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42"/>
  </p:notesMasterIdLst>
  <p:sldIdLst>
    <p:sldId id="257" r:id="rId3"/>
    <p:sldId id="258" r:id="rId4"/>
    <p:sldId id="9585" r:id="rId5"/>
    <p:sldId id="9602" r:id="rId6"/>
    <p:sldId id="9603" r:id="rId7"/>
    <p:sldId id="9604" r:id="rId8"/>
    <p:sldId id="9605" r:id="rId9"/>
    <p:sldId id="9606" r:id="rId10"/>
    <p:sldId id="9607" r:id="rId11"/>
    <p:sldId id="9608" r:id="rId12"/>
    <p:sldId id="9609" r:id="rId13"/>
    <p:sldId id="298" r:id="rId14"/>
    <p:sldId id="297" r:id="rId15"/>
    <p:sldId id="284" r:id="rId16"/>
    <p:sldId id="9610" r:id="rId17"/>
    <p:sldId id="9612" r:id="rId18"/>
    <p:sldId id="299" r:id="rId19"/>
    <p:sldId id="9611" r:id="rId20"/>
    <p:sldId id="9613" r:id="rId21"/>
    <p:sldId id="310" r:id="rId22"/>
    <p:sldId id="300" r:id="rId23"/>
    <p:sldId id="301" r:id="rId24"/>
    <p:sldId id="9614" r:id="rId25"/>
    <p:sldId id="9615" r:id="rId26"/>
    <p:sldId id="302" r:id="rId27"/>
    <p:sldId id="308" r:id="rId28"/>
    <p:sldId id="314" r:id="rId29"/>
    <p:sldId id="315" r:id="rId30"/>
    <p:sldId id="316" r:id="rId31"/>
    <p:sldId id="317" r:id="rId32"/>
    <p:sldId id="318" r:id="rId33"/>
    <p:sldId id="319" r:id="rId34"/>
    <p:sldId id="320" r:id="rId35"/>
    <p:sldId id="321" r:id="rId36"/>
    <p:sldId id="303" r:id="rId37"/>
    <p:sldId id="309" r:id="rId38"/>
    <p:sldId id="9616" r:id="rId39"/>
    <p:sldId id="322"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9" d="100"/>
          <a:sy n="69"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C2DE-F788-48B0-928F-06DEA92841A1}"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753FE-12E4-4AD2-AF2F-A9C3CED8BDC9}" type="slidenum">
              <a:rPr lang="en-US" smtClean="0"/>
              <a:t>‹#›</a:t>
            </a:fld>
            <a:endParaRPr lang="en-US"/>
          </a:p>
        </p:txBody>
      </p:sp>
    </p:spTree>
    <p:extLst>
      <p:ext uri="{BB962C8B-B14F-4D97-AF65-F5344CB8AC3E}">
        <p14:creationId xmlns:p14="http://schemas.microsoft.com/office/powerpoint/2010/main" val="259685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8131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6775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8305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474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51684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44196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40825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556088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0212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67400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1341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76473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940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907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9292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213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5361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309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74001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800501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34364939"/>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00759335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20999277"/>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853502"/>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3325771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464716"/>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68660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811451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0" y="0"/>
            <a:ext cx="12195175" cy="6855460"/>
          </a:xfrm>
          <a:prstGeom prst="rect">
            <a:avLst/>
          </a:prstGeom>
        </p:spPr>
      </p:pic>
      <p:sp>
        <p:nvSpPr>
          <p:cNvPr id="8" name="矩形 7"/>
          <p:cNvSpPr/>
          <p:nvPr userDrawn="1"/>
        </p:nvSpPr>
        <p:spPr>
          <a:xfrm>
            <a:off x="357505" y="356870"/>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14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199684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8550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399263847"/>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742090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561538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36753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2019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71384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0024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5302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219683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5275696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4698382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2022/1/9</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5467684"/>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603575816"/>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47894040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1339376664"/>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2022/1/9</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141599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9857613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1.wdp"/><Relationship Id="rId11" Type="http://schemas.openxmlformats.org/officeDocument/2006/relationships/slide" Target="slide8.xml"/><Relationship Id="rId5" Type="http://schemas.openxmlformats.org/officeDocument/2006/relationships/image" Target="../media/image7.png"/><Relationship Id="rId15" Type="http://schemas.openxmlformats.org/officeDocument/2006/relationships/slide" Target="slide15.xml"/><Relationship Id="rId10" Type="http://schemas.openxmlformats.org/officeDocument/2006/relationships/slide" Target="slide7.xml"/><Relationship Id="rId4" Type="http://schemas.openxmlformats.org/officeDocument/2006/relationships/image" Target="../media/image6.jpg"/><Relationship Id="rId9" Type="http://schemas.openxmlformats.org/officeDocument/2006/relationships/slide" Target="slide6.xml"/><Relationship Id="rId14"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1" name="文本框 10">
            <a:extLst>
              <a:ext uri="{FF2B5EF4-FFF2-40B4-BE49-F238E27FC236}">
                <a16:creationId xmlns:a16="http://schemas.microsoft.com/office/drawing/2014/main" id="{6035EB75-F946-4E83-A818-608789F1851B}"/>
              </a:ext>
            </a:extLst>
          </p:cNvPr>
          <p:cNvSpPr txBox="1"/>
          <p:nvPr/>
        </p:nvSpPr>
        <p:spPr>
          <a:xfrm>
            <a:off x="2597365" y="1860384"/>
            <a:ext cx="7447721" cy="1938992"/>
          </a:xfrm>
          <a:prstGeom prst="rect">
            <a:avLst/>
          </a:prstGeom>
          <a:noFill/>
        </p:spPr>
        <p:txBody>
          <a:bodyPr wrap="square" rtlCol="0">
            <a:spAutoFit/>
          </a:bodyPr>
          <a:lstStyle/>
          <a:p>
            <a:pPr lvl="0" algn="ctr">
              <a:defRPr/>
            </a:pPr>
            <a:r>
              <a:rPr lang="en-US" sz="6000" b="1" dirty="0">
                <a:solidFill>
                  <a:srgbClr val="C00000"/>
                </a:solidFill>
                <a:latin typeface="Times New Roman" panose="02020603050405020304" pitchFamily="18" charset="0"/>
                <a:cs typeface="Times New Roman" panose="02020603050405020304" pitchFamily="18" charset="0"/>
              </a:rPr>
              <a:t>CỦNG CỐ, MỞ RỘNG</a:t>
            </a:r>
          </a:p>
        </p:txBody>
      </p:sp>
      <p:sp>
        <p:nvSpPr>
          <p:cNvPr id="6" name="文本框 10">
            <a:extLst>
              <a:ext uri="{FF2B5EF4-FFF2-40B4-BE49-F238E27FC236}">
                <a16:creationId xmlns:a16="http://schemas.microsoft.com/office/drawing/2014/main" id="{6EA17645-CA18-4529-9D91-3F50CE38B6D5}"/>
              </a:ext>
            </a:extLst>
          </p:cNvPr>
          <p:cNvSpPr txBox="1"/>
          <p:nvPr/>
        </p:nvSpPr>
        <p:spPr>
          <a:xfrm>
            <a:off x="2471531" y="1214053"/>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Tiết</a:t>
            </a:r>
            <a:r>
              <a:rPr kumimoji="0" lang="en-US" sz="36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12     </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5" name="文本框 10">
            <a:extLst>
              <a:ext uri="{FF2B5EF4-FFF2-40B4-BE49-F238E27FC236}">
                <a16:creationId xmlns:a16="http://schemas.microsoft.com/office/drawing/2014/main" id="{3B19E44D-2A08-4CC4-8B67-C2F9E2A49DD5}"/>
              </a:ext>
            </a:extLst>
          </p:cNvPr>
          <p:cNvSpPr txBox="1"/>
          <p:nvPr/>
        </p:nvSpPr>
        <p:spPr>
          <a:xfrm>
            <a:off x="2597365" y="3614710"/>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Giáo</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viên</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012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79" y="1174459"/>
            <a:ext cx="835543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33487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461395"/>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80" y="1174459"/>
            <a:ext cx="79863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421247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02717" y="-736754"/>
            <a:ext cx="4825369" cy="4866521"/>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a:off x="3617221" y="1065405"/>
            <a:ext cx="3475476" cy="1665264"/>
          </a:xfrm>
          <a:prstGeom prst="rect">
            <a:avLst/>
          </a:prstGeom>
        </p:spPr>
        <p:txBody>
          <a:bodyPr wrap="square">
            <a:spAutoFit/>
          </a:bodyPr>
          <a:lstStyle/>
          <a:p>
            <a:pPr lvl="0" indent="228600" algn="ctr">
              <a:lnSpc>
                <a:spcPct val="150000"/>
              </a:lnSpc>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ủ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0141" y="4065427"/>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379" y="2177215"/>
            <a:ext cx="5920646" cy="4289744"/>
          </a:xfrm>
          <a:prstGeom prst="rect">
            <a:avLst/>
          </a:prstGeom>
        </p:spPr>
      </p:pic>
      <p:pic>
        <p:nvPicPr>
          <p:cNvPr id="11" name="图片 9">
            <a:extLst>
              <a:ext uri="{FF2B5EF4-FFF2-40B4-BE49-F238E27FC236}">
                <a16:creationId xmlns:a16="http://schemas.microsoft.com/office/drawing/2014/main" id="{376200B4-D9EE-4A2D-BB54-5CBC339A3F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91666" y="1298891"/>
            <a:ext cx="4825369" cy="4866521"/>
          </a:xfrm>
          <a:prstGeom prst="rect">
            <a:avLst/>
          </a:prstGeom>
        </p:spPr>
      </p:pic>
      <p:sp>
        <p:nvSpPr>
          <p:cNvPr id="12" name="Rectangle 11">
            <a:extLst>
              <a:ext uri="{FF2B5EF4-FFF2-40B4-BE49-F238E27FC236}">
                <a16:creationId xmlns:a16="http://schemas.microsoft.com/office/drawing/2014/main" id="{E9E61F06-5D6C-41FA-92E2-BA24CA3696F6}"/>
              </a:ext>
            </a:extLst>
          </p:cNvPr>
          <p:cNvSpPr/>
          <p:nvPr/>
        </p:nvSpPr>
        <p:spPr>
          <a:xfrm>
            <a:off x="7427055" y="3355925"/>
            <a:ext cx="3475476" cy="1315745"/>
          </a:xfrm>
          <a:prstGeom prst="rect">
            <a:avLst/>
          </a:prstGeom>
        </p:spPr>
        <p:txBody>
          <a:bodyPr wrap="square">
            <a:spAutoFit/>
          </a:bodyPr>
          <a:lstStyle/>
          <a:p>
            <a:pPr lvl="0" indent="228600" algn="ctr">
              <a:lnSpc>
                <a:spcPct val="150000"/>
              </a:lnSpc>
              <a:defRPr/>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871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2921176" y="2840723"/>
            <a:ext cx="6598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HÌNH</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THÀNH KIẾN THỨC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4721961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9730520"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Qua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việc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trong</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trả</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lời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hỏi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sau</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62324"/>
            <a:ext cx="9511200" cy="182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C9EBC85-6083-467B-9450-44A7B9AEAA40}"/>
              </a:ext>
            </a:extLst>
          </p:cNvPr>
          <p:cNvSpPr/>
          <p:nvPr/>
        </p:nvSpPr>
        <p:spPr>
          <a:xfrm>
            <a:off x="983654" y="1705725"/>
            <a:ext cx="8569297" cy="830997"/>
          </a:xfrm>
          <a:prstGeom prst="rect">
            <a:avLst/>
          </a:prstGeom>
        </p:spPr>
        <p:txBody>
          <a:bodyPr wrap="square">
            <a:spAutoFit/>
          </a:bodyPr>
          <a:lstStyle/>
          <a:p>
            <a:pPr lvl="0" algn="just">
              <a:defRPr/>
            </a:pPr>
            <a:r>
              <a:rPr lang="en-US" sz="2400" kern="100" dirty="0">
                <a:solidFill>
                  <a:srgbClr val="000000"/>
                </a:solidFill>
                <a:latin typeface="Times New Roman" panose="02020603050405020304" pitchFamily="18" charset="0"/>
                <a:ea typeface="SimSun" panose="02010600030101010101" pitchFamily="2" charset="-122"/>
              </a:rPr>
              <a:t>a. </a:t>
            </a:r>
            <a:r>
              <a:rPr lang="vi-VN" sz="2400" kern="100" dirty="0">
                <a:solidFill>
                  <a:srgbClr val="000000"/>
                </a:solidFill>
                <a:latin typeface="Times New Roman" panose="02020603050405020304" pitchFamily="18" charset="0"/>
                <a:ea typeface="SimSun" panose="02010600030101010101" pitchFamily="2" charset="-122"/>
              </a:rPr>
              <a:t>Vì sao việc khẳng định cái riêng của mỗi người luôn là điều cần thiết?</a:t>
            </a:r>
          </a:p>
        </p:txBody>
      </p: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sp>
        <p:nvSpPr>
          <p:cNvPr id="12" name="Rectangle 11">
            <a:extLst>
              <a:ext uri="{FF2B5EF4-FFF2-40B4-BE49-F238E27FC236}">
                <a16:creationId xmlns:a16="http://schemas.microsoft.com/office/drawing/2014/main" id="{F93023BE-57BA-4B5F-BAD7-CB859DFDD5B1}"/>
              </a:ext>
            </a:extLst>
          </p:cNvPr>
          <p:cNvSpPr/>
          <p:nvPr/>
        </p:nvSpPr>
        <p:spPr>
          <a:xfrm>
            <a:off x="983655" y="3109158"/>
            <a:ext cx="8569297" cy="830997"/>
          </a:xfrm>
          <a:prstGeom prst="rect">
            <a:avLst/>
          </a:prstGeom>
        </p:spPr>
        <p:txBody>
          <a:bodyPr wrap="square">
            <a:spAutoFit/>
          </a:bodyPr>
          <a:lstStyle/>
          <a:p>
            <a:pPr lvl="0" algn="just">
              <a:defRPr/>
            </a:pPr>
            <a:r>
              <a:rPr lang="vi-VN" sz="2400" kern="100" dirty="0">
                <a:solidFill>
                  <a:srgbClr val="000000"/>
                </a:solidFill>
                <a:latin typeface="Times New Roman" panose="02020603050405020304" pitchFamily="18" charset="0"/>
                <a:ea typeface="SimSun" panose="02010600030101010101" pitchFamily="2" charset="-122"/>
              </a:rPr>
              <a:t>b. Vì sao trong cuộc sống, giữa mọi người cần có sự thấu hiểu, chia sẻ?</a:t>
            </a:r>
          </a:p>
        </p:txBody>
      </p:sp>
      <p:pic>
        <p:nvPicPr>
          <p:cNvPr id="5" name="Picture 4">
            <a:extLst>
              <a:ext uri="{FF2B5EF4-FFF2-40B4-BE49-F238E27FC236}">
                <a16:creationId xmlns:a16="http://schemas.microsoft.com/office/drawing/2014/main" id="{DB6CDFDB-6397-4559-98F8-91A6053DB446}"/>
              </a:ext>
            </a:extLst>
          </p:cNvPr>
          <p:cNvPicPr>
            <a:picLocks noChangeAspect="1"/>
          </p:cNvPicPr>
          <p:nvPr/>
        </p:nvPicPr>
        <p:blipFill>
          <a:blip r:embed="rId7"/>
          <a:stretch>
            <a:fillRect/>
          </a:stretch>
        </p:blipFill>
        <p:spPr>
          <a:xfrm>
            <a:off x="4219662" y="3850434"/>
            <a:ext cx="4634866" cy="3360397"/>
          </a:xfrm>
          <a:prstGeom prst="rect">
            <a:avLst/>
          </a:prstGeom>
        </p:spPr>
      </p:pic>
    </p:spTree>
    <p:extLst>
      <p:ext uri="{BB962C8B-B14F-4D97-AF65-F5344CB8AC3E}">
        <p14:creationId xmlns:p14="http://schemas.microsoft.com/office/powerpoint/2010/main" val="3286192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9730520"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Qua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việc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trong</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trả</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lời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hỏi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sau</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62324"/>
            <a:ext cx="9511200" cy="182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C9EBC85-6083-467B-9450-44A7B9AEAA40}"/>
              </a:ext>
            </a:extLst>
          </p:cNvPr>
          <p:cNvSpPr/>
          <p:nvPr/>
        </p:nvSpPr>
        <p:spPr>
          <a:xfrm>
            <a:off x="851540" y="1548318"/>
            <a:ext cx="8569297" cy="1569660"/>
          </a:xfrm>
          <a:prstGeom prst="rect">
            <a:avLst/>
          </a:prstGeom>
        </p:spPr>
        <p:txBody>
          <a:bodyPr wrap="square">
            <a:spAutoFit/>
          </a:bodyPr>
          <a:lstStyle/>
          <a:p>
            <a:pPr lvl="0" algn="just">
              <a:defRPr/>
            </a:pPr>
            <a:r>
              <a:rPr lang="vi-VN" sz="2400" kern="100" dirty="0">
                <a:solidFill>
                  <a:srgbClr val="000000"/>
                </a:solidFill>
                <a:latin typeface="Times New Roman" panose="02020603050405020304" pitchFamily="18" charset="0"/>
                <a:ea typeface="SimSun" panose="02010600030101010101" pitchFamily="2" charset="-122"/>
              </a:rPr>
              <a:t>a. Cái riêng của mỗi người luôn là điều cần thiết. Bởi vì chính cái riêng, sự độc đáo trong mỗi một con người sẽ làm cho một tập thể, cộng đồng trở nên phong phú, đóng góp được cho tập thể cái là của chính mình</a:t>
            </a:r>
            <a:endParaRPr kumimoji="0" lang="en-US" sz="2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sp>
        <p:nvSpPr>
          <p:cNvPr id="12" name="Rectangle 11">
            <a:extLst>
              <a:ext uri="{FF2B5EF4-FFF2-40B4-BE49-F238E27FC236}">
                <a16:creationId xmlns:a16="http://schemas.microsoft.com/office/drawing/2014/main" id="{F93023BE-57BA-4B5F-BAD7-CB859DFDD5B1}"/>
              </a:ext>
            </a:extLst>
          </p:cNvPr>
          <p:cNvSpPr/>
          <p:nvPr/>
        </p:nvSpPr>
        <p:spPr>
          <a:xfrm>
            <a:off x="983655" y="3268061"/>
            <a:ext cx="8569297" cy="1569660"/>
          </a:xfrm>
          <a:prstGeom prst="rect">
            <a:avLst/>
          </a:prstGeom>
        </p:spPr>
        <p:txBody>
          <a:bodyPr wrap="square">
            <a:spAutoFit/>
          </a:bodyPr>
          <a:lstStyle/>
          <a:p>
            <a:pPr lvl="0" algn="just">
              <a:defRPr/>
            </a:pPr>
            <a:r>
              <a:rPr lang="vi-VN" sz="2400" kern="100" dirty="0">
                <a:solidFill>
                  <a:srgbClr val="000000"/>
                </a:solidFill>
                <a:latin typeface="Times New Roman" panose="02020603050405020304" pitchFamily="18" charset="0"/>
                <a:ea typeface="SimSun" panose="02010600030101010101" pitchFamily="2" charset="-122"/>
              </a:rPr>
              <a:t>b. Trong cuộc sống, giữa mọi người cần có sự thấu hiểu, chia sẻ vì chính những sự thấu hiểu, chia sẻ đó làm cho người trở nên gần gũi với nhau hơn, sát lại gần nhau hơn, và càng làm cho mỗi con người tự hoàn thiện mình hơn.</a:t>
            </a:r>
            <a:endParaRPr kumimoji="0" lang="en-US" sz="2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05D190DD-C5D2-4B73-80B3-F564E7AB0C61}"/>
              </a:ext>
            </a:extLst>
          </p:cNvPr>
          <p:cNvPicPr>
            <a:picLocks noChangeAspect="1"/>
          </p:cNvPicPr>
          <p:nvPr/>
        </p:nvPicPr>
        <p:blipFill>
          <a:blip r:embed="rId7"/>
          <a:stretch>
            <a:fillRect/>
          </a:stretch>
        </p:blipFill>
        <p:spPr>
          <a:xfrm>
            <a:off x="5136188" y="4319927"/>
            <a:ext cx="3208737" cy="2326417"/>
          </a:xfrm>
          <a:prstGeom prst="rect">
            <a:avLst/>
          </a:prstGeom>
        </p:spPr>
      </p:pic>
    </p:spTree>
    <p:extLst>
      <p:ext uri="{BB962C8B-B14F-4D97-AF65-F5344CB8AC3E}">
        <p14:creationId xmlns:p14="http://schemas.microsoft.com/office/powerpoint/2010/main" val="2675256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55F12C-8B8D-45A3-89B4-C3830FD0482A}"/>
              </a:ext>
            </a:extLst>
          </p:cNvPr>
          <p:cNvSpPr/>
          <p:nvPr/>
        </p:nvSpPr>
        <p:spPr>
          <a:xfrm>
            <a:off x="1031846" y="1166842"/>
            <a:ext cx="4127383"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400" dirty="0">
                <a:solidFill>
                  <a:srgbClr val="444444"/>
                </a:solidFill>
                <a:latin typeface="+mj-lt"/>
              </a:rPr>
              <a:t>a</a:t>
            </a:r>
            <a:r>
              <a:rPr lang="en-US" sz="2400" dirty="0">
                <a:solidFill>
                  <a:srgbClr val="444444"/>
                </a:solidFill>
                <a:latin typeface="+mj-lt"/>
              </a:rPr>
              <a:t>.</a:t>
            </a:r>
            <a:r>
              <a:rPr lang="vi-VN" sz="2400" dirty="0">
                <a:solidFill>
                  <a:srgbClr val="444444"/>
                </a:solidFill>
                <a:latin typeface="+mj-lt"/>
              </a:rPr>
              <a:t> Thế rồi ông ấy ngồi xuống cái bàn nhỏ cùng với chúng tôi, ông gãi gãi cái đầu, ông nhìn ngơ ngẩn ra phía trước, và ông nói: “Xem nào, xem nào, xem nào”, rồi ông hỏi ai là bạn thân nhất của tôi. Tôi đang định trả lời thì bố đã ngắt lời không đề tôi kịp nói. Bó nói với ông Blê-đúc rằng hãy để chúng tôi yên, rằng chúng tôi không cần gì ông cả.</a:t>
            </a:r>
          </a:p>
        </p:txBody>
      </p:sp>
      <p:sp>
        <p:nvSpPr>
          <p:cNvPr id="3" name="Rectangle 2">
            <a:extLst>
              <a:ext uri="{FF2B5EF4-FFF2-40B4-BE49-F238E27FC236}">
                <a16:creationId xmlns:a16="http://schemas.microsoft.com/office/drawing/2014/main" id="{14173509-57C5-4505-875B-1E25B85D4C40}"/>
              </a:ext>
            </a:extLst>
          </p:cNvPr>
          <p:cNvSpPr/>
          <p:nvPr/>
        </p:nvSpPr>
        <p:spPr>
          <a:xfrm>
            <a:off x="5329805" y="1066175"/>
            <a:ext cx="6096000" cy="452431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lvl="0" algn="just"/>
            <a:r>
              <a:rPr lang="vi-VN" sz="2400" dirty="0">
                <a:solidFill>
                  <a:srgbClr val="444444"/>
                </a:solidFill>
                <a:latin typeface="Times New Roman" panose="02020603050405020304" pitchFamily="18" charset="0"/>
              </a:rPr>
              <a:t>b</a:t>
            </a:r>
            <a:r>
              <a:rPr lang="en-US" sz="2400" dirty="0">
                <a:solidFill>
                  <a:srgbClr val="444444"/>
                </a:solidFill>
                <a:latin typeface="等线 Light" panose="020F0302020204030204"/>
              </a:rPr>
              <a:t>.</a:t>
            </a:r>
            <a:r>
              <a:rPr lang="vi-VN" sz="2400" dirty="0">
                <a:solidFill>
                  <a:srgbClr val="444444"/>
                </a:solidFill>
                <a:latin typeface="Times New Roman" panose="02020603050405020304" pitchFamily="18" charset="0"/>
              </a:rPr>
              <a:t> Điều tôi học được từ bài tập này là: sự khác biệt chia làm hai loại. Một loại khác biệt vô nghĩa, và một loại khác biệt có ý nghĩa. Khi tôi quyêt định mặc bộ đồ quái dị đến trường, tôi biết rằng mình không phải là người duy nhất, nhưng tôi đã chọn trò đơn giản nhất vì không quan tâm tìm hiểu một thứ ý nghĩa hơn. Và thành thật mà nói, tôi đoán rằng mình thật sự chẳng hề cố tỏ ra khác biệt, hoặc nếu có, tôi chỉ chọn khác biệt vô nghĩa. Về vấn đề này, tôi chẳng đơn độc, đa số chúng tôi đều chọn loại vô nghĩa.</a:t>
            </a:r>
          </a:p>
        </p:txBody>
      </p:sp>
      <p:sp>
        <p:nvSpPr>
          <p:cNvPr id="4" name="文本框 14">
            <a:extLst>
              <a:ext uri="{FF2B5EF4-FFF2-40B4-BE49-F238E27FC236}">
                <a16:creationId xmlns:a16="http://schemas.microsoft.com/office/drawing/2014/main" id="{88F38E20-3F6B-4299-986C-FF3560E8DE2A}"/>
              </a:ext>
            </a:extLst>
          </p:cNvPr>
          <p:cNvSpPr txBox="1"/>
          <p:nvPr/>
        </p:nvSpPr>
        <p:spPr>
          <a:xfrm>
            <a:off x="2869745" y="324516"/>
            <a:ext cx="43336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Cho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hai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sau</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931366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9176847" cy="1077218"/>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Kẻ</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bảng</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vở</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theo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mẫu</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và</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điền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thông</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tin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thể</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hiện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sự</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khác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nhau</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giữa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hai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98495" y="1703126"/>
            <a:ext cx="8907193"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09622" y="4768936"/>
            <a:ext cx="2771428" cy="2393460"/>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graphicFrame>
        <p:nvGraphicFramePr>
          <p:cNvPr id="6" name="Table 5">
            <a:extLst>
              <a:ext uri="{FF2B5EF4-FFF2-40B4-BE49-F238E27FC236}">
                <a16:creationId xmlns:a16="http://schemas.microsoft.com/office/drawing/2014/main" id="{E1D592AC-0BD4-414F-B9A0-212FB4045F34}"/>
              </a:ext>
            </a:extLst>
          </p:cNvPr>
          <p:cNvGraphicFramePr>
            <a:graphicFrameLocks noGrp="1"/>
          </p:cNvGraphicFramePr>
          <p:nvPr>
            <p:extLst>
              <p:ext uri="{D42A27DB-BD31-4B8C-83A1-F6EECF244321}">
                <p14:modId xmlns:p14="http://schemas.microsoft.com/office/powerpoint/2010/main" val="3451123546"/>
              </p:ext>
            </p:extLst>
          </p:nvPr>
        </p:nvGraphicFramePr>
        <p:xfrm>
          <a:off x="1359017" y="1825625"/>
          <a:ext cx="9429225" cy="4396172"/>
        </p:xfrm>
        <a:graphic>
          <a:graphicData uri="http://schemas.openxmlformats.org/drawingml/2006/table">
            <a:tbl>
              <a:tblPr firstRow="1" firstCol="1" bandRow="1"/>
              <a:tblGrid>
                <a:gridCol w="3088011">
                  <a:extLst>
                    <a:ext uri="{9D8B030D-6E8A-4147-A177-3AD203B41FA5}">
                      <a16:colId xmlns:a16="http://schemas.microsoft.com/office/drawing/2014/main" val="2152986770"/>
                    </a:ext>
                  </a:extLst>
                </a:gridCol>
                <a:gridCol w="3170607">
                  <a:extLst>
                    <a:ext uri="{9D8B030D-6E8A-4147-A177-3AD203B41FA5}">
                      <a16:colId xmlns:a16="http://schemas.microsoft.com/office/drawing/2014/main" val="3488540763"/>
                    </a:ext>
                  </a:extLst>
                </a:gridCol>
                <a:gridCol w="3170607">
                  <a:extLst>
                    <a:ext uri="{9D8B030D-6E8A-4147-A177-3AD203B41FA5}">
                      <a16:colId xmlns:a16="http://schemas.microsoft.com/office/drawing/2014/main" val="499208204"/>
                    </a:ext>
                  </a:extLst>
                </a:gridCol>
              </a:tblGrid>
              <a:tr h="563448">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vấn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đề</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cần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xác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định</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Đoạn (a)</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Đoạn (b)</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798270"/>
                  </a:ext>
                </a:extLst>
              </a:tr>
              <a:tr h="1462396">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Nội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văn</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869067"/>
                  </a:ext>
                </a:extLst>
              </a:tr>
              <a:tr h="1162747">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Mục đích của đoạn văn (kể chuyện, bộc lộ cảm xúc, miêu tả, thuyết phục, thuyết minh)</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493141"/>
                  </a:ext>
                </a:extLst>
              </a:tr>
              <a:tr h="1162747">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Kiểu văn bản có chứa đoạn văn (tự sự, biểu cảm, nghị luận, thuyết minh)</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601449"/>
                  </a:ext>
                </a:extLst>
              </a:tr>
            </a:tbl>
          </a:graphicData>
        </a:graphic>
      </p:graphicFrame>
    </p:spTree>
    <p:extLst>
      <p:ext uri="{BB962C8B-B14F-4D97-AF65-F5344CB8AC3E}">
        <p14:creationId xmlns:p14="http://schemas.microsoft.com/office/powerpoint/2010/main" val="19644293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9176847" cy="1077218"/>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Kẻ</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bảng</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vở</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theo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mẫu</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và</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điền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thông</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tin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thể</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hiện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sự</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khác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nhau</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giữa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hai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98495" y="1703126"/>
            <a:ext cx="8907193"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09622" y="4768936"/>
            <a:ext cx="2771428" cy="2393460"/>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graphicFrame>
        <p:nvGraphicFramePr>
          <p:cNvPr id="6" name="Table 5">
            <a:extLst>
              <a:ext uri="{FF2B5EF4-FFF2-40B4-BE49-F238E27FC236}">
                <a16:creationId xmlns:a16="http://schemas.microsoft.com/office/drawing/2014/main" id="{E1D592AC-0BD4-414F-B9A0-212FB4045F34}"/>
              </a:ext>
            </a:extLst>
          </p:cNvPr>
          <p:cNvGraphicFramePr>
            <a:graphicFrameLocks noGrp="1"/>
          </p:cNvGraphicFramePr>
          <p:nvPr/>
        </p:nvGraphicFramePr>
        <p:xfrm>
          <a:off x="1359017" y="1825625"/>
          <a:ext cx="9429225" cy="4530420"/>
        </p:xfrm>
        <a:graphic>
          <a:graphicData uri="http://schemas.openxmlformats.org/drawingml/2006/table">
            <a:tbl>
              <a:tblPr firstRow="1" firstCol="1" bandRow="1"/>
              <a:tblGrid>
                <a:gridCol w="3088011">
                  <a:extLst>
                    <a:ext uri="{9D8B030D-6E8A-4147-A177-3AD203B41FA5}">
                      <a16:colId xmlns:a16="http://schemas.microsoft.com/office/drawing/2014/main" val="2152986770"/>
                    </a:ext>
                  </a:extLst>
                </a:gridCol>
                <a:gridCol w="3170607">
                  <a:extLst>
                    <a:ext uri="{9D8B030D-6E8A-4147-A177-3AD203B41FA5}">
                      <a16:colId xmlns:a16="http://schemas.microsoft.com/office/drawing/2014/main" val="3488540763"/>
                    </a:ext>
                  </a:extLst>
                </a:gridCol>
                <a:gridCol w="3170607">
                  <a:extLst>
                    <a:ext uri="{9D8B030D-6E8A-4147-A177-3AD203B41FA5}">
                      <a16:colId xmlns:a16="http://schemas.microsoft.com/office/drawing/2014/main" val="499208204"/>
                    </a:ext>
                  </a:extLst>
                </a:gridCol>
              </a:tblGrid>
              <a:tr h="563448">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vấn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đề</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cần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xác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định</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Đoạn (a)</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Đoạn (b)</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798270"/>
                  </a:ext>
                </a:extLst>
              </a:tr>
              <a:tr h="1462396">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Nội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văn</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Bố</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Ni-co-la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rằng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không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cần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giúp</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đỡ</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gì</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từ</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nên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đã</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ngắt</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lời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trả</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lời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cậu</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Các cách ứng xử khác nhau khi bị người khác cười nhạo</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869067"/>
                  </a:ext>
                </a:extLst>
              </a:tr>
              <a:tr h="1162747">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Mục đích của đoạn văn (kể chuyện, bộc lộ cảm xúc, miêu tả, thuyết phục, thuyết minh)</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Bộc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lộ</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thái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độ</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cảm</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xúc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không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thích</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xen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vào</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chuyện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hai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bố</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con</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Thuyết</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phục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vấn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đề</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các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cách</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ứng</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xử</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khác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nhau</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bị</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khác</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cười</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nhạo</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493141"/>
                  </a:ext>
                </a:extLst>
              </a:tr>
              <a:tr h="1162747">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Kiểu văn bản có chứa đoạn văn (tự sự, biểu cảm, nghị luận, thuyết minh)</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a:effectLst/>
                          <a:latin typeface="Times New Roman" panose="02020603050405020304" pitchFamily="18" charset="0"/>
                          <a:ea typeface="SimSun" panose="02010600030101010101" pitchFamily="2" charset="-122"/>
                          <a:cs typeface="Times New Roman" panose="02020603050405020304" pitchFamily="18" charset="0"/>
                        </a:rPr>
                        <a:t>Văn bản tự sự</a:t>
                      </a: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Văn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bản</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nghị</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luận</a:t>
                      </a:r>
                      <a:endParaRPr lang="en-US" sz="1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4211" marR="642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601449"/>
                  </a:ext>
                </a:extLst>
              </a:tr>
            </a:tbl>
          </a:graphicData>
        </a:graphic>
      </p:graphicFrame>
    </p:spTree>
    <p:extLst>
      <p:ext uri="{BB962C8B-B14F-4D97-AF65-F5344CB8AC3E}">
        <p14:creationId xmlns:p14="http://schemas.microsoft.com/office/powerpoint/2010/main" val="22627912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735" y="-150253"/>
            <a:ext cx="6232894" cy="4866521"/>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a:off x="5597021" y="1355130"/>
            <a:ext cx="4110865" cy="3039743"/>
          </a:xfrm>
          <a:prstGeom prst="rect">
            <a:avLst/>
          </a:prstGeom>
        </p:spPr>
        <p:txBody>
          <a:bodyPr wrap="square">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nghị luận thường bàn về những hiện tượng (vấn đề) gì của cuộc sống? Hãy nêu hai hiện tượng (vấn đề) đời sống được bàn trong hai văn bản nghị luận mà em biết.</a:t>
            </a:r>
          </a:p>
          <a:p>
            <a:pPr marL="0" marR="0" lvl="0" indent="228600" algn="ctr" defTabSz="914400" rtl="0" eaLnBrk="1" fontAlgn="auto" latinLnBrk="0" hangingPunct="1">
              <a:lnSpc>
                <a:spcPct val="15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0141" y="4065427"/>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379" y="2177215"/>
            <a:ext cx="5920646" cy="4289744"/>
          </a:xfrm>
          <a:prstGeom prst="rect">
            <a:avLst/>
          </a:prstGeom>
        </p:spPr>
      </p:pic>
    </p:spTree>
    <p:extLst>
      <p:ext uri="{BB962C8B-B14F-4D97-AF65-F5344CB8AC3E}">
        <p14:creationId xmlns:p14="http://schemas.microsoft.com/office/powerpoint/2010/main" val="3561506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0118" y="-489249"/>
            <a:ext cx="4871978"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00016" y="2949780"/>
            <a:ext cx="36138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ĐỘNG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693428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3573001"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 bản nghị luận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242112"/>
            <a:ext cx="3378848" cy="5018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图片 29">
            <a:extLst>
              <a:ext uri="{FF2B5EF4-FFF2-40B4-BE49-F238E27FC236}">
                <a16:creationId xmlns:a16="http://schemas.microsoft.com/office/drawing/2014/main" id="{2A2778A0-2955-4160-8987-34BBA9C0A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4704" y="2237046"/>
            <a:ext cx="433660" cy="364632"/>
          </a:xfrm>
          <a:prstGeom prst="rect">
            <a:avLst/>
          </a:prstGeom>
        </p:spPr>
      </p:pic>
      <p:pic>
        <p:nvPicPr>
          <p:cNvPr id="23" name="图片 30">
            <a:extLst>
              <a:ext uri="{FF2B5EF4-FFF2-40B4-BE49-F238E27FC236}">
                <a16:creationId xmlns:a16="http://schemas.microsoft.com/office/drawing/2014/main" id="{1969DF0E-BFCC-43F6-9B1E-584FDB68BB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039" y="2005223"/>
            <a:ext cx="2559536" cy="3052890"/>
          </a:xfrm>
          <a:prstGeom prst="rect">
            <a:avLst/>
          </a:prstGeom>
        </p:spPr>
      </p:pic>
      <p:sp>
        <p:nvSpPr>
          <p:cNvPr id="24" name="文本框 31">
            <a:extLst>
              <a:ext uri="{FF2B5EF4-FFF2-40B4-BE49-F238E27FC236}">
                <a16:creationId xmlns:a16="http://schemas.microsoft.com/office/drawing/2014/main" id="{C8BEDA65-6089-4A61-B658-A72E152D33F9}"/>
              </a:ext>
            </a:extLst>
          </p:cNvPr>
          <p:cNvSpPr txBox="1"/>
          <p:nvPr/>
        </p:nvSpPr>
        <p:spPr>
          <a:xfrm>
            <a:off x="4253986" y="2140840"/>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01</a:t>
            </a:r>
          </a:p>
        </p:txBody>
      </p:sp>
      <p:pic>
        <p:nvPicPr>
          <p:cNvPr id="25" name="图片 32">
            <a:extLst>
              <a:ext uri="{FF2B5EF4-FFF2-40B4-BE49-F238E27FC236}">
                <a16:creationId xmlns:a16="http://schemas.microsoft.com/office/drawing/2014/main" id="{58035C29-482F-46BA-90F7-D6AD582D9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2811" y="2237046"/>
            <a:ext cx="433660" cy="364632"/>
          </a:xfrm>
          <a:prstGeom prst="rect">
            <a:avLst/>
          </a:prstGeom>
        </p:spPr>
      </p:pic>
      <p:sp>
        <p:nvSpPr>
          <p:cNvPr id="26" name="文本框 33">
            <a:extLst>
              <a:ext uri="{FF2B5EF4-FFF2-40B4-BE49-F238E27FC236}">
                <a16:creationId xmlns:a16="http://schemas.microsoft.com/office/drawing/2014/main" id="{841D090E-EB30-4741-8B5D-EE84AA76B2DA}"/>
              </a:ext>
            </a:extLst>
          </p:cNvPr>
          <p:cNvSpPr txBox="1"/>
          <p:nvPr/>
        </p:nvSpPr>
        <p:spPr>
          <a:xfrm>
            <a:off x="7762092" y="2140840"/>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02</a:t>
            </a:r>
          </a:p>
        </p:txBody>
      </p:sp>
      <p:pic>
        <p:nvPicPr>
          <p:cNvPr id="27" name="图片 34">
            <a:extLst>
              <a:ext uri="{FF2B5EF4-FFF2-40B4-BE49-F238E27FC236}">
                <a16:creationId xmlns:a16="http://schemas.microsoft.com/office/drawing/2014/main" id="{229971DE-6893-4E12-9336-8D1F4D0A59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5424" y="4098844"/>
            <a:ext cx="433660" cy="364632"/>
          </a:xfrm>
          <a:prstGeom prst="rect">
            <a:avLst/>
          </a:prstGeom>
        </p:spPr>
      </p:pic>
      <p:pic>
        <p:nvPicPr>
          <p:cNvPr id="29" name="图片 36">
            <a:extLst>
              <a:ext uri="{FF2B5EF4-FFF2-40B4-BE49-F238E27FC236}">
                <a16:creationId xmlns:a16="http://schemas.microsoft.com/office/drawing/2014/main" id="{A9C2C61D-915F-4927-9A79-102B22102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3530" y="4098844"/>
            <a:ext cx="433660" cy="364632"/>
          </a:xfrm>
          <a:prstGeom prst="rect">
            <a:avLst/>
          </a:prstGeom>
        </p:spPr>
      </p:pic>
      <p:sp>
        <p:nvSpPr>
          <p:cNvPr id="31" name="矩形 38">
            <a:extLst>
              <a:ext uri="{FF2B5EF4-FFF2-40B4-BE49-F238E27FC236}">
                <a16:creationId xmlns:a16="http://schemas.microsoft.com/office/drawing/2014/main" id="{B9A0BFD8-F420-4B11-B99A-3467C3475362}"/>
              </a:ext>
            </a:extLst>
          </p:cNvPr>
          <p:cNvSpPr/>
          <p:nvPr/>
        </p:nvSpPr>
        <p:spPr>
          <a:xfrm>
            <a:off x="1228499" y="2653659"/>
            <a:ext cx="3003984"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sz="2000" b="1" i="1" dirty="0">
                <a:solidFill>
                  <a:prstClr val="black"/>
                </a:solidFill>
                <a:latin typeface="Times New Roman" panose="02020603050405020304" pitchFamily="18" charset="0"/>
              </a:rPr>
              <a:t>T</a:t>
            </a:r>
            <a:r>
              <a:rPr lang="vi-VN" sz="2000" b="1" i="1" dirty="0">
                <a:solidFill>
                  <a:prstClr val="black"/>
                </a:solidFill>
                <a:latin typeface="Times New Roman" panose="02020603050405020304" pitchFamily="18" charset="0"/>
              </a:rPr>
              <a:t>hường bàn về những vấn đề thách thức mới, nhất là các vấn đề chính trị xã hội</a:t>
            </a:r>
            <a:endParaRPr kumimoji="0" lang="en-US" sz="2000" b="1"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34" name="矩形 41">
            <a:extLst>
              <a:ext uri="{FF2B5EF4-FFF2-40B4-BE49-F238E27FC236}">
                <a16:creationId xmlns:a16="http://schemas.microsoft.com/office/drawing/2014/main" id="{47123C4A-314C-4A3C-9A80-42DEDC006F0E}"/>
              </a:ext>
            </a:extLst>
          </p:cNvPr>
          <p:cNvSpPr/>
          <p:nvPr/>
        </p:nvSpPr>
        <p:spPr>
          <a:xfrm>
            <a:off x="8467466" y="1716485"/>
            <a:ext cx="3352622" cy="18902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097280">
              <a:lnSpc>
                <a:spcPct val="150000"/>
              </a:lnSpc>
              <a:defRPr/>
            </a:pPr>
            <a:r>
              <a:rPr lang="en-US" sz="2000" b="1" i="1" dirty="0">
                <a:solidFill>
                  <a:prstClr val="black"/>
                </a:solidFill>
                <a:latin typeface="Times New Roman" panose="02020603050405020304" pitchFamily="18" charset="0"/>
              </a:rPr>
              <a:t>N</a:t>
            </a:r>
            <a:r>
              <a:rPr lang="vi-VN" sz="2000" b="1" i="1" dirty="0">
                <a:solidFill>
                  <a:prstClr val="black"/>
                </a:solidFill>
                <a:latin typeface="Times New Roman" panose="02020603050405020304" pitchFamily="18" charset="0"/>
              </a:rPr>
              <a:t>hững vấn đề đặt ra của cuộc sống một cách đúng đắn, vừa phù hợp với tinh thần thời đại mới</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等线 Light" panose="020F0302020204030204"/>
              <a:ea typeface="inpin heiti" charset="-122"/>
              <a:cs typeface="+mn-cs"/>
            </a:endParaRPr>
          </a:p>
        </p:txBody>
      </p:sp>
      <p:pic>
        <p:nvPicPr>
          <p:cNvPr id="22" name="图片 3">
            <a:extLst>
              <a:ext uri="{FF2B5EF4-FFF2-40B4-BE49-F238E27FC236}">
                <a16:creationId xmlns:a16="http://schemas.microsoft.com/office/drawing/2014/main" id="{BBAFE08C-E24B-4A40-AC3A-C023C986E67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10211533" y="481181"/>
            <a:ext cx="1050530" cy="1223163"/>
          </a:xfrm>
          <a:prstGeom prst="rect">
            <a:avLst/>
          </a:prstGeom>
        </p:spPr>
      </p:pic>
      <p:pic>
        <p:nvPicPr>
          <p:cNvPr id="35" name="图片 4">
            <a:extLst>
              <a:ext uri="{FF2B5EF4-FFF2-40B4-BE49-F238E27FC236}">
                <a16:creationId xmlns:a16="http://schemas.microsoft.com/office/drawing/2014/main" id="{9FA7B13F-E6A2-43BF-ACAE-CE36FA255F5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10824" y="5703761"/>
            <a:ext cx="872706" cy="905605"/>
          </a:xfrm>
          <a:prstGeom prst="rect">
            <a:avLst/>
          </a:prstGeom>
        </p:spPr>
      </p:pic>
      <p:pic>
        <p:nvPicPr>
          <p:cNvPr id="36" name="图片 5">
            <a:extLst>
              <a:ext uri="{FF2B5EF4-FFF2-40B4-BE49-F238E27FC236}">
                <a16:creationId xmlns:a16="http://schemas.microsoft.com/office/drawing/2014/main" id="{5F124CFC-573E-4EE6-B72E-4686E59102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870" y="2747885"/>
            <a:ext cx="1011525" cy="1096066"/>
          </a:xfrm>
          <a:prstGeom prst="rect">
            <a:avLst/>
          </a:prstGeom>
        </p:spPr>
      </p:pic>
    </p:spTree>
    <p:extLst>
      <p:ext uri="{BB962C8B-B14F-4D97-AF65-F5344CB8AC3E}">
        <p14:creationId xmlns:p14="http://schemas.microsoft.com/office/powerpoint/2010/main" val="377666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2000"/>
                            </p:stCondLst>
                            <p:childTnLst>
                              <p:par>
                                <p:cTn id="26" presetID="26" presetClass="emph" presetSubtype="0" fill="hold" nodeType="afterEffect">
                                  <p:stCondLst>
                                    <p:cond delay="0"/>
                                  </p:stCondLst>
                                  <p:childTnLst>
                                    <p:animEffect transition="out" filter="fade">
                                      <p:cBhvr>
                                        <p:cTn id="27" dur="500" tmFilter="0, 0; .2, .5; .8, .5; 1, 0"/>
                                        <p:tgtEl>
                                          <p:spTgt spid="18"/>
                                        </p:tgtEl>
                                      </p:cBhvr>
                                    </p:animEffect>
                                    <p:animScale>
                                      <p:cBhvr>
                                        <p:cTn id="28" dur="250" autoRev="1" fill="hold"/>
                                        <p:tgtEl>
                                          <p:spTgt spid="18"/>
                                        </p:tgtEl>
                                      </p:cBhvr>
                                      <p:by x="105000" y="105000"/>
                                    </p:animScale>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1000" fill="hold"/>
                                        <p:tgtEl>
                                          <p:spTgt spid="31"/>
                                        </p:tgtEl>
                                        <p:attrNameLst>
                                          <p:attrName>ppt_w</p:attrName>
                                        </p:attrNameLst>
                                      </p:cBhvr>
                                      <p:tavLst>
                                        <p:tav tm="0">
                                          <p:val>
                                            <p:fltVal val="0"/>
                                          </p:val>
                                        </p:tav>
                                        <p:tav tm="100000">
                                          <p:val>
                                            <p:strVal val="#ppt_w"/>
                                          </p:val>
                                        </p:tav>
                                      </p:tavLst>
                                    </p:anim>
                                    <p:anim calcmode="lin" valueType="num">
                                      <p:cBhvr>
                                        <p:cTn id="40" dur="1000" fill="hold"/>
                                        <p:tgtEl>
                                          <p:spTgt spid="31"/>
                                        </p:tgtEl>
                                        <p:attrNameLst>
                                          <p:attrName>ppt_h</p:attrName>
                                        </p:attrNameLst>
                                      </p:cBhvr>
                                      <p:tavLst>
                                        <p:tav tm="0">
                                          <p:val>
                                            <p:fltVal val="0"/>
                                          </p:val>
                                        </p:tav>
                                        <p:tav tm="100000">
                                          <p:val>
                                            <p:strVal val="#ppt_h"/>
                                          </p:val>
                                        </p:tav>
                                      </p:tavLst>
                                    </p:anim>
                                    <p:anim calcmode="lin" valueType="num">
                                      <p:cBhvr>
                                        <p:cTn id="41"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par>
                          <p:cTn id="49" fill="hold">
                            <p:stCondLst>
                              <p:cond delay="1500"/>
                            </p:stCondLst>
                            <p:childTnLst>
                              <p:par>
                                <p:cTn id="50" presetID="26" presetClass="emph" presetSubtype="0" fill="hold" nodeType="afterEffect">
                                  <p:stCondLst>
                                    <p:cond delay="0"/>
                                  </p:stCondLst>
                                  <p:childTnLst>
                                    <p:animEffect transition="out" filter="fade">
                                      <p:cBhvr>
                                        <p:cTn id="51" dur="500" tmFilter="0, 0; .2, .5; .8, .5; 1, 0"/>
                                        <p:tgtEl>
                                          <p:spTgt spid="25"/>
                                        </p:tgtEl>
                                      </p:cBhvr>
                                    </p:animEffect>
                                    <p:animScale>
                                      <p:cBhvr>
                                        <p:cTn id="52" dur="250" autoRev="1" fill="hold"/>
                                        <p:tgtEl>
                                          <p:spTgt spid="25"/>
                                        </p:tgtEl>
                                      </p:cBhvr>
                                      <p:by x="105000" y="105000"/>
                                    </p:animScale>
                                  </p:childTnLst>
                                </p:cTn>
                              </p:par>
                            </p:childTnLst>
                          </p:cTn>
                        </p:par>
                        <p:par>
                          <p:cTn id="53" fill="hold">
                            <p:stCondLst>
                              <p:cond delay="2000"/>
                            </p:stCondLst>
                            <p:childTnLst>
                              <p:par>
                                <p:cTn id="54" presetID="53" presetClass="entr" presetSubtype="16"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Scale>
                                      <p:cBhvr>
                                        <p:cTn id="63"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34"/>
                                        </p:tgtEl>
                                        <p:attrNameLst>
                                          <p:attrName>ppt_x</p:attrName>
                                          <p:attrName>ppt_y</p:attrName>
                                        </p:attrNameLst>
                                      </p:cBhvr>
                                    </p:animMotion>
                                    <p:animEffect transition="in" filter="fade">
                                      <p:cBhvr>
                                        <p:cTn id="65" dur="1000"/>
                                        <p:tgtEl>
                                          <p:spTgt spid="34"/>
                                        </p:tgtEl>
                                      </p:cBhvr>
                                    </p:animEffect>
                                  </p:childTnLst>
                                </p:cTn>
                              </p:par>
                            </p:childTnLst>
                          </p:cTn>
                        </p:par>
                        <p:par>
                          <p:cTn id="66" fill="hold">
                            <p:stCondLst>
                              <p:cond delay="1000"/>
                            </p:stCondLst>
                            <p:childTnLst>
                              <p:par>
                                <p:cTn id="67" presetID="53" presetClass="entr" presetSubtype="16"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1500"/>
                            </p:stCondLst>
                            <p:childTnLst>
                              <p:par>
                                <p:cTn id="73" presetID="26" presetClass="emph" presetSubtype="0" fill="hold" nodeType="afterEffect">
                                  <p:stCondLst>
                                    <p:cond delay="0"/>
                                  </p:stCondLst>
                                  <p:childTnLst>
                                    <p:animEffect transition="out" filter="fade">
                                      <p:cBhvr>
                                        <p:cTn id="74" dur="500" tmFilter="0, 0; .2, .5; .8, .5; 1, 0"/>
                                        <p:tgtEl>
                                          <p:spTgt spid="27"/>
                                        </p:tgtEl>
                                      </p:cBhvr>
                                    </p:animEffect>
                                    <p:animScale>
                                      <p:cBhvr>
                                        <p:cTn id="75" dur="250" autoRev="1" fill="hold"/>
                                        <p:tgtEl>
                                          <p:spTgt spid="27"/>
                                        </p:tgtEl>
                                      </p:cBhvr>
                                      <p:by x="105000" y="105000"/>
                                    </p:animScale>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500" fill="hold"/>
                                        <p:tgtEl>
                                          <p:spTgt spid="29"/>
                                        </p:tgtEl>
                                        <p:attrNameLst>
                                          <p:attrName>ppt_w</p:attrName>
                                        </p:attrNameLst>
                                      </p:cBhvr>
                                      <p:tavLst>
                                        <p:tav tm="0">
                                          <p:val>
                                            <p:fltVal val="0"/>
                                          </p:val>
                                        </p:tav>
                                        <p:tav tm="100000">
                                          <p:val>
                                            <p:strVal val="#ppt_w"/>
                                          </p:val>
                                        </p:tav>
                                      </p:tavLst>
                                    </p:anim>
                                    <p:anim calcmode="lin" valueType="num">
                                      <p:cBhvr>
                                        <p:cTn id="80" dur="500" fill="hold"/>
                                        <p:tgtEl>
                                          <p:spTgt spid="29"/>
                                        </p:tgtEl>
                                        <p:attrNameLst>
                                          <p:attrName>ppt_h</p:attrName>
                                        </p:attrNameLst>
                                      </p:cBhvr>
                                      <p:tavLst>
                                        <p:tav tm="0">
                                          <p:val>
                                            <p:fltVal val="0"/>
                                          </p:val>
                                        </p:tav>
                                        <p:tav tm="100000">
                                          <p:val>
                                            <p:strVal val="#ppt_h"/>
                                          </p:val>
                                        </p:tav>
                                      </p:tavLst>
                                    </p:anim>
                                    <p:animEffect transition="in" filter="fade">
                                      <p:cBhvr>
                                        <p:cTn id="81" dur="500"/>
                                        <p:tgtEl>
                                          <p:spTgt spid="29"/>
                                        </p:tgtEl>
                                      </p:cBhvr>
                                    </p:animEffect>
                                  </p:childTnLst>
                                </p:cTn>
                              </p:par>
                            </p:childTnLst>
                          </p:cTn>
                        </p:par>
                        <p:par>
                          <p:cTn id="82" fill="hold">
                            <p:stCondLst>
                              <p:cond delay="2500"/>
                            </p:stCondLst>
                            <p:childTnLst>
                              <p:par>
                                <p:cTn id="83" presetID="26" presetClass="emph" presetSubtype="0" fill="hold" nodeType="afterEffect">
                                  <p:stCondLst>
                                    <p:cond delay="0"/>
                                  </p:stCondLst>
                                  <p:childTnLst>
                                    <p:animEffect transition="out" filter="fade">
                                      <p:cBhvr>
                                        <p:cTn id="84" dur="500" tmFilter="0, 0; .2, .5; .8, .5; 1, 0"/>
                                        <p:tgtEl>
                                          <p:spTgt spid="29"/>
                                        </p:tgtEl>
                                      </p:cBhvr>
                                    </p:animEffect>
                                    <p:animScale>
                                      <p:cBhvr>
                                        <p:cTn id="85"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3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318782" y="2025460"/>
            <a:ext cx="4007567" cy="2289091"/>
          </a:xfrm>
          <a:prstGeom prst="rect">
            <a:avLst/>
          </a:prstGeom>
        </p:spPr>
      </p:pic>
      <p:pic>
        <p:nvPicPr>
          <p:cNvPr id="13" name="图片 12">
            <a:extLst>
              <a:ext uri="{FF2B5EF4-FFF2-40B4-BE49-F238E27FC236}">
                <a16:creationId xmlns:a16="http://schemas.microsoft.com/office/drawing/2014/main" id="{B2309D60-8064-4C7B-869B-9097541E3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631120" y="3531765"/>
            <a:ext cx="4172189" cy="2858646"/>
          </a:xfrm>
          <a:prstGeom prst="rect">
            <a:avLst/>
          </a:prstGeom>
        </p:spPr>
      </p:pic>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8019165" cy="1077218"/>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Hai hiện tượng (vấn đề) đời sống được bàn trong hai văn bản nghị luận mà em biết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2082385" y="1651812"/>
            <a:ext cx="7682400" cy="6604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14" name="Rectangle 13">
            <a:extLst>
              <a:ext uri="{FF2B5EF4-FFF2-40B4-BE49-F238E27FC236}">
                <a16:creationId xmlns:a16="http://schemas.microsoft.com/office/drawing/2014/main" id="{EE87B2DF-56ED-4192-A280-4B4F093AD936}"/>
              </a:ext>
            </a:extLst>
          </p:cNvPr>
          <p:cNvSpPr/>
          <p:nvPr/>
        </p:nvSpPr>
        <p:spPr>
          <a:xfrm>
            <a:off x="7898711" y="3783295"/>
            <a:ext cx="3756394"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Tiếng cười không muốn nghe: Nhạo báng, chê bai người khác là một thói hư, tật xấu cần được sửa chữa trong xã hội.đó…</a:t>
            </a:r>
            <a:endParaRPr lang="en-US" sz="24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7562249-F6DE-4F7E-B7DC-D185E74C8B47}"/>
              </a:ext>
            </a:extLst>
          </p:cNvPr>
          <p:cNvSpPr/>
          <p:nvPr/>
        </p:nvSpPr>
        <p:spPr>
          <a:xfrm>
            <a:off x="536895" y="2213635"/>
            <a:ext cx="3419766"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Xem người ta kìa!: Cái riêng biệt của mỗi người cần được hòa nhập với cái chung của mọi người.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0377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4912677" cy="584775"/>
          </a:xfrm>
          <a:prstGeom prst="rect">
            <a:avLst/>
          </a:prstGeom>
          <a:noFill/>
        </p:spPr>
        <p:txBody>
          <a:bodyPr wrap="square" rtlCol="0">
            <a:spAutoFit/>
          </a:bodyPr>
          <a:lstStyle/>
          <a:p>
            <a:pPr lvl="0" algn="dist">
              <a:defRPr/>
            </a:pPr>
            <a:r>
              <a:rPr lang="en-US" altLang="zh-CN" sz="3200" b="1" noProof="0"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4. Quan </a:t>
            </a:r>
            <a:r>
              <a:rPr lang="en-US" altLang="zh-CN" sz="3200" b="1" noProof="0"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sát</a:t>
            </a:r>
            <a:r>
              <a:rPr lang="en-US" altLang="zh-CN" sz="3200" b="1" noProof="0"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noProof="0"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200" b="1" noProof="0"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noProof="0"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đề</a:t>
            </a:r>
            <a:r>
              <a:rPr lang="en-US" altLang="zh-CN" sz="3200" b="1" noProof="0"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noProof="0"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tài</a:t>
            </a:r>
            <a:r>
              <a:rPr lang="en-US" altLang="zh-CN" sz="3200" b="1" noProof="0"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noProof="0"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sau</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4705941"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a16="http://schemas.microsoft.com/office/drawing/2014/main" id="{DB70A9F5-2C41-40BA-990E-CB9D5FEB37BC}"/>
              </a:ext>
            </a:extLst>
          </p:cNvPr>
          <p:cNvPicPr>
            <a:picLocks noChangeAspect="1"/>
          </p:cNvPicPr>
          <p:nvPr/>
        </p:nvPicPr>
        <p:blipFill>
          <a:blip r:embed="rId5"/>
          <a:stretch>
            <a:fillRect/>
          </a:stretch>
        </p:blipFill>
        <p:spPr>
          <a:xfrm>
            <a:off x="-39958" y="1404129"/>
            <a:ext cx="5430749" cy="3921877"/>
          </a:xfrm>
          <a:prstGeom prst="rect">
            <a:avLst/>
          </a:prstGeom>
        </p:spPr>
      </p:pic>
      <p:pic>
        <p:nvPicPr>
          <p:cNvPr id="24" name="图片 6">
            <a:extLst>
              <a:ext uri="{FF2B5EF4-FFF2-40B4-BE49-F238E27FC236}">
                <a16:creationId xmlns:a16="http://schemas.microsoft.com/office/drawing/2014/main" id="{8D452BA4-0D9A-4FA1-947A-29F6D580A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a:extLst>
              <a:ext uri="{FF2B5EF4-FFF2-40B4-BE49-F238E27FC236}">
                <a16:creationId xmlns:a16="http://schemas.microsoft.com/office/drawing/2014/main" id="{2FE7CC87-B48A-4782-B04D-1A06085E79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687658" y="827270"/>
            <a:ext cx="4398673" cy="1279984"/>
          </a:xfrm>
          <a:prstGeom prst="rect">
            <a:avLst/>
          </a:prstGeom>
        </p:spPr>
      </p:pic>
      <p:sp>
        <p:nvSpPr>
          <p:cNvPr id="28" name="文本框 16">
            <a:extLst>
              <a:ext uri="{FF2B5EF4-FFF2-40B4-BE49-F238E27FC236}">
                <a16:creationId xmlns:a16="http://schemas.microsoft.com/office/drawing/2014/main" id="{5E2B833F-6C04-41DF-8450-82E33B98DA43}"/>
              </a:ext>
            </a:extLst>
          </p:cNvPr>
          <p:cNvSpPr txBox="1"/>
          <p:nvPr/>
        </p:nvSpPr>
        <p:spPr bwMode="auto">
          <a:xfrm>
            <a:off x="6908943" y="1231338"/>
            <a:ext cx="3940303"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Trải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nghiệm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một</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chuyến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biển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cùng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bố</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mẹ</a:t>
            </a:r>
            <a:r>
              <a:rPr lang="en-US" sz="2400" b="1" kern="100" dirty="0">
                <a:solidFill>
                  <a:srgbClr val="002060"/>
                </a:solidFill>
                <a:latin typeface="Times New Roman" panose="02020603050405020304" pitchFamily="18" charset="0"/>
                <a:ea typeface="SimSun" panose="02010600030101010101" pitchFamily="2" charset="-122"/>
              </a:rPr>
              <a:t>.</a:t>
            </a:r>
          </a:p>
        </p:txBody>
      </p:sp>
      <p:pic>
        <p:nvPicPr>
          <p:cNvPr id="30" name="图片 6">
            <a:extLst>
              <a:ext uri="{FF2B5EF4-FFF2-40B4-BE49-F238E27FC236}">
                <a16:creationId xmlns:a16="http://schemas.microsoft.com/office/drawing/2014/main" id="{782370FC-CD59-4B3D-A941-C01A54D9A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a:extLst>
              <a:ext uri="{FF2B5EF4-FFF2-40B4-BE49-F238E27FC236}">
                <a16:creationId xmlns:a16="http://schemas.microsoft.com/office/drawing/2014/main" id="{81F7C643-0484-4F18-8147-42275357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792243" y="2312488"/>
            <a:ext cx="4814613" cy="1046442"/>
          </a:xfrm>
          <a:prstGeom prst="rect">
            <a:avLst/>
          </a:prstGeom>
        </p:spPr>
      </p:pic>
      <p:sp>
        <p:nvSpPr>
          <p:cNvPr id="32" name="文本框 16">
            <a:extLst>
              <a:ext uri="{FF2B5EF4-FFF2-40B4-BE49-F238E27FC236}">
                <a16:creationId xmlns:a16="http://schemas.microsoft.com/office/drawing/2014/main" id="{EDB96CF4-C810-42AB-86AE-C9A86FE5BDCF}"/>
              </a:ext>
            </a:extLst>
          </p:cNvPr>
          <p:cNvSpPr txBox="1"/>
          <p:nvPr/>
        </p:nvSpPr>
        <p:spPr bwMode="auto">
          <a:xfrm>
            <a:off x="7162977" y="2597696"/>
            <a:ext cx="4595476" cy="830997"/>
          </a:xfrm>
          <a:prstGeom prst="rect">
            <a:avLst/>
          </a:prstGeom>
          <a:noFill/>
        </p:spPr>
        <p:txBody>
          <a:bodyPr wrap="square">
            <a:spAutoFit/>
            <a:scene3d>
              <a:camera prst="orthographicFront"/>
              <a:lightRig rig="threePt" dir="t"/>
            </a:scene3d>
            <a:sp3d contourW="12700"/>
          </a:bodyPr>
          <a:lstStyle/>
          <a:p>
            <a:pPr lvl="0">
              <a:defRPr/>
            </a:pPr>
            <a:r>
              <a:rPr lang="vi-VN" sz="2400" b="1" kern="100" dirty="0">
                <a:solidFill>
                  <a:srgbClr val="002060"/>
                </a:solidFill>
                <a:latin typeface="Times New Roman" panose="02020603050405020304" pitchFamily="18" charset="0"/>
                <a:ea typeface="SimSun" panose="02010600030101010101" pitchFamily="2" charset="-122"/>
              </a:rPr>
              <a:t>Cây bàng trong sân trường kể chuyện về mình.</a:t>
            </a:r>
          </a:p>
        </p:txBody>
      </p:sp>
      <p:pic>
        <p:nvPicPr>
          <p:cNvPr id="33" name="图片 6">
            <a:extLst>
              <a:ext uri="{FF2B5EF4-FFF2-40B4-BE49-F238E27FC236}">
                <a16:creationId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6109" y="3320332"/>
            <a:ext cx="1306050" cy="1036327"/>
          </a:xfrm>
          <a:prstGeom prst="rect">
            <a:avLst/>
          </a:prstGeom>
        </p:spPr>
      </p:pic>
      <p:pic>
        <p:nvPicPr>
          <p:cNvPr id="34" name="图片 11">
            <a:extLst>
              <a:ext uri="{FF2B5EF4-FFF2-40B4-BE49-F238E27FC236}">
                <a16:creationId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8880" y="3299356"/>
            <a:ext cx="5230554" cy="1046442"/>
          </a:xfrm>
          <a:prstGeom prst="rect">
            <a:avLst/>
          </a:prstGeom>
        </p:spPr>
      </p:pic>
      <p:sp>
        <p:nvSpPr>
          <p:cNvPr id="35" name="文本框 16">
            <a:extLst>
              <a:ext uri="{FF2B5EF4-FFF2-40B4-BE49-F238E27FC236}">
                <a16:creationId xmlns:a16="http://schemas.microsoft.com/office/drawing/2014/main" id="{D448B23B-3432-4623-90DC-A6BA51A32BEC}"/>
              </a:ext>
            </a:extLst>
          </p:cNvPr>
          <p:cNvSpPr txBox="1"/>
          <p:nvPr/>
        </p:nvSpPr>
        <p:spPr bwMode="auto">
          <a:xfrm>
            <a:off x="6845438" y="3578576"/>
            <a:ext cx="5230553" cy="579967"/>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về</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việc</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trồng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cây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22" name="图片 6">
            <a:extLst>
              <a:ext uri="{FF2B5EF4-FFF2-40B4-BE49-F238E27FC236}">
                <a16:creationId xmlns:a16="http://schemas.microsoft.com/office/drawing/2014/main" id="{B0C1171A-83E3-458A-A4C7-36AF76541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931" y="4289679"/>
            <a:ext cx="1306050" cy="1036327"/>
          </a:xfrm>
          <a:prstGeom prst="rect">
            <a:avLst/>
          </a:prstGeom>
        </p:spPr>
      </p:pic>
      <p:pic>
        <p:nvPicPr>
          <p:cNvPr id="25" name="图片 11">
            <a:extLst>
              <a:ext uri="{FF2B5EF4-FFF2-40B4-BE49-F238E27FC236}">
                <a16:creationId xmlns:a16="http://schemas.microsoft.com/office/drawing/2014/main" id="{55992703-01B7-41E9-8069-CB0694DCAB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8880" y="4298138"/>
            <a:ext cx="5230554" cy="1046442"/>
          </a:xfrm>
          <a:prstGeom prst="rect">
            <a:avLst/>
          </a:prstGeom>
        </p:spPr>
      </p:pic>
      <p:sp>
        <p:nvSpPr>
          <p:cNvPr id="27" name="文本框 16">
            <a:extLst>
              <a:ext uri="{FF2B5EF4-FFF2-40B4-BE49-F238E27FC236}">
                <a16:creationId xmlns:a16="http://schemas.microsoft.com/office/drawing/2014/main" id="{FDA14B48-C8B7-4D71-9471-DC40D4E97691}"/>
              </a:ext>
            </a:extLst>
          </p:cNvPr>
          <p:cNvSpPr txBox="1"/>
          <p:nvPr/>
        </p:nvSpPr>
        <p:spPr bwMode="auto">
          <a:xfrm>
            <a:off x="6775742" y="4594178"/>
            <a:ext cx="5230553" cy="1133965"/>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vi-VN"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Kỉ niệm về người bạn thân nhất.</a:t>
            </a:r>
          </a:p>
          <a:p>
            <a:pPr lvl="0" algn="just">
              <a:lnSpc>
                <a:spcPct val="150000"/>
              </a:lnSpc>
              <a:defRPr/>
            </a:pPr>
            <a:endParaRPr lang="vi-VN"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9" name="图片 6">
            <a:extLst>
              <a:ext uri="{FF2B5EF4-FFF2-40B4-BE49-F238E27FC236}">
                <a16:creationId xmlns:a16="http://schemas.microsoft.com/office/drawing/2014/main" id="{9FDEC43B-8375-4FA9-80B1-BB5792C3B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067" y="5412306"/>
            <a:ext cx="1306050" cy="1036327"/>
          </a:xfrm>
          <a:prstGeom prst="rect">
            <a:avLst/>
          </a:prstGeom>
        </p:spPr>
      </p:pic>
      <p:pic>
        <p:nvPicPr>
          <p:cNvPr id="36" name="图片 11">
            <a:extLst>
              <a:ext uri="{FF2B5EF4-FFF2-40B4-BE49-F238E27FC236}">
                <a16:creationId xmlns:a16="http://schemas.microsoft.com/office/drawing/2014/main" id="{452E4E13-DB9D-4514-955E-9976E9FED4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465016" y="5420765"/>
            <a:ext cx="5230554" cy="1046442"/>
          </a:xfrm>
          <a:prstGeom prst="rect">
            <a:avLst/>
          </a:prstGeom>
        </p:spPr>
      </p:pic>
      <p:sp>
        <p:nvSpPr>
          <p:cNvPr id="37" name="文本框 16">
            <a:extLst>
              <a:ext uri="{FF2B5EF4-FFF2-40B4-BE49-F238E27FC236}">
                <a16:creationId xmlns:a16="http://schemas.microsoft.com/office/drawing/2014/main" id="{234183CB-2418-40E5-8462-80573BF4C6B7}"/>
              </a:ext>
            </a:extLst>
          </p:cNvPr>
          <p:cNvSpPr txBox="1"/>
          <p:nvPr/>
        </p:nvSpPr>
        <p:spPr bwMode="auto">
          <a:xfrm>
            <a:off x="6641878" y="5716805"/>
            <a:ext cx="5230553" cy="579967"/>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vi-VN"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Vai trò của tình bạn.</a:t>
            </a:r>
          </a:p>
        </p:txBody>
      </p:sp>
      <p:sp>
        <p:nvSpPr>
          <p:cNvPr id="3" name="Rectangle 2">
            <a:extLst>
              <a:ext uri="{FF2B5EF4-FFF2-40B4-BE49-F238E27FC236}">
                <a16:creationId xmlns:a16="http://schemas.microsoft.com/office/drawing/2014/main" id="{077CAEAE-29AB-47A6-A940-4B4DE3A34E91}"/>
              </a:ext>
            </a:extLst>
          </p:cNvPr>
          <p:cNvSpPr/>
          <p:nvPr/>
        </p:nvSpPr>
        <p:spPr>
          <a:xfrm>
            <a:off x="2504823" y="3142880"/>
            <a:ext cx="2557247" cy="2185214"/>
          </a:xfrm>
          <a:prstGeom prst="rect">
            <a:avLst/>
          </a:prstGeom>
        </p:spPr>
        <p:txBody>
          <a:bodyPr wrap="square">
            <a:spAutoFit/>
          </a:bodyPr>
          <a:lstStyle/>
          <a:p>
            <a:pPr algn="just"/>
            <a:r>
              <a:rPr lang="en-US" sz="2000" dirty="0" err="1">
                <a:solidFill>
                  <a:srgbClr val="444444"/>
                </a:solidFill>
                <a:latin typeface="Times New Roman" panose="02020603050405020304" pitchFamily="18" charset="0"/>
                <a:cs typeface="Times New Roman" panose="02020603050405020304" pitchFamily="18" charset="0"/>
              </a:rPr>
              <a:t>Trong</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các</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đề</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tài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sau</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theo</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em</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những</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đề</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tài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nào</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phù</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hợp</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với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yêu</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cầu</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viết</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bài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văn</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nghị</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luận</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Vì</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sao</a:t>
            </a:r>
            <a:r>
              <a:rPr lang="en-US" sz="2000" dirty="0">
                <a:solidFill>
                  <a:srgbClr val="444444"/>
                </a:solidFill>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239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ppt_x"/>
                                          </p:val>
                                        </p:tav>
                                        <p:tav tm="100000">
                                          <p:val>
                                            <p:strVal val="#ppt_x"/>
                                          </p:val>
                                        </p:tav>
                                      </p:tavLst>
                                    </p:anim>
                                    <p:anim calcmode="lin" valueType="num">
                                      <p:cBhvr additive="base">
                                        <p:cTn id="71" dur="500" fill="hold"/>
                                        <p:tgtEl>
                                          <p:spTgt spid="29"/>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500" fill="hold"/>
                                        <p:tgtEl>
                                          <p:spTgt spid="36"/>
                                        </p:tgtEl>
                                        <p:attrNameLst>
                                          <p:attrName>ppt_x</p:attrName>
                                        </p:attrNameLst>
                                      </p:cBhvr>
                                      <p:tavLst>
                                        <p:tav tm="0">
                                          <p:val>
                                            <p:strVal val="#ppt_x"/>
                                          </p:val>
                                        </p:tav>
                                        <p:tav tm="100000">
                                          <p:val>
                                            <p:strVal val="#ppt_x"/>
                                          </p:val>
                                        </p:tav>
                                      </p:tavLst>
                                    </p:anim>
                                    <p:anim calcmode="lin" valueType="num">
                                      <p:cBhvr additive="base">
                                        <p:cTn id="75" dur="500" fill="hold"/>
                                        <p:tgtEl>
                                          <p:spTgt spid="3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500" fill="hold"/>
                                        <p:tgtEl>
                                          <p:spTgt spid="37"/>
                                        </p:tgtEl>
                                        <p:attrNameLst>
                                          <p:attrName>ppt_x</p:attrName>
                                        </p:attrNameLst>
                                      </p:cBhvr>
                                      <p:tavLst>
                                        <p:tav tm="0">
                                          <p:val>
                                            <p:strVal val="#ppt_x"/>
                                          </p:val>
                                        </p:tav>
                                        <p:tav tm="100000">
                                          <p:val>
                                            <p:strVal val="#ppt_x"/>
                                          </p:val>
                                        </p:tav>
                                      </p:tavLst>
                                    </p:anim>
                                    <p:anim calcmode="lin" valueType="num">
                                      <p:cBhvr additive="base">
                                        <p:cTn id="7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P spid="27"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1433808" cy="584775"/>
          </a:xfrm>
          <a:prstGeom prst="rect">
            <a:avLst/>
          </a:prstGeom>
          <a:noFill/>
        </p:spPr>
        <p:txBody>
          <a:bodyPr wrap="square" rtlCol="0">
            <a:spAutoFit/>
          </a:bodyPr>
          <a:lstStyle/>
          <a:p>
            <a:pPr lvl="0" algn="dist">
              <a:defRPr/>
            </a:pPr>
            <a:r>
              <a:rPr lang="en-US" altLang="zh-CN" sz="3200" b="1" noProof="0"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200" b="1" noProof="0"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4.</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130605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a16="http://schemas.microsoft.com/office/drawing/2014/main" id="{DB70A9F5-2C41-40BA-990E-CB9D5FEB37BC}"/>
              </a:ext>
            </a:extLst>
          </p:cNvPr>
          <p:cNvPicPr>
            <a:picLocks noChangeAspect="1"/>
          </p:cNvPicPr>
          <p:nvPr/>
        </p:nvPicPr>
        <p:blipFill>
          <a:blip r:embed="rId5"/>
          <a:stretch>
            <a:fillRect/>
          </a:stretch>
        </p:blipFill>
        <p:spPr>
          <a:xfrm>
            <a:off x="-39958" y="1404129"/>
            <a:ext cx="5430749" cy="3921877"/>
          </a:xfrm>
          <a:prstGeom prst="rect">
            <a:avLst/>
          </a:prstGeom>
        </p:spPr>
      </p:pic>
      <p:pic>
        <p:nvPicPr>
          <p:cNvPr id="33" name="图片 6">
            <a:extLst>
              <a:ext uri="{FF2B5EF4-FFF2-40B4-BE49-F238E27FC236}">
                <a16:creationId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874" y="1898775"/>
            <a:ext cx="1182112" cy="1036327"/>
          </a:xfrm>
          <a:prstGeom prst="rect">
            <a:avLst/>
          </a:prstGeom>
        </p:spPr>
      </p:pic>
      <p:pic>
        <p:nvPicPr>
          <p:cNvPr id="34" name="图片 11">
            <a:extLst>
              <a:ext uri="{FF2B5EF4-FFF2-40B4-BE49-F238E27FC236}">
                <a16:creationId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746645" y="1877799"/>
            <a:ext cx="4734200" cy="1046442"/>
          </a:xfrm>
          <a:prstGeom prst="rect">
            <a:avLst/>
          </a:prstGeom>
        </p:spPr>
      </p:pic>
      <p:sp>
        <p:nvSpPr>
          <p:cNvPr id="35" name="文本框 16">
            <a:extLst>
              <a:ext uri="{FF2B5EF4-FFF2-40B4-BE49-F238E27FC236}">
                <a16:creationId xmlns:a16="http://schemas.microsoft.com/office/drawing/2014/main" id="{D448B23B-3432-4623-90DC-A6BA51A32BEC}"/>
              </a:ext>
            </a:extLst>
          </p:cNvPr>
          <p:cNvSpPr txBox="1"/>
          <p:nvPr/>
        </p:nvSpPr>
        <p:spPr bwMode="auto">
          <a:xfrm>
            <a:off x="6993203" y="2157019"/>
            <a:ext cx="4734199" cy="579967"/>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về</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việc</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trồng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cây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29" name="图片 6">
            <a:extLst>
              <a:ext uri="{FF2B5EF4-FFF2-40B4-BE49-F238E27FC236}">
                <a16:creationId xmlns:a16="http://schemas.microsoft.com/office/drawing/2014/main" id="{9FDEC43B-8375-4FA9-80B1-BB5792C3B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0595" y="4271105"/>
            <a:ext cx="1306050" cy="1036327"/>
          </a:xfrm>
          <a:prstGeom prst="rect">
            <a:avLst/>
          </a:prstGeom>
        </p:spPr>
      </p:pic>
      <p:pic>
        <p:nvPicPr>
          <p:cNvPr id="36" name="图片 11">
            <a:extLst>
              <a:ext uri="{FF2B5EF4-FFF2-40B4-BE49-F238E27FC236}">
                <a16:creationId xmlns:a16="http://schemas.microsoft.com/office/drawing/2014/main" id="{452E4E13-DB9D-4514-955E-9976E9FED4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800544" y="4279564"/>
            <a:ext cx="4270602" cy="1046442"/>
          </a:xfrm>
          <a:prstGeom prst="rect">
            <a:avLst/>
          </a:prstGeom>
        </p:spPr>
      </p:pic>
      <p:sp>
        <p:nvSpPr>
          <p:cNvPr id="37" name="文本框 16">
            <a:extLst>
              <a:ext uri="{FF2B5EF4-FFF2-40B4-BE49-F238E27FC236}">
                <a16:creationId xmlns:a16="http://schemas.microsoft.com/office/drawing/2014/main" id="{234183CB-2418-40E5-8462-80573BF4C6B7}"/>
              </a:ext>
            </a:extLst>
          </p:cNvPr>
          <p:cNvSpPr txBox="1"/>
          <p:nvPr/>
        </p:nvSpPr>
        <p:spPr bwMode="auto">
          <a:xfrm>
            <a:off x="6977407" y="4575604"/>
            <a:ext cx="4270602" cy="579967"/>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vi-VN"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Vai trò của tình bạn.</a:t>
            </a:r>
          </a:p>
        </p:txBody>
      </p:sp>
      <p:sp>
        <p:nvSpPr>
          <p:cNvPr id="3" name="Rectangle 2">
            <a:extLst>
              <a:ext uri="{FF2B5EF4-FFF2-40B4-BE49-F238E27FC236}">
                <a16:creationId xmlns:a16="http://schemas.microsoft.com/office/drawing/2014/main" id="{077CAEAE-29AB-47A6-A940-4B4DE3A34E91}"/>
              </a:ext>
            </a:extLst>
          </p:cNvPr>
          <p:cNvSpPr/>
          <p:nvPr/>
        </p:nvSpPr>
        <p:spPr>
          <a:xfrm>
            <a:off x="2496317" y="3350960"/>
            <a:ext cx="2557247" cy="1569660"/>
          </a:xfrm>
          <a:prstGeom prst="rect">
            <a:avLst/>
          </a:prstGeom>
        </p:spPr>
        <p:txBody>
          <a:bodyPr wrap="square">
            <a:spAutoFit/>
          </a:bodyPr>
          <a:lstStyle/>
          <a:p>
            <a:pPr algn="just"/>
            <a:r>
              <a:rPr lang="en-US" sz="2000" dirty="0" err="1">
                <a:solidFill>
                  <a:srgbClr val="444444"/>
                </a:solidFill>
                <a:latin typeface="Times New Roman" panose="02020603050405020304" pitchFamily="18" charset="0"/>
                <a:cs typeface="Times New Roman" panose="02020603050405020304" pitchFamily="18" charset="0"/>
              </a:rPr>
              <a:t>Những</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đề</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tài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nào</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phù</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hợp</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với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yêu</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cầu</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viết</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bài</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văn</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nghị</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luận</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err="1">
                <a:solidFill>
                  <a:srgbClr val="444444"/>
                </a:solidFill>
                <a:latin typeface="Times New Roman" panose="02020603050405020304" pitchFamily="18" charset="0"/>
                <a:cs typeface="Times New Roman" panose="02020603050405020304" pitchFamily="18" charset="0"/>
              </a:rPr>
              <a:t>là</a:t>
            </a:r>
            <a:r>
              <a:rPr lang="en-US" sz="2000" dirty="0">
                <a:solidFill>
                  <a:srgbClr val="444444"/>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7543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ppt_x"/>
                                          </p:val>
                                        </p:tav>
                                        <p:tav tm="100000">
                                          <p:val>
                                            <p:strVal val="#ppt_x"/>
                                          </p:val>
                                        </p:tav>
                                      </p:tavLst>
                                    </p:anim>
                                    <p:anim calcmode="lin" valueType="num">
                                      <p:cBhvr additive="base">
                                        <p:cTn id="25" dur="500" fill="hold"/>
                                        <p:tgtEl>
                                          <p:spTgt spid="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ppt_x"/>
                                          </p:val>
                                        </p:tav>
                                        <p:tav tm="100000">
                                          <p:val>
                                            <p:strVal val="#ppt_x"/>
                                          </p:val>
                                        </p:tav>
                                      </p:tavLst>
                                    </p:anim>
                                    <p:anim calcmode="lin" valueType="num">
                                      <p:cBhvr additive="base">
                                        <p:cTn id="39" dur="500" fill="hold"/>
                                        <p:tgtEl>
                                          <p:spTgt spid="3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5"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735" y="-150253"/>
            <a:ext cx="6232894" cy="4866521"/>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rot="21146602">
            <a:off x="5597021" y="1355130"/>
            <a:ext cx="4110865" cy="2031325"/>
          </a:xfrm>
          <a:prstGeom prst="rect">
            <a:avLst/>
          </a:prstGeom>
        </p:spPr>
        <p:txBody>
          <a:bodyPr wrap="square">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đề tài này đều là những hiện tượng, vấn đề của xã hội, được xã hội quan tâm và có ý nghĩa nhân văn hay có nhiều ý kiến khác nhau để tranh luận. Qua bài viết, phản ánh được thái độ, cách nhìn của người viết về vấn đề được đặt ra.</a:t>
            </a: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0141" y="4065427"/>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379" y="2177215"/>
            <a:ext cx="5920646" cy="4289744"/>
          </a:xfrm>
          <a:prstGeom prst="rect">
            <a:avLst/>
          </a:prstGeom>
        </p:spPr>
      </p:pic>
    </p:spTree>
    <p:extLst>
      <p:ext uri="{BB962C8B-B14F-4D97-AF65-F5344CB8AC3E}">
        <p14:creationId xmlns:p14="http://schemas.microsoft.com/office/powerpoint/2010/main" val="32287760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06034" y="2936527"/>
            <a:ext cx="3944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LUYỆN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TẬP</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44358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262942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63252" y="550650"/>
            <a:ext cx="1328172" cy="1229416"/>
          </a:xfrm>
          <a:prstGeom prst="rect">
            <a:avLst/>
          </a:prstGeom>
        </p:spPr>
      </p:pic>
      <p:grpSp>
        <p:nvGrpSpPr>
          <p:cNvPr id="6" name="组合 8">
            <a:extLst>
              <a:ext uri="{FF2B5EF4-FFF2-40B4-BE49-F238E27FC236}">
                <a16:creationId xmlns:a16="http://schemas.microsoft.com/office/drawing/2014/main" id="{EFD22353-B207-48B5-A681-7C544DA32DF3}"/>
              </a:ext>
            </a:extLst>
          </p:cNvPr>
          <p:cNvGrpSpPr/>
          <p:nvPr/>
        </p:nvGrpSpPr>
        <p:grpSpPr>
          <a:xfrm>
            <a:off x="800576" y="1616903"/>
            <a:ext cx="5823861" cy="4261041"/>
            <a:chOff x="2536369" y="234038"/>
            <a:chExt cx="7119263" cy="5208825"/>
          </a:xfrm>
        </p:grpSpPr>
        <p:grpSp>
          <p:nvGrpSpPr>
            <p:cNvPr id="7" name="组合 4">
              <a:extLst>
                <a:ext uri="{FF2B5EF4-FFF2-40B4-BE49-F238E27FC236}">
                  <a16:creationId xmlns:a16="http://schemas.microsoft.com/office/drawing/2014/main" id="{64723883-66CC-4B2C-903D-12629887E6B2}"/>
                </a:ext>
              </a:extLst>
            </p:cNvPr>
            <p:cNvGrpSpPr/>
            <p:nvPr/>
          </p:nvGrpSpPr>
          <p:grpSpPr>
            <a:xfrm>
              <a:off x="3156857" y="464457"/>
              <a:ext cx="5878286" cy="4978406"/>
              <a:chOff x="3004458" y="406400"/>
              <a:chExt cx="5878286" cy="4978406"/>
            </a:xfrm>
          </p:grpSpPr>
          <p:pic>
            <p:nvPicPr>
              <p:cNvPr id="11" name="图片 2">
                <a:extLst>
                  <a:ext uri="{FF2B5EF4-FFF2-40B4-BE49-F238E27FC236}">
                    <a16:creationId xmlns:a16="http://schemas.microsoft.com/office/drawing/2014/main" id="{A6AB18C0-B05D-4939-81C2-623389C79F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41908" y="406400"/>
                <a:ext cx="4978406" cy="4978406"/>
              </a:xfrm>
              <a:prstGeom prst="rect">
                <a:avLst/>
              </a:prstGeom>
            </p:spPr>
          </p:pic>
          <p:sp>
            <p:nvSpPr>
              <p:cNvPr id="12" name="图文框 3">
                <a:extLst>
                  <a:ext uri="{FF2B5EF4-FFF2-40B4-BE49-F238E27FC236}">
                    <a16:creationId xmlns:a16="http://schemas.microsoft.com/office/drawing/2014/main" id="{15131436-5C57-471C-8F23-1ED44EB6827C}"/>
                  </a:ext>
                </a:extLst>
              </p:cNvPr>
              <p:cNvSpPr/>
              <p:nvPr/>
            </p:nvSpPr>
            <p:spPr>
              <a:xfrm>
                <a:off x="3004458" y="566056"/>
                <a:ext cx="5878286" cy="4267201"/>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grpSp>
        <p:grpSp>
          <p:nvGrpSpPr>
            <p:cNvPr id="8" name="组合 7">
              <a:extLst>
                <a:ext uri="{FF2B5EF4-FFF2-40B4-BE49-F238E27FC236}">
                  <a16:creationId xmlns:a16="http://schemas.microsoft.com/office/drawing/2014/main" id="{952EAC6D-BAD2-4DAD-8AB7-613CAEDD7D63}"/>
                </a:ext>
              </a:extLst>
            </p:cNvPr>
            <p:cNvGrpSpPr/>
            <p:nvPr/>
          </p:nvGrpSpPr>
          <p:grpSpPr>
            <a:xfrm>
              <a:off x="2536369" y="234038"/>
              <a:ext cx="7119263" cy="986977"/>
              <a:chOff x="2536369" y="234038"/>
              <a:chExt cx="7119263" cy="986977"/>
            </a:xfrm>
          </p:grpSpPr>
          <p:pic>
            <p:nvPicPr>
              <p:cNvPr id="9" name="图片 5">
                <a:extLst>
                  <a:ext uri="{FF2B5EF4-FFF2-40B4-BE49-F238E27FC236}">
                    <a16:creationId xmlns:a16="http://schemas.microsoft.com/office/drawing/2014/main" id="{EB07DE6D-33B5-4D6F-81EE-DA3411B3142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68655" y="234038"/>
                <a:ext cx="986977" cy="986977"/>
              </a:xfrm>
              <a:prstGeom prst="rect">
                <a:avLst/>
              </a:prstGeom>
            </p:spPr>
          </p:pic>
          <p:pic>
            <p:nvPicPr>
              <p:cNvPr id="10" name="图片 6">
                <a:extLst>
                  <a:ext uri="{FF2B5EF4-FFF2-40B4-BE49-F238E27FC236}">
                    <a16:creationId xmlns:a16="http://schemas.microsoft.com/office/drawing/2014/main" id="{BBCF898D-3AD6-430D-A692-B241A2466A5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536369" y="234038"/>
                <a:ext cx="986977" cy="986977"/>
              </a:xfrm>
              <a:prstGeom prst="rect">
                <a:avLst/>
              </a:prstGeom>
            </p:spPr>
          </p:pic>
        </p:grpSp>
      </p:grpSp>
      <p:grpSp>
        <p:nvGrpSpPr>
          <p:cNvPr id="13" name="组合 34">
            <a:extLst>
              <a:ext uri="{FF2B5EF4-FFF2-40B4-BE49-F238E27FC236}">
                <a16:creationId xmlns:a16="http://schemas.microsoft.com/office/drawing/2014/main" id="{4570762A-279B-4EAD-B017-B6DDC6F22BFE}"/>
              </a:ext>
            </a:extLst>
          </p:cNvPr>
          <p:cNvGrpSpPr/>
          <p:nvPr/>
        </p:nvGrpSpPr>
        <p:grpSpPr>
          <a:xfrm>
            <a:off x="6484292" y="2269222"/>
            <a:ext cx="4072548" cy="3800274"/>
            <a:chOff x="427439" y="2703753"/>
            <a:chExt cx="3497134" cy="3136067"/>
          </a:xfrm>
        </p:grpSpPr>
        <p:grpSp>
          <p:nvGrpSpPr>
            <p:cNvPr id="14" name="组合 7">
              <a:extLst>
                <a:ext uri="{FF2B5EF4-FFF2-40B4-BE49-F238E27FC236}">
                  <a16:creationId xmlns:a16="http://schemas.microsoft.com/office/drawing/2014/main" id="{86E5B562-2575-4C3D-80A6-AC8A742C456C}"/>
                </a:ext>
              </a:extLst>
            </p:cNvPr>
            <p:cNvGrpSpPr/>
            <p:nvPr/>
          </p:nvGrpSpPr>
          <p:grpSpPr>
            <a:xfrm>
              <a:off x="1312002" y="3227249"/>
              <a:ext cx="2612571" cy="2612571"/>
              <a:chOff x="1712686" y="1683752"/>
              <a:chExt cx="2612571" cy="2612571"/>
            </a:xfrm>
          </p:grpSpPr>
          <p:grpSp>
            <p:nvGrpSpPr>
              <p:cNvPr id="22" name="组合 8">
                <a:extLst>
                  <a:ext uri="{FF2B5EF4-FFF2-40B4-BE49-F238E27FC236}">
                    <a16:creationId xmlns:a16="http://schemas.microsoft.com/office/drawing/2014/main" id="{A37DD25B-9B79-4A1D-ACC1-AD2AD1CA2E9D}"/>
                  </a:ext>
                </a:extLst>
              </p:cNvPr>
              <p:cNvGrpSpPr/>
              <p:nvPr/>
            </p:nvGrpSpPr>
            <p:grpSpPr>
              <a:xfrm>
                <a:off x="1712686" y="1683752"/>
                <a:ext cx="2612571" cy="2612571"/>
                <a:chOff x="1436914" y="1996996"/>
                <a:chExt cx="2612571" cy="2612571"/>
              </a:xfrm>
            </p:grpSpPr>
            <p:sp>
              <p:nvSpPr>
                <p:cNvPr id="25" name="椭圆 10">
                  <a:extLst>
                    <a:ext uri="{FF2B5EF4-FFF2-40B4-BE49-F238E27FC236}">
                      <a16:creationId xmlns:a16="http://schemas.microsoft.com/office/drawing/2014/main" id="{3F569A37-65AD-4D49-957D-FA7EFE3433F5}"/>
                    </a:ext>
                  </a:extLst>
                </p:cNvPr>
                <p:cNvSpPr/>
                <p:nvPr/>
              </p:nvSpPr>
              <p:spPr>
                <a:xfrm>
                  <a:off x="1436914" y="1996996"/>
                  <a:ext cx="2612571" cy="2612571"/>
                </a:xfrm>
                <a:prstGeom prst="ellipse">
                  <a:avLst/>
                </a:prstGeom>
                <a:solidFill>
                  <a:srgbClr val="1E9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26" name="椭圆 11">
                  <a:extLst>
                    <a:ext uri="{FF2B5EF4-FFF2-40B4-BE49-F238E27FC236}">
                      <a16:creationId xmlns:a16="http://schemas.microsoft.com/office/drawing/2014/main" id="{BB1A1583-F07E-45F5-84D6-9B16678012FD}"/>
                    </a:ext>
                  </a:extLst>
                </p:cNvPr>
                <p:cNvSpPr/>
                <p:nvPr/>
              </p:nvSpPr>
              <p:spPr>
                <a:xfrm>
                  <a:off x="1523358" y="2083440"/>
                  <a:ext cx="2439681" cy="2439681"/>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矩形 9">
                <a:extLst>
                  <a:ext uri="{FF2B5EF4-FFF2-40B4-BE49-F238E27FC236}">
                    <a16:creationId xmlns:a16="http://schemas.microsoft.com/office/drawing/2014/main" id="{33E7A429-33D3-4675-8C90-9CF863E9BED2}"/>
                  </a:ext>
                </a:extLst>
              </p:cNvPr>
              <p:cNvSpPr/>
              <p:nvPr/>
            </p:nvSpPr>
            <p:spPr>
              <a:xfrm>
                <a:off x="1900940" y="2809395"/>
                <a:ext cx="2259063" cy="3809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AI NHANH H</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Ơ</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t>
                </a:r>
              </a:p>
            </p:txBody>
          </p:sp>
        </p:grpSp>
        <p:grpSp>
          <p:nvGrpSpPr>
            <p:cNvPr id="15" name="组合 22">
              <a:extLst>
                <a:ext uri="{FF2B5EF4-FFF2-40B4-BE49-F238E27FC236}">
                  <a16:creationId xmlns:a16="http://schemas.microsoft.com/office/drawing/2014/main" id="{CCA4A05F-46EF-473F-B342-99459917102A}"/>
                </a:ext>
              </a:extLst>
            </p:cNvPr>
            <p:cNvGrpSpPr/>
            <p:nvPr/>
          </p:nvGrpSpPr>
          <p:grpSpPr>
            <a:xfrm>
              <a:off x="427439" y="2703753"/>
              <a:ext cx="3001836" cy="1372141"/>
              <a:chOff x="916786" y="1453191"/>
              <a:chExt cx="3001836" cy="1372141"/>
            </a:xfrm>
          </p:grpSpPr>
          <p:sp>
            <p:nvSpPr>
              <p:cNvPr id="16" name="矩形: 圆角 23">
                <a:extLst>
                  <a:ext uri="{FF2B5EF4-FFF2-40B4-BE49-F238E27FC236}">
                    <a16:creationId xmlns:a16="http://schemas.microsoft.com/office/drawing/2014/main" id="{7E605B74-4DDF-4588-97B5-6806286AFE5E}"/>
                  </a:ext>
                </a:extLst>
              </p:cNvPr>
              <p:cNvSpPr/>
              <p:nvPr/>
            </p:nvSpPr>
            <p:spPr>
              <a:xfrm>
                <a:off x="1478941" y="1968589"/>
                <a:ext cx="2439681" cy="495211"/>
              </a:xfrm>
              <a:prstGeom prst="roundRect">
                <a:avLst>
                  <a:gd name="adj" fmla="val 39748"/>
                </a:avLst>
              </a:prstGeom>
              <a:solidFill>
                <a:srgbClr val="F2D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17" name="图片 24">
                <a:extLst>
                  <a:ext uri="{FF2B5EF4-FFF2-40B4-BE49-F238E27FC236}">
                    <a16:creationId xmlns:a16="http://schemas.microsoft.com/office/drawing/2014/main" id="{FB508CA6-FD53-4F68-8CC8-4B4201264C1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916786" y="1453191"/>
                <a:ext cx="1372141" cy="1372141"/>
              </a:xfrm>
              <a:prstGeom prst="rect">
                <a:avLst/>
              </a:prstGeom>
              <a:effectLst>
                <a:outerShdw blurRad="50800" dist="38100" dir="2700000" algn="tl" rotWithShape="0">
                  <a:prstClr val="black">
                    <a:alpha val="40000"/>
                  </a:prstClr>
                </a:outerShdw>
              </a:effectLst>
            </p:spPr>
          </p:pic>
          <p:sp>
            <p:nvSpPr>
              <p:cNvPr id="18" name="文本框 25">
                <a:extLst>
                  <a:ext uri="{FF2B5EF4-FFF2-40B4-BE49-F238E27FC236}">
                    <a16:creationId xmlns:a16="http://schemas.microsoft.com/office/drawing/2014/main" id="{D4E7496B-B4E1-4ECA-B1DC-3691837AEA22}"/>
                  </a:ext>
                </a:extLst>
              </p:cNvPr>
              <p:cNvSpPr txBox="1"/>
              <p:nvPr/>
            </p:nvSpPr>
            <p:spPr>
              <a:xfrm>
                <a:off x="2450131" y="2016139"/>
                <a:ext cx="1338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0670EB"/>
                  </a:solidFill>
                  <a:effectLst/>
                  <a:uLnTx/>
                  <a:uFillTx/>
                  <a:latin typeface="等线" panose="020F0502020204030204"/>
                  <a:ea typeface="等线" panose="02010600030101010101" pitchFamily="2" charset="-122"/>
                  <a:cs typeface="+mn-ea"/>
                  <a:sym typeface="+mn-lt"/>
                </a:endParaRPr>
              </a:p>
            </p:txBody>
          </p:sp>
        </p:grpSp>
      </p:grpSp>
    </p:spTree>
    <p:extLst>
      <p:ext uri="{BB962C8B-B14F-4D97-AF65-F5344CB8AC3E}">
        <p14:creationId xmlns:p14="http://schemas.microsoft.com/office/powerpoint/2010/main" val="126741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J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kìa</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chòe</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Hai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Tất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7569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“Hai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Giong</a:t>
            </a:r>
            <a:r>
              <a:rPr lang="en-US" sz="3600" dirty="0">
                <a:latin typeface="Times New Roman" panose="02020603050405020304" pitchFamily="18" charset="0"/>
                <a:cs typeface="Times New Roman" panose="02020603050405020304" pitchFamily="18" charset="0"/>
              </a:rPr>
              <a:t>-mi Mun.</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Rơ-nê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Gô</a:t>
            </a:r>
            <a:r>
              <a:rPr lang="en-US" sz="3600" dirty="0">
                <a:latin typeface="Times New Roman" panose="02020603050405020304" pitchFamily="18" charset="0"/>
                <a:cs typeface="Times New Roman" panose="02020603050405020304" pitchFamily="18" charset="0"/>
              </a:rPr>
              <a:t>-xi-</a:t>
            </a:r>
            <a:r>
              <a:rPr lang="en-US" sz="3600" dirty="0" err="1">
                <a:latin typeface="Times New Roman" panose="02020603050405020304" pitchFamily="18" charset="0"/>
                <a:cs typeface="Times New Roman" panose="02020603050405020304" pitchFamily="18" charset="0"/>
              </a:rPr>
              <a:t>nhi</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Lạc</a:t>
            </a:r>
            <a:r>
              <a:rPr lang="en-US" sz="3600" dirty="0">
                <a:latin typeface="Times New Roman" panose="02020603050405020304" pitchFamily="18" charset="0"/>
                <a:cs typeface="Times New Roman" panose="02020603050405020304" pitchFamily="18" charset="0"/>
              </a:rPr>
              <a:t> Thanh.</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pt-BR" sz="3600" dirty="0">
                <a:latin typeface="Times New Roman" panose="02020603050405020304" pitchFamily="18" charset="0"/>
                <a:cs typeface="Times New Roman" panose="02020603050405020304" pitchFamily="18" charset="0"/>
              </a:rPr>
              <a:t>Giăng-giắc Xăng-pê.</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019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kìa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Miêu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Nghị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0044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190474" y="400149"/>
            <a:ext cx="46265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TRÒ CHƠI Ô CHỮ</a:t>
            </a: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981988" y="3546565"/>
            <a:ext cx="2087739" cy="3082716"/>
          </a:xfrm>
          <a:prstGeom prst="rect">
            <a:avLst/>
          </a:prstGeom>
        </p:spPr>
      </p:pic>
      <p:sp>
        <p:nvSpPr>
          <p:cNvPr id="7" name="Oval 6">
            <a:hlinkClick r:id="rId7" action="ppaction://hlinksldjump"/>
            <a:extLst>
              <a:ext uri="{FF2B5EF4-FFF2-40B4-BE49-F238E27FC236}">
                <a16:creationId xmlns:a16="http://schemas.microsoft.com/office/drawing/2014/main" id="{233A4336-BF3F-465F-BA5F-DC5374C8890C}"/>
              </a:ext>
            </a:extLst>
          </p:cNvPr>
          <p:cNvSpPr/>
          <p:nvPr/>
        </p:nvSpPr>
        <p:spPr>
          <a:xfrm>
            <a:off x="805344" y="1216403"/>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3" name="Oval 22">
            <a:hlinkClick r:id="rId8" action="ppaction://hlinksldjump"/>
            <a:extLst>
              <a:ext uri="{FF2B5EF4-FFF2-40B4-BE49-F238E27FC236}">
                <a16:creationId xmlns:a16="http://schemas.microsoft.com/office/drawing/2014/main" id="{79CE9192-F13E-480D-8489-77F8A330BA7B}"/>
              </a:ext>
            </a:extLst>
          </p:cNvPr>
          <p:cNvSpPr/>
          <p:nvPr/>
        </p:nvSpPr>
        <p:spPr>
          <a:xfrm>
            <a:off x="805344"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4" name="Oval 23">
            <a:hlinkClick r:id="rId9" action="ppaction://hlinksldjump"/>
            <a:extLst>
              <a:ext uri="{FF2B5EF4-FFF2-40B4-BE49-F238E27FC236}">
                <a16:creationId xmlns:a16="http://schemas.microsoft.com/office/drawing/2014/main" id="{37FB3722-D31E-4BE4-8F91-88294ACE1023}"/>
              </a:ext>
            </a:extLst>
          </p:cNvPr>
          <p:cNvSpPr/>
          <p:nvPr/>
        </p:nvSpPr>
        <p:spPr>
          <a:xfrm>
            <a:off x="805344" y="2323751"/>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5" name="Oval 24">
            <a:hlinkClick r:id="rId10" action="ppaction://hlinksldjump"/>
            <a:extLst>
              <a:ext uri="{FF2B5EF4-FFF2-40B4-BE49-F238E27FC236}">
                <a16:creationId xmlns:a16="http://schemas.microsoft.com/office/drawing/2014/main" id="{245CFC1A-97F6-4B44-949D-0759B29AACB3}"/>
              </a:ext>
            </a:extLst>
          </p:cNvPr>
          <p:cNvSpPr/>
          <p:nvPr/>
        </p:nvSpPr>
        <p:spPr>
          <a:xfrm>
            <a:off x="805344" y="2877425"/>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6" name="Oval 25">
            <a:hlinkClick r:id="rId11" action="ppaction://hlinksldjump"/>
            <a:extLst>
              <a:ext uri="{FF2B5EF4-FFF2-40B4-BE49-F238E27FC236}">
                <a16:creationId xmlns:a16="http://schemas.microsoft.com/office/drawing/2014/main" id="{2835251E-E3B9-4143-9A56-414DF109555D}"/>
              </a:ext>
            </a:extLst>
          </p:cNvPr>
          <p:cNvSpPr/>
          <p:nvPr/>
        </p:nvSpPr>
        <p:spPr>
          <a:xfrm>
            <a:off x="805344" y="3426902"/>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7" name="Oval 36">
            <a:hlinkClick r:id="rId12" action="ppaction://hlinksldjump"/>
            <a:extLst>
              <a:ext uri="{FF2B5EF4-FFF2-40B4-BE49-F238E27FC236}">
                <a16:creationId xmlns:a16="http://schemas.microsoft.com/office/drawing/2014/main" id="{60CF2CF9-0627-4201-B290-C54806CB9D53}"/>
              </a:ext>
            </a:extLst>
          </p:cNvPr>
          <p:cNvSpPr/>
          <p:nvPr/>
        </p:nvSpPr>
        <p:spPr>
          <a:xfrm>
            <a:off x="805344" y="397637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8" name="Oval 37">
            <a:hlinkClick r:id="rId13" action="ppaction://hlinksldjump"/>
            <a:extLst>
              <a:ext uri="{FF2B5EF4-FFF2-40B4-BE49-F238E27FC236}">
                <a16:creationId xmlns:a16="http://schemas.microsoft.com/office/drawing/2014/main" id="{3B40048E-03D8-4ECF-891E-3ECC33E13C1B}"/>
              </a:ext>
            </a:extLst>
          </p:cNvPr>
          <p:cNvSpPr/>
          <p:nvPr/>
        </p:nvSpPr>
        <p:spPr>
          <a:xfrm>
            <a:off x="805344"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9" name="Oval 38">
            <a:hlinkClick r:id="rId14" action="ppaction://hlinksldjump"/>
            <a:extLst>
              <a:ext uri="{FF2B5EF4-FFF2-40B4-BE49-F238E27FC236}">
                <a16:creationId xmlns:a16="http://schemas.microsoft.com/office/drawing/2014/main" id="{C8865CD6-20DB-493D-8AD7-D6452D251D12}"/>
              </a:ext>
            </a:extLst>
          </p:cNvPr>
          <p:cNvSpPr/>
          <p:nvPr/>
        </p:nvSpPr>
        <p:spPr>
          <a:xfrm>
            <a:off x="805344" y="507114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40" name="Oval 39">
            <a:extLst>
              <a:ext uri="{FF2B5EF4-FFF2-40B4-BE49-F238E27FC236}">
                <a16:creationId xmlns:a16="http://schemas.microsoft.com/office/drawing/2014/main" id="{C6076657-C8EC-41DC-BA29-484CE4FC443B}"/>
              </a:ext>
            </a:extLst>
          </p:cNvPr>
          <p:cNvSpPr/>
          <p:nvPr/>
        </p:nvSpPr>
        <p:spPr>
          <a:xfrm>
            <a:off x="1426130" y="1216403"/>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1" name="Oval 40">
            <a:extLst>
              <a:ext uri="{FF2B5EF4-FFF2-40B4-BE49-F238E27FC236}">
                <a16:creationId xmlns:a16="http://schemas.microsoft.com/office/drawing/2014/main" id="{FE139FC8-29A2-4187-9C4A-31634D83A781}"/>
              </a:ext>
            </a:extLst>
          </p:cNvPr>
          <p:cNvSpPr/>
          <p:nvPr/>
        </p:nvSpPr>
        <p:spPr>
          <a:xfrm>
            <a:off x="1426130" y="1770077"/>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2" name="Oval 41">
            <a:extLst>
              <a:ext uri="{FF2B5EF4-FFF2-40B4-BE49-F238E27FC236}">
                <a16:creationId xmlns:a16="http://schemas.microsoft.com/office/drawing/2014/main" id="{DA5B9D59-21E9-4D67-BAE5-E431111528F6}"/>
              </a:ext>
            </a:extLst>
          </p:cNvPr>
          <p:cNvSpPr/>
          <p:nvPr/>
        </p:nvSpPr>
        <p:spPr>
          <a:xfrm>
            <a:off x="1426130" y="2323751"/>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3" name="Oval 42">
            <a:extLst>
              <a:ext uri="{FF2B5EF4-FFF2-40B4-BE49-F238E27FC236}">
                <a16:creationId xmlns:a16="http://schemas.microsoft.com/office/drawing/2014/main" id="{A21848F7-2CC3-4E16-B07C-CFE43E630577}"/>
              </a:ext>
            </a:extLst>
          </p:cNvPr>
          <p:cNvSpPr/>
          <p:nvPr/>
        </p:nvSpPr>
        <p:spPr>
          <a:xfrm>
            <a:off x="1426130" y="2877425"/>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4" name="Oval 43">
            <a:extLst>
              <a:ext uri="{FF2B5EF4-FFF2-40B4-BE49-F238E27FC236}">
                <a16:creationId xmlns:a16="http://schemas.microsoft.com/office/drawing/2014/main" id="{632C8D78-DED7-431A-B17A-553963D4AE4E}"/>
              </a:ext>
            </a:extLst>
          </p:cNvPr>
          <p:cNvSpPr/>
          <p:nvPr/>
        </p:nvSpPr>
        <p:spPr>
          <a:xfrm>
            <a:off x="1426130" y="3426902"/>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5" name="Oval 44">
            <a:extLst>
              <a:ext uri="{FF2B5EF4-FFF2-40B4-BE49-F238E27FC236}">
                <a16:creationId xmlns:a16="http://schemas.microsoft.com/office/drawing/2014/main" id="{0A226B2F-5DFB-4E99-8852-75CC7BC42066}"/>
              </a:ext>
            </a:extLst>
          </p:cNvPr>
          <p:cNvSpPr/>
          <p:nvPr/>
        </p:nvSpPr>
        <p:spPr>
          <a:xfrm>
            <a:off x="1426130" y="3976379"/>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6" name="Oval 45">
            <a:extLst>
              <a:ext uri="{FF2B5EF4-FFF2-40B4-BE49-F238E27FC236}">
                <a16:creationId xmlns:a16="http://schemas.microsoft.com/office/drawing/2014/main" id="{D67CEA2F-7A87-4469-8E8C-23E5179AFE23}"/>
              </a:ext>
            </a:extLst>
          </p:cNvPr>
          <p:cNvSpPr/>
          <p:nvPr/>
        </p:nvSpPr>
        <p:spPr>
          <a:xfrm>
            <a:off x="1426130" y="4521659"/>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7" name="Oval 46">
            <a:extLst>
              <a:ext uri="{FF2B5EF4-FFF2-40B4-BE49-F238E27FC236}">
                <a16:creationId xmlns:a16="http://schemas.microsoft.com/office/drawing/2014/main" id="{4D3305F0-717B-499A-9D20-AC65D7C1C1BA}"/>
              </a:ext>
            </a:extLst>
          </p:cNvPr>
          <p:cNvSpPr/>
          <p:nvPr/>
        </p:nvSpPr>
        <p:spPr>
          <a:xfrm>
            <a:off x="1426130" y="5071148"/>
            <a:ext cx="545284" cy="5536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49" name="Oval 48">
            <a:extLst>
              <a:ext uri="{FF2B5EF4-FFF2-40B4-BE49-F238E27FC236}">
                <a16:creationId xmlns:a16="http://schemas.microsoft.com/office/drawing/2014/main" id="{E387C611-28AD-4738-8198-DF6D880685CC}"/>
              </a:ext>
            </a:extLst>
          </p:cNvPr>
          <p:cNvSpPr/>
          <p:nvPr/>
        </p:nvSpPr>
        <p:spPr>
          <a:xfrm>
            <a:off x="2567359"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4" name="Oval 53">
            <a:extLst>
              <a:ext uri="{FF2B5EF4-FFF2-40B4-BE49-F238E27FC236}">
                <a16:creationId xmlns:a16="http://schemas.microsoft.com/office/drawing/2014/main" id="{80DAE13F-3C94-4E6E-A850-FB6A43E78B31}"/>
              </a:ext>
            </a:extLst>
          </p:cNvPr>
          <p:cNvSpPr/>
          <p:nvPr/>
        </p:nvSpPr>
        <p:spPr>
          <a:xfrm>
            <a:off x="2567359"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7" name="Oval 56">
            <a:extLst>
              <a:ext uri="{FF2B5EF4-FFF2-40B4-BE49-F238E27FC236}">
                <a16:creationId xmlns:a16="http://schemas.microsoft.com/office/drawing/2014/main" id="{CB9FE11F-5DC8-4824-9707-C9DAFEC5738D}"/>
              </a:ext>
            </a:extLst>
          </p:cNvPr>
          <p:cNvSpPr/>
          <p:nvPr/>
        </p:nvSpPr>
        <p:spPr>
          <a:xfrm>
            <a:off x="3109812"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2" name="Oval 61">
            <a:extLst>
              <a:ext uri="{FF2B5EF4-FFF2-40B4-BE49-F238E27FC236}">
                <a16:creationId xmlns:a16="http://schemas.microsoft.com/office/drawing/2014/main" id="{A0569ACD-9E37-4806-871D-10EA3FF055B3}"/>
              </a:ext>
            </a:extLst>
          </p:cNvPr>
          <p:cNvSpPr/>
          <p:nvPr/>
        </p:nvSpPr>
        <p:spPr>
          <a:xfrm>
            <a:off x="3109812"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5" name="Oval 64">
            <a:extLst>
              <a:ext uri="{FF2B5EF4-FFF2-40B4-BE49-F238E27FC236}">
                <a16:creationId xmlns:a16="http://schemas.microsoft.com/office/drawing/2014/main" id="{960C6E9E-A9CB-47A6-B1A3-91A6FF339A7B}"/>
              </a:ext>
            </a:extLst>
          </p:cNvPr>
          <p:cNvSpPr/>
          <p:nvPr/>
        </p:nvSpPr>
        <p:spPr>
          <a:xfrm>
            <a:off x="3652263"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0" name="Oval 69">
            <a:extLst>
              <a:ext uri="{FF2B5EF4-FFF2-40B4-BE49-F238E27FC236}">
                <a16:creationId xmlns:a16="http://schemas.microsoft.com/office/drawing/2014/main" id="{8EEA569A-E7CB-42B3-9B9F-63E1BC424EAB}"/>
              </a:ext>
            </a:extLst>
          </p:cNvPr>
          <p:cNvSpPr/>
          <p:nvPr/>
        </p:nvSpPr>
        <p:spPr>
          <a:xfrm>
            <a:off x="3652263"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2" name="Oval 71">
            <a:extLst>
              <a:ext uri="{FF2B5EF4-FFF2-40B4-BE49-F238E27FC236}">
                <a16:creationId xmlns:a16="http://schemas.microsoft.com/office/drawing/2014/main" id="{E0038C66-0518-420B-83E6-9F64D856233C}"/>
              </a:ext>
            </a:extLst>
          </p:cNvPr>
          <p:cNvSpPr/>
          <p:nvPr/>
        </p:nvSpPr>
        <p:spPr>
          <a:xfrm>
            <a:off x="8537040" y="125814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3" name="Oval 72">
            <a:extLst>
              <a:ext uri="{FF2B5EF4-FFF2-40B4-BE49-F238E27FC236}">
                <a16:creationId xmlns:a16="http://schemas.microsoft.com/office/drawing/2014/main" id="{D7635D62-23E8-4654-B92E-EE2879929B85}"/>
              </a:ext>
            </a:extLst>
          </p:cNvPr>
          <p:cNvSpPr/>
          <p:nvPr/>
        </p:nvSpPr>
        <p:spPr>
          <a:xfrm>
            <a:off x="4194716"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4" name="Oval 73">
            <a:extLst>
              <a:ext uri="{FF2B5EF4-FFF2-40B4-BE49-F238E27FC236}">
                <a16:creationId xmlns:a16="http://schemas.microsoft.com/office/drawing/2014/main" id="{4CB32EBF-F8EF-4D04-8D7C-A4DDC01CC668}"/>
              </a:ext>
            </a:extLst>
          </p:cNvPr>
          <p:cNvSpPr/>
          <p:nvPr/>
        </p:nvSpPr>
        <p:spPr>
          <a:xfrm>
            <a:off x="8541742" y="2353464"/>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7" name="Oval 76">
            <a:extLst>
              <a:ext uri="{FF2B5EF4-FFF2-40B4-BE49-F238E27FC236}">
                <a16:creationId xmlns:a16="http://schemas.microsoft.com/office/drawing/2014/main" id="{41CC4D7B-0497-4CEA-ACD6-6F4B62325A31}"/>
              </a:ext>
            </a:extLst>
          </p:cNvPr>
          <p:cNvSpPr/>
          <p:nvPr/>
        </p:nvSpPr>
        <p:spPr>
          <a:xfrm>
            <a:off x="4194716" y="397637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8" name="Oval 77">
            <a:extLst>
              <a:ext uri="{FF2B5EF4-FFF2-40B4-BE49-F238E27FC236}">
                <a16:creationId xmlns:a16="http://schemas.microsoft.com/office/drawing/2014/main" id="{BD550DFA-60C5-4D52-B635-B2A18D07F197}"/>
              </a:ext>
            </a:extLst>
          </p:cNvPr>
          <p:cNvSpPr/>
          <p:nvPr/>
        </p:nvSpPr>
        <p:spPr>
          <a:xfrm>
            <a:off x="4194716"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0" name="Oval 79">
            <a:extLst>
              <a:ext uri="{FF2B5EF4-FFF2-40B4-BE49-F238E27FC236}">
                <a16:creationId xmlns:a16="http://schemas.microsoft.com/office/drawing/2014/main" id="{9E9A1183-F6BD-4093-B969-C0B21BB8C145}"/>
              </a:ext>
            </a:extLst>
          </p:cNvPr>
          <p:cNvSpPr/>
          <p:nvPr/>
        </p:nvSpPr>
        <p:spPr>
          <a:xfrm>
            <a:off x="9076660" y="125814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1" name="Oval 80">
            <a:extLst>
              <a:ext uri="{FF2B5EF4-FFF2-40B4-BE49-F238E27FC236}">
                <a16:creationId xmlns:a16="http://schemas.microsoft.com/office/drawing/2014/main" id="{29FE6FA7-F9AD-45E5-8187-197540285345}"/>
              </a:ext>
            </a:extLst>
          </p:cNvPr>
          <p:cNvSpPr/>
          <p:nvPr/>
        </p:nvSpPr>
        <p:spPr>
          <a:xfrm>
            <a:off x="4734336"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2" name="Oval 81">
            <a:extLst>
              <a:ext uri="{FF2B5EF4-FFF2-40B4-BE49-F238E27FC236}">
                <a16:creationId xmlns:a16="http://schemas.microsoft.com/office/drawing/2014/main" id="{9AE10790-02C7-485B-938A-DDFF753F9331}"/>
              </a:ext>
            </a:extLst>
          </p:cNvPr>
          <p:cNvSpPr/>
          <p:nvPr/>
        </p:nvSpPr>
        <p:spPr>
          <a:xfrm>
            <a:off x="4734336" y="2323751"/>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3" name="Oval 82">
            <a:extLst>
              <a:ext uri="{FF2B5EF4-FFF2-40B4-BE49-F238E27FC236}">
                <a16:creationId xmlns:a16="http://schemas.microsoft.com/office/drawing/2014/main" id="{41E17FB1-C587-4A58-85F8-022C5418FD67}"/>
              </a:ext>
            </a:extLst>
          </p:cNvPr>
          <p:cNvSpPr/>
          <p:nvPr/>
        </p:nvSpPr>
        <p:spPr>
          <a:xfrm>
            <a:off x="4734336" y="2877425"/>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5" name="Oval 84">
            <a:extLst>
              <a:ext uri="{FF2B5EF4-FFF2-40B4-BE49-F238E27FC236}">
                <a16:creationId xmlns:a16="http://schemas.microsoft.com/office/drawing/2014/main" id="{37ECBAB0-6327-4BAF-8F0C-1F3A0DA77ADF}"/>
              </a:ext>
            </a:extLst>
          </p:cNvPr>
          <p:cNvSpPr/>
          <p:nvPr/>
        </p:nvSpPr>
        <p:spPr>
          <a:xfrm>
            <a:off x="4734336" y="397637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6" name="Oval 85">
            <a:extLst>
              <a:ext uri="{FF2B5EF4-FFF2-40B4-BE49-F238E27FC236}">
                <a16:creationId xmlns:a16="http://schemas.microsoft.com/office/drawing/2014/main" id="{E5D793ED-7059-43BD-88DD-D26CF92745B8}"/>
              </a:ext>
            </a:extLst>
          </p:cNvPr>
          <p:cNvSpPr/>
          <p:nvPr/>
        </p:nvSpPr>
        <p:spPr>
          <a:xfrm>
            <a:off x="4734336"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7" name="Oval 86">
            <a:extLst>
              <a:ext uri="{FF2B5EF4-FFF2-40B4-BE49-F238E27FC236}">
                <a16:creationId xmlns:a16="http://schemas.microsoft.com/office/drawing/2014/main" id="{0701C143-2D2E-4562-9E65-1CA714CAFD2D}"/>
              </a:ext>
            </a:extLst>
          </p:cNvPr>
          <p:cNvSpPr/>
          <p:nvPr/>
        </p:nvSpPr>
        <p:spPr>
          <a:xfrm>
            <a:off x="4734336" y="507114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8" name="Oval 87">
            <a:extLst>
              <a:ext uri="{FF2B5EF4-FFF2-40B4-BE49-F238E27FC236}">
                <a16:creationId xmlns:a16="http://schemas.microsoft.com/office/drawing/2014/main" id="{657EBD80-AE6C-43D4-9A2A-D51EE2DC5BFE}"/>
              </a:ext>
            </a:extLst>
          </p:cNvPr>
          <p:cNvSpPr/>
          <p:nvPr/>
        </p:nvSpPr>
        <p:spPr>
          <a:xfrm>
            <a:off x="9613449" y="125814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9" name="Oval 88">
            <a:extLst>
              <a:ext uri="{FF2B5EF4-FFF2-40B4-BE49-F238E27FC236}">
                <a16:creationId xmlns:a16="http://schemas.microsoft.com/office/drawing/2014/main" id="{C4A9C85C-D69A-455B-8CF1-4418939797F2}"/>
              </a:ext>
            </a:extLst>
          </p:cNvPr>
          <p:cNvSpPr/>
          <p:nvPr/>
        </p:nvSpPr>
        <p:spPr>
          <a:xfrm>
            <a:off x="5271125"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0" name="Oval 89">
            <a:extLst>
              <a:ext uri="{FF2B5EF4-FFF2-40B4-BE49-F238E27FC236}">
                <a16:creationId xmlns:a16="http://schemas.microsoft.com/office/drawing/2014/main" id="{61431BD2-8F21-41C0-A367-B2677B8FE5C6}"/>
              </a:ext>
            </a:extLst>
          </p:cNvPr>
          <p:cNvSpPr/>
          <p:nvPr/>
        </p:nvSpPr>
        <p:spPr>
          <a:xfrm>
            <a:off x="5271125" y="2323751"/>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1" name="Oval 90">
            <a:extLst>
              <a:ext uri="{FF2B5EF4-FFF2-40B4-BE49-F238E27FC236}">
                <a16:creationId xmlns:a16="http://schemas.microsoft.com/office/drawing/2014/main" id="{E96D444D-8CE0-4741-81B0-AA240F762E0E}"/>
              </a:ext>
            </a:extLst>
          </p:cNvPr>
          <p:cNvSpPr/>
          <p:nvPr/>
        </p:nvSpPr>
        <p:spPr>
          <a:xfrm>
            <a:off x="5271125" y="2877425"/>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2" name="Oval 91">
            <a:extLst>
              <a:ext uri="{FF2B5EF4-FFF2-40B4-BE49-F238E27FC236}">
                <a16:creationId xmlns:a16="http://schemas.microsoft.com/office/drawing/2014/main" id="{4F6E0D9F-51AA-425C-A4C6-20808FF1E589}"/>
              </a:ext>
            </a:extLst>
          </p:cNvPr>
          <p:cNvSpPr/>
          <p:nvPr/>
        </p:nvSpPr>
        <p:spPr>
          <a:xfrm>
            <a:off x="8541742" y="346919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3" name="Oval 92">
            <a:extLst>
              <a:ext uri="{FF2B5EF4-FFF2-40B4-BE49-F238E27FC236}">
                <a16:creationId xmlns:a16="http://schemas.microsoft.com/office/drawing/2014/main" id="{B1B6CDC5-0C5D-4F6A-8B22-16977EFFA78A}"/>
              </a:ext>
            </a:extLst>
          </p:cNvPr>
          <p:cNvSpPr/>
          <p:nvPr/>
        </p:nvSpPr>
        <p:spPr>
          <a:xfrm>
            <a:off x="5271125" y="397637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4" name="Oval 93">
            <a:extLst>
              <a:ext uri="{FF2B5EF4-FFF2-40B4-BE49-F238E27FC236}">
                <a16:creationId xmlns:a16="http://schemas.microsoft.com/office/drawing/2014/main" id="{AA75DCF5-CA41-4B5B-82C3-F1DF01050811}"/>
              </a:ext>
            </a:extLst>
          </p:cNvPr>
          <p:cNvSpPr/>
          <p:nvPr/>
        </p:nvSpPr>
        <p:spPr>
          <a:xfrm>
            <a:off x="5271125"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5" name="Oval 94">
            <a:extLst>
              <a:ext uri="{FF2B5EF4-FFF2-40B4-BE49-F238E27FC236}">
                <a16:creationId xmlns:a16="http://schemas.microsoft.com/office/drawing/2014/main" id="{1C3410E2-94C1-4611-A6E8-0DEB0A0C3384}"/>
              </a:ext>
            </a:extLst>
          </p:cNvPr>
          <p:cNvSpPr/>
          <p:nvPr/>
        </p:nvSpPr>
        <p:spPr>
          <a:xfrm>
            <a:off x="5271125" y="507114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6" name="Oval 95">
            <a:extLst>
              <a:ext uri="{FF2B5EF4-FFF2-40B4-BE49-F238E27FC236}">
                <a16:creationId xmlns:a16="http://schemas.microsoft.com/office/drawing/2014/main" id="{37F53B80-82E8-41A2-8ABA-E810A7DA075A}"/>
              </a:ext>
            </a:extLst>
          </p:cNvPr>
          <p:cNvSpPr/>
          <p:nvPr/>
        </p:nvSpPr>
        <p:spPr>
          <a:xfrm>
            <a:off x="5802066" y="1216403"/>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7" name="Oval 96">
            <a:extLst>
              <a:ext uri="{FF2B5EF4-FFF2-40B4-BE49-F238E27FC236}">
                <a16:creationId xmlns:a16="http://schemas.microsoft.com/office/drawing/2014/main" id="{01313781-F276-4E89-AD32-59B4337C2B7C}"/>
              </a:ext>
            </a:extLst>
          </p:cNvPr>
          <p:cNvSpPr/>
          <p:nvPr/>
        </p:nvSpPr>
        <p:spPr>
          <a:xfrm>
            <a:off x="5802066" y="17700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8" name="Oval 97">
            <a:extLst>
              <a:ext uri="{FF2B5EF4-FFF2-40B4-BE49-F238E27FC236}">
                <a16:creationId xmlns:a16="http://schemas.microsoft.com/office/drawing/2014/main" id="{563A3D7D-E920-4CE1-86A7-82489B20FA56}"/>
              </a:ext>
            </a:extLst>
          </p:cNvPr>
          <p:cNvSpPr/>
          <p:nvPr/>
        </p:nvSpPr>
        <p:spPr>
          <a:xfrm>
            <a:off x="5802066" y="2323751"/>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9" name="Oval 98">
            <a:extLst>
              <a:ext uri="{FF2B5EF4-FFF2-40B4-BE49-F238E27FC236}">
                <a16:creationId xmlns:a16="http://schemas.microsoft.com/office/drawing/2014/main" id="{12D6ECC2-220F-4A47-B121-2FCD5A7FE326}"/>
              </a:ext>
            </a:extLst>
          </p:cNvPr>
          <p:cNvSpPr/>
          <p:nvPr/>
        </p:nvSpPr>
        <p:spPr>
          <a:xfrm>
            <a:off x="5802066" y="2877425"/>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0" name="Oval 99">
            <a:extLst>
              <a:ext uri="{FF2B5EF4-FFF2-40B4-BE49-F238E27FC236}">
                <a16:creationId xmlns:a16="http://schemas.microsoft.com/office/drawing/2014/main" id="{E0DAAB87-F5E6-434F-B1C7-BF76FF842B74}"/>
              </a:ext>
            </a:extLst>
          </p:cNvPr>
          <p:cNvSpPr/>
          <p:nvPr/>
        </p:nvSpPr>
        <p:spPr>
          <a:xfrm>
            <a:off x="5802066" y="3426902"/>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1" name="Oval 100">
            <a:extLst>
              <a:ext uri="{FF2B5EF4-FFF2-40B4-BE49-F238E27FC236}">
                <a16:creationId xmlns:a16="http://schemas.microsoft.com/office/drawing/2014/main" id="{BAA20B82-A77A-4123-912B-CB63E81536AD}"/>
              </a:ext>
            </a:extLst>
          </p:cNvPr>
          <p:cNvSpPr/>
          <p:nvPr/>
        </p:nvSpPr>
        <p:spPr>
          <a:xfrm>
            <a:off x="5802066" y="397637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2" name="Oval 101">
            <a:extLst>
              <a:ext uri="{FF2B5EF4-FFF2-40B4-BE49-F238E27FC236}">
                <a16:creationId xmlns:a16="http://schemas.microsoft.com/office/drawing/2014/main" id="{DB98A65E-D794-49C0-A1F3-3CD5D12C1883}"/>
              </a:ext>
            </a:extLst>
          </p:cNvPr>
          <p:cNvSpPr/>
          <p:nvPr/>
        </p:nvSpPr>
        <p:spPr>
          <a:xfrm>
            <a:off x="5802066" y="452165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3" name="Oval 102">
            <a:extLst>
              <a:ext uri="{FF2B5EF4-FFF2-40B4-BE49-F238E27FC236}">
                <a16:creationId xmlns:a16="http://schemas.microsoft.com/office/drawing/2014/main" id="{3F27B0A1-D630-4DFB-88E7-61373889609F}"/>
              </a:ext>
            </a:extLst>
          </p:cNvPr>
          <p:cNvSpPr/>
          <p:nvPr/>
        </p:nvSpPr>
        <p:spPr>
          <a:xfrm>
            <a:off x="5802066" y="507114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4" name="Oval 103">
            <a:extLst>
              <a:ext uri="{FF2B5EF4-FFF2-40B4-BE49-F238E27FC236}">
                <a16:creationId xmlns:a16="http://schemas.microsoft.com/office/drawing/2014/main" id="{CB6E6DC2-06E8-41BE-AD9D-D040FD9A7677}"/>
              </a:ext>
            </a:extLst>
          </p:cNvPr>
          <p:cNvSpPr/>
          <p:nvPr/>
        </p:nvSpPr>
        <p:spPr>
          <a:xfrm>
            <a:off x="6333191" y="123317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6" name="Oval 105">
            <a:extLst>
              <a:ext uri="{FF2B5EF4-FFF2-40B4-BE49-F238E27FC236}">
                <a16:creationId xmlns:a16="http://schemas.microsoft.com/office/drawing/2014/main" id="{8147C551-909C-4990-8512-DA4017B1BBA5}"/>
              </a:ext>
            </a:extLst>
          </p:cNvPr>
          <p:cNvSpPr/>
          <p:nvPr/>
        </p:nvSpPr>
        <p:spPr>
          <a:xfrm>
            <a:off x="6333191" y="2340526"/>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7" name="Oval 106">
            <a:extLst>
              <a:ext uri="{FF2B5EF4-FFF2-40B4-BE49-F238E27FC236}">
                <a16:creationId xmlns:a16="http://schemas.microsoft.com/office/drawing/2014/main" id="{157CA381-27AC-4AB3-A84E-BF27CABB5D8C}"/>
              </a:ext>
            </a:extLst>
          </p:cNvPr>
          <p:cNvSpPr/>
          <p:nvPr/>
        </p:nvSpPr>
        <p:spPr>
          <a:xfrm>
            <a:off x="6333191" y="289420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8" name="Oval 107">
            <a:extLst>
              <a:ext uri="{FF2B5EF4-FFF2-40B4-BE49-F238E27FC236}">
                <a16:creationId xmlns:a16="http://schemas.microsoft.com/office/drawing/2014/main" id="{397ABDD7-BEE2-4768-9CFB-98EF34DE22F5}"/>
              </a:ext>
            </a:extLst>
          </p:cNvPr>
          <p:cNvSpPr/>
          <p:nvPr/>
        </p:nvSpPr>
        <p:spPr>
          <a:xfrm>
            <a:off x="6333191" y="34436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9" name="Oval 108">
            <a:extLst>
              <a:ext uri="{FF2B5EF4-FFF2-40B4-BE49-F238E27FC236}">
                <a16:creationId xmlns:a16="http://schemas.microsoft.com/office/drawing/2014/main" id="{29CACBF4-2757-4651-955F-6B7F230879BC}"/>
              </a:ext>
            </a:extLst>
          </p:cNvPr>
          <p:cNvSpPr/>
          <p:nvPr/>
        </p:nvSpPr>
        <p:spPr>
          <a:xfrm>
            <a:off x="6333191" y="3993154"/>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0" name="Oval 109">
            <a:extLst>
              <a:ext uri="{FF2B5EF4-FFF2-40B4-BE49-F238E27FC236}">
                <a16:creationId xmlns:a16="http://schemas.microsoft.com/office/drawing/2014/main" id="{CAA3E5FF-49B3-47DC-92F8-0F5CB0192B62}"/>
              </a:ext>
            </a:extLst>
          </p:cNvPr>
          <p:cNvSpPr/>
          <p:nvPr/>
        </p:nvSpPr>
        <p:spPr>
          <a:xfrm>
            <a:off x="6333191" y="4538434"/>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1" name="Oval 110">
            <a:extLst>
              <a:ext uri="{FF2B5EF4-FFF2-40B4-BE49-F238E27FC236}">
                <a16:creationId xmlns:a16="http://schemas.microsoft.com/office/drawing/2014/main" id="{96EC4290-45A4-45C9-957C-3EE50B7927C7}"/>
              </a:ext>
            </a:extLst>
          </p:cNvPr>
          <p:cNvSpPr/>
          <p:nvPr/>
        </p:nvSpPr>
        <p:spPr>
          <a:xfrm>
            <a:off x="6333191" y="5087923"/>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2" name="Oval 111">
            <a:extLst>
              <a:ext uri="{FF2B5EF4-FFF2-40B4-BE49-F238E27FC236}">
                <a16:creationId xmlns:a16="http://schemas.microsoft.com/office/drawing/2014/main" id="{5F3A3995-1752-424E-8502-B875B3EEB8B5}"/>
              </a:ext>
            </a:extLst>
          </p:cNvPr>
          <p:cNvSpPr/>
          <p:nvPr/>
        </p:nvSpPr>
        <p:spPr>
          <a:xfrm>
            <a:off x="6864132" y="123317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4" name="Oval 113">
            <a:extLst>
              <a:ext uri="{FF2B5EF4-FFF2-40B4-BE49-F238E27FC236}">
                <a16:creationId xmlns:a16="http://schemas.microsoft.com/office/drawing/2014/main" id="{CAC1DC32-827B-4CD8-9CF8-C00E57809E6C}"/>
              </a:ext>
            </a:extLst>
          </p:cNvPr>
          <p:cNvSpPr/>
          <p:nvPr/>
        </p:nvSpPr>
        <p:spPr>
          <a:xfrm>
            <a:off x="6864132" y="2340526"/>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5" name="Oval 114">
            <a:extLst>
              <a:ext uri="{FF2B5EF4-FFF2-40B4-BE49-F238E27FC236}">
                <a16:creationId xmlns:a16="http://schemas.microsoft.com/office/drawing/2014/main" id="{291DD259-A480-4F14-A507-3CAECAD14F2E}"/>
              </a:ext>
            </a:extLst>
          </p:cNvPr>
          <p:cNvSpPr/>
          <p:nvPr/>
        </p:nvSpPr>
        <p:spPr>
          <a:xfrm>
            <a:off x="6864132" y="289420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6" name="Oval 115">
            <a:extLst>
              <a:ext uri="{FF2B5EF4-FFF2-40B4-BE49-F238E27FC236}">
                <a16:creationId xmlns:a16="http://schemas.microsoft.com/office/drawing/2014/main" id="{14440DC2-2408-477E-8463-785B6A2F512E}"/>
              </a:ext>
            </a:extLst>
          </p:cNvPr>
          <p:cNvSpPr/>
          <p:nvPr/>
        </p:nvSpPr>
        <p:spPr>
          <a:xfrm>
            <a:off x="6864132" y="34436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7" name="Oval 116">
            <a:extLst>
              <a:ext uri="{FF2B5EF4-FFF2-40B4-BE49-F238E27FC236}">
                <a16:creationId xmlns:a16="http://schemas.microsoft.com/office/drawing/2014/main" id="{0962BBF0-1EBD-44F6-A8A8-47AE7F26B771}"/>
              </a:ext>
            </a:extLst>
          </p:cNvPr>
          <p:cNvSpPr/>
          <p:nvPr/>
        </p:nvSpPr>
        <p:spPr>
          <a:xfrm>
            <a:off x="6864132" y="3993154"/>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19" name="Oval 118">
            <a:extLst>
              <a:ext uri="{FF2B5EF4-FFF2-40B4-BE49-F238E27FC236}">
                <a16:creationId xmlns:a16="http://schemas.microsoft.com/office/drawing/2014/main" id="{A44880C3-4ADC-485B-9564-6E1C17657AB3}"/>
              </a:ext>
            </a:extLst>
          </p:cNvPr>
          <p:cNvSpPr/>
          <p:nvPr/>
        </p:nvSpPr>
        <p:spPr>
          <a:xfrm>
            <a:off x="6864132" y="5087923"/>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0" name="Oval 119">
            <a:extLst>
              <a:ext uri="{FF2B5EF4-FFF2-40B4-BE49-F238E27FC236}">
                <a16:creationId xmlns:a16="http://schemas.microsoft.com/office/drawing/2014/main" id="{93E44C3B-69EC-4B6F-9292-FC802BCF965B}"/>
              </a:ext>
            </a:extLst>
          </p:cNvPr>
          <p:cNvSpPr/>
          <p:nvPr/>
        </p:nvSpPr>
        <p:spPr>
          <a:xfrm>
            <a:off x="7418095" y="124960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2" name="Oval 121">
            <a:extLst>
              <a:ext uri="{FF2B5EF4-FFF2-40B4-BE49-F238E27FC236}">
                <a16:creationId xmlns:a16="http://schemas.microsoft.com/office/drawing/2014/main" id="{5178AA52-0841-4E9A-863C-5067D3436538}"/>
              </a:ext>
            </a:extLst>
          </p:cNvPr>
          <p:cNvSpPr/>
          <p:nvPr/>
        </p:nvSpPr>
        <p:spPr>
          <a:xfrm>
            <a:off x="7406585" y="234664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4" name="Oval 123">
            <a:extLst>
              <a:ext uri="{FF2B5EF4-FFF2-40B4-BE49-F238E27FC236}">
                <a16:creationId xmlns:a16="http://schemas.microsoft.com/office/drawing/2014/main" id="{7A26906F-6AF2-4618-91C0-D87DEC39D085}"/>
              </a:ext>
            </a:extLst>
          </p:cNvPr>
          <p:cNvSpPr/>
          <p:nvPr/>
        </p:nvSpPr>
        <p:spPr>
          <a:xfrm>
            <a:off x="7406585" y="344980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5" name="Oval 124">
            <a:extLst>
              <a:ext uri="{FF2B5EF4-FFF2-40B4-BE49-F238E27FC236}">
                <a16:creationId xmlns:a16="http://schemas.microsoft.com/office/drawing/2014/main" id="{D98E197C-817F-4334-94CC-6C99DD4A2EC1}"/>
              </a:ext>
            </a:extLst>
          </p:cNvPr>
          <p:cNvSpPr/>
          <p:nvPr/>
        </p:nvSpPr>
        <p:spPr>
          <a:xfrm>
            <a:off x="7406585" y="39992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7" name="Oval 126">
            <a:extLst>
              <a:ext uri="{FF2B5EF4-FFF2-40B4-BE49-F238E27FC236}">
                <a16:creationId xmlns:a16="http://schemas.microsoft.com/office/drawing/2014/main" id="{CE1071BE-5C95-4EC7-8994-DE8A84C54206}"/>
              </a:ext>
            </a:extLst>
          </p:cNvPr>
          <p:cNvSpPr/>
          <p:nvPr/>
        </p:nvSpPr>
        <p:spPr>
          <a:xfrm>
            <a:off x="7406585" y="5094046"/>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8" name="Oval 127">
            <a:extLst>
              <a:ext uri="{FF2B5EF4-FFF2-40B4-BE49-F238E27FC236}">
                <a16:creationId xmlns:a16="http://schemas.microsoft.com/office/drawing/2014/main" id="{99AAF044-301E-4859-97D6-F80680149DC1}"/>
              </a:ext>
            </a:extLst>
          </p:cNvPr>
          <p:cNvSpPr/>
          <p:nvPr/>
        </p:nvSpPr>
        <p:spPr>
          <a:xfrm>
            <a:off x="7982384" y="124960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0" name="Oval 129">
            <a:extLst>
              <a:ext uri="{FF2B5EF4-FFF2-40B4-BE49-F238E27FC236}">
                <a16:creationId xmlns:a16="http://schemas.microsoft.com/office/drawing/2014/main" id="{FC940A3F-CE6F-4F78-849B-8E961ABC50FD}"/>
              </a:ext>
            </a:extLst>
          </p:cNvPr>
          <p:cNvSpPr/>
          <p:nvPr/>
        </p:nvSpPr>
        <p:spPr>
          <a:xfrm>
            <a:off x="7970874" y="2346649"/>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2" name="Oval 131">
            <a:extLst>
              <a:ext uri="{FF2B5EF4-FFF2-40B4-BE49-F238E27FC236}">
                <a16:creationId xmlns:a16="http://schemas.microsoft.com/office/drawing/2014/main" id="{D347E17E-963D-4EFC-9CFC-42FB7176DA7F}"/>
              </a:ext>
            </a:extLst>
          </p:cNvPr>
          <p:cNvSpPr/>
          <p:nvPr/>
        </p:nvSpPr>
        <p:spPr>
          <a:xfrm>
            <a:off x="7970874" y="344980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3" name="Oval 132">
            <a:extLst>
              <a:ext uri="{FF2B5EF4-FFF2-40B4-BE49-F238E27FC236}">
                <a16:creationId xmlns:a16="http://schemas.microsoft.com/office/drawing/2014/main" id="{8A23560D-FEE6-4ED2-AAB8-A5AA136937EB}"/>
              </a:ext>
            </a:extLst>
          </p:cNvPr>
          <p:cNvSpPr/>
          <p:nvPr/>
        </p:nvSpPr>
        <p:spPr>
          <a:xfrm>
            <a:off x="7970874" y="3999277"/>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5" name="Oval 134">
            <a:extLst>
              <a:ext uri="{FF2B5EF4-FFF2-40B4-BE49-F238E27FC236}">
                <a16:creationId xmlns:a16="http://schemas.microsoft.com/office/drawing/2014/main" id="{F887FF1A-7075-45DD-A4D9-DF34374BB45C}"/>
              </a:ext>
            </a:extLst>
          </p:cNvPr>
          <p:cNvSpPr/>
          <p:nvPr/>
        </p:nvSpPr>
        <p:spPr>
          <a:xfrm>
            <a:off x="7970874" y="5094046"/>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6" name="Oval 135">
            <a:extLst>
              <a:ext uri="{FF2B5EF4-FFF2-40B4-BE49-F238E27FC236}">
                <a16:creationId xmlns:a16="http://schemas.microsoft.com/office/drawing/2014/main" id="{4FC94251-61E4-43B2-9123-18E6648D3B23}"/>
              </a:ext>
            </a:extLst>
          </p:cNvPr>
          <p:cNvSpPr/>
          <p:nvPr/>
        </p:nvSpPr>
        <p:spPr>
          <a:xfrm>
            <a:off x="10195827" y="1253794"/>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7" name="Oval 136">
            <a:extLst>
              <a:ext uri="{FF2B5EF4-FFF2-40B4-BE49-F238E27FC236}">
                <a16:creationId xmlns:a16="http://schemas.microsoft.com/office/drawing/2014/main" id="{7181D741-5883-44DA-83D7-58192E3914A7}"/>
              </a:ext>
            </a:extLst>
          </p:cNvPr>
          <p:cNvSpPr/>
          <p:nvPr/>
        </p:nvSpPr>
        <p:spPr>
          <a:xfrm>
            <a:off x="10184317" y="1797160"/>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8" name="Oval 137">
            <a:extLst>
              <a:ext uri="{FF2B5EF4-FFF2-40B4-BE49-F238E27FC236}">
                <a16:creationId xmlns:a16="http://schemas.microsoft.com/office/drawing/2014/main" id="{3178CA8C-5E88-4145-B3FD-660747BE9E97}"/>
              </a:ext>
            </a:extLst>
          </p:cNvPr>
          <p:cNvSpPr/>
          <p:nvPr/>
        </p:nvSpPr>
        <p:spPr>
          <a:xfrm>
            <a:off x="10184317" y="2350834"/>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9" name="Oval 138">
            <a:extLst>
              <a:ext uri="{FF2B5EF4-FFF2-40B4-BE49-F238E27FC236}">
                <a16:creationId xmlns:a16="http://schemas.microsoft.com/office/drawing/2014/main" id="{BB75D01A-915F-4B46-8E0B-C700797C3E29}"/>
              </a:ext>
            </a:extLst>
          </p:cNvPr>
          <p:cNvSpPr/>
          <p:nvPr/>
        </p:nvSpPr>
        <p:spPr>
          <a:xfrm>
            <a:off x="10184317" y="2904508"/>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0" name="Oval 139">
            <a:extLst>
              <a:ext uri="{FF2B5EF4-FFF2-40B4-BE49-F238E27FC236}">
                <a16:creationId xmlns:a16="http://schemas.microsoft.com/office/drawing/2014/main" id="{6B2A60EE-58F2-4759-8890-543DFFBD0146}"/>
              </a:ext>
            </a:extLst>
          </p:cNvPr>
          <p:cNvSpPr/>
          <p:nvPr/>
        </p:nvSpPr>
        <p:spPr>
          <a:xfrm>
            <a:off x="10184317" y="3453985"/>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1" name="Oval 140">
            <a:extLst>
              <a:ext uri="{FF2B5EF4-FFF2-40B4-BE49-F238E27FC236}">
                <a16:creationId xmlns:a16="http://schemas.microsoft.com/office/drawing/2014/main" id="{7F8E667E-7032-4F86-8946-7AF7B485130C}"/>
              </a:ext>
            </a:extLst>
          </p:cNvPr>
          <p:cNvSpPr/>
          <p:nvPr/>
        </p:nvSpPr>
        <p:spPr>
          <a:xfrm>
            <a:off x="10184317" y="4003462"/>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2" name="Oval 141">
            <a:extLst>
              <a:ext uri="{FF2B5EF4-FFF2-40B4-BE49-F238E27FC236}">
                <a16:creationId xmlns:a16="http://schemas.microsoft.com/office/drawing/2014/main" id="{22D353AF-EA1D-4FF5-B1F0-56C6615FF503}"/>
              </a:ext>
            </a:extLst>
          </p:cNvPr>
          <p:cNvSpPr/>
          <p:nvPr/>
        </p:nvSpPr>
        <p:spPr>
          <a:xfrm>
            <a:off x="10184317" y="4548742"/>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3" name="Oval 142">
            <a:extLst>
              <a:ext uri="{FF2B5EF4-FFF2-40B4-BE49-F238E27FC236}">
                <a16:creationId xmlns:a16="http://schemas.microsoft.com/office/drawing/2014/main" id="{AD40C139-0B26-44DD-9BBE-A6578388D17B}"/>
              </a:ext>
            </a:extLst>
          </p:cNvPr>
          <p:cNvSpPr/>
          <p:nvPr/>
        </p:nvSpPr>
        <p:spPr>
          <a:xfrm>
            <a:off x="10184317" y="5098231"/>
            <a:ext cx="545284" cy="5536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4" name="Oval 143">
            <a:extLst>
              <a:ext uri="{FF2B5EF4-FFF2-40B4-BE49-F238E27FC236}">
                <a16:creationId xmlns:a16="http://schemas.microsoft.com/office/drawing/2014/main" id="{06D7A6CA-7367-4C78-AF7F-4C39F25BEBB9}"/>
              </a:ext>
            </a:extLst>
          </p:cNvPr>
          <p:cNvSpPr/>
          <p:nvPr/>
        </p:nvSpPr>
        <p:spPr>
          <a:xfrm>
            <a:off x="5808647" y="1249609"/>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t>
            </a:r>
          </a:p>
        </p:txBody>
      </p:sp>
      <p:sp>
        <p:nvSpPr>
          <p:cNvPr id="145" name="Oval 144">
            <a:extLst>
              <a:ext uri="{FF2B5EF4-FFF2-40B4-BE49-F238E27FC236}">
                <a16:creationId xmlns:a16="http://schemas.microsoft.com/office/drawing/2014/main" id="{6324ADA1-09D2-4EC6-B29E-028DAC5EBAEE}"/>
              </a:ext>
            </a:extLst>
          </p:cNvPr>
          <p:cNvSpPr/>
          <p:nvPr/>
        </p:nvSpPr>
        <p:spPr>
          <a:xfrm>
            <a:off x="5797137" y="1792975"/>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146" name="Oval 145">
            <a:extLst>
              <a:ext uri="{FF2B5EF4-FFF2-40B4-BE49-F238E27FC236}">
                <a16:creationId xmlns:a16="http://schemas.microsoft.com/office/drawing/2014/main" id="{D863B38D-C8E6-4796-ABDA-A4E60EBEF8BE}"/>
              </a:ext>
            </a:extLst>
          </p:cNvPr>
          <p:cNvSpPr/>
          <p:nvPr/>
        </p:nvSpPr>
        <p:spPr>
          <a:xfrm>
            <a:off x="5797137" y="2346649"/>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Á</a:t>
            </a:r>
          </a:p>
        </p:txBody>
      </p:sp>
      <p:sp>
        <p:nvSpPr>
          <p:cNvPr id="147" name="Oval 146">
            <a:extLst>
              <a:ext uri="{FF2B5EF4-FFF2-40B4-BE49-F238E27FC236}">
                <a16:creationId xmlns:a16="http://schemas.microsoft.com/office/drawing/2014/main" id="{DDAD337B-19F0-4133-8330-22781512E8B3}"/>
              </a:ext>
            </a:extLst>
          </p:cNvPr>
          <p:cNvSpPr/>
          <p:nvPr/>
        </p:nvSpPr>
        <p:spPr>
          <a:xfrm>
            <a:off x="5797137" y="2900323"/>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
        <p:nvSpPr>
          <p:cNvPr id="148" name="Oval 147">
            <a:extLst>
              <a:ext uri="{FF2B5EF4-FFF2-40B4-BE49-F238E27FC236}">
                <a16:creationId xmlns:a16="http://schemas.microsoft.com/office/drawing/2014/main" id="{5CFC51B2-7E23-4FAF-B2FA-39BA41FF5FF1}"/>
              </a:ext>
            </a:extLst>
          </p:cNvPr>
          <p:cNvSpPr/>
          <p:nvPr/>
        </p:nvSpPr>
        <p:spPr>
          <a:xfrm>
            <a:off x="5797137" y="3449800"/>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p>
        </p:txBody>
      </p:sp>
      <p:sp>
        <p:nvSpPr>
          <p:cNvPr id="149" name="Oval 148">
            <a:extLst>
              <a:ext uri="{FF2B5EF4-FFF2-40B4-BE49-F238E27FC236}">
                <a16:creationId xmlns:a16="http://schemas.microsoft.com/office/drawing/2014/main" id="{ADE3499D-3024-4C56-8051-44A1FC55EBB9}"/>
              </a:ext>
            </a:extLst>
          </p:cNvPr>
          <p:cNvSpPr/>
          <p:nvPr/>
        </p:nvSpPr>
        <p:spPr>
          <a:xfrm>
            <a:off x="5797137" y="3999277"/>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p>
        </p:txBody>
      </p:sp>
      <p:sp>
        <p:nvSpPr>
          <p:cNvPr id="150" name="Oval 149">
            <a:extLst>
              <a:ext uri="{FF2B5EF4-FFF2-40B4-BE49-F238E27FC236}">
                <a16:creationId xmlns:a16="http://schemas.microsoft.com/office/drawing/2014/main" id="{C603605F-87AE-407C-8A9C-8A8BC7B4FAD1}"/>
              </a:ext>
            </a:extLst>
          </p:cNvPr>
          <p:cNvSpPr/>
          <p:nvPr/>
        </p:nvSpPr>
        <p:spPr>
          <a:xfrm>
            <a:off x="5797011" y="4534237"/>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Ệ</a:t>
            </a:r>
          </a:p>
        </p:txBody>
      </p:sp>
      <p:sp>
        <p:nvSpPr>
          <p:cNvPr id="151" name="Oval 150">
            <a:extLst>
              <a:ext uri="{FF2B5EF4-FFF2-40B4-BE49-F238E27FC236}">
                <a16:creationId xmlns:a16="http://schemas.microsoft.com/office/drawing/2014/main" id="{0DB37797-6EAB-4CF5-921C-027F935B7C9F}"/>
              </a:ext>
            </a:extLst>
          </p:cNvPr>
          <p:cNvSpPr/>
          <p:nvPr/>
        </p:nvSpPr>
        <p:spPr>
          <a:xfrm>
            <a:off x="5791533" y="5077615"/>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p>
        </p:txBody>
      </p:sp>
      <p:sp>
        <p:nvSpPr>
          <p:cNvPr id="153" name="Oval 152">
            <a:extLst>
              <a:ext uri="{FF2B5EF4-FFF2-40B4-BE49-F238E27FC236}">
                <a16:creationId xmlns:a16="http://schemas.microsoft.com/office/drawing/2014/main" id="{52C6BAE0-8E4B-4AA2-9861-E7BBB3F16CEC}"/>
              </a:ext>
            </a:extLst>
          </p:cNvPr>
          <p:cNvSpPr/>
          <p:nvPr/>
        </p:nvSpPr>
        <p:spPr>
          <a:xfrm>
            <a:off x="2554200" y="1755928"/>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p>
        </p:txBody>
      </p:sp>
      <p:sp>
        <p:nvSpPr>
          <p:cNvPr id="158" name="Oval 157">
            <a:extLst>
              <a:ext uri="{FF2B5EF4-FFF2-40B4-BE49-F238E27FC236}">
                <a16:creationId xmlns:a16="http://schemas.microsoft.com/office/drawing/2014/main" id="{62F962C0-3BEF-4F8B-A27D-4B7F14710D39}"/>
              </a:ext>
            </a:extLst>
          </p:cNvPr>
          <p:cNvSpPr/>
          <p:nvPr/>
        </p:nvSpPr>
        <p:spPr>
          <a:xfrm>
            <a:off x="2554200" y="450751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p>
        </p:txBody>
      </p:sp>
      <p:sp>
        <p:nvSpPr>
          <p:cNvPr id="161" name="Oval 160">
            <a:extLst>
              <a:ext uri="{FF2B5EF4-FFF2-40B4-BE49-F238E27FC236}">
                <a16:creationId xmlns:a16="http://schemas.microsoft.com/office/drawing/2014/main" id="{9F40F173-9976-422E-8922-73BBFC902A87}"/>
              </a:ext>
            </a:extLst>
          </p:cNvPr>
          <p:cNvSpPr/>
          <p:nvPr/>
        </p:nvSpPr>
        <p:spPr>
          <a:xfrm>
            <a:off x="3089766" y="177654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Ọ</a:t>
            </a:r>
          </a:p>
        </p:txBody>
      </p:sp>
      <p:sp>
        <p:nvSpPr>
          <p:cNvPr id="166" name="Oval 165">
            <a:extLst>
              <a:ext uri="{FF2B5EF4-FFF2-40B4-BE49-F238E27FC236}">
                <a16:creationId xmlns:a16="http://schemas.microsoft.com/office/drawing/2014/main" id="{1C0484FA-44CC-448F-A7FF-103F9B61245F}"/>
              </a:ext>
            </a:extLst>
          </p:cNvPr>
          <p:cNvSpPr/>
          <p:nvPr/>
        </p:nvSpPr>
        <p:spPr>
          <a:xfrm>
            <a:off x="3089766" y="4528126"/>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p>
        </p:txBody>
      </p:sp>
      <p:sp>
        <p:nvSpPr>
          <p:cNvPr id="169" name="Oval 168">
            <a:extLst>
              <a:ext uri="{FF2B5EF4-FFF2-40B4-BE49-F238E27FC236}">
                <a16:creationId xmlns:a16="http://schemas.microsoft.com/office/drawing/2014/main" id="{D46A8D45-F6E8-4F59-9A74-D05C2020B8E8}"/>
              </a:ext>
            </a:extLst>
          </p:cNvPr>
          <p:cNvSpPr/>
          <p:nvPr/>
        </p:nvSpPr>
        <p:spPr>
          <a:xfrm>
            <a:off x="3643586" y="1759769"/>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4" name="Oval 173">
            <a:extLst>
              <a:ext uri="{FF2B5EF4-FFF2-40B4-BE49-F238E27FC236}">
                <a16:creationId xmlns:a16="http://schemas.microsoft.com/office/drawing/2014/main" id="{6CE72F52-0F57-408F-9925-5BED7FC066F9}"/>
              </a:ext>
            </a:extLst>
          </p:cNvPr>
          <p:cNvSpPr/>
          <p:nvPr/>
        </p:nvSpPr>
        <p:spPr>
          <a:xfrm>
            <a:off x="3643586" y="4511351"/>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Ự</a:t>
            </a:r>
          </a:p>
        </p:txBody>
      </p:sp>
      <p:sp>
        <p:nvSpPr>
          <p:cNvPr id="176" name="Oval 175">
            <a:extLst>
              <a:ext uri="{FF2B5EF4-FFF2-40B4-BE49-F238E27FC236}">
                <a16:creationId xmlns:a16="http://schemas.microsoft.com/office/drawing/2014/main" id="{1E23C8F4-E5A8-4236-A59C-E5F1690BA504}"/>
              </a:ext>
            </a:extLst>
          </p:cNvPr>
          <p:cNvSpPr/>
          <p:nvPr/>
        </p:nvSpPr>
        <p:spPr>
          <a:xfrm>
            <a:off x="8544420" y="1259917"/>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p>
        </p:txBody>
      </p:sp>
      <p:sp>
        <p:nvSpPr>
          <p:cNvPr id="177" name="Oval 176">
            <a:extLst>
              <a:ext uri="{FF2B5EF4-FFF2-40B4-BE49-F238E27FC236}">
                <a16:creationId xmlns:a16="http://schemas.microsoft.com/office/drawing/2014/main" id="{A7BAF300-3597-4B6C-BBDB-142D2ACCC32F}"/>
              </a:ext>
            </a:extLst>
          </p:cNvPr>
          <p:cNvSpPr/>
          <p:nvPr/>
        </p:nvSpPr>
        <p:spPr>
          <a:xfrm>
            <a:off x="4173111" y="1755928"/>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p>
        </p:txBody>
      </p:sp>
      <p:sp>
        <p:nvSpPr>
          <p:cNvPr id="178" name="Oval 177">
            <a:extLst>
              <a:ext uri="{FF2B5EF4-FFF2-40B4-BE49-F238E27FC236}">
                <a16:creationId xmlns:a16="http://schemas.microsoft.com/office/drawing/2014/main" id="{127D343E-965B-4CC8-806F-E1CBB38B7B74}"/>
              </a:ext>
            </a:extLst>
          </p:cNvPr>
          <p:cNvSpPr/>
          <p:nvPr/>
        </p:nvSpPr>
        <p:spPr>
          <a:xfrm>
            <a:off x="8552893" y="235083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181" name="Oval 180">
            <a:extLst>
              <a:ext uri="{FF2B5EF4-FFF2-40B4-BE49-F238E27FC236}">
                <a16:creationId xmlns:a16="http://schemas.microsoft.com/office/drawing/2014/main" id="{32FCA884-28EB-4BEE-AD3B-CC8891770612}"/>
              </a:ext>
            </a:extLst>
          </p:cNvPr>
          <p:cNvSpPr/>
          <p:nvPr/>
        </p:nvSpPr>
        <p:spPr>
          <a:xfrm>
            <a:off x="4190017" y="3977692"/>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2" name="Oval 181">
            <a:extLst>
              <a:ext uri="{FF2B5EF4-FFF2-40B4-BE49-F238E27FC236}">
                <a16:creationId xmlns:a16="http://schemas.microsoft.com/office/drawing/2014/main" id="{85C853C0-2D6D-4D46-AD4C-B31A145FAD2C}"/>
              </a:ext>
            </a:extLst>
          </p:cNvPr>
          <p:cNvSpPr/>
          <p:nvPr/>
        </p:nvSpPr>
        <p:spPr>
          <a:xfrm>
            <a:off x="4173111" y="450751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84" name="Oval 183">
            <a:extLst>
              <a:ext uri="{FF2B5EF4-FFF2-40B4-BE49-F238E27FC236}">
                <a16:creationId xmlns:a16="http://schemas.microsoft.com/office/drawing/2014/main" id="{3B7E802E-6DAA-44C2-9E50-BB71FB02A5BC}"/>
              </a:ext>
            </a:extLst>
          </p:cNvPr>
          <p:cNvSpPr/>
          <p:nvPr/>
        </p:nvSpPr>
        <p:spPr>
          <a:xfrm>
            <a:off x="9098177" y="1259917"/>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85" name="Oval 184">
            <a:extLst>
              <a:ext uri="{FF2B5EF4-FFF2-40B4-BE49-F238E27FC236}">
                <a16:creationId xmlns:a16="http://schemas.microsoft.com/office/drawing/2014/main" id="{CD3200A6-3C14-4E5F-A6B0-D26D5914DC1A}"/>
              </a:ext>
            </a:extLst>
          </p:cNvPr>
          <p:cNvSpPr/>
          <p:nvPr/>
        </p:nvSpPr>
        <p:spPr>
          <a:xfrm>
            <a:off x="4726868" y="1755928"/>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86" name="Oval 185">
            <a:extLst>
              <a:ext uri="{FF2B5EF4-FFF2-40B4-BE49-F238E27FC236}">
                <a16:creationId xmlns:a16="http://schemas.microsoft.com/office/drawing/2014/main" id="{009E96BC-00F6-40C5-8619-49A1E8370337}"/>
              </a:ext>
            </a:extLst>
          </p:cNvPr>
          <p:cNvSpPr/>
          <p:nvPr/>
        </p:nvSpPr>
        <p:spPr>
          <a:xfrm>
            <a:off x="4726868" y="2309602"/>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p>
        </p:txBody>
      </p:sp>
      <p:sp>
        <p:nvSpPr>
          <p:cNvPr id="187" name="Oval 186">
            <a:extLst>
              <a:ext uri="{FF2B5EF4-FFF2-40B4-BE49-F238E27FC236}">
                <a16:creationId xmlns:a16="http://schemas.microsoft.com/office/drawing/2014/main" id="{C91E3A49-7300-4BDB-9BEF-272A30C5EE93}"/>
              </a:ext>
            </a:extLst>
          </p:cNvPr>
          <p:cNvSpPr/>
          <p:nvPr/>
        </p:nvSpPr>
        <p:spPr>
          <a:xfrm>
            <a:off x="4726868" y="2863276"/>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9" name="Oval 188">
            <a:extLst>
              <a:ext uri="{FF2B5EF4-FFF2-40B4-BE49-F238E27FC236}">
                <a16:creationId xmlns:a16="http://schemas.microsoft.com/office/drawing/2014/main" id="{B7C81B3E-BE64-4071-BAF0-5E647E182283}"/>
              </a:ext>
            </a:extLst>
          </p:cNvPr>
          <p:cNvSpPr/>
          <p:nvPr/>
        </p:nvSpPr>
        <p:spPr>
          <a:xfrm>
            <a:off x="4726868" y="396223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a:t>
            </a:r>
          </a:p>
        </p:txBody>
      </p:sp>
      <p:sp>
        <p:nvSpPr>
          <p:cNvPr id="190" name="Oval 189">
            <a:extLst>
              <a:ext uri="{FF2B5EF4-FFF2-40B4-BE49-F238E27FC236}">
                <a16:creationId xmlns:a16="http://schemas.microsoft.com/office/drawing/2014/main" id="{D0D7F762-BFDA-4643-B28B-DBB74EB12001}"/>
              </a:ext>
            </a:extLst>
          </p:cNvPr>
          <p:cNvSpPr/>
          <p:nvPr/>
        </p:nvSpPr>
        <p:spPr>
          <a:xfrm>
            <a:off x="4726868" y="450751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p>
        </p:txBody>
      </p:sp>
      <p:sp>
        <p:nvSpPr>
          <p:cNvPr id="191" name="Oval 190">
            <a:extLst>
              <a:ext uri="{FF2B5EF4-FFF2-40B4-BE49-F238E27FC236}">
                <a16:creationId xmlns:a16="http://schemas.microsoft.com/office/drawing/2014/main" id="{B2583544-7851-4D55-824B-038F47184BFB}"/>
              </a:ext>
            </a:extLst>
          </p:cNvPr>
          <p:cNvSpPr/>
          <p:nvPr/>
        </p:nvSpPr>
        <p:spPr>
          <a:xfrm>
            <a:off x="4726868" y="5056999"/>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p>
        </p:txBody>
      </p:sp>
      <p:sp>
        <p:nvSpPr>
          <p:cNvPr id="192" name="Oval 191">
            <a:extLst>
              <a:ext uri="{FF2B5EF4-FFF2-40B4-BE49-F238E27FC236}">
                <a16:creationId xmlns:a16="http://schemas.microsoft.com/office/drawing/2014/main" id="{954E9A48-789E-4249-A3C9-BFD0B0E29D93}"/>
              </a:ext>
            </a:extLst>
          </p:cNvPr>
          <p:cNvSpPr/>
          <p:nvPr/>
        </p:nvSpPr>
        <p:spPr>
          <a:xfrm>
            <a:off x="9642931" y="125814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a:t>
            </a:r>
          </a:p>
        </p:txBody>
      </p:sp>
      <p:sp>
        <p:nvSpPr>
          <p:cNvPr id="193" name="Oval 192">
            <a:extLst>
              <a:ext uri="{FF2B5EF4-FFF2-40B4-BE49-F238E27FC236}">
                <a16:creationId xmlns:a16="http://schemas.microsoft.com/office/drawing/2014/main" id="{770C2B17-AB2C-4250-ABDA-63E021BD85B1}"/>
              </a:ext>
            </a:extLst>
          </p:cNvPr>
          <p:cNvSpPr/>
          <p:nvPr/>
        </p:nvSpPr>
        <p:spPr>
          <a:xfrm>
            <a:off x="5254785" y="1755928"/>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194" name="Oval 193">
            <a:extLst>
              <a:ext uri="{FF2B5EF4-FFF2-40B4-BE49-F238E27FC236}">
                <a16:creationId xmlns:a16="http://schemas.microsoft.com/office/drawing/2014/main" id="{AB1D291B-BDAC-4F71-8C2B-0470AC9F1022}"/>
              </a:ext>
            </a:extLst>
          </p:cNvPr>
          <p:cNvSpPr/>
          <p:nvPr/>
        </p:nvSpPr>
        <p:spPr>
          <a:xfrm>
            <a:off x="5254785" y="2309602"/>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95" name="Oval 194">
            <a:extLst>
              <a:ext uri="{FF2B5EF4-FFF2-40B4-BE49-F238E27FC236}">
                <a16:creationId xmlns:a16="http://schemas.microsoft.com/office/drawing/2014/main" id="{A8C0FC4F-C514-49FE-AD2C-70BBD82CE92E}"/>
              </a:ext>
            </a:extLst>
          </p:cNvPr>
          <p:cNvSpPr/>
          <p:nvPr/>
        </p:nvSpPr>
        <p:spPr>
          <a:xfrm>
            <a:off x="5254785" y="2863276"/>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a:t>
            </a:r>
          </a:p>
        </p:txBody>
      </p:sp>
      <p:sp>
        <p:nvSpPr>
          <p:cNvPr id="196" name="Oval 195">
            <a:extLst>
              <a:ext uri="{FF2B5EF4-FFF2-40B4-BE49-F238E27FC236}">
                <a16:creationId xmlns:a16="http://schemas.microsoft.com/office/drawing/2014/main" id="{A5F6A1BC-4D97-431E-BA07-F559CFABBC09}"/>
              </a:ext>
            </a:extLst>
          </p:cNvPr>
          <p:cNvSpPr/>
          <p:nvPr/>
        </p:nvSpPr>
        <p:spPr>
          <a:xfrm>
            <a:off x="8544420" y="3464305"/>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p>
        </p:txBody>
      </p:sp>
      <p:sp>
        <p:nvSpPr>
          <p:cNvPr id="197" name="Oval 196">
            <a:extLst>
              <a:ext uri="{FF2B5EF4-FFF2-40B4-BE49-F238E27FC236}">
                <a16:creationId xmlns:a16="http://schemas.microsoft.com/office/drawing/2014/main" id="{168F0371-8BFC-4402-B2C4-47C477666850}"/>
              </a:ext>
            </a:extLst>
          </p:cNvPr>
          <p:cNvSpPr/>
          <p:nvPr/>
        </p:nvSpPr>
        <p:spPr>
          <a:xfrm>
            <a:off x="5254785" y="396223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Ổ</a:t>
            </a:r>
          </a:p>
        </p:txBody>
      </p:sp>
      <p:sp>
        <p:nvSpPr>
          <p:cNvPr id="198" name="Oval 197">
            <a:extLst>
              <a:ext uri="{FF2B5EF4-FFF2-40B4-BE49-F238E27FC236}">
                <a16:creationId xmlns:a16="http://schemas.microsoft.com/office/drawing/2014/main" id="{6D3798B4-42F5-4284-B202-E408C34006E9}"/>
              </a:ext>
            </a:extLst>
          </p:cNvPr>
          <p:cNvSpPr/>
          <p:nvPr/>
        </p:nvSpPr>
        <p:spPr>
          <a:xfrm>
            <a:off x="5254785" y="450751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99" name="Oval 198">
            <a:extLst>
              <a:ext uri="{FF2B5EF4-FFF2-40B4-BE49-F238E27FC236}">
                <a16:creationId xmlns:a16="http://schemas.microsoft.com/office/drawing/2014/main" id="{D395A134-65CF-4AAC-BA3B-0D6A34931BE7}"/>
              </a:ext>
            </a:extLst>
          </p:cNvPr>
          <p:cNvSpPr/>
          <p:nvPr/>
        </p:nvSpPr>
        <p:spPr>
          <a:xfrm>
            <a:off x="5254785" y="5056999"/>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a:t>
            </a:r>
          </a:p>
        </p:txBody>
      </p:sp>
      <p:sp>
        <p:nvSpPr>
          <p:cNvPr id="200" name="Oval 199">
            <a:extLst>
              <a:ext uri="{FF2B5EF4-FFF2-40B4-BE49-F238E27FC236}">
                <a16:creationId xmlns:a16="http://schemas.microsoft.com/office/drawing/2014/main" id="{31FEDA48-2549-4AD0-A16B-7D324F83A4B4}"/>
              </a:ext>
            </a:extLst>
          </p:cNvPr>
          <p:cNvSpPr/>
          <p:nvPr/>
        </p:nvSpPr>
        <p:spPr>
          <a:xfrm>
            <a:off x="6339646" y="1243486"/>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p>
        </p:txBody>
      </p:sp>
      <p:sp>
        <p:nvSpPr>
          <p:cNvPr id="202" name="Oval 201">
            <a:extLst>
              <a:ext uri="{FF2B5EF4-FFF2-40B4-BE49-F238E27FC236}">
                <a16:creationId xmlns:a16="http://schemas.microsoft.com/office/drawing/2014/main" id="{60F74F2F-C477-42E9-8046-C33227D5F2A4}"/>
              </a:ext>
            </a:extLst>
          </p:cNvPr>
          <p:cNvSpPr/>
          <p:nvPr/>
        </p:nvSpPr>
        <p:spPr>
          <a:xfrm>
            <a:off x="6328136" y="2340526"/>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t>
            </a:r>
          </a:p>
        </p:txBody>
      </p:sp>
      <p:sp>
        <p:nvSpPr>
          <p:cNvPr id="203" name="Oval 202">
            <a:extLst>
              <a:ext uri="{FF2B5EF4-FFF2-40B4-BE49-F238E27FC236}">
                <a16:creationId xmlns:a16="http://schemas.microsoft.com/office/drawing/2014/main" id="{B6ED2480-B329-4E70-9D27-15E385923D13}"/>
              </a:ext>
            </a:extLst>
          </p:cNvPr>
          <p:cNvSpPr/>
          <p:nvPr/>
        </p:nvSpPr>
        <p:spPr>
          <a:xfrm>
            <a:off x="6328136" y="2894200"/>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p>
        </p:txBody>
      </p:sp>
      <p:sp>
        <p:nvSpPr>
          <p:cNvPr id="204" name="Oval 203">
            <a:extLst>
              <a:ext uri="{FF2B5EF4-FFF2-40B4-BE49-F238E27FC236}">
                <a16:creationId xmlns:a16="http://schemas.microsoft.com/office/drawing/2014/main" id="{309B27FF-CBA0-4195-AFBD-F8DB4E25E7BD}"/>
              </a:ext>
            </a:extLst>
          </p:cNvPr>
          <p:cNvSpPr/>
          <p:nvPr/>
        </p:nvSpPr>
        <p:spPr>
          <a:xfrm>
            <a:off x="6328136" y="3443677"/>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a:t>
            </a:r>
          </a:p>
        </p:txBody>
      </p:sp>
      <p:sp>
        <p:nvSpPr>
          <p:cNvPr id="205" name="Oval 204">
            <a:extLst>
              <a:ext uri="{FF2B5EF4-FFF2-40B4-BE49-F238E27FC236}">
                <a16:creationId xmlns:a16="http://schemas.microsoft.com/office/drawing/2014/main" id="{72E71625-5A4D-4BAB-A53E-E03A1001AABF}"/>
              </a:ext>
            </a:extLst>
          </p:cNvPr>
          <p:cNvSpPr/>
          <p:nvPr/>
        </p:nvSpPr>
        <p:spPr>
          <a:xfrm>
            <a:off x="6328136" y="399315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p>
        </p:txBody>
      </p:sp>
      <p:sp>
        <p:nvSpPr>
          <p:cNvPr id="206" name="Oval 205">
            <a:extLst>
              <a:ext uri="{FF2B5EF4-FFF2-40B4-BE49-F238E27FC236}">
                <a16:creationId xmlns:a16="http://schemas.microsoft.com/office/drawing/2014/main" id="{D4079A2E-5767-4BAC-B6DF-26BA43696BC5}"/>
              </a:ext>
            </a:extLst>
          </p:cNvPr>
          <p:cNvSpPr/>
          <p:nvPr/>
        </p:nvSpPr>
        <p:spPr>
          <a:xfrm>
            <a:off x="6328136" y="453843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207" name="Oval 206">
            <a:extLst>
              <a:ext uri="{FF2B5EF4-FFF2-40B4-BE49-F238E27FC236}">
                <a16:creationId xmlns:a16="http://schemas.microsoft.com/office/drawing/2014/main" id="{8E2C5BE9-3778-4B9D-9EBB-797273EBDBDF}"/>
              </a:ext>
            </a:extLst>
          </p:cNvPr>
          <p:cNvSpPr/>
          <p:nvPr/>
        </p:nvSpPr>
        <p:spPr>
          <a:xfrm>
            <a:off x="6328136" y="5087923"/>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208" name="Oval 207">
            <a:extLst>
              <a:ext uri="{FF2B5EF4-FFF2-40B4-BE49-F238E27FC236}">
                <a16:creationId xmlns:a16="http://schemas.microsoft.com/office/drawing/2014/main" id="{9F41907C-46B6-4B09-A26B-D4362A04D326}"/>
              </a:ext>
            </a:extLst>
          </p:cNvPr>
          <p:cNvSpPr/>
          <p:nvPr/>
        </p:nvSpPr>
        <p:spPr>
          <a:xfrm>
            <a:off x="6859077" y="125379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a:t>
            </a:r>
          </a:p>
        </p:txBody>
      </p:sp>
      <p:sp>
        <p:nvSpPr>
          <p:cNvPr id="210" name="Oval 209">
            <a:extLst>
              <a:ext uri="{FF2B5EF4-FFF2-40B4-BE49-F238E27FC236}">
                <a16:creationId xmlns:a16="http://schemas.microsoft.com/office/drawing/2014/main" id="{4A80CD6B-7FD8-4B79-A83A-E4D9516910FE}"/>
              </a:ext>
            </a:extLst>
          </p:cNvPr>
          <p:cNvSpPr/>
          <p:nvPr/>
        </p:nvSpPr>
        <p:spPr>
          <a:xfrm>
            <a:off x="6847567" y="235083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p>
        </p:txBody>
      </p:sp>
      <p:sp>
        <p:nvSpPr>
          <p:cNvPr id="211" name="Oval 210">
            <a:extLst>
              <a:ext uri="{FF2B5EF4-FFF2-40B4-BE49-F238E27FC236}">
                <a16:creationId xmlns:a16="http://schemas.microsoft.com/office/drawing/2014/main" id="{EF5831C3-DC9D-4501-A5C2-129CB40A1680}"/>
              </a:ext>
            </a:extLst>
          </p:cNvPr>
          <p:cNvSpPr/>
          <p:nvPr/>
        </p:nvSpPr>
        <p:spPr>
          <a:xfrm>
            <a:off x="6847567" y="2904508"/>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a:t>
            </a:r>
          </a:p>
        </p:txBody>
      </p:sp>
      <p:sp>
        <p:nvSpPr>
          <p:cNvPr id="212" name="Oval 211">
            <a:extLst>
              <a:ext uri="{FF2B5EF4-FFF2-40B4-BE49-F238E27FC236}">
                <a16:creationId xmlns:a16="http://schemas.microsoft.com/office/drawing/2014/main" id="{447C2CB6-0764-4901-99F8-8CC74F20CF44}"/>
              </a:ext>
            </a:extLst>
          </p:cNvPr>
          <p:cNvSpPr/>
          <p:nvPr/>
        </p:nvSpPr>
        <p:spPr>
          <a:xfrm>
            <a:off x="6847567" y="3453985"/>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213" name="Oval 212">
            <a:extLst>
              <a:ext uri="{FF2B5EF4-FFF2-40B4-BE49-F238E27FC236}">
                <a16:creationId xmlns:a16="http://schemas.microsoft.com/office/drawing/2014/main" id="{7C63E469-DB1F-4728-ACF8-E3456D782D35}"/>
              </a:ext>
            </a:extLst>
          </p:cNvPr>
          <p:cNvSpPr/>
          <p:nvPr/>
        </p:nvSpPr>
        <p:spPr>
          <a:xfrm>
            <a:off x="6847567" y="4003462"/>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a:t>
            </a:r>
          </a:p>
        </p:txBody>
      </p:sp>
      <p:sp>
        <p:nvSpPr>
          <p:cNvPr id="215" name="Oval 214">
            <a:extLst>
              <a:ext uri="{FF2B5EF4-FFF2-40B4-BE49-F238E27FC236}">
                <a16:creationId xmlns:a16="http://schemas.microsoft.com/office/drawing/2014/main" id="{774D9A80-DDD4-4DFC-9684-CD200B536E5D}"/>
              </a:ext>
            </a:extLst>
          </p:cNvPr>
          <p:cNvSpPr/>
          <p:nvPr/>
        </p:nvSpPr>
        <p:spPr>
          <a:xfrm>
            <a:off x="6847567" y="5098231"/>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p>
        </p:txBody>
      </p:sp>
      <p:sp>
        <p:nvSpPr>
          <p:cNvPr id="216" name="Oval 215">
            <a:extLst>
              <a:ext uri="{FF2B5EF4-FFF2-40B4-BE49-F238E27FC236}">
                <a16:creationId xmlns:a16="http://schemas.microsoft.com/office/drawing/2014/main" id="{A3D8920D-031B-4244-8FA6-F4EEFF47C7A0}"/>
              </a:ext>
            </a:extLst>
          </p:cNvPr>
          <p:cNvSpPr/>
          <p:nvPr/>
        </p:nvSpPr>
        <p:spPr>
          <a:xfrm>
            <a:off x="7413711" y="125379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218" name="Oval 217">
            <a:extLst>
              <a:ext uri="{FF2B5EF4-FFF2-40B4-BE49-F238E27FC236}">
                <a16:creationId xmlns:a16="http://schemas.microsoft.com/office/drawing/2014/main" id="{A08EA323-76CD-4AA6-B8B8-A6E0852A50DD}"/>
              </a:ext>
            </a:extLst>
          </p:cNvPr>
          <p:cNvSpPr/>
          <p:nvPr/>
        </p:nvSpPr>
        <p:spPr>
          <a:xfrm>
            <a:off x="7402201" y="235083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220" name="Oval 219">
            <a:extLst>
              <a:ext uri="{FF2B5EF4-FFF2-40B4-BE49-F238E27FC236}">
                <a16:creationId xmlns:a16="http://schemas.microsoft.com/office/drawing/2014/main" id="{47D432B8-DA8E-44E8-B802-C1BF8A55E6D7}"/>
              </a:ext>
            </a:extLst>
          </p:cNvPr>
          <p:cNvSpPr/>
          <p:nvPr/>
        </p:nvSpPr>
        <p:spPr>
          <a:xfrm>
            <a:off x="7402201" y="3453985"/>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p>
        </p:txBody>
      </p:sp>
      <p:sp>
        <p:nvSpPr>
          <p:cNvPr id="221" name="Oval 220">
            <a:extLst>
              <a:ext uri="{FF2B5EF4-FFF2-40B4-BE49-F238E27FC236}">
                <a16:creationId xmlns:a16="http://schemas.microsoft.com/office/drawing/2014/main" id="{0AA2217F-1592-4DC3-BF6F-B3E99417614C}"/>
              </a:ext>
            </a:extLst>
          </p:cNvPr>
          <p:cNvSpPr/>
          <p:nvPr/>
        </p:nvSpPr>
        <p:spPr>
          <a:xfrm>
            <a:off x="7402201" y="4003462"/>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223" name="Oval 222">
            <a:extLst>
              <a:ext uri="{FF2B5EF4-FFF2-40B4-BE49-F238E27FC236}">
                <a16:creationId xmlns:a16="http://schemas.microsoft.com/office/drawing/2014/main" id="{F61B8106-6883-4E6C-8AEF-992FDD047608}"/>
              </a:ext>
            </a:extLst>
          </p:cNvPr>
          <p:cNvSpPr/>
          <p:nvPr/>
        </p:nvSpPr>
        <p:spPr>
          <a:xfrm>
            <a:off x="7402201" y="5098231"/>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a:t>
            </a:r>
          </a:p>
        </p:txBody>
      </p:sp>
      <p:sp>
        <p:nvSpPr>
          <p:cNvPr id="224" name="Oval 223">
            <a:extLst>
              <a:ext uri="{FF2B5EF4-FFF2-40B4-BE49-F238E27FC236}">
                <a16:creationId xmlns:a16="http://schemas.microsoft.com/office/drawing/2014/main" id="{A25E50E6-3605-48C9-BF23-1E6762BE32A3}"/>
              </a:ext>
            </a:extLst>
          </p:cNvPr>
          <p:cNvSpPr/>
          <p:nvPr/>
        </p:nvSpPr>
        <p:spPr>
          <a:xfrm>
            <a:off x="7992825" y="125379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226" name="Oval 225">
            <a:extLst>
              <a:ext uri="{FF2B5EF4-FFF2-40B4-BE49-F238E27FC236}">
                <a16:creationId xmlns:a16="http://schemas.microsoft.com/office/drawing/2014/main" id="{3A115D3A-A03E-4155-80A1-F37D57A2DF9C}"/>
              </a:ext>
            </a:extLst>
          </p:cNvPr>
          <p:cNvSpPr/>
          <p:nvPr/>
        </p:nvSpPr>
        <p:spPr>
          <a:xfrm>
            <a:off x="7981315" y="2350834"/>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Ê</a:t>
            </a:r>
          </a:p>
        </p:txBody>
      </p:sp>
      <p:sp>
        <p:nvSpPr>
          <p:cNvPr id="228" name="Oval 227">
            <a:extLst>
              <a:ext uri="{FF2B5EF4-FFF2-40B4-BE49-F238E27FC236}">
                <a16:creationId xmlns:a16="http://schemas.microsoft.com/office/drawing/2014/main" id="{9B5624B2-F600-4DC6-9826-B05A6BE6DD89}"/>
              </a:ext>
            </a:extLst>
          </p:cNvPr>
          <p:cNvSpPr/>
          <p:nvPr/>
        </p:nvSpPr>
        <p:spPr>
          <a:xfrm>
            <a:off x="7981315" y="3453985"/>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Ậ</a:t>
            </a:r>
          </a:p>
        </p:txBody>
      </p:sp>
      <p:sp>
        <p:nvSpPr>
          <p:cNvPr id="229" name="Oval 228">
            <a:extLst>
              <a:ext uri="{FF2B5EF4-FFF2-40B4-BE49-F238E27FC236}">
                <a16:creationId xmlns:a16="http://schemas.microsoft.com/office/drawing/2014/main" id="{072B7ECF-A2CF-4B71-82A8-638C884ADE12}"/>
              </a:ext>
            </a:extLst>
          </p:cNvPr>
          <p:cNvSpPr/>
          <p:nvPr/>
        </p:nvSpPr>
        <p:spPr>
          <a:xfrm>
            <a:off x="7981315" y="4003462"/>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p>
        </p:txBody>
      </p:sp>
      <p:sp>
        <p:nvSpPr>
          <p:cNvPr id="231" name="Oval 230">
            <a:extLst>
              <a:ext uri="{FF2B5EF4-FFF2-40B4-BE49-F238E27FC236}">
                <a16:creationId xmlns:a16="http://schemas.microsoft.com/office/drawing/2014/main" id="{7C859841-8729-4DCF-821A-48E0C4D74283}"/>
              </a:ext>
            </a:extLst>
          </p:cNvPr>
          <p:cNvSpPr/>
          <p:nvPr/>
        </p:nvSpPr>
        <p:spPr>
          <a:xfrm>
            <a:off x="7981315" y="5098231"/>
            <a:ext cx="545284" cy="55367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t>
            </a:r>
          </a:p>
        </p:txBody>
      </p:sp>
      <p:sp>
        <p:nvSpPr>
          <p:cNvPr id="243" name="Oval 242">
            <a:extLst>
              <a:ext uri="{FF2B5EF4-FFF2-40B4-BE49-F238E27FC236}">
                <a16:creationId xmlns:a16="http://schemas.microsoft.com/office/drawing/2014/main" id="{CE91F66E-AEB5-403E-996A-A8436900B6FC}"/>
              </a:ext>
            </a:extLst>
          </p:cNvPr>
          <p:cNvSpPr/>
          <p:nvPr/>
        </p:nvSpPr>
        <p:spPr>
          <a:xfrm>
            <a:off x="10207376" y="1259917"/>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t>
            </a:r>
          </a:p>
        </p:txBody>
      </p:sp>
      <p:sp>
        <p:nvSpPr>
          <p:cNvPr id="244" name="Oval 243">
            <a:extLst>
              <a:ext uri="{FF2B5EF4-FFF2-40B4-BE49-F238E27FC236}">
                <a16:creationId xmlns:a16="http://schemas.microsoft.com/office/drawing/2014/main" id="{8F961280-062B-42B7-877A-7EFF6E3ACA1B}"/>
              </a:ext>
            </a:extLst>
          </p:cNvPr>
          <p:cNvSpPr/>
          <p:nvPr/>
        </p:nvSpPr>
        <p:spPr>
          <a:xfrm>
            <a:off x="10195866" y="1803283"/>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45" name="Oval 244">
            <a:extLst>
              <a:ext uri="{FF2B5EF4-FFF2-40B4-BE49-F238E27FC236}">
                <a16:creationId xmlns:a16="http://schemas.microsoft.com/office/drawing/2014/main" id="{F1FB9CF4-2D47-42C2-95CC-33C92EDB7BA9}"/>
              </a:ext>
            </a:extLst>
          </p:cNvPr>
          <p:cNvSpPr/>
          <p:nvPr/>
        </p:nvSpPr>
        <p:spPr>
          <a:xfrm>
            <a:off x="10195866" y="2356957"/>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Á</a:t>
            </a:r>
          </a:p>
        </p:txBody>
      </p:sp>
      <p:sp>
        <p:nvSpPr>
          <p:cNvPr id="246" name="Oval 245">
            <a:extLst>
              <a:ext uri="{FF2B5EF4-FFF2-40B4-BE49-F238E27FC236}">
                <a16:creationId xmlns:a16="http://schemas.microsoft.com/office/drawing/2014/main" id="{057701B9-257B-4653-9287-82750E8FB4EB}"/>
              </a:ext>
            </a:extLst>
          </p:cNvPr>
          <p:cNvSpPr/>
          <p:nvPr/>
        </p:nvSpPr>
        <p:spPr>
          <a:xfrm>
            <a:off x="10195866" y="2910631"/>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
        <p:nvSpPr>
          <p:cNvPr id="247" name="Oval 246">
            <a:extLst>
              <a:ext uri="{FF2B5EF4-FFF2-40B4-BE49-F238E27FC236}">
                <a16:creationId xmlns:a16="http://schemas.microsoft.com/office/drawing/2014/main" id="{5295650D-FC63-49AC-B411-BDD62AFACEAE}"/>
              </a:ext>
            </a:extLst>
          </p:cNvPr>
          <p:cNvSpPr/>
          <p:nvPr/>
        </p:nvSpPr>
        <p:spPr>
          <a:xfrm>
            <a:off x="10195866" y="3460108"/>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p>
        </p:txBody>
      </p:sp>
      <p:sp>
        <p:nvSpPr>
          <p:cNvPr id="248" name="Oval 247">
            <a:extLst>
              <a:ext uri="{FF2B5EF4-FFF2-40B4-BE49-F238E27FC236}">
                <a16:creationId xmlns:a16="http://schemas.microsoft.com/office/drawing/2014/main" id="{18426D49-2855-4DEA-B969-4093C616575C}"/>
              </a:ext>
            </a:extLst>
          </p:cNvPr>
          <p:cNvSpPr/>
          <p:nvPr/>
        </p:nvSpPr>
        <p:spPr>
          <a:xfrm>
            <a:off x="10195866" y="4009585"/>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p>
        </p:txBody>
      </p:sp>
      <p:sp>
        <p:nvSpPr>
          <p:cNvPr id="249" name="Oval 248">
            <a:extLst>
              <a:ext uri="{FF2B5EF4-FFF2-40B4-BE49-F238E27FC236}">
                <a16:creationId xmlns:a16="http://schemas.microsoft.com/office/drawing/2014/main" id="{EB99680D-98B9-4142-9379-E07F0E77DAFB}"/>
              </a:ext>
            </a:extLst>
          </p:cNvPr>
          <p:cNvSpPr/>
          <p:nvPr/>
        </p:nvSpPr>
        <p:spPr>
          <a:xfrm>
            <a:off x="10177023" y="4543600"/>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Ệ</a:t>
            </a:r>
          </a:p>
        </p:txBody>
      </p:sp>
      <p:sp>
        <p:nvSpPr>
          <p:cNvPr id="250" name="Oval 249">
            <a:extLst>
              <a:ext uri="{FF2B5EF4-FFF2-40B4-BE49-F238E27FC236}">
                <a16:creationId xmlns:a16="http://schemas.microsoft.com/office/drawing/2014/main" id="{1C00EA3A-5B7D-47FE-8F69-BE35E695093C}"/>
              </a:ext>
            </a:extLst>
          </p:cNvPr>
          <p:cNvSpPr/>
          <p:nvPr/>
        </p:nvSpPr>
        <p:spPr>
          <a:xfrm>
            <a:off x="10190262" y="5087923"/>
            <a:ext cx="545284" cy="5536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p>
        </p:txBody>
      </p:sp>
      <p:sp>
        <p:nvSpPr>
          <p:cNvPr id="2" name="Rectangle: Rounded Corners 1">
            <a:hlinkClick r:id="rId15" action="ppaction://hlinksldjump"/>
            <a:extLst>
              <a:ext uri="{FF2B5EF4-FFF2-40B4-BE49-F238E27FC236}">
                <a16:creationId xmlns:a16="http://schemas.microsoft.com/office/drawing/2014/main" id="{2658DEC9-7AED-4D8F-8723-08A19315D834}"/>
              </a:ext>
            </a:extLst>
          </p:cNvPr>
          <p:cNvSpPr/>
          <p:nvPr/>
        </p:nvSpPr>
        <p:spPr>
          <a:xfrm>
            <a:off x="1065320" y="6036816"/>
            <a:ext cx="1624614" cy="43500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HỌC</a:t>
            </a:r>
          </a:p>
        </p:txBody>
      </p:sp>
    </p:spTree>
    <p:extLst>
      <p:ext uri="{BB962C8B-B14F-4D97-AF65-F5344CB8AC3E}">
        <p14:creationId xmlns:p14="http://schemas.microsoft.com/office/powerpoint/2010/main" val="3647696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7"/>
                                        </p:tgtEl>
                                        <p:attrNameLst>
                                          <p:attrName>ppt_x</p:attrName>
                                          <p:attrName>ppt_y</p:attrName>
                                        </p:attrNameLst>
                                      </p:cBhvr>
                                    </p:animMotion>
                                    <p:animRot by="1500000">
                                      <p:cBhvr>
                                        <p:cTn id="7" dur="125" fill="hold">
                                          <p:stCondLst>
                                            <p:cond delay="0"/>
                                          </p:stCondLst>
                                        </p:cTn>
                                        <p:tgtEl>
                                          <p:spTgt spid="27"/>
                                        </p:tgtEl>
                                        <p:attrNameLst>
                                          <p:attrName>r</p:attrName>
                                        </p:attrNameLst>
                                      </p:cBhvr>
                                    </p:animRot>
                                    <p:animRot by="-1500000">
                                      <p:cBhvr>
                                        <p:cTn id="8" dur="125" fill="hold">
                                          <p:stCondLst>
                                            <p:cond delay="125"/>
                                          </p:stCondLst>
                                        </p:cTn>
                                        <p:tgtEl>
                                          <p:spTgt spid="27"/>
                                        </p:tgtEl>
                                        <p:attrNameLst>
                                          <p:attrName>r</p:attrName>
                                        </p:attrNameLst>
                                      </p:cBhvr>
                                    </p:animRot>
                                    <p:animRot by="-1500000">
                                      <p:cBhvr>
                                        <p:cTn id="9" dur="125" fill="hold">
                                          <p:stCondLst>
                                            <p:cond delay="250"/>
                                          </p:stCondLst>
                                        </p:cTn>
                                        <p:tgtEl>
                                          <p:spTgt spid="27"/>
                                        </p:tgtEl>
                                        <p:attrNameLst>
                                          <p:attrName>r</p:attrName>
                                        </p:attrNameLst>
                                      </p:cBhvr>
                                    </p:animRot>
                                    <p:animRot by="1500000">
                                      <p:cBhvr>
                                        <p:cTn id="10" dur="125" fill="hold">
                                          <p:stCondLst>
                                            <p:cond delay="375"/>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7"/>
                                        </p:tgtEl>
                                        <p:attrNameLst>
                                          <p:attrName>ppt_x</p:attrName>
                                          <p:attrName>ppt_y</p:attrName>
                                        </p:attrNameLst>
                                      </p:cBhvr>
                                    </p:animMotion>
                                    <p:animRot by="1500000">
                                      <p:cBhvr>
                                        <p:cTn id="15" dur="125" fill="hold">
                                          <p:stCondLst>
                                            <p:cond delay="0"/>
                                          </p:stCondLst>
                                        </p:cTn>
                                        <p:tgtEl>
                                          <p:spTgt spid="27"/>
                                        </p:tgtEl>
                                        <p:attrNameLst>
                                          <p:attrName>r</p:attrName>
                                        </p:attrNameLst>
                                      </p:cBhvr>
                                    </p:animRot>
                                    <p:animRot by="-1500000">
                                      <p:cBhvr>
                                        <p:cTn id="16" dur="125" fill="hold">
                                          <p:stCondLst>
                                            <p:cond delay="125"/>
                                          </p:stCondLst>
                                        </p:cTn>
                                        <p:tgtEl>
                                          <p:spTgt spid="27"/>
                                        </p:tgtEl>
                                        <p:attrNameLst>
                                          <p:attrName>r</p:attrName>
                                        </p:attrNameLst>
                                      </p:cBhvr>
                                    </p:animRot>
                                    <p:animRot by="-1500000">
                                      <p:cBhvr>
                                        <p:cTn id="17" dur="125" fill="hold">
                                          <p:stCondLst>
                                            <p:cond delay="250"/>
                                          </p:stCondLst>
                                        </p:cTn>
                                        <p:tgtEl>
                                          <p:spTgt spid="27"/>
                                        </p:tgtEl>
                                        <p:attrNameLst>
                                          <p:attrName>r</p:attrName>
                                        </p:attrNameLst>
                                      </p:cBhvr>
                                    </p:animRot>
                                    <p:animRot by="1500000">
                                      <p:cBhvr>
                                        <p:cTn id="18" dur="125" fill="hold">
                                          <p:stCondLst>
                                            <p:cond delay="375"/>
                                          </p:stCondLst>
                                        </p:cTn>
                                        <p:tgtEl>
                                          <p:spTgt spid="2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arn(inVertical)">
                                      <p:cBhvr>
                                        <p:cTn id="50" dur="500"/>
                                        <p:tgtEl>
                                          <p:spTgt spid="4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barn(inVertical)">
                                      <p:cBhvr>
                                        <p:cTn id="53" dur="500"/>
                                        <p:tgtEl>
                                          <p:spTgt spid="4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arn(inVertical)">
                                      <p:cBhvr>
                                        <p:cTn id="56" dur="500"/>
                                        <p:tgtEl>
                                          <p:spTgt spid="4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inVertical)">
                                      <p:cBhvr>
                                        <p:cTn id="62" dur="500"/>
                                        <p:tgtEl>
                                          <p:spTgt spid="45"/>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arn(inVertical)">
                                      <p:cBhvr>
                                        <p:cTn id="65" dur="500"/>
                                        <p:tgtEl>
                                          <p:spTgt spid="4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barn(inVertical)">
                                      <p:cBhvr>
                                        <p:cTn id="68" dur="500"/>
                                        <p:tgtEl>
                                          <p:spTgt spid="4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arn(inVertical)">
                                      <p:cBhvr>
                                        <p:cTn id="71" dur="500"/>
                                        <p:tgtEl>
                                          <p:spTgt spid="4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barn(inVertical)">
                                      <p:cBhvr>
                                        <p:cTn id="74" dur="500"/>
                                        <p:tgtEl>
                                          <p:spTgt spid="54"/>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barn(inVertical)">
                                      <p:cBhvr>
                                        <p:cTn id="77" dur="500"/>
                                        <p:tgtEl>
                                          <p:spTgt spid="57"/>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barn(inVertical)">
                                      <p:cBhvr>
                                        <p:cTn id="80" dur="500"/>
                                        <p:tgtEl>
                                          <p:spTgt spid="6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barn(inVertical)">
                                      <p:cBhvr>
                                        <p:cTn id="83" dur="500"/>
                                        <p:tgtEl>
                                          <p:spTgt spid="6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barn(inVertical)">
                                      <p:cBhvr>
                                        <p:cTn id="86" dur="500"/>
                                        <p:tgtEl>
                                          <p:spTgt spid="70"/>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barn(inVertical)">
                                      <p:cBhvr>
                                        <p:cTn id="89" dur="500"/>
                                        <p:tgtEl>
                                          <p:spTgt spid="72"/>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barn(inVertical)">
                                      <p:cBhvr>
                                        <p:cTn id="92" dur="500"/>
                                        <p:tgtEl>
                                          <p:spTgt spid="73"/>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barn(inVertical)">
                                      <p:cBhvr>
                                        <p:cTn id="95" dur="500"/>
                                        <p:tgtEl>
                                          <p:spTgt spid="74"/>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barn(inVertical)">
                                      <p:cBhvr>
                                        <p:cTn id="98" dur="500"/>
                                        <p:tgtEl>
                                          <p:spTgt spid="77"/>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barn(inVertical)">
                                      <p:cBhvr>
                                        <p:cTn id="101" dur="500"/>
                                        <p:tgtEl>
                                          <p:spTgt spid="78"/>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barn(inVertical)">
                                      <p:cBhvr>
                                        <p:cTn id="104" dur="500"/>
                                        <p:tgtEl>
                                          <p:spTgt spid="80"/>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barn(inVertical)">
                                      <p:cBhvr>
                                        <p:cTn id="107" dur="500"/>
                                        <p:tgtEl>
                                          <p:spTgt spid="81"/>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barn(inVertical)">
                                      <p:cBhvr>
                                        <p:cTn id="110" dur="500"/>
                                        <p:tgtEl>
                                          <p:spTgt spid="82"/>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barn(inVertical)">
                                      <p:cBhvr>
                                        <p:cTn id="113" dur="500"/>
                                        <p:tgtEl>
                                          <p:spTgt spid="83"/>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barn(inVertical)">
                                      <p:cBhvr>
                                        <p:cTn id="116" dur="500"/>
                                        <p:tgtEl>
                                          <p:spTgt spid="85"/>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86"/>
                                        </p:tgtEl>
                                        <p:attrNameLst>
                                          <p:attrName>style.visibility</p:attrName>
                                        </p:attrNameLst>
                                      </p:cBhvr>
                                      <p:to>
                                        <p:strVal val="visible"/>
                                      </p:to>
                                    </p:set>
                                    <p:animEffect transition="in" filter="barn(inVertical)">
                                      <p:cBhvr>
                                        <p:cTn id="119" dur="500"/>
                                        <p:tgtEl>
                                          <p:spTgt spid="86"/>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87"/>
                                        </p:tgtEl>
                                        <p:attrNameLst>
                                          <p:attrName>style.visibility</p:attrName>
                                        </p:attrNameLst>
                                      </p:cBhvr>
                                      <p:to>
                                        <p:strVal val="visible"/>
                                      </p:to>
                                    </p:set>
                                    <p:animEffect transition="in" filter="barn(inVertical)">
                                      <p:cBhvr>
                                        <p:cTn id="122" dur="500"/>
                                        <p:tgtEl>
                                          <p:spTgt spid="87"/>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88"/>
                                        </p:tgtEl>
                                        <p:attrNameLst>
                                          <p:attrName>style.visibility</p:attrName>
                                        </p:attrNameLst>
                                      </p:cBhvr>
                                      <p:to>
                                        <p:strVal val="visible"/>
                                      </p:to>
                                    </p:set>
                                    <p:animEffect transition="in" filter="barn(inVertical)">
                                      <p:cBhvr>
                                        <p:cTn id="125" dur="500"/>
                                        <p:tgtEl>
                                          <p:spTgt spid="88"/>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89"/>
                                        </p:tgtEl>
                                        <p:attrNameLst>
                                          <p:attrName>style.visibility</p:attrName>
                                        </p:attrNameLst>
                                      </p:cBhvr>
                                      <p:to>
                                        <p:strVal val="visible"/>
                                      </p:to>
                                    </p:set>
                                    <p:animEffect transition="in" filter="barn(inVertical)">
                                      <p:cBhvr>
                                        <p:cTn id="128" dur="500"/>
                                        <p:tgtEl>
                                          <p:spTgt spid="89"/>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90"/>
                                        </p:tgtEl>
                                        <p:attrNameLst>
                                          <p:attrName>style.visibility</p:attrName>
                                        </p:attrNameLst>
                                      </p:cBhvr>
                                      <p:to>
                                        <p:strVal val="visible"/>
                                      </p:to>
                                    </p:set>
                                    <p:animEffect transition="in" filter="barn(inVertical)">
                                      <p:cBhvr>
                                        <p:cTn id="131" dur="500"/>
                                        <p:tgtEl>
                                          <p:spTgt spid="90"/>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91"/>
                                        </p:tgtEl>
                                        <p:attrNameLst>
                                          <p:attrName>style.visibility</p:attrName>
                                        </p:attrNameLst>
                                      </p:cBhvr>
                                      <p:to>
                                        <p:strVal val="visible"/>
                                      </p:to>
                                    </p:set>
                                    <p:animEffect transition="in" filter="barn(inVertical)">
                                      <p:cBhvr>
                                        <p:cTn id="134" dur="500"/>
                                        <p:tgtEl>
                                          <p:spTgt spid="91"/>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92"/>
                                        </p:tgtEl>
                                        <p:attrNameLst>
                                          <p:attrName>style.visibility</p:attrName>
                                        </p:attrNameLst>
                                      </p:cBhvr>
                                      <p:to>
                                        <p:strVal val="visible"/>
                                      </p:to>
                                    </p:set>
                                    <p:animEffect transition="in" filter="barn(inVertical)">
                                      <p:cBhvr>
                                        <p:cTn id="137" dur="500"/>
                                        <p:tgtEl>
                                          <p:spTgt spid="92"/>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93"/>
                                        </p:tgtEl>
                                        <p:attrNameLst>
                                          <p:attrName>style.visibility</p:attrName>
                                        </p:attrNameLst>
                                      </p:cBhvr>
                                      <p:to>
                                        <p:strVal val="visible"/>
                                      </p:to>
                                    </p:set>
                                    <p:animEffect transition="in" filter="barn(inVertical)">
                                      <p:cBhvr>
                                        <p:cTn id="140" dur="500"/>
                                        <p:tgtEl>
                                          <p:spTgt spid="93"/>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barn(inVertical)">
                                      <p:cBhvr>
                                        <p:cTn id="143" dur="500"/>
                                        <p:tgtEl>
                                          <p:spTgt spid="94"/>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95"/>
                                        </p:tgtEl>
                                        <p:attrNameLst>
                                          <p:attrName>style.visibility</p:attrName>
                                        </p:attrNameLst>
                                      </p:cBhvr>
                                      <p:to>
                                        <p:strVal val="visible"/>
                                      </p:to>
                                    </p:set>
                                    <p:animEffect transition="in" filter="barn(inVertical)">
                                      <p:cBhvr>
                                        <p:cTn id="146" dur="500"/>
                                        <p:tgtEl>
                                          <p:spTgt spid="95"/>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96"/>
                                        </p:tgtEl>
                                        <p:attrNameLst>
                                          <p:attrName>style.visibility</p:attrName>
                                        </p:attrNameLst>
                                      </p:cBhvr>
                                      <p:to>
                                        <p:strVal val="visible"/>
                                      </p:to>
                                    </p:set>
                                    <p:animEffect transition="in" filter="barn(inVertical)">
                                      <p:cBhvr>
                                        <p:cTn id="149" dur="500"/>
                                        <p:tgtEl>
                                          <p:spTgt spid="96"/>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barn(inVertical)">
                                      <p:cBhvr>
                                        <p:cTn id="152" dur="500"/>
                                        <p:tgtEl>
                                          <p:spTgt spid="97"/>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animEffect transition="in" filter="barn(inVertical)">
                                      <p:cBhvr>
                                        <p:cTn id="155" dur="500"/>
                                        <p:tgtEl>
                                          <p:spTgt spid="98"/>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barn(inVertical)">
                                      <p:cBhvr>
                                        <p:cTn id="158" dur="500"/>
                                        <p:tgtEl>
                                          <p:spTgt spid="99"/>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100"/>
                                        </p:tgtEl>
                                        <p:attrNameLst>
                                          <p:attrName>style.visibility</p:attrName>
                                        </p:attrNameLst>
                                      </p:cBhvr>
                                      <p:to>
                                        <p:strVal val="visible"/>
                                      </p:to>
                                    </p:set>
                                    <p:animEffect transition="in" filter="barn(inVertical)">
                                      <p:cBhvr>
                                        <p:cTn id="161" dur="500"/>
                                        <p:tgtEl>
                                          <p:spTgt spid="100"/>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101"/>
                                        </p:tgtEl>
                                        <p:attrNameLst>
                                          <p:attrName>style.visibility</p:attrName>
                                        </p:attrNameLst>
                                      </p:cBhvr>
                                      <p:to>
                                        <p:strVal val="visible"/>
                                      </p:to>
                                    </p:set>
                                    <p:animEffect transition="in" filter="barn(inVertical)">
                                      <p:cBhvr>
                                        <p:cTn id="164" dur="500"/>
                                        <p:tgtEl>
                                          <p:spTgt spid="101"/>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animEffect transition="in" filter="barn(inVertical)">
                                      <p:cBhvr>
                                        <p:cTn id="167" dur="500"/>
                                        <p:tgtEl>
                                          <p:spTgt spid="102"/>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103"/>
                                        </p:tgtEl>
                                        <p:attrNameLst>
                                          <p:attrName>style.visibility</p:attrName>
                                        </p:attrNameLst>
                                      </p:cBhvr>
                                      <p:to>
                                        <p:strVal val="visible"/>
                                      </p:to>
                                    </p:set>
                                    <p:animEffect transition="in" filter="barn(inVertical)">
                                      <p:cBhvr>
                                        <p:cTn id="170" dur="500"/>
                                        <p:tgtEl>
                                          <p:spTgt spid="103"/>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104"/>
                                        </p:tgtEl>
                                        <p:attrNameLst>
                                          <p:attrName>style.visibility</p:attrName>
                                        </p:attrNameLst>
                                      </p:cBhvr>
                                      <p:to>
                                        <p:strVal val="visible"/>
                                      </p:to>
                                    </p:set>
                                    <p:animEffect transition="in" filter="barn(inVertical)">
                                      <p:cBhvr>
                                        <p:cTn id="173" dur="500"/>
                                        <p:tgtEl>
                                          <p:spTgt spid="104"/>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106"/>
                                        </p:tgtEl>
                                        <p:attrNameLst>
                                          <p:attrName>style.visibility</p:attrName>
                                        </p:attrNameLst>
                                      </p:cBhvr>
                                      <p:to>
                                        <p:strVal val="visible"/>
                                      </p:to>
                                    </p:set>
                                    <p:animEffect transition="in" filter="barn(inVertical)">
                                      <p:cBhvr>
                                        <p:cTn id="176" dur="500"/>
                                        <p:tgtEl>
                                          <p:spTgt spid="106"/>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107"/>
                                        </p:tgtEl>
                                        <p:attrNameLst>
                                          <p:attrName>style.visibility</p:attrName>
                                        </p:attrNameLst>
                                      </p:cBhvr>
                                      <p:to>
                                        <p:strVal val="visible"/>
                                      </p:to>
                                    </p:set>
                                    <p:animEffect transition="in" filter="barn(inVertical)">
                                      <p:cBhvr>
                                        <p:cTn id="179" dur="500"/>
                                        <p:tgtEl>
                                          <p:spTgt spid="107"/>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108"/>
                                        </p:tgtEl>
                                        <p:attrNameLst>
                                          <p:attrName>style.visibility</p:attrName>
                                        </p:attrNameLst>
                                      </p:cBhvr>
                                      <p:to>
                                        <p:strVal val="visible"/>
                                      </p:to>
                                    </p:set>
                                    <p:animEffect transition="in" filter="barn(inVertical)">
                                      <p:cBhvr>
                                        <p:cTn id="182" dur="500"/>
                                        <p:tgtEl>
                                          <p:spTgt spid="108"/>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109"/>
                                        </p:tgtEl>
                                        <p:attrNameLst>
                                          <p:attrName>style.visibility</p:attrName>
                                        </p:attrNameLst>
                                      </p:cBhvr>
                                      <p:to>
                                        <p:strVal val="visible"/>
                                      </p:to>
                                    </p:set>
                                    <p:animEffect transition="in" filter="barn(inVertical)">
                                      <p:cBhvr>
                                        <p:cTn id="185" dur="500"/>
                                        <p:tgtEl>
                                          <p:spTgt spid="109"/>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110"/>
                                        </p:tgtEl>
                                        <p:attrNameLst>
                                          <p:attrName>style.visibility</p:attrName>
                                        </p:attrNameLst>
                                      </p:cBhvr>
                                      <p:to>
                                        <p:strVal val="visible"/>
                                      </p:to>
                                    </p:set>
                                    <p:animEffect transition="in" filter="barn(inVertical)">
                                      <p:cBhvr>
                                        <p:cTn id="188" dur="500"/>
                                        <p:tgtEl>
                                          <p:spTgt spid="110"/>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111"/>
                                        </p:tgtEl>
                                        <p:attrNameLst>
                                          <p:attrName>style.visibility</p:attrName>
                                        </p:attrNameLst>
                                      </p:cBhvr>
                                      <p:to>
                                        <p:strVal val="visible"/>
                                      </p:to>
                                    </p:set>
                                    <p:animEffect transition="in" filter="barn(inVertical)">
                                      <p:cBhvr>
                                        <p:cTn id="191" dur="500"/>
                                        <p:tgtEl>
                                          <p:spTgt spid="111"/>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112"/>
                                        </p:tgtEl>
                                        <p:attrNameLst>
                                          <p:attrName>style.visibility</p:attrName>
                                        </p:attrNameLst>
                                      </p:cBhvr>
                                      <p:to>
                                        <p:strVal val="visible"/>
                                      </p:to>
                                    </p:set>
                                    <p:animEffect transition="in" filter="barn(inVertical)">
                                      <p:cBhvr>
                                        <p:cTn id="194" dur="500"/>
                                        <p:tgtEl>
                                          <p:spTgt spid="112"/>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114"/>
                                        </p:tgtEl>
                                        <p:attrNameLst>
                                          <p:attrName>style.visibility</p:attrName>
                                        </p:attrNameLst>
                                      </p:cBhvr>
                                      <p:to>
                                        <p:strVal val="visible"/>
                                      </p:to>
                                    </p:set>
                                    <p:animEffect transition="in" filter="barn(inVertical)">
                                      <p:cBhvr>
                                        <p:cTn id="197" dur="500"/>
                                        <p:tgtEl>
                                          <p:spTgt spid="114"/>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115"/>
                                        </p:tgtEl>
                                        <p:attrNameLst>
                                          <p:attrName>style.visibility</p:attrName>
                                        </p:attrNameLst>
                                      </p:cBhvr>
                                      <p:to>
                                        <p:strVal val="visible"/>
                                      </p:to>
                                    </p:set>
                                    <p:animEffect transition="in" filter="barn(inVertical)">
                                      <p:cBhvr>
                                        <p:cTn id="200" dur="500"/>
                                        <p:tgtEl>
                                          <p:spTgt spid="115"/>
                                        </p:tgtEl>
                                      </p:cBhvr>
                                    </p:animEffect>
                                  </p:childTnLst>
                                </p:cTn>
                              </p:par>
                              <p:par>
                                <p:cTn id="201" presetID="16" presetClass="entr" presetSubtype="21" fill="hold" grpId="0" nodeType="withEffect">
                                  <p:stCondLst>
                                    <p:cond delay="0"/>
                                  </p:stCondLst>
                                  <p:childTnLst>
                                    <p:set>
                                      <p:cBhvr>
                                        <p:cTn id="202" dur="1" fill="hold">
                                          <p:stCondLst>
                                            <p:cond delay="0"/>
                                          </p:stCondLst>
                                        </p:cTn>
                                        <p:tgtEl>
                                          <p:spTgt spid="116"/>
                                        </p:tgtEl>
                                        <p:attrNameLst>
                                          <p:attrName>style.visibility</p:attrName>
                                        </p:attrNameLst>
                                      </p:cBhvr>
                                      <p:to>
                                        <p:strVal val="visible"/>
                                      </p:to>
                                    </p:set>
                                    <p:animEffect transition="in" filter="barn(inVertical)">
                                      <p:cBhvr>
                                        <p:cTn id="203" dur="500"/>
                                        <p:tgtEl>
                                          <p:spTgt spid="116"/>
                                        </p:tgtEl>
                                      </p:cBhvr>
                                    </p:animEffect>
                                  </p:childTnLst>
                                </p:cTn>
                              </p:par>
                              <p:par>
                                <p:cTn id="204" presetID="16" presetClass="entr" presetSubtype="21" fill="hold" grpId="0" nodeType="withEffect">
                                  <p:stCondLst>
                                    <p:cond delay="0"/>
                                  </p:stCondLst>
                                  <p:childTnLst>
                                    <p:set>
                                      <p:cBhvr>
                                        <p:cTn id="205" dur="1" fill="hold">
                                          <p:stCondLst>
                                            <p:cond delay="0"/>
                                          </p:stCondLst>
                                        </p:cTn>
                                        <p:tgtEl>
                                          <p:spTgt spid="117"/>
                                        </p:tgtEl>
                                        <p:attrNameLst>
                                          <p:attrName>style.visibility</p:attrName>
                                        </p:attrNameLst>
                                      </p:cBhvr>
                                      <p:to>
                                        <p:strVal val="visible"/>
                                      </p:to>
                                    </p:set>
                                    <p:animEffect transition="in" filter="barn(inVertical)">
                                      <p:cBhvr>
                                        <p:cTn id="206" dur="500"/>
                                        <p:tgtEl>
                                          <p:spTgt spid="117"/>
                                        </p:tgtEl>
                                      </p:cBhvr>
                                    </p:animEffect>
                                  </p:childTnLst>
                                </p:cTn>
                              </p:par>
                              <p:par>
                                <p:cTn id="207" presetID="16" presetClass="entr" presetSubtype="21" fill="hold" grpId="0" nodeType="withEffect">
                                  <p:stCondLst>
                                    <p:cond delay="0"/>
                                  </p:stCondLst>
                                  <p:childTnLst>
                                    <p:set>
                                      <p:cBhvr>
                                        <p:cTn id="208" dur="1" fill="hold">
                                          <p:stCondLst>
                                            <p:cond delay="0"/>
                                          </p:stCondLst>
                                        </p:cTn>
                                        <p:tgtEl>
                                          <p:spTgt spid="119"/>
                                        </p:tgtEl>
                                        <p:attrNameLst>
                                          <p:attrName>style.visibility</p:attrName>
                                        </p:attrNameLst>
                                      </p:cBhvr>
                                      <p:to>
                                        <p:strVal val="visible"/>
                                      </p:to>
                                    </p:set>
                                    <p:animEffect transition="in" filter="barn(inVertical)">
                                      <p:cBhvr>
                                        <p:cTn id="209" dur="500"/>
                                        <p:tgtEl>
                                          <p:spTgt spid="119"/>
                                        </p:tgtEl>
                                      </p:cBhvr>
                                    </p:animEffect>
                                  </p:childTnLst>
                                </p:cTn>
                              </p:par>
                              <p:par>
                                <p:cTn id="210" presetID="16" presetClass="entr" presetSubtype="21" fill="hold" grpId="0" nodeType="withEffect">
                                  <p:stCondLst>
                                    <p:cond delay="0"/>
                                  </p:stCondLst>
                                  <p:childTnLst>
                                    <p:set>
                                      <p:cBhvr>
                                        <p:cTn id="211" dur="1" fill="hold">
                                          <p:stCondLst>
                                            <p:cond delay="0"/>
                                          </p:stCondLst>
                                        </p:cTn>
                                        <p:tgtEl>
                                          <p:spTgt spid="120"/>
                                        </p:tgtEl>
                                        <p:attrNameLst>
                                          <p:attrName>style.visibility</p:attrName>
                                        </p:attrNameLst>
                                      </p:cBhvr>
                                      <p:to>
                                        <p:strVal val="visible"/>
                                      </p:to>
                                    </p:set>
                                    <p:animEffect transition="in" filter="barn(inVertical)">
                                      <p:cBhvr>
                                        <p:cTn id="212" dur="500"/>
                                        <p:tgtEl>
                                          <p:spTgt spid="120"/>
                                        </p:tgtEl>
                                      </p:cBhvr>
                                    </p:animEffect>
                                  </p:childTnLst>
                                </p:cTn>
                              </p:par>
                              <p:par>
                                <p:cTn id="213" presetID="16" presetClass="entr" presetSubtype="21" fill="hold" grpId="0" nodeType="withEffect">
                                  <p:stCondLst>
                                    <p:cond delay="0"/>
                                  </p:stCondLst>
                                  <p:childTnLst>
                                    <p:set>
                                      <p:cBhvr>
                                        <p:cTn id="214" dur="1" fill="hold">
                                          <p:stCondLst>
                                            <p:cond delay="0"/>
                                          </p:stCondLst>
                                        </p:cTn>
                                        <p:tgtEl>
                                          <p:spTgt spid="122"/>
                                        </p:tgtEl>
                                        <p:attrNameLst>
                                          <p:attrName>style.visibility</p:attrName>
                                        </p:attrNameLst>
                                      </p:cBhvr>
                                      <p:to>
                                        <p:strVal val="visible"/>
                                      </p:to>
                                    </p:set>
                                    <p:animEffect transition="in" filter="barn(inVertical)">
                                      <p:cBhvr>
                                        <p:cTn id="215" dur="500"/>
                                        <p:tgtEl>
                                          <p:spTgt spid="122"/>
                                        </p:tgtEl>
                                      </p:cBhvr>
                                    </p:animEffect>
                                  </p:childTnLst>
                                </p:cTn>
                              </p:par>
                              <p:par>
                                <p:cTn id="216" presetID="16" presetClass="entr" presetSubtype="21" fill="hold" grpId="0" nodeType="withEffect">
                                  <p:stCondLst>
                                    <p:cond delay="0"/>
                                  </p:stCondLst>
                                  <p:childTnLst>
                                    <p:set>
                                      <p:cBhvr>
                                        <p:cTn id="217" dur="1" fill="hold">
                                          <p:stCondLst>
                                            <p:cond delay="0"/>
                                          </p:stCondLst>
                                        </p:cTn>
                                        <p:tgtEl>
                                          <p:spTgt spid="124"/>
                                        </p:tgtEl>
                                        <p:attrNameLst>
                                          <p:attrName>style.visibility</p:attrName>
                                        </p:attrNameLst>
                                      </p:cBhvr>
                                      <p:to>
                                        <p:strVal val="visible"/>
                                      </p:to>
                                    </p:set>
                                    <p:animEffect transition="in" filter="barn(inVertical)">
                                      <p:cBhvr>
                                        <p:cTn id="218" dur="500"/>
                                        <p:tgtEl>
                                          <p:spTgt spid="124"/>
                                        </p:tgtEl>
                                      </p:cBhvr>
                                    </p:animEffect>
                                  </p:childTnLst>
                                </p:cTn>
                              </p:par>
                              <p:par>
                                <p:cTn id="219" presetID="16" presetClass="entr" presetSubtype="21" fill="hold" grpId="0" nodeType="withEffect">
                                  <p:stCondLst>
                                    <p:cond delay="0"/>
                                  </p:stCondLst>
                                  <p:childTnLst>
                                    <p:set>
                                      <p:cBhvr>
                                        <p:cTn id="220" dur="1" fill="hold">
                                          <p:stCondLst>
                                            <p:cond delay="0"/>
                                          </p:stCondLst>
                                        </p:cTn>
                                        <p:tgtEl>
                                          <p:spTgt spid="125"/>
                                        </p:tgtEl>
                                        <p:attrNameLst>
                                          <p:attrName>style.visibility</p:attrName>
                                        </p:attrNameLst>
                                      </p:cBhvr>
                                      <p:to>
                                        <p:strVal val="visible"/>
                                      </p:to>
                                    </p:set>
                                    <p:animEffect transition="in" filter="barn(inVertical)">
                                      <p:cBhvr>
                                        <p:cTn id="221" dur="500"/>
                                        <p:tgtEl>
                                          <p:spTgt spid="125"/>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127"/>
                                        </p:tgtEl>
                                        <p:attrNameLst>
                                          <p:attrName>style.visibility</p:attrName>
                                        </p:attrNameLst>
                                      </p:cBhvr>
                                      <p:to>
                                        <p:strVal val="visible"/>
                                      </p:to>
                                    </p:set>
                                    <p:animEffect transition="in" filter="barn(inVertical)">
                                      <p:cBhvr>
                                        <p:cTn id="224" dur="500"/>
                                        <p:tgtEl>
                                          <p:spTgt spid="127"/>
                                        </p:tgtEl>
                                      </p:cBhvr>
                                    </p:animEffect>
                                  </p:childTnLst>
                                </p:cTn>
                              </p:par>
                              <p:par>
                                <p:cTn id="225" presetID="16" presetClass="entr" presetSubtype="21" fill="hold" grpId="0" nodeType="withEffect">
                                  <p:stCondLst>
                                    <p:cond delay="0"/>
                                  </p:stCondLst>
                                  <p:childTnLst>
                                    <p:set>
                                      <p:cBhvr>
                                        <p:cTn id="226" dur="1" fill="hold">
                                          <p:stCondLst>
                                            <p:cond delay="0"/>
                                          </p:stCondLst>
                                        </p:cTn>
                                        <p:tgtEl>
                                          <p:spTgt spid="128"/>
                                        </p:tgtEl>
                                        <p:attrNameLst>
                                          <p:attrName>style.visibility</p:attrName>
                                        </p:attrNameLst>
                                      </p:cBhvr>
                                      <p:to>
                                        <p:strVal val="visible"/>
                                      </p:to>
                                    </p:set>
                                    <p:animEffect transition="in" filter="barn(inVertical)">
                                      <p:cBhvr>
                                        <p:cTn id="227" dur="500"/>
                                        <p:tgtEl>
                                          <p:spTgt spid="128"/>
                                        </p:tgtEl>
                                      </p:cBhvr>
                                    </p:animEffect>
                                  </p:childTnLst>
                                </p:cTn>
                              </p:par>
                              <p:par>
                                <p:cTn id="228" presetID="16" presetClass="entr" presetSubtype="21" fill="hold" grpId="0" nodeType="withEffect">
                                  <p:stCondLst>
                                    <p:cond delay="0"/>
                                  </p:stCondLst>
                                  <p:childTnLst>
                                    <p:set>
                                      <p:cBhvr>
                                        <p:cTn id="229" dur="1" fill="hold">
                                          <p:stCondLst>
                                            <p:cond delay="0"/>
                                          </p:stCondLst>
                                        </p:cTn>
                                        <p:tgtEl>
                                          <p:spTgt spid="130"/>
                                        </p:tgtEl>
                                        <p:attrNameLst>
                                          <p:attrName>style.visibility</p:attrName>
                                        </p:attrNameLst>
                                      </p:cBhvr>
                                      <p:to>
                                        <p:strVal val="visible"/>
                                      </p:to>
                                    </p:set>
                                    <p:animEffect transition="in" filter="barn(inVertical)">
                                      <p:cBhvr>
                                        <p:cTn id="230" dur="500"/>
                                        <p:tgtEl>
                                          <p:spTgt spid="130"/>
                                        </p:tgtEl>
                                      </p:cBhvr>
                                    </p:animEffect>
                                  </p:childTnLst>
                                </p:cTn>
                              </p:par>
                              <p:par>
                                <p:cTn id="231" presetID="16" presetClass="entr" presetSubtype="21" fill="hold" grpId="0" nodeType="withEffect">
                                  <p:stCondLst>
                                    <p:cond delay="0"/>
                                  </p:stCondLst>
                                  <p:childTnLst>
                                    <p:set>
                                      <p:cBhvr>
                                        <p:cTn id="232" dur="1" fill="hold">
                                          <p:stCondLst>
                                            <p:cond delay="0"/>
                                          </p:stCondLst>
                                        </p:cTn>
                                        <p:tgtEl>
                                          <p:spTgt spid="132"/>
                                        </p:tgtEl>
                                        <p:attrNameLst>
                                          <p:attrName>style.visibility</p:attrName>
                                        </p:attrNameLst>
                                      </p:cBhvr>
                                      <p:to>
                                        <p:strVal val="visible"/>
                                      </p:to>
                                    </p:set>
                                    <p:animEffect transition="in" filter="barn(inVertical)">
                                      <p:cBhvr>
                                        <p:cTn id="233" dur="500"/>
                                        <p:tgtEl>
                                          <p:spTgt spid="132"/>
                                        </p:tgtEl>
                                      </p:cBhvr>
                                    </p:animEffect>
                                  </p:childTnLst>
                                </p:cTn>
                              </p:par>
                              <p:par>
                                <p:cTn id="234" presetID="16" presetClass="entr" presetSubtype="21" fill="hold" grpId="0" nodeType="withEffect">
                                  <p:stCondLst>
                                    <p:cond delay="0"/>
                                  </p:stCondLst>
                                  <p:childTnLst>
                                    <p:set>
                                      <p:cBhvr>
                                        <p:cTn id="235" dur="1" fill="hold">
                                          <p:stCondLst>
                                            <p:cond delay="0"/>
                                          </p:stCondLst>
                                        </p:cTn>
                                        <p:tgtEl>
                                          <p:spTgt spid="133"/>
                                        </p:tgtEl>
                                        <p:attrNameLst>
                                          <p:attrName>style.visibility</p:attrName>
                                        </p:attrNameLst>
                                      </p:cBhvr>
                                      <p:to>
                                        <p:strVal val="visible"/>
                                      </p:to>
                                    </p:set>
                                    <p:animEffect transition="in" filter="barn(inVertical)">
                                      <p:cBhvr>
                                        <p:cTn id="236" dur="500"/>
                                        <p:tgtEl>
                                          <p:spTgt spid="133"/>
                                        </p:tgtEl>
                                      </p:cBhvr>
                                    </p:animEffect>
                                  </p:childTnLst>
                                </p:cTn>
                              </p:par>
                              <p:par>
                                <p:cTn id="237" presetID="16" presetClass="entr" presetSubtype="21" fill="hold" grpId="0" nodeType="withEffect">
                                  <p:stCondLst>
                                    <p:cond delay="0"/>
                                  </p:stCondLst>
                                  <p:childTnLst>
                                    <p:set>
                                      <p:cBhvr>
                                        <p:cTn id="238" dur="1" fill="hold">
                                          <p:stCondLst>
                                            <p:cond delay="0"/>
                                          </p:stCondLst>
                                        </p:cTn>
                                        <p:tgtEl>
                                          <p:spTgt spid="135"/>
                                        </p:tgtEl>
                                        <p:attrNameLst>
                                          <p:attrName>style.visibility</p:attrName>
                                        </p:attrNameLst>
                                      </p:cBhvr>
                                      <p:to>
                                        <p:strVal val="visible"/>
                                      </p:to>
                                    </p:set>
                                    <p:animEffect transition="in" filter="barn(inVertical)">
                                      <p:cBhvr>
                                        <p:cTn id="239" dur="500"/>
                                        <p:tgtEl>
                                          <p:spTgt spid="135"/>
                                        </p:tgtEl>
                                      </p:cBhvr>
                                    </p:animEffect>
                                  </p:childTnLst>
                                </p:cTn>
                              </p:par>
                              <p:par>
                                <p:cTn id="240" presetID="16" presetClass="entr" presetSubtype="21" fill="hold" grpId="0" nodeType="withEffect">
                                  <p:stCondLst>
                                    <p:cond delay="0"/>
                                  </p:stCondLst>
                                  <p:childTnLst>
                                    <p:set>
                                      <p:cBhvr>
                                        <p:cTn id="241" dur="1" fill="hold">
                                          <p:stCondLst>
                                            <p:cond delay="0"/>
                                          </p:stCondLst>
                                        </p:cTn>
                                        <p:tgtEl>
                                          <p:spTgt spid="136"/>
                                        </p:tgtEl>
                                        <p:attrNameLst>
                                          <p:attrName>style.visibility</p:attrName>
                                        </p:attrNameLst>
                                      </p:cBhvr>
                                      <p:to>
                                        <p:strVal val="visible"/>
                                      </p:to>
                                    </p:set>
                                    <p:animEffect transition="in" filter="barn(inVertical)">
                                      <p:cBhvr>
                                        <p:cTn id="242" dur="500"/>
                                        <p:tgtEl>
                                          <p:spTgt spid="136"/>
                                        </p:tgtEl>
                                      </p:cBhvr>
                                    </p:animEffect>
                                  </p:childTnLst>
                                </p:cTn>
                              </p:par>
                              <p:par>
                                <p:cTn id="243" presetID="16" presetClass="entr" presetSubtype="21" fill="hold" grpId="0" nodeType="withEffect">
                                  <p:stCondLst>
                                    <p:cond delay="0"/>
                                  </p:stCondLst>
                                  <p:childTnLst>
                                    <p:set>
                                      <p:cBhvr>
                                        <p:cTn id="244" dur="1" fill="hold">
                                          <p:stCondLst>
                                            <p:cond delay="0"/>
                                          </p:stCondLst>
                                        </p:cTn>
                                        <p:tgtEl>
                                          <p:spTgt spid="137"/>
                                        </p:tgtEl>
                                        <p:attrNameLst>
                                          <p:attrName>style.visibility</p:attrName>
                                        </p:attrNameLst>
                                      </p:cBhvr>
                                      <p:to>
                                        <p:strVal val="visible"/>
                                      </p:to>
                                    </p:set>
                                    <p:animEffect transition="in" filter="barn(inVertical)">
                                      <p:cBhvr>
                                        <p:cTn id="245" dur="500"/>
                                        <p:tgtEl>
                                          <p:spTgt spid="137"/>
                                        </p:tgtEl>
                                      </p:cBhvr>
                                    </p:animEffect>
                                  </p:childTnLst>
                                </p:cTn>
                              </p:par>
                              <p:par>
                                <p:cTn id="246" presetID="16" presetClass="entr" presetSubtype="21" fill="hold" grpId="0" nodeType="withEffect">
                                  <p:stCondLst>
                                    <p:cond delay="0"/>
                                  </p:stCondLst>
                                  <p:childTnLst>
                                    <p:set>
                                      <p:cBhvr>
                                        <p:cTn id="247" dur="1" fill="hold">
                                          <p:stCondLst>
                                            <p:cond delay="0"/>
                                          </p:stCondLst>
                                        </p:cTn>
                                        <p:tgtEl>
                                          <p:spTgt spid="138"/>
                                        </p:tgtEl>
                                        <p:attrNameLst>
                                          <p:attrName>style.visibility</p:attrName>
                                        </p:attrNameLst>
                                      </p:cBhvr>
                                      <p:to>
                                        <p:strVal val="visible"/>
                                      </p:to>
                                    </p:set>
                                    <p:animEffect transition="in" filter="barn(inVertical)">
                                      <p:cBhvr>
                                        <p:cTn id="248" dur="500"/>
                                        <p:tgtEl>
                                          <p:spTgt spid="138"/>
                                        </p:tgtEl>
                                      </p:cBhvr>
                                    </p:animEffect>
                                  </p:childTnLst>
                                </p:cTn>
                              </p:par>
                              <p:par>
                                <p:cTn id="249" presetID="16" presetClass="entr" presetSubtype="21" fill="hold" grpId="0" nodeType="withEffect">
                                  <p:stCondLst>
                                    <p:cond delay="0"/>
                                  </p:stCondLst>
                                  <p:childTnLst>
                                    <p:set>
                                      <p:cBhvr>
                                        <p:cTn id="250" dur="1" fill="hold">
                                          <p:stCondLst>
                                            <p:cond delay="0"/>
                                          </p:stCondLst>
                                        </p:cTn>
                                        <p:tgtEl>
                                          <p:spTgt spid="139"/>
                                        </p:tgtEl>
                                        <p:attrNameLst>
                                          <p:attrName>style.visibility</p:attrName>
                                        </p:attrNameLst>
                                      </p:cBhvr>
                                      <p:to>
                                        <p:strVal val="visible"/>
                                      </p:to>
                                    </p:set>
                                    <p:animEffect transition="in" filter="barn(inVertical)">
                                      <p:cBhvr>
                                        <p:cTn id="251" dur="500"/>
                                        <p:tgtEl>
                                          <p:spTgt spid="139"/>
                                        </p:tgtEl>
                                      </p:cBhvr>
                                    </p:animEffect>
                                  </p:childTnLst>
                                </p:cTn>
                              </p:par>
                              <p:par>
                                <p:cTn id="252" presetID="16" presetClass="entr" presetSubtype="21" fill="hold" grpId="0" nodeType="withEffect">
                                  <p:stCondLst>
                                    <p:cond delay="0"/>
                                  </p:stCondLst>
                                  <p:childTnLst>
                                    <p:set>
                                      <p:cBhvr>
                                        <p:cTn id="253" dur="1" fill="hold">
                                          <p:stCondLst>
                                            <p:cond delay="0"/>
                                          </p:stCondLst>
                                        </p:cTn>
                                        <p:tgtEl>
                                          <p:spTgt spid="140"/>
                                        </p:tgtEl>
                                        <p:attrNameLst>
                                          <p:attrName>style.visibility</p:attrName>
                                        </p:attrNameLst>
                                      </p:cBhvr>
                                      <p:to>
                                        <p:strVal val="visible"/>
                                      </p:to>
                                    </p:set>
                                    <p:animEffect transition="in" filter="barn(inVertical)">
                                      <p:cBhvr>
                                        <p:cTn id="254" dur="500"/>
                                        <p:tgtEl>
                                          <p:spTgt spid="140"/>
                                        </p:tgtEl>
                                      </p:cBhvr>
                                    </p:animEffect>
                                  </p:childTnLst>
                                </p:cTn>
                              </p:par>
                              <p:par>
                                <p:cTn id="255" presetID="16" presetClass="entr" presetSubtype="21" fill="hold" grpId="0" nodeType="withEffect">
                                  <p:stCondLst>
                                    <p:cond delay="0"/>
                                  </p:stCondLst>
                                  <p:childTnLst>
                                    <p:set>
                                      <p:cBhvr>
                                        <p:cTn id="256" dur="1" fill="hold">
                                          <p:stCondLst>
                                            <p:cond delay="0"/>
                                          </p:stCondLst>
                                        </p:cTn>
                                        <p:tgtEl>
                                          <p:spTgt spid="141"/>
                                        </p:tgtEl>
                                        <p:attrNameLst>
                                          <p:attrName>style.visibility</p:attrName>
                                        </p:attrNameLst>
                                      </p:cBhvr>
                                      <p:to>
                                        <p:strVal val="visible"/>
                                      </p:to>
                                    </p:set>
                                    <p:animEffect transition="in" filter="barn(inVertical)">
                                      <p:cBhvr>
                                        <p:cTn id="257" dur="500"/>
                                        <p:tgtEl>
                                          <p:spTgt spid="141"/>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42"/>
                                        </p:tgtEl>
                                        <p:attrNameLst>
                                          <p:attrName>style.visibility</p:attrName>
                                        </p:attrNameLst>
                                      </p:cBhvr>
                                      <p:to>
                                        <p:strVal val="visible"/>
                                      </p:to>
                                    </p:set>
                                    <p:animEffect transition="in" filter="barn(inVertical)">
                                      <p:cBhvr>
                                        <p:cTn id="260" dur="500"/>
                                        <p:tgtEl>
                                          <p:spTgt spid="142"/>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43"/>
                                        </p:tgtEl>
                                        <p:attrNameLst>
                                          <p:attrName>style.visibility</p:attrName>
                                        </p:attrNameLst>
                                      </p:cBhvr>
                                      <p:to>
                                        <p:strVal val="visible"/>
                                      </p:to>
                                    </p:set>
                                    <p:animEffect transition="in" filter="barn(inVertical)">
                                      <p:cBhvr>
                                        <p:cTn id="26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4" restart="whenNotActive" fill="hold" evtFilter="cancelBubble" nodeType="interactiveSeq">
                <p:stCondLst>
                  <p:cond evt="onClick" delay="0">
                    <p:tgtEl>
                      <p:spTgt spid="40"/>
                    </p:tgtEl>
                  </p:cond>
                </p:stCondLst>
                <p:endSync evt="end" delay="0">
                  <p:rtn val="all"/>
                </p:endSync>
                <p:childTnLst>
                  <p:par>
                    <p:cTn id="265" fill="hold">
                      <p:stCondLst>
                        <p:cond delay="0"/>
                      </p:stCondLst>
                      <p:childTnLst>
                        <p:par>
                          <p:cTn id="266" fill="hold">
                            <p:stCondLst>
                              <p:cond delay="0"/>
                            </p:stCondLst>
                            <p:childTnLst>
                              <p:par>
                                <p:cTn id="267" presetID="16" presetClass="entr" presetSubtype="21" fill="hold" grpId="0" nodeType="clickEffect">
                                  <p:stCondLst>
                                    <p:cond delay="0"/>
                                  </p:stCondLst>
                                  <p:childTnLst>
                                    <p:set>
                                      <p:cBhvr>
                                        <p:cTn id="268" dur="1" fill="hold">
                                          <p:stCondLst>
                                            <p:cond delay="0"/>
                                          </p:stCondLst>
                                        </p:cTn>
                                        <p:tgtEl>
                                          <p:spTgt spid="208"/>
                                        </p:tgtEl>
                                        <p:attrNameLst>
                                          <p:attrName>style.visibility</p:attrName>
                                        </p:attrNameLst>
                                      </p:cBhvr>
                                      <p:to>
                                        <p:strVal val="visible"/>
                                      </p:to>
                                    </p:set>
                                    <p:animEffect transition="in" filter="barn(inVertical)">
                                      <p:cBhvr>
                                        <p:cTn id="269" dur="500"/>
                                        <p:tgtEl>
                                          <p:spTgt spid="208"/>
                                        </p:tgtEl>
                                      </p:cBhvr>
                                    </p:animEffect>
                                  </p:childTnLst>
                                  <p:subTnLst>
                                    <p:audio>
                                      <p:cMediaNode>
                                        <p:cTn display="0" masterRel="sameClick">
                                          <p:stCondLst>
                                            <p:cond evt="begin" delay="0">
                                              <p:tn val="267"/>
                                            </p:cond>
                                          </p:stCondLst>
                                          <p:endCondLst>
                                            <p:cond evt="onStopAudio" delay="0">
                                              <p:tgtEl>
                                                <p:sldTgt/>
                                              </p:tgtEl>
                                            </p:cond>
                                          </p:endCondLst>
                                        </p:cTn>
                                        <p:tgtEl>
                                          <p:sndTgt r:embed="rId3" name="applause.wav"/>
                                        </p:tgtEl>
                                      </p:cMediaNode>
                                    </p:audio>
                                  </p:subTnLst>
                                </p:cTn>
                              </p:par>
                              <p:par>
                                <p:cTn id="270" presetID="16" presetClass="entr" presetSubtype="21" fill="hold" grpId="0" nodeType="withEffect">
                                  <p:stCondLst>
                                    <p:cond delay="0"/>
                                  </p:stCondLst>
                                  <p:childTnLst>
                                    <p:set>
                                      <p:cBhvr>
                                        <p:cTn id="271" dur="1" fill="hold">
                                          <p:stCondLst>
                                            <p:cond delay="0"/>
                                          </p:stCondLst>
                                        </p:cTn>
                                        <p:tgtEl>
                                          <p:spTgt spid="144"/>
                                        </p:tgtEl>
                                        <p:attrNameLst>
                                          <p:attrName>style.visibility</p:attrName>
                                        </p:attrNameLst>
                                      </p:cBhvr>
                                      <p:to>
                                        <p:strVal val="visible"/>
                                      </p:to>
                                    </p:set>
                                    <p:animEffect transition="in" filter="barn(inVertical)">
                                      <p:cBhvr>
                                        <p:cTn id="272" dur="500"/>
                                        <p:tgtEl>
                                          <p:spTgt spid="144"/>
                                        </p:tgtEl>
                                      </p:cBhvr>
                                    </p:animEffect>
                                  </p:childTnLst>
                                  <p:subTnLst>
                                    <p:audio>
                                      <p:cMediaNode>
                                        <p:cTn display="0" masterRel="sameClick">
                                          <p:stCondLst>
                                            <p:cond evt="begin" delay="0">
                                              <p:tn val="270"/>
                                            </p:cond>
                                          </p:stCondLst>
                                          <p:endCondLst>
                                            <p:cond evt="onStopAudio" delay="0">
                                              <p:tgtEl>
                                                <p:sldTgt/>
                                              </p:tgtEl>
                                            </p:cond>
                                          </p:endCondLst>
                                        </p:cTn>
                                        <p:tgtEl>
                                          <p:sndTgt r:embed="rId3" name="applause.wav"/>
                                        </p:tgtEl>
                                      </p:cMediaNode>
                                    </p:audio>
                                  </p:subTnLst>
                                </p:cTn>
                              </p:par>
                              <p:par>
                                <p:cTn id="273" presetID="16" presetClass="entr" presetSubtype="21" fill="hold" grpId="0" nodeType="withEffect">
                                  <p:stCondLst>
                                    <p:cond delay="0"/>
                                  </p:stCondLst>
                                  <p:childTnLst>
                                    <p:set>
                                      <p:cBhvr>
                                        <p:cTn id="274" dur="1" fill="hold">
                                          <p:stCondLst>
                                            <p:cond delay="0"/>
                                          </p:stCondLst>
                                        </p:cTn>
                                        <p:tgtEl>
                                          <p:spTgt spid="200"/>
                                        </p:tgtEl>
                                        <p:attrNameLst>
                                          <p:attrName>style.visibility</p:attrName>
                                        </p:attrNameLst>
                                      </p:cBhvr>
                                      <p:to>
                                        <p:strVal val="visible"/>
                                      </p:to>
                                    </p:set>
                                    <p:animEffect transition="in" filter="barn(inVertical)">
                                      <p:cBhvr>
                                        <p:cTn id="275" dur="500"/>
                                        <p:tgtEl>
                                          <p:spTgt spid="200"/>
                                        </p:tgtEl>
                                      </p:cBhvr>
                                    </p:animEffect>
                                  </p:childTnLst>
                                  <p:subTnLst>
                                    <p:audio>
                                      <p:cMediaNode>
                                        <p:cTn display="0" masterRel="sameClick">
                                          <p:stCondLst>
                                            <p:cond evt="begin" delay="0">
                                              <p:tn val="273"/>
                                            </p:cond>
                                          </p:stCondLst>
                                          <p:endCondLst>
                                            <p:cond evt="onStopAudio" delay="0">
                                              <p:tgtEl>
                                                <p:sldTgt/>
                                              </p:tgtEl>
                                            </p:cond>
                                          </p:endCondLst>
                                        </p:cTn>
                                        <p:tgtEl>
                                          <p:sndTgt r:embed="rId3" name="applause.wav"/>
                                        </p:tgtEl>
                                      </p:cMediaNode>
                                    </p:audio>
                                  </p:subTnLst>
                                </p:cTn>
                              </p:par>
                              <p:par>
                                <p:cTn id="276" presetID="16" presetClass="entr" presetSubtype="21" fill="hold" grpId="0" nodeType="withEffect">
                                  <p:stCondLst>
                                    <p:cond delay="0"/>
                                  </p:stCondLst>
                                  <p:childTnLst>
                                    <p:set>
                                      <p:cBhvr>
                                        <p:cTn id="277" dur="1" fill="hold">
                                          <p:stCondLst>
                                            <p:cond delay="0"/>
                                          </p:stCondLst>
                                        </p:cTn>
                                        <p:tgtEl>
                                          <p:spTgt spid="216"/>
                                        </p:tgtEl>
                                        <p:attrNameLst>
                                          <p:attrName>style.visibility</p:attrName>
                                        </p:attrNameLst>
                                      </p:cBhvr>
                                      <p:to>
                                        <p:strVal val="visible"/>
                                      </p:to>
                                    </p:set>
                                    <p:animEffect transition="in" filter="barn(inVertical)">
                                      <p:cBhvr>
                                        <p:cTn id="278" dur="500"/>
                                        <p:tgtEl>
                                          <p:spTgt spid="216"/>
                                        </p:tgtEl>
                                      </p:cBhvr>
                                    </p:animEffect>
                                  </p:childTnLst>
                                  <p:subTnLst>
                                    <p:audio>
                                      <p:cMediaNode>
                                        <p:cTn display="0" masterRel="sameClick">
                                          <p:stCondLst>
                                            <p:cond evt="begin" delay="0">
                                              <p:tn val="276"/>
                                            </p:cond>
                                          </p:stCondLst>
                                          <p:endCondLst>
                                            <p:cond evt="onStopAudio" delay="0">
                                              <p:tgtEl>
                                                <p:sldTgt/>
                                              </p:tgtEl>
                                            </p:cond>
                                          </p:endCondLst>
                                        </p:cTn>
                                        <p:tgtEl>
                                          <p:sndTgt r:embed="rId3" name="applause.wav"/>
                                        </p:tgtEl>
                                      </p:cMediaNode>
                                    </p:audio>
                                  </p:subTnLst>
                                </p:cTn>
                              </p:par>
                              <p:par>
                                <p:cTn id="279" presetID="16" presetClass="entr" presetSubtype="21" fill="hold" grpId="0" nodeType="withEffect">
                                  <p:stCondLst>
                                    <p:cond delay="0"/>
                                  </p:stCondLst>
                                  <p:childTnLst>
                                    <p:set>
                                      <p:cBhvr>
                                        <p:cTn id="280" dur="1" fill="hold">
                                          <p:stCondLst>
                                            <p:cond delay="0"/>
                                          </p:stCondLst>
                                        </p:cTn>
                                        <p:tgtEl>
                                          <p:spTgt spid="224"/>
                                        </p:tgtEl>
                                        <p:attrNameLst>
                                          <p:attrName>style.visibility</p:attrName>
                                        </p:attrNameLst>
                                      </p:cBhvr>
                                      <p:to>
                                        <p:strVal val="visible"/>
                                      </p:to>
                                    </p:set>
                                    <p:animEffect transition="in" filter="barn(inVertical)">
                                      <p:cBhvr>
                                        <p:cTn id="281" dur="500"/>
                                        <p:tgtEl>
                                          <p:spTgt spid="224"/>
                                        </p:tgtEl>
                                      </p:cBhvr>
                                    </p:animEffect>
                                  </p:childTnLst>
                                  <p:subTnLst>
                                    <p:audio>
                                      <p:cMediaNode>
                                        <p:cTn display="0" masterRel="sameClick">
                                          <p:stCondLst>
                                            <p:cond evt="begin" delay="0">
                                              <p:tn val="279"/>
                                            </p:cond>
                                          </p:stCondLst>
                                          <p:endCondLst>
                                            <p:cond evt="onStopAudio" delay="0">
                                              <p:tgtEl>
                                                <p:sldTgt/>
                                              </p:tgtEl>
                                            </p:cond>
                                          </p:endCondLst>
                                        </p:cTn>
                                        <p:tgtEl>
                                          <p:sndTgt r:embed="rId3" name="applause.wav"/>
                                        </p:tgtEl>
                                      </p:cMediaNode>
                                    </p:audio>
                                  </p:subTnLst>
                                </p:cTn>
                              </p:par>
                              <p:par>
                                <p:cTn id="282" presetID="16" presetClass="entr" presetSubtype="21" fill="hold" grpId="0" nodeType="withEffect">
                                  <p:stCondLst>
                                    <p:cond delay="0"/>
                                  </p:stCondLst>
                                  <p:childTnLst>
                                    <p:set>
                                      <p:cBhvr>
                                        <p:cTn id="283" dur="1" fill="hold">
                                          <p:stCondLst>
                                            <p:cond delay="0"/>
                                          </p:stCondLst>
                                        </p:cTn>
                                        <p:tgtEl>
                                          <p:spTgt spid="176"/>
                                        </p:tgtEl>
                                        <p:attrNameLst>
                                          <p:attrName>style.visibility</p:attrName>
                                        </p:attrNameLst>
                                      </p:cBhvr>
                                      <p:to>
                                        <p:strVal val="visible"/>
                                      </p:to>
                                    </p:set>
                                    <p:animEffect transition="in" filter="barn(inVertical)">
                                      <p:cBhvr>
                                        <p:cTn id="284" dur="500"/>
                                        <p:tgtEl>
                                          <p:spTgt spid="176"/>
                                        </p:tgtEl>
                                      </p:cBhvr>
                                    </p:animEffect>
                                  </p:childTnLst>
                                  <p:subTnLst>
                                    <p:audio>
                                      <p:cMediaNode>
                                        <p:cTn display="0" masterRel="sameClick">
                                          <p:stCondLst>
                                            <p:cond evt="begin" delay="0">
                                              <p:tn val="282"/>
                                            </p:cond>
                                          </p:stCondLst>
                                          <p:endCondLst>
                                            <p:cond evt="onStopAudio" delay="0">
                                              <p:tgtEl>
                                                <p:sldTgt/>
                                              </p:tgtEl>
                                            </p:cond>
                                          </p:endCondLst>
                                        </p:cTn>
                                        <p:tgtEl>
                                          <p:sndTgt r:embed="rId3" name="applause.wav"/>
                                        </p:tgtEl>
                                      </p:cMediaNode>
                                    </p:audio>
                                  </p:subTnLst>
                                </p:cTn>
                              </p:par>
                              <p:par>
                                <p:cTn id="285" presetID="16" presetClass="entr" presetSubtype="21" fill="hold" grpId="0" nodeType="withEffect">
                                  <p:stCondLst>
                                    <p:cond delay="0"/>
                                  </p:stCondLst>
                                  <p:childTnLst>
                                    <p:set>
                                      <p:cBhvr>
                                        <p:cTn id="286" dur="1" fill="hold">
                                          <p:stCondLst>
                                            <p:cond delay="0"/>
                                          </p:stCondLst>
                                        </p:cTn>
                                        <p:tgtEl>
                                          <p:spTgt spid="184"/>
                                        </p:tgtEl>
                                        <p:attrNameLst>
                                          <p:attrName>style.visibility</p:attrName>
                                        </p:attrNameLst>
                                      </p:cBhvr>
                                      <p:to>
                                        <p:strVal val="visible"/>
                                      </p:to>
                                    </p:set>
                                    <p:animEffect transition="in" filter="barn(inVertical)">
                                      <p:cBhvr>
                                        <p:cTn id="287" dur="500"/>
                                        <p:tgtEl>
                                          <p:spTgt spid="184"/>
                                        </p:tgtEl>
                                      </p:cBhvr>
                                    </p:animEffect>
                                  </p:childTnLst>
                                  <p:subTnLst>
                                    <p:audio>
                                      <p:cMediaNode>
                                        <p:cTn display="0" masterRel="sameClick">
                                          <p:stCondLst>
                                            <p:cond evt="begin" delay="0">
                                              <p:tn val="285"/>
                                            </p:cond>
                                          </p:stCondLst>
                                          <p:endCondLst>
                                            <p:cond evt="onStopAudio" delay="0">
                                              <p:tgtEl>
                                                <p:sldTgt/>
                                              </p:tgtEl>
                                            </p:cond>
                                          </p:endCondLst>
                                        </p:cTn>
                                        <p:tgtEl>
                                          <p:sndTgt r:embed="rId3" name="applause.wav"/>
                                        </p:tgtEl>
                                      </p:cMediaNode>
                                    </p:audio>
                                  </p:subTnLst>
                                </p:cTn>
                              </p:par>
                              <p:par>
                                <p:cTn id="288" presetID="16" presetClass="entr" presetSubtype="21" fill="hold" grpId="0" nodeType="withEffect">
                                  <p:stCondLst>
                                    <p:cond delay="0"/>
                                  </p:stCondLst>
                                  <p:childTnLst>
                                    <p:set>
                                      <p:cBhvr>
                                        <p:cTn id="289" dur="1" fill="hold">
                                          <p:stCondLst>
                                            <p:cond delay="0"/>
                                          </p:stCondLst>
                                        </p:cTn>
                                        <p:tgtEl>
                                          <p:spTgt spid="192"/>
                                        </p:tgtEl>
                                        <p:attrNameLst>
                                          <p:attrName>style.visibility</p:attrName>
                                        </p:attrNameLst>
                                      </p:cBhvr>
                                      <p:to>
                                        <p:strVal val="visible"/>
                                      </p:to>
                                    </p:set>
                                    <p:animEffect transition="in" filter="barn(inVertical)">
                                      <p:cBhvr>
                                        <p:cTn id="290" dur="500"/>
                                        <p:tgtEl>
                                          <p:spTgt spid="192"/>
                                        </p:tgtEl>
                                      </p:cBhvr>
                                    </p:animEffect>
                                  </p:childTnLst>
                                  <p:subTnLst>
                                    <p:audio>
                                      <p:cMediaNode>
                                        <p:cTn display="0" masterRel="sameClick">
                                          <p:stCondLst>
                                            <p:cond evt="begin" delay="0">
                                              <p:tn val="288"/>
                                            </p:cond>
                                          </p:stCondLst>
                                          <p:endCondLst>
                                            <p:cond evt="onStopAudio" delay="0">
                                              <p:tgtEl>
                                                <p:sldTgt/>
                                              </p:tgtEl>
                                            </p:cond>
                                          </p:endCondLst>
                                        </p:cTn>
                                        <p:tgtEl>
                                          <p:sndTgt r:embed="rId3" name="applause.wav"/>
                                        </p:tgtEl>
                                      </p:cMediaNode>
                                    </p:audio>
                                  </p:subTnLst>
                                </p:cTn>
                              </p:par>
                              <p:par>
                                <p:cTn id="291" presetID="16" presetClass="entr" presetSubtype="21" fill="hold" grpId="0" nodeType="withEffect">
                                  <p:stCondLst>
                                    <p:cond delay="0"/>
                                  </p:stCondLst>
                                  <p:childTnLst>
                                    <p:set>
                                      <p:cBhvr>
                                        <p:cTn id="292" dur="1" fill="hold">
                                          <p:stCondLst>
                                            <p:cond delay="0"/>
                                          </p:stCondLst>
                                        </p:cTn>
                                        <p:tgtEl>
                                          <p:spTgt spid="243"/>
                                        </p:tgtEl>
                                        <p:attrNameLst>
                                          <p:attrName>style.visibility</p:attrName>
                                        </p:attrNameLst>
                                      </p:cBhvr>
                                      <p:to>
                                        <p:strVal val="visible"/>
                                      </p:to>
                                    </p:set>
                                    <p:animEffect transition="in" filter="barn(inVertical)">
                                      <p:cBhvr>
                                        <p:cTn id="293" dur="500"/>
                                        <p:tgtEl>
                                          <p:spTgt spid="243"/>
                                        </p:tgtEl>
                                      </p:cBhvr>
                                    </p:animEffect>
                                  </p:childTnLst>
                                  <p:subTnLst>
                                    <p:audio>
                                      <p:cMediaNode>
                                        <p:cTn display="0" masterRel="sameClick">
                                          <p:stCondLst>
                                            <p:cond evt="begin" delay="0">
                                              <p:tn val="29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0"/>
                  </p:tgtEl>
                </p:cond>
              </p:nextCondLst>
            </p:seq>
            <p:seq concurrent="1" nextAc="seek">
              <p:cTn id="294" restart="whenNotActive" fill="hold" evtFilter="cancelBubble" nodeType="interactiveSeq">
                <p:stCondLst>
                  <p:cond evt="onClick" delay="0">
                    <p:tgtEl>
                      <p:spTgt spid="41"/>
                    </p:tgtEl>
                  </p:cond>
                </p:stCondLst>
                <p:endSync evt="end" delay="0">
                  <p:rtn val="all"/>
                </p:endSync>
                <p:childTnLst>
                  <p:par>
                    <p:cTn id="295" fill="hold">
                      <p:stCondLst>
                        <p:cond delay="0"/>
                      </p:stCondLst>
                      <p:childTnLst>
                        <p:par>
                          <p:cTn id="296" fill="hold">
                            <p:stCondLst>
                              <p:cond delay="0"/>
                            </p:stCondLst>
                            <p:childTnLst>
                              <p:par>
                                <p:cTn id="297" presetID="16" presetClass="entr" presetSubtype="21" fill="hold" grpId="0" nodeType="clickEffect">
                                  <p:stCondLst>
                                    <p:cond delay="0"/>
                                  </p:stCondLst>
                                  <p:childTnLst>
                                    <p:set>
                                      <p:cBhvr>
                                        <p:cTn id="298" dur="1" fill="hold">
                                          <p:stCondLst>
                                            <p:cond delay="0"/>
                                          </p:stCondLst>
                                        </p:cTn>
                                        <p:tgtEl>
                                          <p:spTgt spid="153"/>
                                        </p:tgtEl>
                                        <p:attrNameLst>
                                          <p:attrName>style.visibility</p:attrName>
                                        </p:attrNameLst>
                                      </p:cBhvr>
                                      <p:to>
                                        <p:strVal val="visible"/>
                                      </p:to>
                                    </p:set>
                                    <p:animEffect transition="in" filter="barn(inVertical)">
                                      <p:cBhvr>
                                        <p:cTn id="299" dur="500"/>
                                        <p:tgtEl>
                                          <p:spTgt spid="153"/>
                                        </p:tgtEl>
                                      </p:cBhvr>
                                    </p:animEffect>
                                  </p:childTnLst>
                                  <p:subTnLst>
                                    <p:audio>
                                      <p:cMediaNode>
                                        <p:cTn display="0" masterRel="sameClick">
                                          <p:stCondLst>
                                            <p:cond evt="begin" delay="0">
                                              <p:tn val="297"/>
                                            </p:cond>
                                          </p:stCondLst>
                                          <p:endCondLst>
                                            <p:cond evt="onStopAudio" delay="0">
                                              <p:tgtEl>
                                                <p:sldTgt/>
                                              </p:tgtEl>
                                            </p:cond>
                                          </p:endCondLst>
                                        </p:cTn>
                                        <p:tgtEl>
                                          <p:sndTgt r:embed="rId3" name="applause.wav"/>
                                        </p:tgtEl>
                                      </p:cMediaNode>
                                    </p:audio>
                                  </p:subTnLst>
                                </p:cTn>
                              </p:par>
                              <p:par>
                                <p:cTn id="300" presetID="16" presetClass="entr" presetSubtype="21" fill="hold" grpId="0" nodeType="withEffect">
                                  <p:stCondLst>
                                    <p:cond delay="0"/>
                                  </p:stCondLst>
                                  <p:childTnLst>
                                    <p:set>
                                      <p:cBhvr>
                                        <p:cTn id="301" dur="1" fill="hold">
                                          <p:stCondLst>
                                            <p:cond delay="0"/>
                                          </p:stCondLst>
                                        </p:cTn>
                                        <p:tgtEl>
                                          <p:spTgt spid="161"/>
                                        </p:tgtEl>
                                        <p:attrNameLst>
                                          <p:attrName>style.visibility</p:attrName>
                                        </p:attrNameLst>
                                      </p:cBhvr>
                                      <p:to>
                                        <p:strVal val="visible"/>
                                      </p:to>
                                    </p:set>
                                    <p:animEffect transition="in" filter="barn(inVertical)">
                                      <p:cBhvr>
                                        <p:cTn id="302" dur="500"/>
                                        <p:tgtEl>
                                          <p:spTgt spid="161"/>
                                        </p:tgtEl>
                                      </p:cBhvr>
                                    </p:animEffect>
                                  </p:childTnLst>
                                  <p:subTnLst>
                                    <p:audio>
                                      <p:cMediaNode>
                                        <p:cTn display="0" masterRel="sameClick">
                                          <p:stCondLst>
                                            <p:cond evt="begin" delay="0">
                                              <p:tn val="300"/>
                                            </p:cond>
                                          </p:stCondLst>
                                          <p:endCondLst>
                                            <p:cond evt="onStopAudio" delay="0">
                                              <p:tgtEl>
                                                <p:sldTgt/>
                                              </p:tgtEl>
                                            </p:cond>
                                          </p:endCondLst>
                                        </p:cTn>
                                        <p:tgtEl>
                                          <p:sndTgt r:embed="rId3" name="applause.wav"/>
                                        </p:tgtEl>
                                      </p:cMediaNode>
                                    </p:audio>
                                  </p:subTnLst>
                                </p:cTn>
                              </p:par>
                              <p:par>
                                <p:cTn id="303" presetID="16" presetClass="entr" presetSubtype="21" fill="hold" grpId="0" nodeType="withEffect">
                                  <p:stCondLst>
                                    <p:cond delay="0"/>
                                  </p:stCondLst>
                                  <p:childTnLst>
                                    <p:set>
                                      <p:cBhvr>
                                        <p:cTn id="304" dur="1" fill="hold">
                                          <p:stCondLst>
                                            <p:cond delay="0"/>
                                          </p:stCondLst>
                                        </p:cTn>
                                        <p:tgtEl>
                                          <p:spTgt spid="169"/>
                                        </p:tgtEl>
                                        <p:attrNameLst>
                                          <p:attrName>style.visibility</p:attrName>
                                        </p:attrNameLst>
                                      </p:cBhvr>
                                      <p:to>
                                        <p:strVal val="visible"/>
                                      </p:to>
                                    </p:set>
                                    <p:animEffect transition="in" filter="barn(inVertical)">
                                      <p:cBhvr>
                                        <p:cTn id="305" dur="500"/>
                                        <p:tgtEl>
                                          <p:spTgt spid="169"/>
                                        </p:tgtEl>
                                      </p:cBhvr>
                                    </p:animEffect>
                                  </p:childTnLst>
                                  <p:subTnLst>
                                    <p:audio>
                                      <p:cMediaNode>
                                        <p:cTn display="0" masterRel="sameClick">
                                          <p:stCondLst>
                                            <p:cond evt="begin" delay="0">
                                              <p:tn val="303"/>
                                            </p:cond>
                                          </p:stCondLst>
                                          <p:endCondLst>
                                            <p:cond evt="onStopAudio" delay="0">
                                              <p:tgtEl>
                                                <p:sldTgt/>
                                              </p:tgtEl>
                                            </p:cond>
                                          </p:endCondLst>
                                        </p:cTn>
                                        <p:tgtEl>
                                          <p:sndTgt r:embed="rId3" name="applause.wav"/>
                                        </p:tgtEl>
                                      </p:cMediaNode>
                                    </p:audio>
                                  </p:subTnLst>
                                </p:cTn>
                              </p:par>
                              <p:par>
                                <p:cTn id="306" presetID="16" presetClass="entr" presetSubtype="21" fill="hold" grpId="0" nodeType="withEffect">
                                  <p:stCondLst>
                                    <p:cond delay="0"/>
                                  </p:stCondLst>
                                  <p:childTnLst>
                                    <p:set>
                                      <p:cBhvr>
                                        <p:cTn id="307" dur="1" fill="hold">
                                          <p:stCondLst>
                                            <p:cond delay="0"/>
                                          </p:stCondLst>
                                        </p:cTn>
                                        <p:tgtEl>
                                          <p:spTgt spid="177"/>
                                        </p:tgtEl>
                                        <p:attrNameLst>
                                          <p:attrName>style.visibility</p:attrName>
                                        </p:attrNameLst>
                                      </p:cBhvr>
                                      <p:to>
                                        <p:strVal val="visible"/>
                                      </p:to>
                                    </p:set>
                                    <p:animEffect transition="in" filter="barn(inVertical)">
                                      <p:cBhvr>
                                        <p:cTn id="308" dur="500"/>
                                        <p:tgtEl>
                                          <p:spTgt spid="177"/>
                                        </p:tgtEl>
                                      </p:cBhvr>
                                    </p:animEffect>
                                  </p:childTnLst>
                                  <p:subTnLst>
                                    <p:audio>
                                      <p:cMediaNode>
                                        <p:cTn display="0" masterRel="sameClick">
                                          <p:stCondLst>
                                            <p:cond evt="begin" delay="0">
                                              <p:tn val="306"/>
                                            </p:cond>
                                          </p:stCondLst>
                                          <p:endCondLst>
                                            <p:cond evt="onStopAudio" delay="0">
                                              <p:tgtEl>
                                                <p:sldTgt/>
                                              </p:tgtEl>
                                            </p:cond>
                                          </p:endCondLst>
                                        </p:cTn>
                                        <p:tgtEl>
                                          <p:sndTgt r:embed="rId3" name="applause.wav"/>
                                        </p:tgtEl>
                                      </p:cMediaNode>
                                    </p:audio>
                                  </p:subTnLst>
                                </p:cTn>
                              </p:par>
                              <p:par>
                                <p:cTn id="309" presetID="16" presetClass="entr" presetSubtype="21" fill="hold" grpId="0" nodeType="withEffect">
                                  <p:stCondLst>
                                    <p:cond delay="0"/>
                                  </p:stCondLst>
                                  <p:childTnLst>
                                    <p:set>
                                      <p:cBhvr>
                                        <p:cTn id="310" dur="1" fill="hold">
                                          <p:stCondLst>
                                            <p:cond delay="0"/>
                                          </p:stCondLst>
                                        </p:cTn>
                                        <p:tgtEl>
                                          <p:spTgt spid="185"/>
                                        </p:tgtEl>
                                        <p:attrNameLst>
                                          <p:attrName>style.visibility</p:attrName>
                                        </p:attrNameLst>
                                      </p:cBhvr>
                                      <p:to>
                                        <p:strVal val="visible"/>
                                      </p:to>
                                    </p:set>
                                    <p:animEffect transition="in" filter="barn(inVertical)">
                                      <p:cBhvr>
                                        <p:cTn id="311" dur="500"/>
                                        <p:tgtEl>
                                          <p:spTgt spid="185"/>
                                        </p:tgtEl>
                                      </p:cBhvr>
                                    </p:animEffect>
                                  </p:childTnLst>
                                  <p:subTnLst>
                                    <p:audio>
                                      <p:cMediaNode>
                                        <p:cTn display="0" masterRel="sameClick">
                                          <p:stCondLst>
                                            <p:cond evt="begin" delay="0">
                                              <p:tn val="309"/>
                                            </p:cond>
                                          </p:stCondLst>
                                          <p:endCondLst>
                                            <p:cond evt="onStopAudio" delay="0">
                                              <p:tgtEl>
                                                <p:sldTgt/>
                                              </p:tgtEl>
                                            </p:cond>
                                          </p:endCondLst>
                                        </p:cTn>
                                        <p:tgtEl>
                                          <p:sndTgt r:embed="rId3" name="applause.wav"/>
                                        </p:tgtEl>
                                      </p:cMediaNode>
                                    </p:audio>
                                  </p:subTnLst>
                                </p:cTn>
                              </p:par>
                              <p:par>
                                <p:cTn id="312" presetID="16" presetClass="entr" presetSubtype="21" fill="hold" grpId="0" nodeType="withEffect">
                                  <p:stCondLst>
                                    <p:cond delay="0"/>
                                  </p:stCondLst>
                                  <p:childTnLst>
                                    <p:set>
                                      <p:cBhvr>
                                        <p:cTn id="313" dur="1" fill="hold">
                                          <p:stCondLst>
                                            <p:cond delay="0"/>
                                          </p:stCondLst>
                                        </p:cTn>
                                        <p:tgtEl>
                                          <p:spTgt spid="193"/>
                                        </p:tgtEl>
                                        <p:attrNameLst>
                                          <p:attrName>style.visibility</p:attrName>
                                        </p:attrNameLst>
                                      </p:cBhvr>
                                      <p:to>
                                        <p:strVal val="visible"/>
                                      </p:to>
                                    </p:set>
                                    <p:animEffect transition="in" filter="barn(inVertical)">
                                      <p:cBhvr>
                                        <p:cTn id="314" dur="500"/>
                                        <p:tgtEl>
                                          <p:spTgt spid="193"/>
                                        </p:tgtEl>
                                      </p:cBhvr>
                                    </p:animEffect>
                                  </p:childTnLst>
                                  <p:subTnLst>
                                    <p:audio>
                                      <p:cMediaNode>
                                        <p:cTn display="0" masterRel="sameClick">
                                          <p:stCondLst>
                                            <p:cond evt="begin" delay="0">
                                              <p:tn val="312"/>
                                            </p:cond>
                                          </p:stCondLst>
                                          <p:endCondLst>
                                            <p:cond evt="onStopAudio" delay="0">
                                              <p:tgtEl>
                                                <p:sldTgt/>
                                              </p:tgtEl>
                                            </p:cond>
                                          </p:endCondLst>
                                        </p:cTn>
                                        <p:tgtEl>
                                          <p:sndTgt r:embed="rId3" name="applause.wav"/>
                                        </p:tgtEl>
                                      </p:cMediaNode>
                                    </p:audio>
                                  </p:subTnLst>
                                </p:cTn>
                              </p:par>
                              <p:par>
                                <p:cTn id="315" presetID="16" presetClass="entr" presetSubtype="21" fill="hold" grpId="0" nodeType="withEffect">
                                  <p:stCondLst>
                                    <p:cond delay="0"/>
                                  </p:stCondLst>
                                  <p:childTnLst>
                                    <p:set>
                                      <p:cBhvr>
                                        <p:cTn id="316" dur="1" fill="hold">
                                          <p:stCondLst>
                                            <p:cond delay="0"/>
                                          </p:stCondLst>
                                        </p:cTn>
                                        <p:tgtEl>
                                          <p:spTgt spid="145"/>
                                        </p:tgtEl>
                                        <p:attrNameLst>
                                          <p:attrName>style.visibility</p:attrName>
                                        </p:attrNameLst>
                                      </p:cBhvr>
                                      <p:to>
                                        <p:strVal val="visible"/>
                                      </p:to>
                                    </p:set>
                                    <p:animEffect transition="in" filter="barn(inVertical)">
                                      <p:cBhvr>
                                        <p:cTn id="317" dur="500"/>
                                        <p:tgtEl>
                                          <p:spTgt spid="145"/>
                                        </p:tgtEl>
                                      </p:cBhvr>
                                    </p:animEffect>
                                  </p:childTnLst>
                                  <p:subTnLst>
                                    <p:audio>
                                      <p:cMediaNode>
                                        <p:cTn display="0" masterRel="sameClick">
                                          <p:stCondLst>
                                            <p:cond evt="begin" delay="0">
                                              <p:tn val="315"/>
                                            </p:cond>
                                          </p:stCondLst>
                                          <p:endCondLst>
                                            <p:cond evt="onStopAudio" delay="0">
                                              <p:tgtEl>
                                                <p:sldTgt/>
                                              </p:tgtEl>
                                            </p:cond>
                                          </p:endCondLst>
                                        </p:cTn>
                                        <p:tgtEl>
                                          <p:sndTgt r:embed="rId3" name="applause.wav"/>
                                        </p:tgtEl>
                                      </p:cMediaNode>
                                    </p:audio>
                                  </p:subTnLst>
                                </p:cTn>
                              </p:par>
                              <p:par>
                                <p:cTn id="318" presetID="16" presetClass="entr" presetSubtype="21" fill="hold" grpId="0" nodeType="withEffect">
                                  <p:stCondLst>
                                    <p:cond delay="0"/>
                                  </p:stCondLst>
                                  <p:childTnLst>
                                    <p:set>
                                      <p:cBhvr>
                                        <p:cTn id="319" dur="1" fill="hold">
                                          <p:stCondLst>
                                            <p:cond delay="0"/>
                                          </p:stCondLst>
                                        </p:cTn>
                                        <p:tgtEl>
                                          <p:spTgt spid="244"/>
                                        </p:tgtEl>
                                        <p:attrNameLst>
                                          <p:attrName>style.visibility</p:attrName>
                                        </p:attrNameLst>
                                      </p:cBhvr>
                                      <p:to>
                                        <p:strVal val="visible"/>
                                      </p:to>
                                    </p:set>
                                    <p:animEffect transition="in" filter="barn(inVertical)">
                                      <p:cBhvr>
                                        <p:cTn id="320" dur="500"/>
                                        <p:tgtEl>
                                          <p:spTgt spid="244"/>
                                        </p:tgtEl>
                                      </p:cBhvr>
                                    </p:animEffect>
                                  </p:childTnLst>
                                  <p:subTnLst>
                                    <p:audio>
                                      <p:cMediaNode>
                                        <p:cTn display="0" masterRel="sameClick">
                                          <p:stCondLst>
                                            <p:cond evt="begin" delay="0">
                                              <p:tn val="3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1"/>
                  </p:tgtEl>
                </p:cond>
              </p:nextCondLst>
            </p:seq>
            <p:seq concurrent="1" nextAc="seek">
              <p:cTn id="321" restart="whenNotActive" fill="hold" evtFilter="cancelBubble" nodeType="interactiveSeq">
                <p:stCondLst>
                  <p:cond evt="onClick" delay="0">
                    <p:tgtEl>
                      <p:spTgt spid="42"/>
                    </p:tgtEl>
                  </p:cond>
                </p:stCondLst>
                <p:endSync evt="end" delay="0">
                  <p:rtn val="all"/>
                </p:endSync>
                <p:childTnLst>
                  <p:par>
                    <p:cTn id="322" fill="hold">
                      <p:stCondLst>
                        <p:cond delay="0"/>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186"/>
                                        </p:tgtEl>
                                        <p:attrNameLst>
                                          <p:attrName>style.visibility</p:attrName>
                                        </p:attrNameLst>
                                      </p:cBhvr>
                                      <p:to>
                                        <p:strVal val="visible"/>
                                      </p:to>
                                    </p:set>
                                    <p:animEffect transition="in" filter="barn(inVertical)">
                                      <p:cBhvr>
                                        <p:cTn id="326" dur="500"/>
                                        <p:tgtEl>
                                          <p:spTgt spid="186"/>
                                        </p:tgtEl>
                                      </p:cBhvr>
                                    </p:animEffect>
                                  </p:childTnLst>
                                  <p:subTnLst>
                                    <p:audio>
                                      <p:cMediaNode>
                                        <p:cTn display="0" masterRel="sameClick">
                                          <p:stCondLst>
                                            <p:cond evt="begin" delay="0">
                                              <p:tn val="324"/>
                                            </p:cond>
                                          </p:stCondLst>
                                          <p:endCondLst>
                                            <p:cond evt="onStopAudio" delay="0">
                                              <p:tgtEl>
                                                <p:sldTgt/>
                                              </p:tgtEl>
                                            </p:cond>
                                          </p:endCondLst>
                                        </p:cTn>
                                        <p:tgtEl>
                                          <p:sndTgt r:embed="rId3" name="applause.wav"/>
                                        </p:tgtEl>
                                      </p:cMediaNode>
                                    </p:audio>
                                  </p:subTnLst>
                                </p:cTn>
                              </p:par>
                              <p:par>
                                <p:cTn id="327" presetID="16" presetClass="entr" presetSubtype="21" fill="hold" grpId="0" nodeType="withEffect">
                                  <p:stCondLst>
                                    <p:cond delay="0"/>
                                  </p:stCondLst>
                                  <p:childTnLst>
                                    <p:set>
                                      <p:cBhvr>
                                        <p:cTn id="328" dur="1" fill="hold">
                                          <p:stCondLst>
                                            <p:cond delay="0"/>
                                          </p:stCondLst>
                                        </p:cTn>
                                        <p:tgtEl>
                                          <p:spTgt spid="194"/>
                                        </p:tgtEl>
                                        <p:attrNameLst>
                                          <p:attrName>style.visibility</p:attrName>
                                        </p:attrNameLst>
                                      </p:cBhvr>
                                      <p:to>
                                        <p:strVal val="visible"/>
                                      </p:to>
                                    </p:set>
                                    <p:animEffect transition="in" filter="barn(inVertical)">
                                      <p:cBhvr>
                                        <p:cTn id="329" dur="500"/>
                                        <p:tgtEl>
                                          <p:spTgt spid="194"/>
                                        </p:tgtEl>
                                      </p:cBhvr>
                                    </p:animEffect>
                                  </p:childTnLst>
                                  <p:subTnLst>
                                    <p:audio>
                                      <p:cMediaNode>
                                        <p:cTn display="0" masterRel="sameClick">
                                          <p:stCondLst>
                                            <p:cond evt="begin" delay="0">
                                              <p:tn val="327"/>
                                            </p:cond>
                                          </p:stCondLst>
                                          <p:endCondLst>
                                            <p:cond evt="onStopAudio" delay="0">
                                              <p:tgtEl>
                                                <p:sldTgt/>
                                              </p:tgtEl>
                                            </p:cond>
                                          </p:endCondLst>
                                        </p:cTn>
                                        <p:tgtEl>
                                          <p:sndTgt r:embed="rId3" name="applause.wav"/>
                                        </p:tgtEl>
                                      </p:cMediaNode>
                                    </p:audio>
                                  </p:subTnLst>
                                </p:cTn>
                              </p:par>
                              <p:par>
                                <p:cTn id="330" presetID="16" presetClass="entr" presetSubtype="21" fill="hold" grpId="0" nodeType="withEffect">
                                  <p:stCondLst>
                                    <p:cond delay="0"/>
                                  </p:stCondLst>
                                  <p:childTnLst>
                                    <p:set>
                                      <p:cBhvr>
                                        <p:cTn id="331" dur="1" fill="hold">
                                          <p:stCondLst>
                                            <p:cond delay="0"/>
                                          </p:stCondLst>
                                        </p:cTn>
                                        <p:tgtEl>
                                          <p:spTgt spid="146"/>
                                        </p:tgtEl>
                                        <p:attrNameLst>
                                          <p:attrName>style.visibility</p:attrName>
                                        </p:attrNameLst>
                                      </p:cBhvr>
                                      <p:to>
                                        <p:strVal val="visible"/>
                                      </p:to>
                                    </p:set>
                                    <p:animEffect transition="in" filter="barn(inVertical)">
                                      <p:cBhvr>
                                        <p:cTn id="332" dur="500"/>
                                        <p:tgtEl>
                                          <p:spTgt spid="146"/>
                                        </p:tgtEl>
                                      </p:cBhvr>
                                    </p:animEffect>
                                  </p:childTnLst>
                                  <p:subTnLst>
                                    <p:audio>
                                      <p:cMediaNode>
                                        <p:cTn display="0" masterRel="sameClick">
                                          <p:stCondLst>
                                            <p:cond evt="begin" delay="0">
                                              <p:tn val="330"/>
                                            </p:cond>
                                          </p:stCondLst>
                                          <p:endCondLst>
                                            <p:cond evt="onStopAudio" delay="0">
                                              <p:tgtEl>
                                                <p:sldTgt/>
                                              </p:tgtEl>
                                            </p:cond>
                                          </p:endCondLst>
                                        </p:cTn>
                                        <p:tgtEl>
                                          <p:sndTgt r:embed="rId3" name="applause.wav"/>
                                        </p:tgtEl>
                                      </p:cMediaNode>
                                    </p:audio>
                                  </p:subTnLst>
                                </p:cTn>
                              </p:par>
                              <p:par>
                                <p:cTn id="333" presetID="16" presetClass="entr" presetSubtype="21" fill="hold" grpId="0" nodeType="withEffect">
                                  <p:stCondLst>
                                    <p:cond delay="0"/>
                                  </p:stCondLst>
                                  <p:childTnLst>
                                    <p:set>
                                      <p:cBhvr>
                                        <p:cTn id="334" dur="1" fill="hold">
                                          <p:stCondLst>
                                            <p:cond delay="0"/>
                                          </p:stCondLst>
                                        </p:cTn>
                                        <p:tgtEl>
                                          <p:spTgt spid="202"/>
                                        </p:tgtEl>
                                        <p:attrNameLst>
                                          <p:attrName>style.visibility</p:attrName>
                                        </p:attrNameLst>
                                      </p:cBhvr>
                                      <p:to>
                                        <p:strVal val="visible"/>
                                      </p:to>
                                    </p:set>
                                    <p:animEffect transition="in" filter="barn(inVertical)">
                                      <p:cBhvr>
                                        <p:cTn id="335" dur="500"/>
                                        <p:tgtEl>
                                          <p:spTgt spid="202"/>
                                        </p:tgtEl>
                                      </p:cBhvr>
                                    </p:animEffect>
                                  </p:childTnLst>
                                  <p:subTnLst>
                                    <p:audio>
                                      <p:cMediaNode>
                                        <p:cTn display="0" masterRel="sameClick">
                                          <p:stCondLst>
                                            <p:cond evt="begin" delay="0">
                                              <p:tn val="333"/>
                                            </p:cond>
                                          </p:stCondLst>
                                          <p:endCondLst>
                                            <p:cond evt="onStopAudio" delay="0">
                                              <p:tgtEl>
                                                <p:sldTgt/>
                                              </p:tgtEl>
                                            </p:cond>
                                          </p:endCondLst>
                                        </p:cTn>
                                        <p:tgtEl>
                                          <p:sndTgt r:embed="rId3" name="applause.wav"/>
                                        </p:tgtEl>
                                      </p:cMediaNode>
                                    </p:audio>
                                  </p:subTnLst>
                                </p:cTn>
                              </p:par>
                              <p:par>
                                <p:cTn id="336" presetID="16" presetClass="entr" presetSubtype="21" fill="hold" grpId="0" nodeType="withEffect">
                                  <p:stCondLst>
                                    <p:cond delay="0"/>
                                  </p:stCondLst>
                                  <p:childTnLst>
                                    <p:set>
                                      <p:cBhvr>
                                        <p:cTn id="337" dur="1" fill="hold">
                                          <p:stCondLst>
                                            <p:cond delay="0"/>
                                          </p:stCondLst>
                                        </p:cTn>
                                        <p:tgtEl>
                                          <p:spTgt spid="210"/>
                                        </p:tgtEl>
                                        <p:attrNameLst>
                                          <p:attrName>style.visibility</p:attrName>
                                        </p:attrNameLst>
                                      </p:cBhvr>
                                      <p:to>
                                        <p:strVal val="visible"/>
                                      </p:to>
                                    </p:set>
                                    <p:animEffect transition="in" filter="barn(inVertical)">
                                      <p:cBhvr>
                                        <p:cTn id="338" dur="500"/>
                                        <p:tgtEl>
                                          <p:spTgt spid="210"/>
                                        </p:tgtEl>
                                      </p:cBhvr>
                                    </p:animEffect>
                                  </p:childTnLst>
                                  <p:subTnLst>
                                    <p:audio>
                                      <p:cMediaNode>
                                        <p:cTn display="0" masterRel="sameClick">
                                          <p:stCondLst>
                                            <p:cond evt="begin" delay="0">
                                              <p:tn val="336"/>
                                            </p:cond>
                                          </p:stCondLst>
                                          <p:endCondLst>
                                            <p:cond evt="onStopAudio" delay="0">
                                              <p:tgtEl>
                                                <p:sldTgt/>
                                              </p:tgtEl>
                                            </p:cond>
                                          </p:endCondLst>
                                        </p:cTn>
                                        <p:tgtEl>
                                          <p:sndTgt r:embed="rId3" name="applause.wav"/>
                                        </p:tgtEl>
                                      </p:cMediaNode>
                                    </p:audio>
                                  </p:subTnLst>
                                </p:cTn>
                              </p:par>
                              <p:par>
                                <p:cTn id="339" presetID="16" presetClass="entr" presetSubtype="21" fill="hold" grpId="0" nodeType="withEffect">
                                  <p:stCondLst>
                                    <p:cond delay="0"/>
                                  </p:stCondLst>
                                  <p:childTnLst>
                                    <p:set>
                                      <p:cBhvr>
                                        <p:cTn id="340" dur="1" fill="hold">
                                          <p:stCondLst>
                                            <p:cond delay="0"/>
                                          </p:stCondLst>
                                        </p:cTn>
                                        <p:tgtEl>
                                          <p:spTgt spid="218"/>
                                        </p:tgtEl>
                                        <p:attrNameLst>
                                          <p:attrName>style.visibility</p:attrName>
                                        </p:attrNameLst>
                                      </p:cBhvr>
                                      <p:to>
                                        <p:strVal val="visible"/>
                                      </p:to>
                                    </p:set>
                                    <p:animEffect transition="in" filter="barn(inVertical)">
                                      <p:cBhvr>
                                        <p:cTn id="341" dur="500"/>
                                        <p:tgtEl>
                                          <p:spTgt spid="218"/>
                                        </p:tgtEl>
                                      </p:cBhvr>
                                    </p:animEffect>
                                  </p:childTnLst>
                                  <p:subTnLst>
                                    <p:audio>
                                      <p:cMediaNode>
                                        <p:cTn display="0" masterRel="sameClick">
                                          <p:stCondLst>
                                            <p:cond evt="begin" delay="0">
                                              <p:tn val="339"/>
                                            </p:cond>
                                          </p:stCondLst>
                                          <p:endCondLst>
                                            <p:cond evt="onStopAudio" delay="0">
                                              <p:tgtEl>
                                                <p:sldTgt/>
                                              </p:tgtEl>
                                            </p:cond>
                                          </p:endCondLst>
                                        </p:cTn>
                                        <p:tgtEl>
                                          <p:sndTgt r:embed="rId3" name="applause.wav"/>
                                        </p:tgtEl>
                                      </p:cMediaNode>
                                    </p:audio>
                                  </p:subTnLst>
                                </p:cTn>
                              </p:par>
                              <p:par>
                                <p:cTn id="342" presetID="16" presetClass="entr" presetSubtype="21" fill="hold" grpId="0" nodeType="withEffect">
                                  <p:stCondLst>
                                    <p:cond delay="0"/>
                                  </p:stCondLst>
                                  <p:childTnLst>
                                    <p:set>
                                      <p:cBhvr>
                                        <p:cTn id="343" dur="1" fill="hold">
                                          <p:stCondLst>
                                            <p:cond delay="0"/>
                                          </p:stCondLst>
                                        </p:cTn>
                                        <p:tgtEl>
                                          <p:spTgt spid="226"/>
                                        </p:tgtEl>
                                        <p:attrNameLst>
                                          <p:attrName>style.visibility</p:attrName>
                                        </p:attrNameLst>
                                      </p:cBhvr>
                                      <p:to>
                                        <p:strVal val="visible"/>
                                      </p:to>
                                    </p:set>
                                    <p:animEffect transition="in" filter="barn(inVertical)">
                                      <p:cBhvr>
                                        <p:cTn id="344" dur="500"/>
                                        <p:tgtEl>
                                          <p:spTgt spid="226"/>
                                        </p:tgtEl>
                                      </p:cBhvr>
                                    </p:animEffect>
                                  </p:childTnLst>
                                  <p:subTnLst>
                                    <p:audio>
                                      <p:cMediaNode>
                                        <p:cTn display="0" masterRel="sameClick">
                                          <p:stCondLst>
                                            <p:cond evt="begin" delay="0">
                                              <p:tn val="342"/>
                                            </p:cond>
                                          </p:stCondLst>
                                          <p:endCondLst>
                                            <p:cond evt="onStopAudio" delay="0">
                                              <p:tgtEl>
                                                <p:sldTgt/>
                                              </p:tgtEl>
                                            </p:cond>
                                          </p:endCondLst>
                                        </p:cTn>
                                        <p:tgtEl>
                                          <p:sndTgt r:embed="rId3" name="applause.wav"/>
                                        </p:tgtEl>
                                      </p:cMediaNode>
                                    </p:audio>
                                  </p:subTnLst>
                                </p:cTn>
                              </p:par>
                              <p:par>
                                <p:cTn id="345" presetID="16" presetClass="entr" presetSubtype="21" fill="hold" grpId="0" nodeType="withEffect">
                                  <p:stCondLst>
                                    <p:cond delay="0"/>
                                  </p:stCondLst>
                                  <p:childTnLst>
                                    <p:set>
                                      <p:cBhvr>
                                        <p:cTn id="346" dur="1" fill="hold">
                                          <p:stCondLst>
                                            <p:cond delay="0"/>
                                          </p:stCondLst>
                                        </p:cTn>
                                        <p:tgtEl>
                                          <p:spTgt spid="178"/>
                                        </p:tgtEl>
                                        <p:attrNameLst>
                                          <p:attrName>style.visibility</p:attrName>
                                        </p:attrNameLst>
                                      </p:cBhvr>
                                      <p:to>
                                        <p:strVal val="visible"/>
                                      </p:to>
                                    </p:set>
                                    <p:animEffect transition="in" filter="barn(inVertical)">
                                      <p:cBhvr>
                                        <p:cTn id="347" dur="500"/>
                                        <p:tgtEl>
                                          <p:spTgt spid="178"/>
                                        </p:tgtEl>
                                      </p:cBhvr>
                                    </p:animEffect>
                                  </p:childTnLst>
                                  <p:subTnLst>
                                    <p:audio>
                                      <p:cMediaNode>
                                        <p:cTn display="0" masterRel="sameClick">
                                          <p:stCondLst>
                                            <p:cond evt="begin" delay="0">
                                              <p:tn val="345"/>
                                            </p:cond>
                                          </p:stCondLst>
                                          <p:endCondLst>
                                            <p:cond evt="onStopAudio" delay="0">
                                              <p:tgtEl>
                                                <p:sldTgt/>
                                              </p:tgtEl>
                                            </p:cond>
                                          </p:endCondLst>
                                        </p:cTn>
                                        <p:tgtEl>
                                          <p:sndTgt r:embed="rId3" name="applause.wav"/>
                                        </p:tgtEl>
                                      </p:cMediaNode>
                                    </p:audio>
                                  </p:subTnLst>
                                </p:cTn>
                              </p:par>
                              <p:par>
                                <p:cTn id="348" presetID="16" presetClass="entr" presetSubtype="21" fill="hold" grpId="0" nodeType="withEffect">
                                  <p:stCondLst>
                                    <p:cond delay="0"/>
                                  </p:stCondLst>
                                  <p:childTnLst>
                                    <p:set>
                                      <p:cBhvr>
                                        <p:cTn id="349" dur="1" fill="hold">
                                          <p:stCondLst>
                                            <p:cond delay="0"/>
                                          </p:stCondLst>
                                        </p:cTn>
                                        <p:tgtEl>
                                          <p:spTgt spid="245"/>
                                        </p:tgtEl>
                                        <p:attrNameLst>
                                          <p:attrName>style.visibility</p:attrName>
                                        </p:attrNameLst>
                                      </p:cBhvr>
                                      <p:to>
                                        <p:strVal val="visible"/>
                                      </p:to>
                                    </p:set>
                                    <p:animEffect transition="in" filter="barn(inVertical)">
                                      <p:cBhvr>
                                        <p:cTn id="350" dur="500"/>
                                        <p:tgtEl>
                                          <p:spTgt spid="245"/>
                                        </p:tgtEl>
                                      </p:cBhvr>
                                    </p:animEffect>
                                  </p:childTnLst>
                                  <p:subTnLst>
                                    <p:audio>
                                      <p:cMediaNode>
                                        <p:cTn display="0" masterRel="sameClick">
                                          <p:stCondLst>
                                            <p:cond evt="begin" delay="0">
                                              <p:tn val="3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2"/>
                  </p:tgtEl>
                </p:cond>
              </p:nextCondLst>
            </p:seq>
            <p:seq concurrent="1" nextAc="seek">
              <p:cTn id="351" restart="whenNotActive" fill="hold" evtFilter="cancelBubble" nodeType="interactiveSeq">
                <p:stCondLst>
                  <p:cond evt="onClick" delay="0">
                    <p:tgtEl>
                      <p:spTgt spid="43"/>
                    </p:tgtEl>
                  </p:cond>
                </p:stCondLst>
                <p:endSync evt="end" delay="0">
                  <p:rtn val="all"/>
                </p:endSync>
                <p:childTnLst>
                  <p:par>
                    <p:cTn id="352" fill="hold">
                      <p:stCondLst>
                        <p:cond delay="0"/>
                      </p:stCondLst>
                      <p:childTnLst>
                        <p:par>
                          <p:cTn id="353" fill="hold">
                            <p:stCondLst>
                              <p:cond delay="0"/>
                            </p:stCondLst>
                            <p:childTnLst>
                              <p:par>
                                <p:cTn id="354" presetID="16" presetClass="entr" presetSubtype="21" fill="hold" grpId="0" nodeType="clickEffect">
                                  <p:stCondLst>
                                    <p:cond delay="0"/>
                                  </p:stCondLst>
                                  <p:childTnLst>
                                    <p:set>
                                      <p:cBhvr>
                                        <p:cTn id="355" dur="1" fill="hold">
                                          <p:stCondLst>
                                            <p:cond delay="0"/>
                                          </p:stCondLst>
                                        </p:cTn>
                                        <p:tgtEl>
                                          <p:spTgt spid="187"/>
                                        </p:tgtEl>
                                        <p:attrNameLst>
                                          <p:attrName>style.visibility</p:attrName>
                                        </p:attrNameLst>
                                      </p:cBhvr>
                                      <p:to>
                                        <p:strVal val="visible"/>
                                      </p:to>
                                    </p:set>
                                    <p:animEffect transition="in" filter="barn(inVertical)">
                                      <p:cBhvr>
                                        <p:cTn id="356" dur="500"/>
                                        <p:tgtEl>
                                          <p:spTgt spid="187"/>
                                        </p:tgtEl>
                                      </p:cBhvr>
                                    </p:animEffect>
                                  </p:childTnLst>
                                  <p:subTnLst>
                                    <p:audio>
                                      <p:cMediaNode>
                                        <p:cTn display="0" masterRel="sameClick">
                                          <p:stCondLst>
                                            <p:cond evt="begin" delay="0">
                                              <p:tn val="354"/>
                                            </p:cond>
                                          </p:stCondLst>
                                          <p:endCondLst>
                                            <p:cond evt="onStopAudio" delay="0">
                                              <p:tgtEl>
                                                <p:sldTgt/>
                                              </p:tgtEl>
                                            </p:cond>
                                          </p:endCondLst>
                                        </p:cTn>
                                        <p:tgtEl>
                                          <p:sndTgt r:embed="rId3" name="applause.wav"/>
                                        </p:tgtEl>
                                      </p:cMediaNode>
                                    </p:audio>
                                  </p:subTnLst>
                                </p:cTn>
                              </p:par>
                              <p:par>
                                <p:cTn id="357" presetID="16" presetClass="entr" presetSubtype="21" fill="hold" grpId="0" nodeType="withEffect">
                                  <p:stCondLst>
                                    <p:cond delay="0"/>
                                  </p:stCondLst>
                                  <p:childTnLst>
                                    <p:set>
                                      <p:cBhvr>
                                        <p:cTn id="358" dur="1" fill="hold">
                                          <p:stCondLst>
                                            <p:cond delay="0"/>
                                          </p:stCondLst>
                                        </p:cTn>
                                        <p:tgtEl>
                                          <p:spTgt spid="195"/>
                                        </p:tgtEl>
                                        <p:attrNameLst>
                                          <p:attrName>style.visibility</p:attrName>
                                        </p:attrNameLst>
                                      </p:cBhvr>
                                      <p:to>
                                        <p:strVal val="visible"/>
                                      </p:to>
                                    </p:set>
                                    <p:animEffect transition="in" filter="barn(inVertical)">
                                      <p:cBhvr>
                                        <p:cTn id="359" dur="500"/>
                                        <p:tgtEl>
                                          <p:spTgt spid="195"/>
                                        </p:tgtEl>
                                      </p:cBhvr>
                                    </p:animEffect>
                                  </p:childTnLst>
                                  <p:subTnLst>
                                    <p:audio>
                                      <p:cMediaNode>
                                        <p:cTn display="0" masterRel="sameClick">
                                          <p:stCondLst>
                                            <p:cond evt="begin" delay="0">
                                              <p:tn val="357"/>
                                            </p:cond>
                                          </p:stCondLst>
                                          <p:endCondLst>
                                            <p:cond evt="onStopAudio" delay="0">
                                              <p:tgtEl>
                                                <p:sldTgt/>
                                              </p:tgtEl>
                                            </p:cond>
                                          </p:endCondLst>
                                        </p:cTn>
                                        <p:tgtEl>
                                          <p:sndTgt r:embed="rId3" name="applause.wav"/>
                                        </p:tgtEl>
                                      </p:cMediaNode>
                                    </p:audio>
                                  </p:subTnLst>
                                </p:cTn>
                              </p:par>
                              <p:par>
                                <p:cTn id="360" presetID="16" presetClass="entr" presetSubtype="21" fill="hold" grpId="0" nodeType="withEffect">
                                  <p:stCondLst>
                                    <p:cond delay="0"/>
                                  </p:stCondLst>
                                  <p:childTnLst>
                                    <p:set>
                                      <p:cBhvr>
                                        <p:cTn id="361" dur="1" fill="hold">
                                          <p:stCondLst>
                                            <p:cond delay="0"/>
                                          </p:stCondLst>
                                        </p:cTn>
                                        <p:tgtEl>
                                          <p:spTgt spid="147"/>
                                        </p:tgtEl>
                                        <p:attrNameLst>
                                          <p:attrName>style.visibility</p:attrName>
                                        </p:attrNameLst>
                                      </p:cBhvr>
                                      <p:to>
                                        <p:strVal val="visible"/>
                                      </p:to>
                                    </p:set>
                                    <p:animEffect transition="in" filter="barn(inVertical)">
                                      <p:cBhvr>
                                        <p:cTn id="362" dur="500"/>
                                        <p:tgtEl>
                                          <p:spTgt spid="147"/>
                                        </p:tgtEl>
                                      </p:cBhvr>
                                    </p:animEffect>
                                  </p:childTnLst>
                                  <p:subTnLst>
                                    <p:audio>
                                      <p:cMediaNode>
                                        <p:cTn display="0" masterRel="sameClick">
                                          <p:stCondLst>
                                            <p:cond evt="begin" delay="0">
                                              <p:tn val="360"/>
                                            </p:cond>
                                          </p:stCondLst>
                                          <p:endCondLst>
                                            <p:cond evt="onStopAudio" delay="0">
                                              <p:tgtEl>
                                                <p:sldTgt/>
                                              </p:tgtEl>
                                            </p:cond>
                                          </p:endCondLst>
                                        </p:cTn>
                                        <p:tgtEl>
                                          <p:sndTgt r:embed="rId3" name="applause.wav"/>
                                        </p:tgtEl>
                                      </p:cMediaNode>
                                    </p:audio>
                                  </p:subTnLst>
                                </p:cTn>
                              </p:par>
                              <p:par>
                                <p:cTn id="363" presetID="16" presetClass="entr" presetSubtype="21" fill="hold" grpId="0" nodeType="withEffect">
                                  <p:stCondLst>
                                    <p:cond delay="0"/>
                                  </p:stCondLst>
                                  <p:childTnLst>
                                    <p:set>
                                      <p:cBhvr>
                                        <p:cTn id="364" dur="1" fill="hold">
                                          <p:stCondLst>
                                            <p:cond delay="0"/>
                                          </p:stCondLst>
                                        </p:cTn>
                                        <p:tgtEl>
                                          <p:spTgt spid="203"/>
                                        </p:tgtEl>
                                        <p:attrNameLst>
                                          <p:attrName>style.visibility</p:attrName>
                                        </p:attrNameLst>
                                      </p:cBhvr>
                                      <p:to>
                                        <p:strVal val="visible"/>
                                      </p:to>
                                    </p:set>
                                    <p:animEffect transition="in" filter="barn(inVertical)">
                                      <p:cBhvr>
                                        <p:cTn id="365" dur="500"/>
                                        <p:tgtEl>
                                          <p:spTgt spid="203"/>
                                        </p:tgtEl>
                                      </p:cBhvr>
                                    </p:animEffect>
                                  </p:childTnLst>
                                  <p:subTnLst>
                                    <p:audio>
                                      <p:cMediaNode>
                                        <p:cTn display="0" masterRel="sameClick">
                                          <p:stCondLst>
                                            <p:cond evt="begin" delay="0">
                                              <p:tn val="363"/>
                                            </p:cond>
                                          </p:stCondLst>
                                          <p:endCondLst>
                                            <p:cond evt="onStopAudio" delay="0">
                                              <p:tgtEl>
                                                <p:sldTgt/>
                                              </p:tgtEl>
                                            </p:cond>
                                          </p:endCondLst>
                                        </p:cTn>
                                        <p:tgtEl>
                                          <p:sndTgt r:embed="rId3" name="applause.wav"/>
                                        </p:tgtEl>
                                      </p:cMediaNode>
                                    </p:audio>
                                  </p:subTnLst>
                                </p:cTn>
                              </p:par>
                              <p:par>
                                <p:cTn id="366" presetID="16" presetClass="entr" presetSubtype="21" fill="hold" grpId="0" nodeType="withEffect">
                                  <p:stCondLst>
                                    <p:cond delay="0"/>
                                  </p:stCondLst>
                                  <p:childTnLst>
                                    <p:set>
                                      <p:cBhvr>
                                        <p:cTn id="367" dur="1" fill="hold">
                                          <p:stCondLst>
                                            <p:cond delay="0"/>
                                          </p:stCondLst>
                                        </p:cTn>
                                        <p:tgtEl>
                                          <p:spTgt spid="211"/>
                                        </p:tgtEl>
                                        <p:attrNameLst>
                                          <p:attrName>style.visibility</p:attrName>
                                        </p:attrNameLst>
                                      </p:cBhvr>
                                      <p:to>
                                        <p:strVal val="visible"/>
                                      </p:to>
                                    </p:set>
                                    <p:animEffect transition="in" filter="barn(inVertical)">
                                      <p:cBhvr>
                                        <p:cTn id="368" dur="500"/>
                                        <p:tgtEl>
                                          <p:spTgt spid="211"/>
                                        </p:tgtEl>
                                      </p:cBhvr>
                                    </p:animEffect>
                                  </p:childTnLst>
                                  <p:subTnLst>
                                    <p:audio>
                                      <p:cMediaNode>
                                        <p:cTn display="0" masterRel="sameClick">
                                          <p:stCondLst>
                                            <p:cond evt="begin" delay="0">
                                              <p:tn val="366"/>
                                            </p:cond>
                                          </p:stCondLst>
                                          <p:endCondLst>
                                            <p:cond evt="onStopAudio" delay="0">
                                              <p:tgtEl>
                                                <p:sldTgt/>
                                              </p:tgtEl>
                                            </p:cond>
                                          </p:endCondLst>
                                        </p:cTn>
                                        <p:tgtEl>
                                          <p:sndTgt r:embed="rId3" name="applause.wav"/>
                                        </p:tgtEl>
                                      </p:cMediaNode>
                                    </p:audio>
                                  </p:subTnLst>
                                </p:cTn>
                              </p:par>
                              <p:par>
                                <p:cTn id="369" presetID="16" presetClass="entr" presetSubtype="21" fill="hold" grpId="0" nodeType="withEffect">
                                  <p:stCondLst>
                                    <p:cond delay="0"/>
                                  </p:stCondLst>
                                  <p:childTnLst>
                                    <p:set>
                                      <p:cBhvr>
                                        <p:cTn id="370" dur="1" fill="hold">
                                          <p:stCondLst>
                                            <p:cond delay="0"/>
                                          </p:stCondLst>
                                        </p:cTn>
                                        <p:tgtEl>
                                          <p:spTgt spid="246"/>
                                        </p:tgtEl>
                                        <p:attrNameLst>
                                          <p:attrName>style.visibility</p:attrName>
                                        </p:attrNameLst>
                                      </p:cBhvr>
                                      <p:to>
                                        <p:strVal val="visible"/>
                                      </p:to>
                                    </p:set>
                                    <p:animEffect transition="in" filter="barn(inVertical)">
                                      <p:cBhvr>
                                        <p:cTn id="371" dur="500"/>
                                        <p:tgtEl>
                                          <p:spTgt spid="246"/>
                                        </p:tgtEl>
                                      </p:cBhvr>
                                    </p:animEffect>
                                  </p:childTnLst>
                                  <p:subTnLst>
                                    <p:audio>
                                      <p:cMediaNode>
                                        <p:cTn display="0" masterRel="sameClick">
                                          <p:stCondLst>
                                            <p:cond evt="begin" delay="0">
                                              <p:tn val="3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3"/>
                  </p:tgtEl>
                </p:cond>
              </p:nextCondLst>
            </p:seq>
            <p:seq concurrent="1" nextAc="seek">
              <p:cTn id="372" restart="whenNotActive" fill="hold" evtFilter="cancelBubble" nodeType="interactiveSeq">
                <p:stCondLst>
                  <p:cond evt="onClick" delay="0">
                    <p:tgtEl>
                      <p:spTgt spid="44"/>
                    </p:tgtEl>
                  </p:cond>
                </p:stCondLst>
                <p:endSync evt="end" delay="0">
                  <p:rtn val="all"/>
                </p:endSync>
                <p:childTnLst>
                  <p:par>
                    <p:cTn id="373" fill="hold">
                      <p:stCondLst>
                        <p:cond delay="0"/>
                      </p:stCondLst>
                      <p:childTnLst>
                        <p:par>
                          <p:cTn id="374" fill="hold">
                            <p:stCondLst>
                              <p:cond delay="0"/>
                            </p:stCondLst>
                            <p:childTnLst>
                              <p:par>
                                <p:cTn id="375" presetID="16" presetClass="entr" presetSubtype="21" fill="hold" grpId="0" nodeType="clickEffect">
                                  <p:stCondLst>
                                    <p:cond delay="0"/>
                                  </p:stCondLst>
                                  <p:childTnLst>
                                    <p:set>
                                      <p:cBhvr>
                                        <p:cTn id="376" dur="1" fill="hold">
                                          <p:stCondLst>
                                            <p:cond delay="0"/>
                                          </p:stCondLst>
                                        </p:cTn>
                                        <p:tgtEl>
                                          <p:spTgt spid="148"/>
                                        </p:tgtEl>
                                        <p:attrNameLst>
                                          <p:attrName>style.visibility</p:attrName>
                                        </p:attrNameLst>
                                      </p:cBhvr>
                                      <p:to>
                                        <p:strVal val="visible"/>
                                      </p:to>
                                    </p:set>
                                    <p:animEffect transition="in" filter="barn(inVertical)">
                                      <p:cBhvr>
                                        <p:cTn id="377" dur="500"/>
                                        <p:tgtEl>
                                          <p:spTgt spid="148"/>
                                        </p:tgtEl>
                                      </p:cBhvr>
                                    </p:animEffect>
                                  </p:childTnLst>
                                  <p:subTnLst>
                                    <p:audio>
                                      <p:cMediaNode>
                                        <p:cTn display="0" masterRel="sameClick">
                                          <p:stCondLst>
                                            <p:cond evt="begin" delay="0">
                                              <p:tn val="375"/>
                                            </p:cond>
                                          </p:stCondLst>
                                          <p:endCondLst>
                                            <p:cond evt="onStopAudio" delay="0">
                                              <p:tgtEl>
                                                <p:sldTgt/>
                                              </p:tgtEl>
                                            </p:cond>
                                          </p:endCondLst>
                                        </p:cTn>
                                        <p:tgtEl>
                                          <p:sndTgt r:embed="rId3" name="applause.wav"/>
                                        </p:tgtEl>
                                      </p:cMediaNode>
                                    </p:audio>
                                  </p:subTnLst>
                                </p:cTn>
                              </p:par>
                              <p:par>
                                <p:cTn id="378" presetID="16" presetClass="entr" presetSubtype="21" fill="hold" grpId="0" nodeType="withEffect">
                                  <p:stCondLst>
                                    <p:cond delay="0"/>
                                  </p:stCondLst>
                                  <p:childTnLst>
                                    <p:set>
                                      <p:cBhvr>
                                        <p:cTn id="379" dur="1" fill="hold">
                                          <p:stCondLst>
                                            <p:cond delay="0"/>
                                          </p:stCondLst>
                                        </p:cTn>
                                        <p:tgtEl>
                                          <p:spTgt spid="204"/>
                                        </p:tgtEl>
                                        <p:attrNameLst>
                                          <p:attrName>style.visibility</p:attrName>
                                        </p:attrNameLst>
                                      </p:cBhvr>
                                      <p:to>
                                        <p:strVal val="visible"/>
                                      </p:to>
                                    </p:set>
                                    <p:animEffect transition="in" filter="barn(inVertical)">
                                      <p:cBhvr>
                                        <p:cTn id="380" dur="500"/>
                                        <p:tgtEl>
                                          <p:spTgt spid="204"/>
                                        </p:tgtEl>
                                      </p:cBhvr>
                                    </p:animEffect>
                                  </p:childTnLst>
                                  <p:subTnLst>
                                    <p:audio>
                                      <p:cMediaNode>
                                        <p:cTn display="0" masterRel="sameClick">
                                          <p:stCondLst>
                                            <p:cond evt="begin" delay="0">
                                              <p:tn val="378"/>
                                            </p:cond>
                                          </p:stCondLst>
                                          <p:endCondLst>
                                            <p:cond evt="onStopAudio" delay="0">
                                              <p:tgtEl>
                                                <p:sldTgt/>
                                              </p:tgtEl>
                                            </p:cond>
                                          </p:endCondLst>
                                        </p:cTn>
                                        <p:tgtEl>
                                          <p:sndTgt r:embed="rId3" name="applause.wav"/>
                                        </p:tgtEl>
                                      </p:cMediaNode>
                                    </p:audio>
                                  </p:subTnLst>
                                </p:cTn>
                              </p:par>
                              <p:par>
                                <p:cTn id="381" presetID="16" presetClass="entr" presetSubtype="21" fill="hold" grpId="0" nodeType="withEffect">
                                  <p:stCondLst>
                                    <p:cond delay="0"/>
                                  </p:stCondLst>
                                  <p:childTnLst>
                                    <p:set>
                                      <p:cBhvr>
                                        <p:cTn id="382" dur="1" fill="hold">
                                          <p:stCondLst>
                                            <p:cond delay="0"/>
                                          </p:stCondLst>
                                        </p:cTn>
                                        <p:tgtEl>
                                          <p:spTgt spid="212"/>
                                        </p:tgtEl>
                                        <p:attrNameLst>
                                          <p:attrName>style.visibility</p:attrName>
                                        </p:attrNameLst>
                                      </p:cBhvr>
                                      <p:to>
                                        <p:strVal val="visible"/>
                                      </p:to>
                                    </p:set>
                                    <p:animEffect transition="in" filter="barn(inVertical)">
                                      <p:cBhvr>
                                        <p:cTn id="383" dur="500"/>
                                        <p:tgtEl>
                                          <p:spTgt spid="212"/>
                                        </p:tgtEl>
                                      </p:cBhvr>
                                    </p:animEffect>
                                  </p:childTnLst>
                                  <p:subTnLst>
                                    <p:audio>
                                      <p:cMediaNode>
                                        <p:cTn display="0" masterRel="sameClick">
                                          <p:stCondLst>
                                            <p:cond evt="begin" delay="0">
                                              <p:tn val="381"/>
                                            </p:cond>
                                          </p:stCondLst>
                                          <p:endCondLst>
                                            <p:cond evt="onStopAudio" delay="0">
                                              <p:tgtEl>
                                                <p:sldTgt/>
                                              </p:tgtEl>
                                            </p:cond>
                                          </p:endCondLst>
                                        </p:cTn>
                                        <p:tgtEl>
                                          <p:sndTgt r:embed="rId3" name="applause.wav"/>
                                        </p:tgtEl>
                                      </p:cMediaNode>
                                    </p:audio>
                                  </p:subTnLst>
                                </p:cTn>
                              </p:par>
                              <p:par>
                                <p:cTn id="384" presetID="16" presetClass="entr" presetSubtype="21" fill="hold" grpId="0" nodeType="withEffect">
                                  <p:stCondLst>
                                    <p:cond delay="0"/>
                                  </p:stCondLst>
                                  <p:childTnLst>
                                    <p:set>
                                      <p:cBhvr>
                                        <p:cTn id="385" dur="1" fill="hold">
                                          <p:stCondLst>
                                            <p:cond delay="0"/>
                                          </p:stCondLst>
                                        </p:cTn>
                                        <p:tgtEl>
                                          <p:spTgt spid="220"/>
                                        </p:tgtEl>
                                        <p:attrNameLst>
                                          <p:attrName>style.visibility</p:attrName>
                                        </p:attrNameLst>
                                      </p:cBhvr>
                                      <p:to>
                                        <p:strVal val="visible"/>
                                      </p:to>
                                    </p:set>
                                    <p:animEffect transition="in" filter="barn(inVertical)">
                                      <p:cBhvr>
                                        <p:cTn id="386" dur="500"/>
                                        <p:tgtEl>
                                          <p:spTgt spid="220"/>
                                        </p:tgtEl>
                                      </p:cBhvr>
                                    </p:animEffect>
                                  </p:childTnLst>
                                  <p:subTnLst>
                                    <p:audio>
                                      <p:cMediaNode>
                                        <p:cTn display="0" masterRel="sameClick">
                                          <p:stCondLst>
                                            <p:cond evt="begin" delay="0">
                                              <p:tn val="384"/>
                                            </p:cond>
                                          </p:stCondLst>
                                          <p:endCondLst>
                                            <p:cond evt="onStopAudio" delay="0">
                                              <p:tgtEl>
                                                <p:sldTgt/>
                                              </p:tgtEl>
                                            </p:cond>
                                          </p:endCondLst>
                                        </p:cTn>
                                        <p:tgtEl>
                                          <p:sndTgt r:embed="rId3" name="applause.wav"/>
                                        </p:tgtEl>
                                      </p:cMediaNode>
                                    </p:audio>
                                  </p:subTnLst>
                                </p:cTn>
                              </p:par>
                              <p:par>
                                <p:cTn id="387" presetID="16" presetClass="entr" presetSubtype="21" fill="hold" grpId="0" nodeType="withEffect">
                                  <p:stCondLst>
                                    <p:cond delay="0"/>
                                  </p:stCondLst>
                                  <p:childTnLst>
                                    <p:set>
                                      <p:cBhvr>
                                        <p:cTn id="388" dur="1" fill="hold">
                                          <p:stCondLst>
                                            <p:cond delay="0"/>
                                          </p:stCondLst>
                                        </p:cTn>
                                        <p:tgtEl>
                                          <p:spTgt spid="228"/>
                                        </p:tgtEl>
                                        <p:attrNameLst>
                                          <p:attrName>style.visibility</p:attrName>
                                        </p:attrNameLst>
                                      </p:cBhvr>
                                      <p:to>
                                        <p:strVal val="visible"/>
                                      </p:to>
                                    </p:set>
                                    <p:animEffect transition="in" filter="barn(inVertical)">
                                      <p:cBhvr>
                                        <p:cTn id="389" dur="500"/>
                                        <p:tgtEl>
                                          <p:spTgt spid="228"/>
                                        </p:tgtEl>
                                      </p:cBhvr>
                                    </p:animEffect>
                                  </p:childTnLst>
                                  <p:subTnLst>
                                    <p:audio>
                                      <p:cMediaNode>
                                        <p:cTn display="0" masterRel="sameClick">
                                          <p:stCondLst>
                                            <p:cond evt="begin" delay="0">
                                              <p:tn val="387"/>
                                            </p:cond>
                                          </p:stCondLst>
                                          <p:endCondLst>
                                            <p:cond evt="onStopAudio" delay="0">
                                              <p:tgtEl>
                                                <p:sldTgt/>
                                              </p:tgtEl>
                                            </p:cond>
                                          </p:endCondLst>
                                        </p:cTn>
                                        <p:tgtEl>
                                          <p:sndTgt r:embed="rId3" name="applause.wav"/>
                                        </p:tgtEl>
                                      </p:cMediaNode>
                                    </p:audio>
                                  </p:subTnLst>
                                </p:cTn>
                              </p:par>
                              <p:par>
                                <p:cTn id="390" presetID="16" presetClass="entr" presetSubtype="21" fill="hold" grpId="0" nodeType="withEffect">
                                  <p:stCondLst>
                                    <p:cond delay="0"/>
                                  </p:stCondLst>
                                  <p:childTnLst>
                                    <p:set>
                                      <p:cBhvr>
                                        <p:cTn id="391" dur="1" fill="hold">
                                          <p:stCondLst>
                                            <p:cond delay="0"/>
                                          </p:stCondLst>
                                        </p:cTn>
                                        <p:tgtEl>
                                          <p:spTgt spid="196"/>
                                        </p:tgtEl>
                                        <p:attrNameLst>
                                          <p:attrName>style.visibility</p:attrName>
                                        </p:attrNameLst>
                                      </p:cBhvr>
                                      <p:to>
                                        <p:strVal val="visible"/>
                                      </p:to>
                                    </p:set>
                                    <p:animEffect transition="in" filter="barn(inVertical)">
                                      <p:cBhvr>
                                        <p:cTn id="392" dur="500"/>
                                        <p:tgtEl>
                                          <p:spTgt spid="196"/>
                                        </p:tgtEl>
                                      </p:cBhvr>
                                    </p:animEffect>
                                  </p:childTnLst>
                                  <p:subTnLst>
                                    <p:audio>
                                      <p:cMediaNode>
                                        <p:cTn display="0" masterRel="sameClick">
                                          <p:stCondLst>
                                            <p:cond evt="begin" delay="0">
                                              <p:tn val="390"/>
                                            </p:cond>
                                          </p:stCondLst>
                                          <p:endCondLst>
                                            <p:cond evt="onStopAudio" delay="0">
                                              <p:tgtEl>
                                                <p:sldTgt/>
                                              </p:tgtEl>
                                            </p:cond>
                                          </p:endCondLst>
                                        </p:cTn>
                                        <p:tgtEl>
                                          <p:sndTgt r:embed="rId3" name="applause.wav"/>
                                        </p:tgtEl>
                                      </p:cMediaNode>
                                    </p:audio>
                                  </p:subTnLst>
                                </p:cTn>
                              </p:par>
                              <p:par>
                                <p:cTn id="393" presetID="16" presetClass="entr" presetSubtype="21" fill="hold" grpId="0" nodeType="withEffect">
                                  <p:stCondLst>
                                    <p:cond delay="0"/>
                                  </p:stCondLst>
                                  <p:childTnLst>
                                    <p:set>
                                      <p:cBhvr>
                                        <p:cTn id="394" dur="1" fill="hold">
                                          <p:stCondLst>
                                            <p:cond delay="0"/>
                                          </p:stCondLst>
                                        </p:cTn>
                                        <p:tgtEl>
                                          <p:spTgt spid="247"/>
                                        </p:tgtEl>
                                        <p:attrNameLst>
                                          <p:attrName>style.visibility</p:attrName>
                                        </p:attrNameLst>
                                      </p:cBhvr>
                                      <p:to>
                                        <p:strVal val="visible"/>
                                      </p:to>
                                    </p:set>
                                    <p:animEffect transition="in" filter="barn(inVertical)">
                                      <p:cBhvr>
                                        <p:cTn id="395" dur="500"/>
                                        <p:tgtEl>
                                          <p:spTgt spid="247"/>
                                        </p:tgtEl>
                                      </p:cBhvr>
                                    </p:animEffect>
                                  </p:childTnLst>
                                  <p:subTnLst>
                                    <p:audio>
                                      <p:cMediaNode>
                                        <p:cTn display="0" masterRel="sameClick">
                                          <p:stCondLst>
                                            <p:cond evt="begin" delay="0">
                                              <p:tn val="39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396" restart="whenNotActive" fill="hold" evtFilter="cancelBubble" nodeType="interactiveSeq">
                <p:stCondLst>
                  <p:cond evt="onClick" delay="0">
                    <p:tgtEl>
                      <p:spTgt spid="45"/>
                    </p:tgtEl>
                  </p:cond>
                </p:stCondLst>
                <p:endSync evt="end" delay="0">
                  <p:rtn val="all"/>
                </p:endSync>
                <p:childTnLst>
                  <p:par>
                    <p:cTn id="397" fill="hold">
                      <p:stCondLst>
                        <p:cond delay="0"/>
                      </p:stCondLst>
                      <p:childTnLst>
                        <p:par>
                          <p:cTn id="398" fill="hold">
                            <p:stCondLst>
                              <p:cond delay="0"/>
                            </p:stCondLst>
                            <p:childTnLst>
                              <p:par>
                                <p:cTn id="399" presetID="16" presetClass="entr" presetSubtype="21" fill="hold" grpId="0" nodeType="clickEffect">
                                  <p:stCondLst>
                                    <p:cond delay="0"/>
                                  </p:stCondLst>
                                  <p:childTnLst>
                                    <p:set>
                                      <p:cBhvr>
                                        <p:cTn id="400" dur="1" fill="hold">
                                          <p:stCondLst>
                                            <p:cond delay="0"/>
                                          </p:stCondLst>
                                        </p:cTn>
                                        <p:tgtEl>
                                          <p:spTgt spid="181"/>
                                        </p:tgtEl>
                                        <p:attrNameLst>
                                          <p:attrName>style.visibility</p:attrName>
                                        </p:attrNameLst>
                                      </p:cBhvr>
                                      <p:to>
                                        <p:strVal val="visible"/>
                                      </p:to>
                                    </p:set>
                                    <p:animEffect transition="in" filter="barn(inVertical)">
                                      <p:cBhvr>
                                        <p:cTn id="401" dur="500"/>
                                        <p:tgtEl>
                                          <p:spTgt spid="181"/>
                                        </p:tgtEl>
                                      </p:cBhvr>
                                    </p:animEffect>
                                  </p:childTnLst>
                                  <p:subTnLst>
                                    <p:audio>
                                      <p:cMediaNode>
                                        <p:cTn display="0" masterRel="sameClick">
                                          <p:stCondLst>
                                            <p:cond evt="begin" delay="0">
                                              <p:tn val="399"/>
                                            </p:cond>
                                          </p:stCondLst>
                                          <p:endCondLst>
                                            <p:cond evt="onStopAudio" delay="0">
                                              <p:tgtEl>
                                                <p:sldTgt/>
                                              </p:tgtEl>
                                            </p:cond>
                                          </p:endCondLst>
                                        </p:cTn>
                                        <p:tgtEl>
                                          <p:sndTgt r:embed="rId3" name="applause.wav"/>
                                        </p:tgtEl>
                                      </p:cMediaNode>
                                    </p:audio>
                                  </p:subTnLst>
                                </p:cTn>
                              </p:par>
                              <p:par>
                                <p:cTn id="402" presetID="16" presetClass="entr" presetSubtype="21" fill="hold" grpId="0" nodeType="withEffect">
                                  <p:stCondLst>
                                    <p:cond delay="0"/>
                                  </p:stCondLst>
                                  <p:childTnLst>
                                    <p:set>
                                      <p:cBhvr>
                                        <p:cTn id="403" dur="1" fill="hold">
                                          <p:stCondLst>
                                            <p:cond delay="0"/>
                                          </p:stCondLst>
                                        </p:cTn>
                                        <p:tgtEl>
                                          <p:spTgt spid="189"/>
                                        </p:tgtEl>
                                        <p:attrNameLst>
                                          <p:attrName>style.visibility</p:attrName>
                                        </p:attrNameLst>
                                      </p:cBhvr>
                                      <p:to>
                                        <p:strVal val="visible"/>
                                      </p:to>
                                    </p:set>
                                    <p:animEffect transition="in" filter="barn(inVertical)">
                                      <p:cBhvr>
                                        <p:cTn id="404" dur="500"/>
                                        <p:tgtEl>
                                          <p:spTgt spid="189"/>
                                        </p:tgtEl>
                                      </p:cBhvr>
                                    </p:animEffect>
                                  </p:childTnLst>
                                  <p:subTnLst>
                                    <p:audio>
                                      <p:cMediaNode>
                                        <p:cTn display="0" masterRel="sameClick">
                                          <p:stCondLst>
                                            <p:cond evt="begin" delay="0">
                                              <p:tn val="402"/>
                                            </p:cond>
                                          </p:stCondLst>
                                          <p:endCondLst>
                                            <p:cond evt="onStopAudio" delay="0">
                                              <p:tgtEl>
                                                <p:sldTgt/>
                                              </p:tgtEl>
                                            </p:cond>
                                          </p:endCondLst>
                                        </p:cTn>
                                        <p:tgtEl>
                                          <p:sndTgt r:embed="rId3" name="applause.wav"/>
                                        </p:tgtEl>
                                      </p:cMediaNode>
                                    </p:audio>
                                  </p:subTnLst>
                                </p:cTn>
                              </p:par>
                              <p:par>
                                <p:cTn id="405" presetID="16" presetClass="entr" presetSubtype="21" fill="hold" grpId="0" nodeType="withEffect">
                                  <p:stCondLst>
                                    <p:cond delay="0"/>
                                  </p:stCondLst>
                                  <p:childTnLst>
                                    <p:set>
                                      <p:cBhvr>
                                        <p:cTn id="406" dur="1" fill="hold">
                                          <p:stCondLst>
                                            <p:cond delay="0"/>
                                          </p:stCondLst>
                                        </p:cTn>
                                        <p:tgtEl>
                                          <p:spTgt spid="197"/>
                                        </p:tgtEl>
                                        <p:attrNameLst>
                                          <p:attrName>style.visibility</p:attrName>
                                        </p:attrNameLst>
                                      </p:cBhvr>
                                      <p:to>
                                        <p:strVal val="visible"/>
                                      </p:to>
                                    </p:set>
                                    <p:animEffect transition="in" filter="barn(inVertical)">
                                      <p:cBhvr>
                                        <p:cTn id="407" dur="500"/>
                                        <p:tgtEl>
                                          <p:spTgt spid="197"/>
                                        </p:tgtEl>
                                      </p:cBhvr>
                                    </p:animEffect>
                                  </p:childTnLst>
                                  <p:subTnLst>
                                    <p:audio>
                                      <p:cMediaNode>
                                        <p:cTn display="0" masterRel="sameClick">
                                          <p:stCondLst>
                                            <p:cond evt="begin" delay="0">
                                              <p:tn val="405"/>
                                            </p:cond>
                                          </p:stCondLst>
                                          <p:endCondLst>
                                            <p:cond evt="onStopAudio" delay="0">
                                              <p:tgtEl>
                                                <p:sldTgt/>
                                              </p:tgtEl>
                                            </p:cond>
                                          </p:endCondLst>
                                        </p:cTn>
                                        <p:tgtEl>
                                          <p:sndTgt r:embed="rId3" name="applause.wav"/>
                                        </p:tgtEl>
                                      </p:cMediaNode>
                                    </p:audio>
                                  </p:subTnLst>
                                </p:cTn>
                              </p:par>
                              <p:par>
                                <p:cTn id="408" presetID="16" presetClass="entr" presetSubtype="21" fill="hold" grpId="0" nodeType="withEffect">
                                  <p:stCondLst>
                                    <p:cond delay="0"/>
                                  </p:stCondLst>
                                  <p:childTnLst>
                                    <p:set>
                                      <p:cBhvr>
                                        <p:cTn id="409" dur="1" fill="hold">
                                          <p:stCondLst>
                                            <p:cond delay="0"/>
                                          </p:stCondLst>
                                        </p:cTn>
                                        <p:tgtEl>
                                          <p:spTgt spid="149"/>
                                        </p:tgtEl>
                                        <p:attrNameLst>
                                          <p:attrName>style.visibility</p:attrName>
                                        </p:attrNameLst>
                                      </p:cBhvr>
                                      <p:to>
                                        <p:strVal val="visible"/>
                                      </p:to>
                                    </p:set>
                                    <p:animEffect transition="in" filter="barn(inVertical)">
                                      <p:cBhvr>
                                        <p:cTn id="410" dur="500"/>
                                        <p:tgtEl>
                                          <p:spTgt spid="149"/>
                                        </p:tgtEl>
                                      </p:cBhvr>
                                    </p:animEffect>
                                  </p:childTnLst>
                                  <p:subTnLst>
                                    <p:audio>
                                      <p:cMediaNode>
                                        <p:cTn display="0" masterRel="sameClick">
                                          <p:stCondLst>
                                            <p:cond evt="begin" delay="0">
                                              <p:tn val="408"/>
                                            </p:cond>
                                          </p:stCondLst>
                                          <p:endCondLst>
                                            <p:cond evt="onStopAudio" delay="0">
                                              <p:tgtEl>
                                                <p:sldTgt/>
                                              </p:tgtEl>
                                            </p:cond>
                                          </p:endCondLst>
                                        </p:cTn>
                                        <p:tgtEl>
                                          <p:sndTgt r:embed="rId3" name="applause.wav"/>
                                        </p:tgtEl>
                                      </p:cMediaNode>
                                    </p:audio>
                                  </p:subTnLst>
                                </p:cTn>
                              </p:par>
                              <p:par>
                                <p:cTn id="411" presetID="16" presetClass="entr" presetSubtype="21" fill="hold" grpId="0" nodeType="withEffect">
                                  <p:stCondLst>
                                    <p:cond delay="0"/>
                                  </p:stCondLst>
                                  <p:childTnLst>
                                    <p:set>
                                      <p:cBhvr>
                                        <p:cTn id="412" dur="1" fill="hold">
                                          <p:stCondLst>
                                            <p:cond delay="0"/>
                                          </p:stCondLst>
                                        </p:cTn>
                                        <p:tgtEl>
                                          <p:spTgt spid="205"/>
                                        </p:tgtEl>
                                        <p:attrNameLst>
                                          <p:attrName>style.visibility</p:attrName>
                                        </p:attrNameLst>
                                      </p:cBhvr>
                                      <p:to>
                                        <p:strVal val="visible"/>
                                      </p:to>
                                    </p:set>
                                    <p:animEffect transition="in" filter="barn(inVertical)">
                                      <p:cBhvr>
                                        <p:cTn id="413" dur="500"/>
                                        <p:tgtEl>
                                          <p:spTgt spid="205"/>
                                        </p:tgtEl>
                                      </p:cBhvr>
                                    </p:animEffect>
                                  </p:childTnLst>
                                  <p:subTnLst>
                                    <p:audio>
                                      <p:cMediaNode>
                                        <p:cTn display="0" masterRel="sameClick">
                                          <p:stCondLst>
                                            <p:cond evt="begin" delay="0">
                                              <p:tn val="411"/>
                                            </p:cond>
                                          </p:stCondLst>
                                          <p:endCondLst>
                                            <p:cond evt="onStopAudio" delay="0">
                                              <p:tgtEl>
                                                <p:sldTgt/>
                                              </p:tgtEl>
                                            </p:cond>
                                          </p:endCondLst>
                                        </p:cTn>
                                        <p:tgtEl>
                                          <p:sndTgt r:embed="rId3" name="applause.wav"/>
                                        </p:tgtEl>
                                      </p:cMediaNode>
                                    </p:audio>
                                  </p:subTnLst>
                                </p:cTn>
                              </p:par>
                              <p:par>
                                <p:cTn id="414" presetID="16" presetClass="entr" presetSubtype="21" fill="hold" grpId="0" nodeType="withEffect">
                                  <p:stCondLst>
                                    <p:cond delay="0"/>
                                  </p:stCondLst>
                                  <p:childTnLst>
                                    <p:set>
                                      <p:cBhvr>
                                        <p:cTn id="415" dur="1" fill="hold">
                                          <p:stCondLst>
                                            <p:cond delay="0"/>
                                          </p:stCondLst>
                                        </p:cTn>
                                        <p:tgtEl>
                                          <p:spTgt spid="213"/>
                                        </p:tgtEl>
                                        <p:attrNameLst>
                                          <p:attrName>style.visibility</p:attrName>
                                        </p:attrNameLst>
                                      </p:cBhvr>
                                      <p:to>
                                        <p:strVal val="visible"/>
                                      </p:to>
                                    </p:set>
                                    <p:animEffect transition="in" filter="barn(inVertical)">
                                      <p:cBhvr>
                                        <p:cTn id="416" dur="500"/>
                                        <p:tgtEl>
                                          <p:spTgt spid="213"/>
                                        </p:tgtEl>
                                      </p:cBhvr>
                                    </p:animEffect>
                                  </p:childTnLst>
                                  <p:subTnLst>
                                    <p:audio>
                                      <p:cMediaNode>
                                        <p:cTn display="0" masterRel="sameClick">
                                          <p:stCondLst>
                                            <p:cond evt="begin" delay="0">
                                              <p:tn val="414"/>
                                            </p:cond>
                                          </p:stCondLst>
                                          <p:endCondLst>
                                            <p:cond evt="onStopAudio" delay="0">
                                              <p:tgtEl>
                                                <p:sldTgt/>
                                              </p:tgtEl>
                                            </p:cond>
                                          </p:endCondLst>
                                        </p:cTn>
                                        <p:tgtEl>
                                          <p:sndTgt r:embed="rId3" name="applause.wav"/>
                                        </p:tgtEl>
                                      </p:cMediaNode>
                                    </p:audio>
                                  </p:subTnLst>
                                </p:cTn>
                              </p:par>
                              <p:par>
                                <p:cTn id="417" presetID="16" presetClass="entr" presetSubtype="21" fill="hold" grpId="0" nodeType="withEffect">
                                  <p:stCondLst>
                                    <p:cond delay="0"/>
                                  </p:stCondLst>
                                  <p:childTnLst>
                                    <p:set>
                                      <p:cBhvr>
                                        <p:cTn id="418" dur="1" fill="hold">
                                          <p:stCondLst>
                                            <p:cond delay="0"/>
                                          </p:stCondLst>
                                        </p:cTn>
                                        <p:tgtEl>
                                          <p:spTgt spid="221"/>
                                        </p:tgtEl>
                                        <p:attrNameLst>
                                          <p:attrName>style.visibility</p:attrName>
                                        </p:attrNameLst>
                                      </p:cBhvr>
                                      <p:to>
                                        <p:strVal val="visible"/>
                                      </p:to>
                                    </p:set>
                                    <p:animEffect transition="in" filter="barn(inVertical)">
                                      <p:cBhvr>
                                        <p:cTn id="419" dur="500"/>
                                        <p:tgtEl>
                                          <p:spTgt spid="221"/>
                                        </p:tgtEl>
                                      </p:cBhvr>
                                    </p:animEffect>
                                  </p:childTnLst>
                                  <p:subTnLst>
                                    <p:audio>
                                      <p:cMediaNode>
                                        <p:cTn display="0" masterRel="sameClick">
                                          <p:stCondLst>
                                            <p:cond evt="begin" delay="0">
                                              <p:tn val="417"/>
                                            </p:cond>
                                          </p:stCondLst>
                                          <p:endCondLst>
                                            <p:cond evt="onStopAudio" delay="0">
                                              <p:tgtEl>
                                                <p:sldTgt/>
                                              </p:tgtEl>
                                            </p:cond>
                                          </p:endCondLst>
                                        </p:cTn>
                                        <p:tgtEl>
                                          <p:sndTgt r:embed="rId3" name="applause.wav"/>
                                        </p:tgtEl>
                                      </p:cMediaNode>
                                    </p:audio>
                                  </p:subTnLst>
                                </p:cTn>
                              </p:par>
                              <p:par>
                                <p:cTn id="420" presetID="16" presetClass="entr" presetSubtype="21" fill="hold" grpId="0" nodeType="withEffect">
                                  <p:stCondLst>
                                    <p:cond delay="0"/>
                                  </p:stCondLst>
                                  <p:childTnLst>
                                    <p:set>
                                      <p:cBhvr>
                                        <p:cTn id="421" dur="1" fill="hold">
                                          <p:stCondLst>
                                            <p:cond delay="0"/>
                                          </p:stCondLst>
                                        </p:cTn>
                                        <p:tgtEl>
                                          <p:spTgt spid="229"/>
                                        </p:tgtEl>
                                        <p:attrNameLst>
                                          <p:attrName>style.visibility</p:attrName>
                                        </p:attrNameLst>
                                      </p:cBhvr>
                                      <p:to>
                                        <p:strVal val="visible"/>
                                      </p:to>
                                    </p:set>
                                    <p:animEffect transition="in" filter="barn(inVertical)">
                                      <p:cBhvr>
                                        <p:cTn id="422" dur="500"/>
                                        <p:tgtEl>
                                          <p:spTgt spid="229"/>
                                        </p:tgtEl>
                                      </p:cBhvr>
                                    </p:animEffect>
                                  </p:childTnLst>
                                  <p:subTnLst>
                                    <p:audio>
                                      <p:cMediaNode>
                                        <p:cTn display="0" masterRel="sameClick">
                                          <p:stCondLst>
                                            <p:cond evt="begin" delay="0">
                                              <p:tn val="420"/>
                                            </p:cond>
                                          </p:stCondLst>
                                          <p:endCondLst>
                                            <p:cond evt="onStopAudio" delay="0">
                                              <p:tgtEl>
                                                <p:sldTgt/>
                                              </p:tgtEl>
                                            </p:cond>
                                          </p:endCondLst>
                                        </p:cTn>
                                        <p:tgtEl>
                                          <p:sndTgt r:embed="rId3" name="applause.wav"/>
                                        </p:tgtEl>
                                      </p:cMediaNode>
                                    </p:audio>
                                  </p:subTnLst>
                                </p:cTn>
                              </p:par>
                              <p:par>
                                <p:cTn id="423" presetID="16" presetClass="entr" presetSubtype="21" fill="hold" grpId="0" nodeType="withEffect">
                                  <p:stCondLst>
                                    <p:cond delay="0"/>
                                  </p:stCondLst>
                                  <p:childTnLst>
                                    <p:set>
                                      <p:cBhvr>
                                        <p:cTn id="424" dur="1" fill="hold">
                                          <p:stCondLst>
                                            <p:cond delay="0"/>
                                          </p:stCondLst>
                                        </p:cTn>
                                        <p:tgtEl>
                                          <p:spTgt spid="248"/>
                                        </p:tgtEl>
                                        <p:attrNameLst>
                                          <p:attrName>style.visibility</p:attrName>
                                        </p:attrNameLst>
                                      </p:cBhvr>
                                      <p:to>
                                        <p:strVal val="visible"/>
                                      </p:to>
                                    </p:set>
                                    <p:animEffect transition="in" filter="barn(inVertical)">
                                      <p:cBhvr>
                                        <p:cTn id="425" dur="500"/>
                                        <p:tgtEl>
                                          <p:spTgt spid="248"/>
                                        </p:tgtEl>
                                      </p:cBhvr>
                                    </p:animEffect>
                                  </p:childTnLst>
                                  <p:subTnLst>
                                    <p:audio>
                                      <p:cMediaNode>
                                        <p:cTn display="0" masterRel="sameClick">
                                          <p:stCondLst>
                                            <p:cond evt="begin" delay="0">
                                              <p:tn val="4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5"/>
                  </p:tgtEl>
                </p:cond>
              </p:nextCondLst>
            </p:seq>
            <p:seq concurrent="1" nextAc="seek">
              <p:cTn id="426" restart="whenNotActive" fill="hold" evtFilter="cancelBubble" nodeType="interactiveSeq">
                <p:stCondLst>
                  <p:cond evt="onClick" delay="0">
                    <p:tgtEl>
                      <p:spTgt spid="46"/>
                    </p:tgtEl>
                  </p:cond>
                </p:stCondLst>
                <p:endSync evt="end" delay="0">
                  <p:rtn val="all"/>
                </p:endSync>
                <p:childTnLst>
                  <p:par>
                    <p:cTn id="427" fill="hold">
                      <p:stCondLst>
                        <p:cond delay="0"/>
                      </p:stCondLst>
                      <p:childTnLst>
                        <p:par>
                          <p:cTn id="428" fill="hold">
                            <p:stCondLst>
                              <p:cond delay="0"/>
                            </p:stCondLst>
                            <p:childTnLst>
                              <p:par>
                                <p:cTn id="429" presetID="16" presetClass="entr" presetSubtype="21" fill="hold" grpId="0" nodeType="clickEffect">
                                  <p:stCondLst>
                                    <p:cond delay="0"/>
                                  </p:stCondLst>
                                  <p:childTnLst>
                                    <p:set>
                                      <p:cBhvr>
                                        <p:cTn id="430" dur="1" fill="hold">
                                          <p:stCondLst>
                                            <p:cond delay="0"/>
                                          </p:stCondLst>
                                        </p:cTn>
                                        <p:tgtEl>
                                          <p:spTgt spid="158"/>
                                        </p:tgtEl>
                                        <p:attrNameLst>
                                          <p:attrName>style.visibility</p:attrName>
                                        </p:attrNameLst>
                                      </p:cBhvr>
                                      <p:to>
                                        <p:strVal val="visible"/>
                                      </p:to>
                                    </p:set>
                                    <p:animEffect transition="in" filter="barn(inVertical)">
                                      <p:cBhvr>
                                        <p:cTn id="431" dur="500"/>
                                        <p:tgtEl>
                                          <p:spTgt spid="158"/>
                                        </p:tgtEl>
                                      </p:cBhvr>
                                    </p:animEffect>
                                  </p:childTnLst>
                                  <p:subTnLst>
                                    <p:audio>
                                      <p:cMediaNode>
                                        <p:cTn display="0" masterRel="sameClick">
                                          <p:stCondLst>
                                            <p:cond evt="begin" delay="0">
                                              <p:tn val="429"/>
                                            </p:cond>
                                          </p:stCondLst>
                                          <p:endCondLst>
                                            <p:cond evt="onStopAudio" delay="0">
                                              <p:tgtEl>
                                                <p:sldTgt/>
                                              </p:tgtEl>
                                            </p:cond>
                                          </p:endCondLst>
                                        </p:cTn>
                                        <p:tgtEl>
                                          <p:sndTgt r:embed="rId3" name="applause.wav"/>
                                        </p:tgtEl>
                                      </p:cMediaNode>
                                    </p:audio>
                                  </p:subTnLst>
                                </p:cTn>
                              </p:par>
                              <p:par>
                                <p:cTn id="432" presetID="16" presetClass="entr" presetSubtype="21" fill="hold" grpId="0" nodeType="withEffect">
                                  <p:stCondLst>
                                    <p:cond delay="0"/>
                                  </p:stCondLst>
                                  <p:childTnLst>
                                    <p:set>
                                      <p:cBhvr>
                                        <p:cTn id="433" dur="1" fill="hold">
                                          <p:stCondLst>
                                            <p:cond delay="0"/>
                                          </p:stCondLst>
                                        </p:cTn>
                                        <p:tgtEl>
                                          <p:spTgt spid="166"/>
                                        </p:tgtEl>
                                        <p:attrNameLst>
                                          <p:attrName>style.visibility</p:attrName>
                                        </p:attrNameLst>
                                      </p:cBhvr>
                                      <p:to>
                                        <p:strVal val="visible"/>
                                      </p:to>
                                    </p:set>
                                    <p:animEffect transition="in" filter="barn(inVertical)">
                                      <p:cBhvr>
                                        <p:cTn id="434" dur="500"/>
                                        <p:tgtEl>
                                          <p:spTgt spid="166"/>
                                        </p:tgtEl>
                                      </p:cBhvr>
                                    </p:animEffect>
                                  </p:childTnLst>
                                  <p:subTnLst>
                                    <p:audio>
                                      <p:cMediaNode>
                                        <p:cTn display="0" masterRel="sameClick">
                                          <p:stCondLst>
                                            <p:cond evt="begin" delay="0">
                                              <p:tn val="432"/>
                                            </p:cond>
                                          </p:stCondLst>
                                          <p:endCondLst>
                                            <p:cond evt="onStopAudio" delay="0">
                                              <p:tgtEl>
                                                <p:sldTgt/>
                                              </p:tgtEl>
                                            </p:cond>
                                          </p:endCondLst>
                                        </p:cTn>
                                        <p:tgtEl>
                                          <p:sndTgt r:embed="rId3" name="applause.wav"/>
                                        </p:tgtEl>
                                      </p:cMediaNode>
                                    </p:audio>
                                  </p:subTnLst>
                                </p:cTn>
                              </p:par>
                              <p:par>
                                <p:cTn id="435" presetID="16" presetClass="entr" presetSubtype="21" fill="hold" grpId="0" nodeType="withEffect">
                                  <p:stCondLst>
                                    <p:cond delay="0"/>
                                  </p:stCondLst>
                                  <p:childTnLst>
                                    <p:set>
                                      <p:cBhvr>
                                        <p:cTn id="436" dur="1" fill="hold">
                                          <p:stCondLst>
                                            <p:cond delay="0"/>
                                          </p:stCondLst>
                                        </p:cTn>
                                        <p:tgtEl>
                                          <p:spTgt spid="174"/>
                                        </p:tgtEl>
                                        <p:attrNameLst>
                                          <p:attrName>style.visibility</p:attrName>
                                        </p:attrNameLst>
                                      </p:cBhvr>
                                      <p:to>
                                        <p:strVal val="visible"/>
                                      </p:to>
                                    </p:set>
                                    <p:animEffect transition="in" filter="barn(inVertical)">
                                      <p:cBhvr>
                                        <p:cTn id="437" dur="500"/>
                                        <p:tgtEl>
                                          <p:spTgt spid="174"/>
                                        </p:tgtEl>
                                      </p:cBhvr>
                                    </p:animEffect>
                                  </p:childTnLst>
                                  <p:subTnLst>
                                    <p:audio>
                                      <p:cMediaNode>
                                        <p:cTn display="0" masterRel="sameClick">
                                          <p:stCondLst>
                                            <p:cond evt="begin" delay="0">
                                              <p:tn val="435"/>
                                            </p:cond>
                                          </p:stCondLst>
                                          <p:endCondLst>
                                            <p:cond evt="onStopAudio" delay="0">
                                              <p:tgtEl>
                                                <p:sldTgt/>
                                              </p:tgtEl>
                                            </p:cond>
                                          </p:endCondLst>
                                        </p:cTn>
                                        <p:tgtEl>
                                          <p:sndTgt r:embed="rId3" name="applause.wav"/>
                                        </p:tgtEl>
                                      </p:cMediaNode>
                                    </p:audio>
                                  </p:subTnLst>
                                </p:cTn>
                              </p:par>
                              <p:par>
                                <p:cTn id="438" presetID="16" presetClass="entr" presetSubtype="21" fill="hold" grpId="0" nodeType="withEffect">
                                  <p:stCondLst>
                                    <p:cond delay="0"/>
                                  </p:stCondLst>
                                  <p:childTnLst>
                                    <p:set>
                                      <p:cBhvr>
                                        <p:cTn id="439" dur="1" fill="hold">
                                          <p:stCondLst>
                                            <p:cond delay="0"/>
                                          </p:stCondLst>
                                        </p:cTn>
                                        <p:tgtEl>
                                          <p:spTgt spid="182"/>
                                        </p:tgtEl>
                                        <p:attrNameLst>
                                          <p:attrName>style.visibility</p:attrName>
                                        </p:attrNameLst>
                                      </p:cBhvr>
                                      <p:to>
                                        <p:strVal val="visible"/>
                                      </p:to>
                                    </p:set>
                                    <p:animEffect transition="in" filter="barn(inVertical)">
                                      <p:cBhvr>
                                        <p:cTn id="440" dur="500"/>
                                        <p:tgtEl>
                                          <p:spTgt spid="182"/>
                                        </p:tgtEl>
                                      </p:cBhvr>
                                    </p:animEffect>
                                  </p:childTnLst>
                                  <p:subTnLst>
                                    <p:audio>
                                      <p:cMediaNode>
                                        <p:cTn display="0" masterRel="sameClick">
                                          <p:stCondLst>
                                            <p:cond evt="begin" delay="0">
                                              <p:tn val="438"/>
                                            </p:cond>
                                          </p:stCondLst>
                                          <p:endCondLst>
                                            <p:cond evt="onStopAudio" delay="0">
                                              <p:tgtEl>
                                                <p:sldTgt/>
                                              </p:tgtEl>
                                            </p:cond>
                                          </p:endCondLst>
                                        </p:cTn>
                                        <p:tgtEl>
                                          <p:sndTgt r:embed="rId3" name="applause.wav"/>
                                        </p:tgtEl>
                                      </p:cMediaNode>
                                    </p:audio>
                                  </p:subTnLst>
                                </p:cTn>
                              </p:par>
                              <p:par>
                                <p:cTn id="441" presetID="16" presetClass="entr" presetSubtype="21" fill="hold" grpId="0" nodeType="withEffect">
                                  <p:stCondLst>
                                    <p:cond delay="0"/>
                                  </p:stCondLst>
                                  <p:childTnLst>
                                    <p:set>
                                      <p:cBhvr>
                                        <p:cTn id="442" dur="1" fill="hold">
                                          <p:stCondLst>
                                            <p:cond delay="0"/>
                                          </p:stCondLst>
                                        </p:cTn>
                                        <p:tgtEl>
                                          <p:spTgt spid="190"/>
                                        </p:tgtEl>
                                        <p:attrNameLst>
                                          <p:attrName>style.visibility</p:attrName>
                                        </p:attrNameLst>
                                      </p:cBhvr>
                                      <p:to>
                                        <p:strVal val="visible"/>
                                      </p:to>
                                    </p:set>
                                    <p:animEffect transition="in" filter="barn(inVertical)">
                                      <p:cBhvr>
                                        <p:cTn id="443" dur="500"/>
                                        <p:tgtEl>
                                          <p:spTgt spid="190"/>
                                        </p:tgtEl>
                                      </p:cBhvr>
                                    </p:animEffect>
                                  </p:childTnLst>
                                  <p:subTnLst>
                                    <p:audio>
                                      <p:cMediaNode>
                                        <p:cTn display="0" masterRel="sameClick">
                                          <p:stCondLst>
                                            <p:cond evt="begin" delay="0">
                                              <p:tn val="441"/>
                                            </p:cond>
                                          </p:stCondLst>
                                          <p:endCondLst>
                                            <p:cond evt="onStopAudio" delay="0">
                                              <p:tgtEl>
                                                <p:sldTgt/>
                                              </p:tgtEl>
                                            </p:cond>
                                          </p:endCondLst>
                                        </p:cTn>
                                        <p:tgtEl>
                                          <p:sndTgt r:embed="rId3" name="applause.wav"/>
                                        </p:tgtEl>
                                      </p:cMediaNode>
                                    </p:audio>
                                  </p:subTnLst>
                                </p:cTn>
                              </p:par>
                              <p:par>
                                <p:cTn id="444" presetID="16" presetClass="entr" presetSubtype="21" fill="hold" grpId="0" nodeType="withEffect">
                                  <p:stCondLst>
                                    <p:cond delay="0"/>
                                  </p:stCondLst>
                                  <p:childTnLst>
                                    <p:set>
                                      <p:cBhvr>
                                        <p:cTn id="445" dur="1" fill="hold">
                                          <p:stCondLst>
                                            <p:cond delay="0"/>
                                          </p:stCondLst>
                                        </p:cTn>
                                        <p:tgtEl>
                                          <p:spTgt spid="198"/>
                                        </p:tgtEl>
                                        <p:attrNameLst>
                                          <p:attrName>style.visibility</p:attrName>
                                        </p:attrNameLst>
                                      </p:cBhvr>
                                      <p:to>
                                        <p:strVal val="visible"/>
                                      </p:to>
                                    </p:set>
                                    <p:animEffect transition="in" filter="barn(inVertical)">
                                      <p:cBhvr>
                                        <p:cTn id="446" dur="500"/>
                                        <p:tgtEl>
                                          <p:spTgt spid="198"/>
                                        </p:tgtEl>
                                      </p:cBhvr>
                                    </p:animEffect>
                                  </p:childTnLst>
                                  <p:subTnLst>
                                    <p:audio>
                                      <p:cMediaNode>
                                        <p:cTn display="0" masterRel="sameClick">
                                          <p:stCondLst>
                                            <p:cond evt="begin" delay="0">
                                              <p:tn val="444"/>
                                            </p:cond>
                                          </p:stCondLst>
                                          <p:endCondLst>
                                            <p:cond evt="onStopAudio" delay="0">
                                              <p:tgtEl>
                                                <p:sldTgt/>
                                              </p:tgtEl>
                                            </p:cond>
                                          </p:endCondLst>
                                        </p:cTn>
                                        <p:tgtEl>
                                          <p:sndTgt r:embed="rId3" name="applause.wav"/>
                                        </p:tgtEl>
                                      </p:cMediaNode>
                                    </p:audio>
                                  </p:subTnLst>
                                </p:cTn>
                              </p:par>
                              <p:par>
                                <p:cTn id="447" presetID="16" presetClass="entr" presetSubtype="21" fill="hold" grpId="0" nodeType="withEffect">
                                  <p:stCondLst>
                                    <p:cond delay="0"/>
                                  </p:stCondLst>
                                  <p:childTnLst>
                                    <p:set>
                                      <p:cBhvr>
                                        <p:cTn id="448" dur="1" fill="hold">
                                          <p:stCondLst>
                                            <p:cond delay="0"/>
                                          </p:stCondLst>
                                        </p:cTn>
                                        <p:tgtEl>
                                          <p:spTgt spid="206"/>
                                        </p:tgtEl>
                                        <p:attrNameLst>
                                          <p:attrName>style.visibility</p:attrName>
                                        </p:attrNameLst>
                                      </p:cBhvr>
                                      <p:to>
                                        <p:strVal val="visible"/>
                                      </p:to>
                                    </p:set>
                                    <p:animEffect transition="in" filter="barn(inVertical)">
                                      <p:cBhvr>
                                        <p:cTn id="449" dur="500"/>
                                        <p:tgtEl>
                                          <p:spTgt spid="206"/>
                                        </p:tgtEl>
                                      </p:cBhvr>
                                    </p:animEffect>
                                  </p:childTnLst>
                                  <p:subTnLst>
                                    <p:audio>
                                      <p:cMediaNode>
                                        <p:cTn display="0" masterRel="sameClick">
                                          <p:stCondLst>
                                            <p:cond evt="begin" delay="0">
                                              <p:tn val="447"/>
                                            </p:cond>
                                          </p:stCondLst>
                                          <p:endCondLst>
                                            <p:cond evt="onStopAudio" delay="0">
                                              <p:tgtEl>
                                                <p:sldTgt/>
                                              </p:tgtEl>
                                            </p:cond>
                                          </p:endCondLst>
                                        </p:cTn>
                                        <p:tgtEl>
                                          <p:sndTgt r:embed="rId3" name="applause.wav"/>
                                        </p:tgtEl>
                                      </p:cMediaNode>
                                    </p:audio>
                                  </p:subTnLst>
                                </p:cTn>
                              </p:par>
                              <p:par>
                                <p:cTn id="450" presetID="16" presetClass="entr" presetSubtype="21" fill="hold" grpId="0" nodeType="withEffect">
                                  <p:stCondLst>
                                    <p:cond delay="0"/>
                                  </p:stCondLst>
                                  <p:childTnLst>
                                    <p:set>
                                      <p:cBhvr>
                                        <p:cTn id="451" dur="1" fill="hold">
                                          <p:stCondLst>
                                            <p:cond delay="0"/>
                                          </p:stCondLst>
                                        </p:cTn>
                                        <p:tgtEl>
                                          <p:spTgt spid="150"/>
                                        </p:tgtEl>
                                        <p:attrNameLst>
                                          <p:attrName>style.visibility</p:attrName>
                                        </p:attrNameLst>
                                      </p:cBhvr>
                                      <p:to>
                                        <p:strVal val="visible"/>
                                      </p:to>
                                    </p:set>
                                    <p:animEffect transition="in" filter="barn(inVertical)">
                                      <p:cBhvr>
                                        <p:cTn id="452" dur="500"/>
                                        <p:tgtEl>
                                          <p:spTgt spid="150"/>
                                        </p:tgtEl>
                                      </p:cBhvr>
                                    </p:animEffect>
                                  </p:childTnLst>
                                  <p:subTnLst>
                                    <p:audio>
                                      <p:cMediaNode>
                                        <p:cTn display="0" masterRel="sameClick">
                                          <p:stCondLst>
                                            <p:cond evt="begin" delay="0">
                                              <p:tn val="450"/>
                                            </p:cond>
                                          </p:stCondLst>
                                          <p:endCondLst>
                                            <p:cond evt="onStopAudio" delay="0">
                                              <p:tgtEl>
                                                <p:sldTgt/>
                                              </p:tgtEl>
                                            </p:cond>
                                          </p:endCondLst>
                                        </p:cTn>
                                        <p:tgtEl>
                                          <p:sndTgt r:embed="rId3" name="applause.wav"/>
                                        </p:tgtEl>
                                      </p:cMediaNode>
                                    </p:audio>
                                  </p:subTnLst>
                                </p:cTn>
                              </p:par>
                              <p:par>
                                <p:cTn id="453" presetID="16" presetClass="entr" presetSubtype="21" fill="hold" grpId="0" nodeType="withEffect">
                                  <p:stCondLst>
                                    <p:cond delay="0"/>
                                  </p:stCondLst>
                                  <p:childTnLst>
                                    <p:set>
                                      <p:cBhvr>
                                        <p:cTn id="454" dur="1" fill="hold">
                                          <p:stCondLst>
                                            <p:cond delay="0"/>
                                          </p:stCondLst>
                                        </p:cTn>
                                        <p:tgtEl>
                                          <p:spTgt spid="249"/>
                                        </p:tgtEl>
                                        <p:attrNameLst>
                                          <p:attrName>style.visibility</p:attrName>
                                        </p:attrNameLst>
                                      </p:cBhvr>
                                      <p:to>
                                        <p:strVal val="visible"/>
                                      </p:to>
                                    </p:set>
                                    <p:animEffect transition="in" filter="barn(inVertical)">
                                      <p:cBhvr>
                                        <p:cTn id="455" dur="500"/>
                                        <p:tgtEl>
                                          <p:spTgt spid="249"/>
                                        </p:tgtEl>
                                      </p:cBhvr>
                                    </p:animEffect>
                                  </p:childTnLst>
                                  <p:subTnLst>
                                    <p:audio>
                                      <p:cMediaNode>
                                        <p:cTn display="0" masterRel="sameClick">
                                          <p:stCondLst>
                                            <p:cond evt="begin" delay="0">
                                              <p:tn val="45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6"/>
                  </p:tgtEl>
                </p:cond>
              </p:nextCondLst>
            </p:seq>
            <p:seq concurrent="1" nextAc="seek">
              <p:cTn id="456" restart="whenNotActive" fill="hold" evtFilter="cancelBubble" nodeType="interactiveSeq">
                <p:stCondLst>
                  <p:cond evt="onClick" delay="0">
                    <p:tgtEl>
                      <p:spTgt spid="47"/>
                    </p:tgtEl>
                  </p:cond>
                </p:stCondLst>
                <p:endSync evt="end" delay="0">
                  <p:rtn val="all"/>
                </p:endSync>
                <p:childTnLst>
                  <p:par>
                    <p:cTn id="457" fill="hold">
                      <p:stCondLst>
                        <p:cond delay="0"/>
                      </p:stCondLst>
                      <p:childTnLst>
                        <p:par>
                          <p:cTn id="458" fill="hold">
                            <p:stCondLst>
                              <p:cond delay="0"/>
                            </p:stCondLst>
                            <p:childTnLst>
                              <p:par>
                                <p:cTn id="459" presetID="16" presetClass="entr" presetSubtype="21" fill="hold" grpId="0" nodeType="clickEffect">
                                  <p:stCondLst>
                                    <p:cond delay="0"/>
                                  </p:stCondLst>
                                  <p:childTnLst>
                                    <p:set>
                                      <p:cBhvr>
                                        <p:cTn id="460" dur="1" fill="hold">
                                          <p:stCondLst>
                                            <p:cond delay="0"/>
                                          </p:stCondLst>
                                        </p:cTn>
                                        <p:tgtEl>
                                          <p:spTgt spid="191"/>
                                        </p:tgtEl>
                                        <p:attrNameLst>
                                          <p:attrName>style.visibility</p:attrName>
                                        </p:attrNameLst>
                                      </p:cBhvr>
                                      <p:to>
                                        <p:strVal val="visible"/>
                                      </p:to>
                                    </p:set>
                                    <p:animEffect transition="in" filter="barn(inVertical)">
                                      <p:cBhvr>
                                        <p:cTn id="461" dur="500"/>
                                        <p:tgtEl>
                                          <p:spTgt spid="191"/>
                                        </p:tgtEl>
                                      </p:cBhvr>
                                    </p:animEffect>
                                  </p:childTnLst>
                                  <p:subTnLst>
                                    <p:audio>
                                      <p:cMediaNode>
                                        <p:cTn display="0" masterRel="sameClick">
                                          <p:stCondLst>
                                            <p:cond evt="begin" delay="0">
                                              <p:tn val="459"/>
                                            </p:cond>
                                          </p:stCondLst>
                                          <p:endCondLst>
                                            <p:cond evt="onStopAudio" delay="0">
                                              <p:tgtEl>
                                                <p:sldTgt/>
                                              </p:tgtEl>
                                            </p:cond>
                                          </p:endCondLst>
                                        </p:cTn>
                                        <p:tgtEl>
                                          <p:sndTgt r:embed="rId3" name="applause.wav"/>
                                        </p:tgtEl>
                                      </p:cMediaNode>
                                    </p:audio>
                                  </p:subTnLst>
                                </p:cTn>
                              </p:par>
                              <p:par>
                                <p:cTn id="462" presetID="16" presetClass="entr" presetSubtype="21" fill="hold" grpId="0" nodeType="withEffect">
                                  <p:stCondLst>
                                    <p:cond delay="0"/>
                                  </p:stCondLst>
                                  <p:childTnLst>
                                    <p:set>
                                      <p:cBhvr>
                                        <p:cTn id="463" dur="1" fill="hold">
                                          <p:stCondLst>
                                            <p:cond delay="0"/>
                                          </p:stCondLst>
                                        </p:cTn>
                                        <p:tgtEl>
                                          <p:spTgt spid="199"/>
                                        </p:tgtEl>
                                        <p:attrNameLst>
                                          <p:attrName>style.visibility</p:attrName>
                                        </p:attrNameLst>
                                      </p:cBhvr>
                                      <p:to>
                                        <p:strVal val="visible"/>
                                      </p:to>
                                    </p:set>
                                    <p:animEffect transition="in" filter="barn(inVertical)">
                                      <p:cBhvr>
                                        <p:cTn id="464" dur="500"/>
                                        <p:tgtEl>
                                          <p:spTgt spid="199"/>
                                        </p:tgtEl>
                                      </p:cBhvr>
                                    </p:animEffect>
                                  </p:childTnLst>
                                  <p:subTnLst>
                                    <p:audio>
                                      <p:cMediaNode>
                                        <p:cTn display="0" masterRel="sameClick">
                                          <p:stCondLst>
                                            <p:cond evt="begin" delay="0">
                                              <p:tn val="462"/>
                                            </p:cond>
                                          </p:stCondLst>
                                          <p:endCondLst>
                                            <p:cond evt="onStopAudio" delay="0">
                                              <p:tgtEl>
                                                <p:sldTgt/>
                                              </p:tgtEl>
                                            </p:cond>
                                          </p:endCondLst>
                                        </p:cTn>
                                        <p:tgtEl>
                                          <p:sndTgt r:embed="rId3" name="applause.wav"/>
                                        </p:tgtEl>
                                      </p:cMediaNode>
                                    </p:audio>
                                  </p:subTnLst>
                                </p:cTn>
                              </p:par>
                              <p:par>
                                <p:cTn id="465" presetID="16" presetClass="entr" presetSubtype="21" fill="hold" grpId="0" nodeType="withEffect">
                                  <p:stCondLst>
                                    <p:cond delay="0"/>
                                  </p:stCondLst>
                                  <p:childTnLst>
                                    <p:set>
                                      <p:cBhvr>
                                        <p:cTn id="466" dur="1" fill="hold">
                                          <p:stCondLst>
                                            <p:cond delay="0"/>
                                          </p:stCondLst>
                                        </p:cTn>
                                        <p:tgtEl>
                                          <p:spTgt spid="151"/>
                                        </p:tgtEl>
                                        <p:attrNameLst>
                                          <p:attrName>style.visibility</p:attrName>
                                        </p:attrNameLst>
                                      </p:cBhvr>
                                      <p:to>
                                        <p:strVal val="visible"/>
                                      </p:to>
                                    </p:set>
                                    <p:animEffect transition="in" filter="barn(inVertical)">
                                      <p:cBhvr>
                                        <p:cTn id="467" dur="500"/>
                                        <p:tgtEl>
                                          <p:spTgt spid="151"/>
                                        </p:tgtEl>
                                      </p:cBhvr>
                                    </p:animEffect>
                                  </p:childTnLst>
                                  <p:subTnLst>
                                    <p:audio>
                                      <p:cMediaNode>
                                        <p:cTn display="0" masterRel="sameClick">
                                          <p:stCondLst>
                                            <p:cond evt="begin" delay="0">
                                              <p:tn val="465"/>
                                            </p:cond>
                                          </p:stCondLst>
                                          <p:endCondLst>
                                            <p:cond evt="onStopAudio" delay="0">
                                              <p:tgtEl>
                                                <p:sldTgt/>
                                              </p:tgtEl>
                                            </p:cond>
                                          </p:endCondLst>
                                        </p:cTn>
                                        <p:tgtEl>
                                          <p:sndTgt r:embed="rId3" name="applause.wav"/>
                                        </p:tgtEl>
                                      </p:cMediaNode>
                                    </p:audio>
                                  </p:subTnLst>
                                </p:cTn>
                              </p:par>
                              <p:par>
                                <p:cTn id="468" presetID="16" presetClass="entr" presetSubtype="21" fill="hold" grpId="0" nodeType="withEffect">
                                  <p:stCondLst>
                                    <p:cond delay="0"/>
                                  </p:stCondLst>
                                  <p:childTnLst>
                                    <p:set>
                                      <p:cBhvr>
                                        <p:cTn id="469" dur="1" fill="hold">
                                          <p:stCondLst>
                                            <p:cond delay="0"/>
                                          </p:stCondLst>
                                        </p:cTn>
                                        <p:tgtEl>
                                          <p:spTgt spid="207"/>
                                        </p:tgtEl>
                                        <p:attrNameLst>
                                          <p:attrName>style.visibility</p:attrName>
                                        </p:attrNameLst>
                                      </p:cBhvr>
                                      <p:to>
                                        <p:strVal val="visible"/>
                                      </p:to>
                                    </p:set>
                                    <p:animEffect transition="in" filter="barn(inVertical)">
                                      <p:cBhvr>
                                        <p:cTn id="470" dur="500"/>
                                        <p:tgtEl>
                                          <p:spTgt spid="207"/>
                                        </p:tgtEl>
                                      </p:cBhvr>
                                    </p:animEffect>
                                  </p:childTnLst>
                                  <p:subTnLst>
                                    <p:audio>
                                      <p:cMediaNode>
                                        <p:cTn display="0" masterRel="sameClick">
                                          <p:stCondLst>
                                            <p:cond evt="begin" delay="0">
                                              <p:tn val="468"/>
                                            </p:cond>
                                          </p:stCondLst>
                                          <p:endCondLst>
                                            <p:cond evt="onStopAudio" delay="0">
                                              <p:tgtEl>
                                                <p:sldTgt/>
                                              </p:tgtEl>
                                            </p:cond>
                                          </p:endCondLst>
                                        </p:cTn>
                                        <p:tgtEl>
                                          <p:sndTgt r:embed="rId3" name="applause.wav"/>
                                        </p:tgtEl>
                                      </p:cMediaNode>
                                    </p:audio>
                                  </p:subTnLst>
                                </p:cTn>
                              </p:par>
                              <p:par>
                                <p:cTn id="471" presetID="16" presetClass="entr" presetSubtype="21" fill="hold" grpId="0" nodeType="withEffect">
                                  <p:stCondLst>
                                    <p:cond delay="0"/>
                                  </p:stCondLst>
                                  <p:childTnLst>
                                    <p:set>
                                      <p:cBhvr>
                                        <p:cTn id="472" dur="1" fill="hold">
                                          <p:stCondLst>
                                            <p:cond delay="0"/>
                                          </p:stCondLst>
                                        </p:cTn>
                                        <p:tgtEl>
                                          <p:spTgt spid="215"/>
                                        </p:tgtEl>
                                        <p:attrNameLst>
                                          <p:attrName>style.visibility</p:attrName>
                                        </p:attrNameLst>
                                      </p:cBhvr>
                                      <p:to>
                                        <p:strVal val="visible"/>
                                      </p:to>
                                    </p:set>
                                    <p:animEffect transition="in" filter="barn(inVertical)">
                                      <p:cBhvr>
                                        <p:cTn id="473" dur="500"/>
                                        <p:tgtEl>
                                          <p:spTgt spid="215"/>
                                        </p:tgtEl>
                                      </p:cBhvr>
                                    </p:animEffect>
                                  </p:childTnLst>
                                  <p:subTnLst>
                                    <p:audio>
                                      <p:cMediaNode>
                                        <p:cTn display="0" masterRel="sameClick">
                                          <p:stCondLst>
                                            <p:cond evt="begin" delay="0">
                                              <p:tn val="471"/>
                                            </p:cond>
                                          </p:stCondLst>
                                          <p:endCondLst>
                                            <p:cond evt="onStopAudio" delay="0">
                                              <p:tgtEl>
                                                <p:sldTgt/>
                                              </p:tgtEl>
                                            </p:cond>
                                          </p:endCondLst>
                                        </p:cTn>
                                        <p:tgtEl>
                                          <p:sndTgt r:embed="rId3" name="applause.wav"/>
                                        </p:tgtEl>
                                      </p:cMediaNode>
                                    </p:audio>
                                  </p:subTnLst>
                                </p:cTn>
                              </p:par>
                              <p:par>
                                <p:cTn id="474" presetID="16" presetClass="entr" presetSubtype="21" fill="hold" grpId="0" nodeType="withEffect">
                                  <p:stCondLst>
                                    <p:cond delay="0"/>
                                  </p:stCondLst>
                                  <p:childTnLst>
                                    <p:set>
                                      <p:cBhvr>
                                        <p:cTn id="475" dur="1" fill="hold">
                                          <p:stCondLst>
                                            <p:cond delay="0"/>
                                          </p:stCondLst>
                                        </p:cTn>
                                        <p:tgtEl>
                                          <p:spTgt spid="223"/>
                                        </p:tgtEl>
                                        <p:attrNameLst>
                                          <p:attrName>style.visibility</p:attrName>
                                        </p:attrNameLst>
                                      </p:cBhvr>
                                      <p:to>
                                        <p:strVal val="visible"/>
                                      </p:to>
                                    </p:set>
                                    <p:animEffect transition="in" filter="barn(inVertical)">
                                      <p:cBhvr>
                                        <p:cTn id="476" dur="500"/>
                                        <p:tgtEl>
                                          <p:spTgt spid="223"/>
                                        </p:tgtEl>
                                      </p:cBhvr>
                                    </p:animEffect>
                                  </p:childTnLst>
                                  <p:subTnLst>
                                    <p:audio>
                                      <p:cMediaNode>
                                        <p:cTn display="0" masterRel="sameClick">
                                          <p:stCondLst>
                                            <p:cond evt="begin" delay="0">
                                              <p:tn val="474"/>
                                            </p:cond>
                                          </p:stCondLst>
                                          <p:endCondLst>
                                            <p:cond evt="onStopAudio" delay="0">
                                              <p:tgtEl>
                                                <p:sldTgt/>
                                              </p:tgtEl>
                                            </p:cond>
                                          </p:endCondLst>
                                        </p:cTn>
                                        <p:tgtEl>
                                          <p:sndTgt r:embed="rId3" name="applause.wav"/>
                                        </p:tgtEl>
                                      </p:cMediaNode>
                                    </p:audio>
                                  </p:subTnLst>
                                </p:cTn>
                              </p:par>
                              <p:par>
                                <p:cTn id="477" presetID="16" presetClass="entr" presetSubtype="21" fill="hold" grpId="0" nodeType="withEffect">
                                  <p:stCondLst>
                                    <p:cond delay="0"/>
                                  </p:stCondLst>
                                  <p:childTnLst>
                                    <p:set>
                                      <p:cBhvr>
                                        <p:cTn id="478" dur="1" fill="hold">
                                          <p:stCondLst>
                                            <p:cond delay="0"/>
                                          </p:stCondLst>
                                        </p:cTn>
                                        <p:tgtEl>
                                          <p:spTgt spid="231"/>
                                        </p:tgtEl>
                                        <p:attrNameLst>
                                          <p:attrName>style.visibility</p:attrName>
                                        </p:attrNameLst>
                                      </p:cBhvr>
                                      <p:to>
                                        <p:strVal val="visible"/>
                                      </p:to>
                                    </p:set>
                                    <p:animEffect transition="in" filter="barn(inVertical)">
                                      <p:cBhvr>
                                        <p:cTn id="479" dur="500"/>
                                        <p:tgtEl>
                                          <p:spTgt spid="231"/>
                                        </p:tgtEl>
                                      </p:cBhvr>
                                    </p:animEffect>
                                  </p:childTnLst>
                                  <p:subTnLst>
                                    <p:audio>
                                      <p:cMediaNode>
                                        <p:cTn display="0" masterRel="sameClick">
                                          <p:stCondLst>
                                            <p:cond evt="begin" delay="0">
                                              <p:tn val="477"/>
                                            </p:cond>
                                          </p:stCondLst>
                                          <p:endCondLst>
                                            <p:cond evt="onStopAudio" delay="0">
                                              <p:tgtEl>
                                                <p:sldTgt/>
                                              </p:tgtEl>
                                            </p:cond>
                                          </p:endCondLst>
                                        </p:cTn>
                                        <p:tgtEl>
                                          <p:sndTgt r:embed="rId3" name="applause.wav"/>
                                        </p:tgtEl>
                                      </p:cMediaNode>
                                    </p:audio>
                                  </p:subTnLst>
                                </p:cTn>
                              </p:par>
                              <p:par>
                                <p:cTn id="480" presetID="16" presetClass="entr" presetSubtype="21" fill="hold" grpId="0" nodeType="withEffect">
                                  <p:stCondLst>
                                    <p:cond delay="0"/>
                                  </p:stCondLst>
                                  <p:childTnLst>
                                    <p:set>
                                      <p:cBhvr>
                                        <p:cTn id="481" dur="1" fill="hold">
                                          <p:stCondLst>
                                            <p:cond delay="0"/>
                                          </p:stCondLst>
                                        </p:cTn>
                                        <p:tgtEl>
                                          <p:spTgt spid="250"/>
                                        </p:tgtEl>
                                        <p:attrNameLst>
                                          <p:attrName>style.visibility</p:attrName>
                                        </p:attrNameLst>
                                      </p:cBhvr>
                                      <p:to>
                                        <p:strVal val="visible"/>
                                      </p:to>
                                    </p:set>
                                    <p:animEffect transition="in" filter="barn(inVertical)">
                                      <p:cBhvr>
                                        <p:cTn id="482" dur="500"/>
                                        <p:tgtEl>
                                          <p:spTgt spid="250"/>
                                        </p:tgtEl>
                                      </p:cBhvr>
                                    </p:animEffect>
                                  </p:childTnLst>
                                  <p:subTnLst>
                                    <p:audio>
                                      <p:cMediaNode>
                                        <p:cTn display="0" masterRel="sameClick">
                                          <p:stCondLst>
                                            <p:cond evt="begin" delay="0">
                                              <p:tn val="4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7"/>
                  </p:tgtEl>
                </p:cond>
              </p:nextCondLst>
            </p:seq>
          </p:childTnLst>
        </p:cTn>
      </p:par>
    </p:tnLst>
    <p:bldLst>
      <p:bldP spid="27" grpId="0"/>
      <p:bldP spid="27" grpId="1"/>
      <p:bldP spid="7" grpId="0" animBg="1"/>
      <p:bldP spid="23" grpId="0" animBg="1"/>
      <p:bldP spid="24" grpId="0" animBg="1"/>
      <p:bldP spid="25" grpId="0" animBg="1"/>
      <p:bldP spid="2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P spid="54" grpId="0" animBg="1"/>
      <p:bldP spid="57" grpId="0" animBg="1"/>
      <p:bldP spid="62" grpId="0" animBg="1"/>
      <p:bldP spid="65" grpId="0" animBg="1"/>
      <p:bldP spid="70" grpId="0" animBg="1"/>
      <p:bldP spid="72" grpId="0" animBg="1"/>
      <p:bldP spid="73" grpId="0" animBg="1"/>
      <p:bldP spid="74" grpId="0" animBg="1"/>
      <p:bldP spid="77" grpId="0" animBg="1"/>
      <p:bldP spid="78" grpId="0" animBg="1"/>
      <p:bldP spid="80" grpId="0" animBg="1"/>
      <p:bldP spid="81" grpId="0" animBg="1"/>
      <p:bldP spid="82" grpId="0" animBg="1"/>
      <p:bldP spid="83"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6" grpId="0" animBg="1"/>
      <p:bldP spid="107" grpId="0" animBg="1"/>
      <p:bldP spid="108" grpId="0" animBg="1"/>
      <p:bldP spid="109" grpId="0" animBg="1"/>
      <p:bldP spid="110" grpId="0" animBg="1"/>
      <p:bldP spid="111" grpId="0" animBg="1"/>
      <p:bldP spid="112" grpId="0" animBg="1"/>
      <p:bldP spid="114" grpId="0" animBg="1"/>
      <p:bldP spid="115" grpId="0" animBg="1"/>
      <p:bldP spid="116" grpId="0" animBg="1"/>
      <p:bldP spid="117" grpId="0" animBg="1"/>
      <p:bldP spid="119" grpId="0" animBg="1"/>
      <p:bldP spid="120" grpId="0" animBg="1"/>
      <p:bldP spid="122" grpId="0" animBg="1"/>
      <p:bldP spid="124" grpId="0" animBg="1"/>
      <p:bldP spid="125" grpId="0" animBg="1"/>
      <p:bldP spid="127" grpId="0" animBg="1"/>
      <p:bldP spid="128" grpId="0" animBg="1"/>
      <p:bldP spid="130" grpId="0" animBg="1"/>
      <p:bldP spid="132" grpId="0" animBg="1"/>
      <p:bldP spid="133"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3" grpId="0" animBg="1"/>
      <p:bldP spid="158" grpId="0" animBg="1"/>
      <p:bldP spid="161" grpId="0" animBg="1"/>
      <p:bldP spid="166" grpId="0" animBg="1"/>
      <p:bldP spid="169" grpId="0" animBg="1"/>
      <p:bldP spid="174" grpId="0" animBg="1"/>
      <p:bldP spid="176" grpId="0" animBg="1"/>
      <p:bldP spid="177" grpId="0" animBg="1"/>
      <p:bldP spid="178" grpId="0" animBg="1"/>
      <p:bldP spid="181" grpId="0" animBg="1"/>
      <p:bldP spid="182" grpId="0" animBg="1"/>
      <p:bldP spid="184" grpId="0" animBg="1"/>
      <p:bldP spid="185" grpId="0" animBg="1"/>
      <p:bldP spid="186" grpId="0" animBg="1"/>
      <p:bldP spid="187"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2" grpId="0" animBg="1"/>
      <p:bldP spid="203" grpId="0" animBg="1"/>
      <p:bldP spid="204" grpId="0" animBg="1"/>
      <p:bldP spid="205" grpId="0" animBg="1"/>
      <p:bldP spid="206" grpId="0" animBg="1"/>
      <p:bldP spid="207" grpId="0" animBg="1"/>
      <p:bldP spid="208" grpId="0" animBg="1"/>
      <p:bldP spid="210" grpId="0" animBg="1"/>
      <p:bldP spid="211" grpId="0" animBg="1"/>
      <p:bldP spid="212" grpId="0" animBg="1"/>
      <p:bldP spid="213" grpId="0" animBg="1"/>
      <p:bldP spid="215" grpId="0" animBg="1"/>
      <p:bldP spid="216" grpId="0" animBg="1"/>
      <p:bldP spid="218" grpId="0" animBg="1"/>
      <p:bldP spid="220" grpId="0" animBg="1"/>
      <p:bldP spid="221" grpId="0" animBg="1"/>
      <p:bldP spid="223" grpId="0" animBg="1"/>
      <p:bldP spid="224" grpId="0" animBg="1"/>
      <p:bldP spid="226" grpId="0" animBg="1"/>
      <p:bldP spid="228" grpId="0" animBg="1"/>
      <p:bldP spid="229" grpId="0" animBg="1"/>
      <p:bldP spid="231"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kìa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Tất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62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lang="en-US" sz="3600" dirty="0" err="1">
                <a:solidFill>
                  <a:prstClr val="black"/>
                </a:solidFill>
                <a:latin typeface="Times New Roman" panose="02020603050405020304" pitchFamily="18" charset="0"/>
                <a:cs typeface="Times New Roman" panose="02020603050405020304" pitchFamily="18" charset="0"/>
              </a:rPr>
              <a:t>Tên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600" dirty="0">
                <a:solidFill>
                  <a:prstClr val="black"/>
                </a:solidFill>
                <a:latin typeface="Times New Roman" panose="02020603050405020304" pitchFamily="18" charset="0"/>
                <a:cs typeface="Times New Roman" panose="02020603050405020304" pitchFamily="18" charset="0"/>
              </a:rPr>
              <a:t>Ban-</a:t>
            </a:r>
            <a:r>
              <a:rPr lang="en-US" sz="3600" dirty="0" err="1">
                <a:solidFill>
                  <a:prstClr val="black"/>
                </a:solidFill>
                <a:latin typeface="Times New Roman" panose="02020603050405020304" pitchFamily="18" charset="0"/>
                <a:cs typeface="Times New Roman" panose="02020603050405020304" pitchFamily="18" charset="0"/>
              </a:rPr>
              <a:t>dắc</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Rơ-nê</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Gô</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-xi-</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Ni-</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3600" dirty="0" err="1">
                <a:solidFill>
                  <a:prstClr val="black"/>
                </a:solidFill>
                <a:latin typeface="Times New Roman" panose="02020603050405020304" pitchFamily="18" charset="0"/>
                <a:cs typeface="Times New Roman" panose="02020603050405020304" pitchFamily="18" charset="0"/>
              </a:rPr>
              <a:t>Blê-đúc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14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lang="en-US" sz="3600" noProof="0" dirty="0" err="1">
                <a:solidFill>
                  <a:prstClr val="black"/>
                </a:solidFill>
                <a:latin typeface="Times New Roman" panose="02020603050405020304" pitchFamily="18" charset="0"/>
                <a:cs typeface="Times New Roman" panose="02020603050405020304" pitchFamily="18" charset="0"/>
              </a:rPr>
              <a:t>Để</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dưa</a:t>
            </a:r>
            <a:r>
              <a:rPr lang="en-US" sz="3600" noProof="0" dirty="0">
                <a:solidFill>
                  <a:prstClr val="black"/>
                </a:solidFill>
                <a:latin typeface="Times New Roman" panose="02020603050405020304" pitchFamily="18" charset="0"/>
                <a:cs typeface="Times New Roman" panose="02020603050405020304" pitchFamily="18" charset="0"/>
              </a:rPr>
              <a:t> ra ý </a:t>
            </a:r>
            <a:r>
              <a:rPr lang="en-US" sz="3600" noProof="0" dirty="0" err="1">
                <a:solidFill>
                  <a:prstClr val="black"/>
                </a:solidFill>
                <a:latin typeface="Times New Roman" panose="02020603050405020304" pitchFamily="18" charset="0"/>
                <a:cs typeface="Times New Roman" panose="02020603050405020304" pitchFamily="18" charset="0"/>
              </a:rPr>
              <a:t>kiến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bàn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luận</a:t>
            </a:r>
            <a:r>
              <a:rPr lang="en-US" sz="3600" noProof="0" dirty="0">
                <a:solidFill>
                  <a:prstClr val="black"/>
                </a:solidFill>
                <a:latin typeface="Times New Roman" panose="02020603050405020304" pitchFamily="18" charset="0"/>
                <a:cs typeface="Times New Roman" panose="02020603050405020304" pitchFamily="18" charset="0"/>
              </a:rPr>
              <a:t> ở </a:t>
            </a:r>
            <a:r>
              <a:rPr lang="en-US" sz="3600" noProof="0" dirty="0" err="1">
                <a:solidFill>
                  <a:prstClr val="black"/>
                </a:solidFill>
                <a:latin typeface="Times New Roman" panose="02020603050405020304" pitchFamily="18" charset="0"/>
                <a:cs typeface="Times New Roman" panose="02020603050405020304" pitchFamily="18" charset="0"/>
              </a:rPr>
              <a:t>phần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thân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bài</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thì</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người</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viết</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sử</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dụng</a:t>
            </a:r>
            <a:r>
              <a:rPr lang="en-US" sz="3600" noProof="0" dirty="0">
                <a:solidFill>
                  <a:prstClr val="black"/>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600" noProof="0" dirty="0" err="1">
                <a:solidFill>
                  <a:prstClr val="black"/>
                </a:solidFill>
                <a:latin typeface="Times New Roman" panose="02020603050405020304" pitchFamily="18" charset="0"/>
                <a:cs typeface="Times New Roman" panose="02020603050405020304" pitchFamily="18" charset="0"/>
              </a:rPr>
              <a:t>Đưa</a:t>
            </a:r>
            <a:r>
              <a:rPr lang="en-US" sz="3600" noProof="0" dirty="0">
                <a:solidFill>
                  <a:prstClr val="black"/>
                </a:solidFill>
                <a:latin typeface="Times New Roman" panose="02020603050405020304" pitchFamily="18" charset="0"/>
                <a:cs typeface="Times New Roman" panose="02020603050405020304" pitchFamily="18" charset="0"/>
              </a:rPr>
              <a:t> ra </a:t>
            </a:r>
            <a:r>
              <a:rPr lang="en-US" sz="3600" noProof="0" dirty="0" err="1">
                <a:solidFill>
                  <a:prstClr val="black"/>
                </a:solidFill>
                <a:latin typeface="Times New Roman" panose="02020603050405020304" pitchFamily="18" charset="0"/>
                <a:cs typeface="Times New Roman" panose="02020603050405020304" pitchFamily="18" charset="0"/>
              </a:rPr>
              <a:t>nhiều</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bằng</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chứng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602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lang="en-US" sz="3600" dirty="0" err="1">
                <a:solidFill>
                  <a:prstClr val="black"/>
                </a:solidFill>
                <a:latin typeface="Times New Roman" panose="02020603050405020304" pitchFamily="18" charset="0"/>
                <a:cs typeface="Times New Roman" panose="02020603050405020304" pitchFamily="18" charset="0"/>
              </a:rPr>
              <a:t>Xác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sau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đang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600" dirty="0" err="1">
                <a:solidFill>
                  <a:prstClr val="black"/>
                </a:solidFill>
                <a:latin typeface="Times New Roman" panose="02020603050405020304" pitchFamily="18" charset="0"/>
                <a:cs typeface="Times New Roman" panose="02020603050405020304" pitchFamily="18" charset="0"/>
              </a:rPr>
              <a:t>Đằng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đông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Nhô</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743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600" dirty="0" err="1">
                <a:solidFill>
                  <a:prstClr val="black"/>
                </a:solidFill>
                <a:latin typeface="Times New Roman" panose="02020603050405020304" pitchFamily="18" charset="0"/>
                <a:cs typeface="Times New Roman" panose="02020603050405020304" pitchFamily="18" charset="0"/>
              </a:rPr>
              <a:t>Đầu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600" noProof="0" dirty="0" err="1">
                <a:solidFill>
                  <a:prstClr val="black"/>
                </a:solidFill>
                <a:latin typeface="Times New Roman" panose="02020603050405020304" pitchFamily="18" charset="0"/>
                <a:cs typeface="Times New Roman" panose="02020603050405020304" pitchFamily="18" charset="0"/>
              </a:rPr>
              <a:t>Giữa</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câu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Đầu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giữa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1412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79529" y="3044279"/>
            <a:ext cx="3676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VẬN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DỤNG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508005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69229" y="1690013"/>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a16="http://schemas.microsoft.com/office/drawing/2014/main" id="{675141C8-3EE3-45DF-A40E-633C7E066F19}"/>
              </a:ext>
            </a:extLst>
          </p:cNvPr>
          <p:cNvGrpSpPr/>
          <p:nvPr/>
        </p:nvGrpSpPr>
        <p:grpSpPr>
          <a:xfrm>
            <a:off x="4182547" y="1027669"/>
            <a:ext cx="3805054" cy="3702977"/>
            <a:chOff x="1099385" y="2069348"/>
            <a:chExt cx="2860812" cy="2084000"/>
          </a:xfrm>
        </p:grpSpPr>
        <p:pic>
          <p:nvPicPr>
            <p:cNvPr id="10" name="图片 8">
              <a:extLst>
                <a:ext uri="{FF2B5EF4-FFF2-40B4-BE49-F238E27FC236}">
                  <a16:creationId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1" name="文本框 12">
              <a:extLst>
                <a:ext uri="{FF2B5EF4-FFF2-40B4-BE49-F238E27FC236}">
                  <a16:creationId xmlns:a16="http://schemas.microsoft.com/office/drawing/2014/main" id="{653AF131-19B7-45B2-80CB-17B931194D9B}"/>
                </a:ext>
              </a:extLst>
            </p:cNvPr>
            <p:cNvSpPr txBox="1"/>
            <p:nvPr/>
          </p:nvSpPr>
          <p:spPr>
            <a:xfrm rot="21221573">
              <a:off x="1499897" y="2463874"/>
              <a:ext cx="1981640" cy="1264460"/>
            </a:xfrm>
            <a:prstGeom prst="rect">
              <a:avLst/>
            </a:prstGeom>
            <a:noFill/>
          </p:spPr>
          <p:txBody>
            <a:bodyPr wrap="square" rtlCol="0">
              <a:spAutoFit/>
            </a:bodyPr>
            <a:lstStyle/>
            <a:p>
              <a:pPr lvl="0" algn="just">
                <a:defRPr/>
              </a:pPr>
              <a:r>
                <a:rPr lang="en-US" sz="2800" dirty="0" err="1">
                  <a:solidFill>
                    <a:prstClr val="white"/>
                  </a:solidFill>
                  <a:latin typeface="Times New Roman" panose="02020603050405020304" pitchFamily="18" charset="0"/>
                  <a:cs typeface="Times New Roman" panose="02020603050405020304" pitchFamily="18" charset="0"/>
                </a:rPr>
                <a:t>Viết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đoạn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văn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từ</a:t>
              </a:r>
              <a:r>
                <a:rPr lang="en-US" sz="2800" dirty="0">
                  <a:solidFill>
                    <a:prstClr val="white"/>
                  </a:solidFill>
                  <a:latin typeface="Times New Roman" panose="02020603050405020304" pitchFamily="18" charset="0"/>
                  <a:cs typeface="Times New Roman" panose="02020603050405020304" pitchFamily="18" charset="0"/>
                </a:rPr>
                <a:t> 5 – 7 </a:t>
              </a: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trình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bày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suy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nghì</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về</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vai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trò</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tình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bạn</a:t>
              </a:r>
              <a:r>
                <a:rPr lang="en-US" sz="2800" dirty="0">
                  <a:solidFill>
                    <a:prstClr val="white"/>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98010" y="1457670"/>
            <a:ext cx="2583541" cy="2583541"/>
          </a:xfrm>
          <a:prstGeom prst="rect">
            <a:avLst/>
          </a:prstGeom>
        </p:spPr>
      </p:pic>
    </p:spTree>
    <p:extLst>
      <p:ext uri="{BB962C8B-B14F-4D97-AF65-F5344CB8AC3E}">
        <p14:creationId xmlns:p14="http://schemas.microsoft.com/office/powerpoint/2010/main" val="1308468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3530C-7733-4628-878F-D0EF28962C51}"/>
              </a:ext>
            </a:extLst>
          </p:cNvPr>
          <p:cNvSpPr/>
          <p:nvPr/>
        </p:nvSpPr>
        <p:spPr>
          <a:xfrm>
            <a:off x="1109709" y="852541"/>
            <a:ext cx="10200441" cy="5016758"/>
          </a:xfrm>
          <a:prstGeom prst="rect">
            <a:avLst/>
          </a:prstGeom>
        </p:spPr>
        <p:txBody>
          <a:bodyPr wrap="square">
            <a:spAutoFit/>
          </a:bodyPr>
          <a:lstStyle/>
          <a:p>
            <a:pPr algn="just"/>
            <a:r>
              <a:rPr lang="en-US" sz="2000" dirty="0">
                <a:solidFill>
                  <a:srgbClr val="111111"/>
                </a:solidFill>
                <a:latin typeface="Times New Roman" panose="02020603050405020304" pitchFamily="18" charset="0"/>
                <a:cs typeface="Times New Roman" panose="02020603050405020304" pitchFamily="18" charset="0"/>
              </a:rPr>
              <a:t>      </a:t>
            </a:r>
            <a:r>
              <a:rPr lang="vi-VN" sz="2000" dirty="0">
                <a:solidFill>
                  <a:srgbClr val="111111"/>
                </a:solidFill>
                <a:latin typeface="Times New Roman" panose="02020603050405020304" pitchFamily="18" charset="0"/>
                <a:cs typeface="Times New Roman" panose="02020603050405020304" pitchFamily="18" charset="0"/>
              </a:rPr>
              <a:t>Tình bạn là </a:t>
            </a:r>
            <a:r>
              <a:rPr lang="en-US" sz="2000" dirty="0" err="1">
                <a:solidFill>
                  <a:srgbClr val="111111"/>
                </a:solidFill>
                <a:latin typeface="Times New Roman" panose="02020603050405020304" pitchFamily="18" charset="0"/>
                <a:cs typeface="Times New Roman" panose="02020603050405020304" pitchFamily="18" charset="0"/>
              </a:rPr>
              <a:t>một</a:t>
            </a:r>
            <a:r>
              <a:rPr lang="en-US" sz="2000" dirty="0">
                <a:solidFill>
                  <a:srgbClr val="111111"/>
                </a:solidFill>
                <a:latin typeface="Times New Roman" panose="02020603050405020304" pitchFamily="18" charset="0"/>
                <a:cs typeface="Times New Roman" panose="02020603050405020304" pitchFamily="18" charset="0"/>
              </a:rPr>
              <a:t> </a:t>
            </a:r>
            <a:r>
              <a:rPr lang="en-US" sz="2000" dirty="0" err="1">
                <a:solidFill>
                  <a:srgbClr val="111111"/>
                </a:solidFill>
                <a:latin typeface="Times New Roman" panose="02020603050405020304" pitchFamily="18" charset="0"/>
                <a:cs typeface="Times New Roman" panose="02020603050405020304" pitchFamily="18" charset="0"/>
              </a:rPr>
              <a:t>điều</a:t>
            </a:r>
            <a:r>
              <a:rPr lang="en-US" sz="2000" dirty="0">
                <a:solidFill>
                  <a:srgbClr val="111111"/>
                </a:solidFill>
                <a:latin typeface="Times New Roman" panose="02020603050405020304" pitchFamily="18" charset="0"/>
                <a:cs typeface="Times New Roman" panose="02020603050405020304" pitchFamily="18" charset="0"/>
              </a:rPr>
              <a:t> </a:t>
            </a:r>
            <a:r>
              <a:rPr lang="vi-VN" sz="2000" dirty="0">
                <a:solidFill>
                  <a:srgbClr val="111111"/>
                </a:solidFill>
                <a:latin typeface="Times New Roman" panose="02020603050405020304" pitchFamily="18" charset="0"/>
                <a:cs typeface="Times New Roman" panose="02020603050405020304" pitchFamily="18" charset="0"/>
              </a:rPr>
              <a:t>không thể thiếu trong đời sống của tất cả chúng ta. Vậy tình bạn là gì? Thiếu nó, cuộc sống của ta sẽ ra sao? Trong cuộc đời mỗi chúng ta ai cũng có những tình bạn, đó là sự gắn bó giữa hai hoặc nhiều người trên cơ sở tương đồng về sở thích, tính cách hay lí tưởng. Một tình bạn trở nên đẹp đẽ và cao quý khi ta dành cho đối phương sự tôn trọng, đồng cảm và sẻ chia; không quản ngại hi sinh, vất vả để giúp đỡ lẫn nhau. Giữa dòng đời với biết bao bon chen, xô đẩy, có được một tình bạn chân thành là điều vô cùng may mắn. Bởi đó là niềm vui, là chỗ dựa lớn lao đem đến cho ta sức mạnh vượt qua mọi khó khăn, gian khổ. Đồng thời, “học thầy không tày học bạn”, từ họ ta có thể nhìn ra thiếu sót của bản thân, từ đó mà phấn đấu, nỗ lực để hoàn thiện hơn. Tuy nhiên, không phải ai cũng tìm được cho riêng mình những người tri âm tri kỉ như Lưu Bình – Dương Lễ, Bá Nha – Tử Kì hay Nguyễn Khuyến – Dương Khuê… Một chút tham lam ích kỉ hay ghen ghét đố kị cũng có thể khiến người gọi là “bạn” kia lợi dụng hay phản bội hòng trục lợi từ ta. Thêm nữa, là bạn tốt không đồng nghĩa với việc bao che, đồng tình với những hành động sai trái của đối phương mà phải mạnh dạn thẳng thắn giúp bạn nhận ra sai lầm và quay lại với con đường đúng đắn. Vì vậy, tất cả chúng ta cần đối xử với những người bạn của mình bằng tất cả sự chân thành và không ngừng giúp đỡ nhau vươn lên trong cuộc sống. Bởi đúng như Ralph Waldo Emerson từng nói: “Cách duy nhất để có một người bạn là hãy làm một người bạn.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19011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983655" y="1497500"/>
            <a:ext cx="3748133" cy="2156651"/>
            <a:chOff x="288339" y="889653"/>
            <a:chExt cx="3748133"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26603" y="1056119"/>
              <a:ext cx="3509869" cy="5007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722772" y="3843969"/>
            <a:ext cx="3842278" cy="1228298"/>
            <a:chOff x="7844701" y="3630681"/>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p:blipFill>
          <p:spPr>
            <a:xfrm>
              <a:off x="7844701" y="3630681"/>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8130310" y="3783165"/>
              <a:ext cx="443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lang="en-US" sz="2400" dirty="0" err="1">
                  <a:solidFill>
                    <a:prstClr val="black"/>
                  </a:solidFill>
                  <a:latin typeface="Times New Roman" panose="02020603050405020304" pitchFamily="18" charset="0"/>
                  <a:cs typeface="Times New Roman" panose="02020603050405020304" pitchFamily="18" charset="0"/>
                </a:rPr>
                <a: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8618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3647296"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spTree>
    <p:extLst>
      <p:ext uri="{BB962C8B-B14F-4D97-AF65-F5344CB8AC3E}">
        <p14:creationId xmlns:p14="http://schemas.microsoft.com/office/powerpoint/2010/main" val="9361844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61109" y="2800998"/>
            <a:ext cx="5281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rPr>
              <a:t>CHÂN THÀNH CẢM ƠN!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661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80" y="1174459"/>
            <a:ext cx="7689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92042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80" y="1174459"/>
            <a:ext cx="81985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phổ</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87581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80" y="1174459"/>
            <a:ext cx="71390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86378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07705" y="1185085"/>
            <a:ext cx="81081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414446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80" y="1174459"/>
            <a:ext cx="800309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31631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5e/5c/37/5e5c374dc5abf945b693ebd82d71d397.jpg">
            <a:extLst>
              <a:ext uri="{FF2B5EF4-FFF2-40B4-BE49-F238E27FC236}">
                <a16:creationId xmlns:a16="http://schemas.microsoft.com/office/drawing/2014/main" id="{CF536E94-F529-4C15-AA6C-8753379B8D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5" b="89522" l="4263" r="96980">
                        <a14:foregroundMark x1="7638" y1="27335" x2="7638" y2="27335"/>
                        <a14:foregroundMark x1="8526" y1="21868" x2="8526" y2="21868"/>
                        <a14:foregroundMark x1="4440" y1="26196" x2="4440" y2="26196"/>
                        <a14:foregroundMark x1="90764" y1="22323" x2="90764" y2="22323"/>
                        <a14:foregroundMark x1="95737" y1="23462" x2="95737" y2="23462"/>
                        <a14:foregroundMark x1="96980" y1="64465" x2="96980" y2="64465"/>
                      </a14:backgroundRemoval>
                    </a14:imgEffect>
                  </a14:imgLayer>
                </a14:imgProps>
              </a:ext>
              <a:ext uri="{28A0092B-C50C-407E-A947-70E740481C1C}">
                <a14:useLocalDpi xmlns:a14="http://schemas.microsoft.com/office/drawing/2010/main" val="0"/>
              </a:ext>
            </a:extLst>
          </a:blip>
          <a:srcRect/>
          <a:stretch>
            <a:fillRect/>
          </a:stretch>
        </p:blipFill>
        <p:spPr bwMode="auto">
          <a:xfrm>
            <a:off x="328569" y="-503340"/>
            <a:ext cx="11534862" cy="528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ction="ppaction://hlinksldjump"/>
            <a:extLst>
              <a:ext uri="{FF2B5EF4-FFF2-40B4-BE49-F238E27FC236}">
                <a16:creationId xmlns:a16="http://schemas.microsoft.com/office/drawing/2014/main" id="{C97CDA94-EB28-4351-994E-4EA422C13E85}"/>
              </a:ext>
            </a:extLst>
          </p:cNvPr>
          <p:cNvPicPr>
            <a:picLocks noChangeAspect="1"/>
          </p:cNvPicPr>
          <p:nvPr/>
        </p:nvPicPr>
        <p:blipFill>
          <a:blip r:embed="rId5"/>
          <a:stretch>
            <a:fillRect/>
          </a:stretch>
        </p:blipFill>
        <p:spPr>
          <a:xfrm>
            <a:off x="3788364" y="4468550"/>
            <a:ext cx="4346825" cy="2249619"/>
          </a:xfrm>
          <a:prstGeom prst="rect">
            <a:avLst/>
          </a:prstGeom>
        </p:spPr>
      </p:pic>
      <p:sp>
        <p:nvSpPr>
          <p:cNvPr id="5" name="TextBox 4">
            <a:extLst>
              <a:ext uri="{FF2B5EF4-FFF2-40B4-BE49-F238E27FC236}">
                <a16:creationId xmlns:a16="http://schemas.microsoft.com/office/drawing/2014/main" id="{CB32E68F-A1C1-4E3B-8262-9DD4627005D8}"/>
              </a:ext>
            </a:extLst>
          </p:cNvPr>
          <p:cNvSpPr txBox="1"/>
          <p:nvPr/>
        </p:nvSpPr>
        <p:spPr>
          <a:xfrm>
            <a:off x="1996581" y="1174459"/>
            <a:ext cx="82967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đ</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57353981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TIẾT 11 - NÓI VÀ NGHE - KNTT</Template>
  <TotalTime>68</TotalTime>
  <Words>2169</Words>
  <PresentationFormat>Widescreen</PresentationFormat>
  <Paragraphs>285</Paragraphs>
  <Slides>39</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SimSun</vt:lpstr>
      <vt:lpstr>.VnTime</vt:lpstr>
      <vt:lpstr>Arial</vt:lpstr>
      <vt:lpstr>Calibri</vt:lpstr>
      <vt:lpstr>等线</vt:lpstr>
      <vt:lpstr>等线 Light</vt:lpstr>
      <vt:lpstr>inpin heiti</vt:lpstr>
      <vt:lpstr>Times New Roman</vt:lpstr>
      <vt:lpstr>字魂107号-萌趣欢乐体</vt:lpstr>
      <vt:lpstr>字魂27号-布丁体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2022-01-09T12:01:33Z</dcterms:created>
  <dcterms:modified xsi:type="dcterms:W3CDTF">2022-01-09T14:39:59Z</dcterms:modified>
</cp:coreProperties>
</file>