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26"/>
  </p:notesMasterIdLst>
  <p:sldIdLst>
    <p:sldId id="339" r:id="rId2"/>
    <p:sldId id="340" r:id="rId3"/>
    <p:sldId id="259" r:id="rId4"/>
    <p:sldId id="328" r:id="rId5"/>
    <p:sldId id="337" r:id="rId6"/>
    <p:sldId id="338" r:id="rId7"/>
    <p:sldId id="304" r:id="rId8"/>
    <p:sldId id="341" r:id="rId9"/>
    <p:sldId id="333" r:id="rId10"/>
    <p:sldId id="342" r:id="rId11"/>
    <p:sldId id="332" r:id="rId12"/>
    <p:sldId id="329" r:id="rId13"/>
    <p:sldId id="330" r:id="rId14"/>
    <p:sldId id="334" r:id="rId15"/>
    <p:sldId id="320" r:id="rId16"/>
    <p:sldId id="321" r:id="rId17"/>
    <p:sldId id="305" r:id="rId18"/>
    <p:sldId id="322" r:id="rId19"/>
    <p:sldId id="336" r:id="rId20"/>
    <p:sldId id="335" r:id="rId21"/>
    <p:sldId id="323" r:id="rId22"/>
    <p:sldId id="306" r:id="rId23"/>
    <p:sldId id="324" r:id="rId24"/>
    <p:sldId id="264" r:id="rId25"/>
  </p:sldIdLst>
  <p:sldSz cx="9144000" cy="5143500" type="screen16x9"/>
  <p:notesSz cx="6858000" cy="9144000"/>
  <p:embeddedFontLs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VNI-Souvir" pitchFamily="2" charset="0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7D"/>
    <a:srgbClr val="232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F3C28EC-84B1-42DD-89C1-84719D1FBE1C}">
  <a:tblStyle styleId="{8F3C28EC-84B1-42DD-89C1-84719D1FBE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516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086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09f6a330b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f09f6a330b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f09f6a330b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f09f6a330b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09f6a330b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f09f6a330b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66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20ede19a9_2_3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20ede19a9_2_3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f31f835cfb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f31f835cfb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98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09f6a330b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f09f6a330b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91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8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09f6a330b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f09f6a330b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08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f20ede19a9_2_3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f20ede19a9_2_3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58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530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658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756825" y="1483525"/>
            <a:ext cx="5630400" cy="17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81550" y="3455225"/>
            <a:ext cx="4380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4080750" y="721775"/>
            <a:ext cx="982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 hasCustomPrompt="1"/>
          </p:nvPr>
        </p:nvSpPr>
        <p:spPr>
          <a:xfrm>
            <a:off x="5770250" y="1427013"/>
            <a:ext cx="21489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13" name="Google Shape;213;p22"/>
          <p:cNvSpPr txBox="1">
            <a:spLocks noGrp="1"/>
          </p:cNvSpPr>
          <p:nvPr>
            <p:ph type="subTitle" idx="1"/>
          </p:nvPr>
        </p:nvSpPr>
        <p:spPr>
          <a:xfrm>
            <a:off x="5775650" y="1918920"/>
            <a:ext cx="2138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title" idx="2" hasCustomPrompt="1"/>
          </p:nvPr>
        </p:nvSpPr>
        <p:spPr>
          <a:xfrm>
            <a:off x="1226800" y="1181038"/>
            <a:ext cx="21450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15" name="Google Shape;215;p22"/>
          <p:cNvSpPr txBox="1">
            <a:spLocks noGrp="1"/>
          </p:cNvSpPr>
          <p:nvPr>
            <p:ph type="subTitle" idx="3"/>
          </p:nvPr>
        </p:nvSpPr>
        <p:spPr>
          <a:xfrm>
            <a:off x="1229201" y="1672952"/>
            <a:ext cx="21414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title" idx="4" hasCustomPrompt="1"/>
          </p:nvPr>
        </p:nvSpPr>
        <p:spPr>
          <a:xfrm>
            <a:off x="3375938" y="2816688"/>
            <a:ext cx="21450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5"/>
          </p:nvPr>
        </p:nvSpPr>
        <p:spPr>
          <a:xfrm>
            <a:off x="3379238" y="3308611"/>
            <a:ext cx="2141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4423825" y="1617263"/>
            <a:ext cx="40068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4423975" y="3105638"/>
            <a:ext cx="400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713275" y="3338700"/>
            <a:ext cx="3280200" cy="10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4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999000" y="1555800"/>
            <a:ext cx="71460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 hasCustomPrompt="1"/>
          </p:nvPr>
        </p:nvSpPr>
        <p:spPr>
          <a:xfrm>
            <a:off x="872189" y="1912025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1881707" y="1980581"/>
            <a:ext cx="25602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3" hasCustomPrompt="1"/>
          </p:nvPr>
        </p:nvSpPr>
        <p:spPr>
          <a:xfrm>
            <a:off x="4708913" y="1912025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4" hasCustomPrompt="1"/>
          </p:nvPr>
        </p:nvSpPr>
        <p:spPr>
          <a:xfrm>
            <a:off x="872189" y="3415750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5" hasCustomPrompt="1"/>
          </p:nvPr>
        </p:nvSpPr>
        <p:spPr>
          <a:xfrm>
            <a:off x="4708912" y="3415750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6"/>
          </p:nvPr>
        </p:nvSpPr>
        <p:spPr>
          <a:xfrm>
            <a:off x="5714207" y="1980584"/>
            <a:ext cx="2544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7"/>
          </p:nvPr>
        </p:nvSpPr>
        <p:spPr>
          <a:xfrm>
            <a:off x="1881707" y="3505375"/>
            <a:ext cx="25575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8"/>
          </p:nvPr>
        </p:nvSpPr>
        <p:spPr>
          <a:xfrm>
            <a:off x="5714207" y="3505375"/>
            <a:ext cx="25446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9"/>
          </p:nvPr>
        </p:nvSpPr>
        <p:spPr>
          <a:xfrm>
            <a:off x="1884493" y="1708600"/>
            <a:ext cx="2557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3"/>
          </p:nvPr>
        </p:nvSpPr>
        <p:spPr>
          <a:xfrm>
            <a:off x="5714207" y="1708600"/>
            <a:ext cx="2557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4"/>
          </p:nvPr>
        </p:nvSpPr>
        <p:spPr>
          <a:xfrm>
            <a:off x="1884491" y="3217500"/>
            <a:ext cx="2554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5"/>
          </p:nvPr>
        </p:nvSpPr>
        <p:spPr>
          <a:xfrm>
            <a:off x="5714207" y="3217500"/>
            <a:ext cx="2557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176450" y="274391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6037975" y="-407375"/>
            <a:ext cx="803188" cy="852408"/>
          </a:xfrm>
          <a:custGeom>
            <a:avLst/>
            <a:gdLst/>
            <a:ahLst/>
            <a:cxnLst/>
            <a:rect l="l" t="t" r="r" b="b"/>
            <a:pathLst>
              <a:path w="22503" h="23882" extrusionOk="0">
                <a:moveTo>
                  <a:pt x="9219" y="4870"/>
                </a:moveTo>
                <a:cubicBezTo>
                  <a:pt x="9273" y="4870"/>
                  <a:pt x="9325" y="4878"/>
                  <a:pt x="9378" y="4895"/>
                </a:cubicBezTo>
                <a:cubicBezTo>
                  <a:pt x="10424" y="5256"/>
                  <a:pt x="11337" y="6702"/>
                  <a:pt x="12041" y="7481"/>
                </a:cubicBezTo>
                <a:cubicBezTo>
                  <a:pt x="13011" y="8585"/>
                  <a:pt x="13943" y="9726"/>
                  <a:pt x="14837" y="10886"/>
                </a:cubicBezTo>
                <a:cubicBezTo>
                  <a:pt x="15274" y="11438"/>
                  <a:pt x="15940" y="12123"/>
                  <a:pt x="16415" y="12845"/>
                </a:cubicBezTo>
                <a:cubicBezTo>
                  <a:pt x="16301" y="12902"/>
                  <a:pt x="16168" y="12978"/>
                  <a:pt x="16073" y="13055"/>
                </a:cubicBezTo>
                <a:cubicBezTo>
                  <a:pt x="15388" y="13397"/>
                  <a:pt x="14723" y="13720"/>
                  <a:pt x="14057" y="14025"/>
                </a:cubicBezTo>
                <a:cubicBezTo>
                  <a:pt x="12820" y="14595"/>
                  <a:pt x="11584" y="15166"/>
                  <a:pt x="10329" y="15679"/>
                </a:cubicBezTo>
                <a:cubicBezTo>
                  <a:pt x="8598" y="16364"/>
                  <a:pt x="6829" y="16973"/>
                  <a:pt x="5041" y="17543"/>
                </a:cubicBezTo>
                <a:cubicBezTo>
                  <a:pt x="5193" y="15889"/>
                  <a:pt x="5421" y="14215"/>
                  <a:pt x="5783" y="12560"/>
                </a:cubicBezTo>
                <a:cubicBezTo>
                  <a:pt x="6277" y="10278"/>
                  <a:pt x="6753" y="7348"/>
                  <a:pt x="8274" y="5484"/>
                </a:cubicBezTo>
                <a:cubicBezTo>
                  <a:pt x="8567" y="5143"/>
                  <a:pt x="8902" y="4870"/>
                  <a:pt x="9219" y="4870"/>
                </a:cubicBezTo>
                <a:close/>
                <a:moveTo>
                  <a:pt x="9104" y="0"/>
                </a:moveTo>
                <a:cubicBezTo>
                  <a:pt x="5792" y="0"/>
                  <a:pt x="3506" y="3440"/>
                  <a:pt x="2454" y="6397"/>
                </a:cubicBezTo>
                <a:cubicBezTo>
                  <a:pt x="761" y="11229"/>
                  <a:pt x="0" y="16440"/>
                  <a:pt x="38" y="21538"/>
                </a:cubicBezTo>
                <a:cubicBezTo>
                  <a:pt x="38" y="23103"/>
                  <a:pt x="1251" y="23881"/>
                  <a:pt x="2462" y="23881"/>
                </a:cubicBezTo>
                <a:cubicBezTo>
                  <a:pt x="3297" y="23881"/>
                  <a:pt x="4131" y="23511"/>
                  <a:pt x="4565" y="22774"/>
                </a:cubicBezTo>
                <a:cubicBezTo>
                  <a:pt x="8370" y="21690"/>
                  <a:pt x="12079" y="20282"/>
                  <a:pt x="15693" y="18647"/>
                </a:cubicBezTo>
                <a:cubicBezTo>
                  <a:pt x="17462" y="17829"/>
                  <a:pt x="20124" y="17011"/>
                  <a:pt x="21171" y="15242"/>
                </a:cubicBezTo>
                <a:cubicBezTo>
                  <a:pt x="22502" y="12978"/>
                  <a:pt x="20904" y="10924"/>
                  <a:pt x="19592" y="9174"/>
                </a:cubicBezTo>
                <a:cubicBezTo>
                  <a:pt x="18298" y="7424"/>
                  <a:pt x="16910" y="5713"/>
                  <a:pt x="15464" y="4077"/>
                </a:cubicBezTo>
                <a:cubicBezTo>
                  <a:pt x="14133" y="2555"/>
                  <a:pt x="12744" y="900"/>
                  <a:pt x="10747" y="273"/>
                </a:cubicBezTo>
                <a:cubicBezTo>
                  <a:pt x="10174" y="86"/>
                  <a:pt x="9626" y="0"/>
                  <a:pt x="91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3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43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594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16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924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57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987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166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98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3613-552B-44CA-9A0C-3C1A76D9387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AC19-0F2B-4ED5-B2DB-715DE470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  <p:sldLayoutId id="2147483694" r:id="rId14"/>
    <p:sldLayoutId id="2147483695" r:id="rId15"/>
    <p:sldLayoutId id="2147483698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4" y="95249"/>
            <a:ext cx="4524376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9" name="Group 941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2990" name="AutoShape 94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" name="Text Box 94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>
                  <a:solidFill>
                    <a:srgbClr val="FF3300"/>
                  </a:solidFill>
                  <a:latin typeface="VNI-Souvir" pitchFamily="2" charset="0"/>
                </a:rPr>
                <a:t>HEÁT GIÔØ</a:t>
              </a:r>
            </a:p>
          </p:txBody>
        </p:sp>
      </p:grpSp>
      <p:grpSp>
        <p:nvGrpSpPr>
          <p:cNvPr id="2992" name="Group 944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2993" name="AutoShape 94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4" name="Text Box 94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 b="1">
                  <a:solidFill>
                    <a:srgbClr val="FF3300"/>
                  </a:solidFill>
                  <a:latin typeface="VNI-Souvir" pitchFamily="2" charset="0"/>
                </a:rPr>
                <a:t>00</a:t>
              </a:r>
            </a:p>
          </p:txBody>
        </p:sp>
      </p:grpSp>
      <p:grpSp>
        <p:nvGrpSpPr>
          <p:cNvPr id="2995" name="Group 947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2996" name="AutoShape 94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" name="Text Box 94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01</a:t>
              </a:r>
            </a:p>
          </p:txBody>
        </p:sp>
      </p:grpSp>
      <p:grpSp>
        <p:nvGrpSpPr>
          <p:cNvPr id="2998" name="Group 950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2999" name="AutoShape 95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" name="Text Box 95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02</a:t>
              </a:r>
            </a:p>
          </p:txBody>
        </p:sp>
      </p:grpSp>
      <p:grpSp>
        <p:nvGrpSpPr>
          <p:cNvPr id="3001" name="Group 953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02" name="AutoShape 95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" name="Text Box 95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03</a:t>
              </a:r>
            </a:p>
          </p:txBody>
        </p:sp>
      </p:grpSp>
      <p:grpSp>
        <p:nvGrpSpPr>
          <p:cNvPr id="3004" name="Group 956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05" name="AutoShape 95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" name="Text Box 95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04</a:t>
              </a:r>
            </a:p>
          </p:txBody>
        </p:sp>
      </p:grpSp>
      <p:grpSp>
        <p:nvGrpSpPr>
          <p:cNvPr id="3007" name="Group 959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08" name="AutoShape 96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" name="Text Box 96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05</a:t>
              </a:r>
            </a:p>
          </p:txBody>
        </p:sp>
      </p:grpSp>
      <p:grpSp>
        <p:nvGrpSpPr>
          <p:cNvPr id="3010" name="Group 962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11" name="AutoShape 96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" name="Text Box 96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06</a:t>
              </a:r>
            </a:p>
          </p:txBody>
        </p:sp>
      </p:grpSp>
      <p:grpSp>
        <p:nvGrpSpPr>
          <p:cNvPr id="3013" name="Group 965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14" name="AutoShape 96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" name="Text Box 96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07</a:t>
              </a:r>
            </a:p>
          </p:txBody>
        </p:sp>
      </p:grpSp>
      <p:grpSp>
        <p:nvGrpSpPr>
          <p:cNvPr id="3016" name="Group 968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17" name="AutoShape 96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" name="Text Box 97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08</a:t>
              </a:r>
            </a:p>
          </p:txBody>
        </p:sp>
      </p:grpSp>
      <p:grpSp>
        <p:nvGrpSpPr>
          <p:cNvPr id="3019" name="Group 971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20" name="AutoShape 97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" name="Text Box 97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09</a:t>
              </a:r>
            </a:p>
          </p:txBody>
        </p:sp>
      </p:grpSp>
      <p:grpSp>
        <p:nvGrpSpPr>
          <p:cNvPr id="3022" name="Group 974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23" name="AutoShape 97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" name="Text Box 97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10</a:t>
              </a:r>
            </a:p>
          </p:txBody>
        </p:sp>
      </p:grpSp>
      <p:grpSp>
        <p:nvGrpSpPr>
          <p:cNvPr id="3025" name="Group 977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26" name="AutoShape 97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" name="Text Box 97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11</a:t>
              </a:r>
            </a:p>
          </p:txBody>
        </p:sp>
      </p:grpSp>
      <p:grpSp>
        <p:nvGrpSpPr>
          <p:cNvPr id="3028" name="Group 980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29" name="AutoShape 98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" name="Text Box 98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12</a:t>
              </a:r>
            </a:p>
          </p:txBody>
        </p:sp>
      </p:grpSp>
      <p:grpSp>
        <p:nvGrpSpPr>
          <p:cNvPr id="3031" name="Group 983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32" name="AutoShape 98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" name="Text Box 98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13</a:t>
              </a:r>
            </a:p>
          </p:txBody>
        </p:sp>
      </p:grpSp>
      <p:grpSp>
        <p:nvGrpSpPr>
          <p:cNvPr id="3034" name="Group 986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35" name="AutoShape 98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" name="Text Box 98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14</a:t>
              </a:r>
            </a:p>
          </p:txBody>
        </p:sp>
      </p:grpSp>
      <p:grpSp>
        <p:nvGrpSpPr>
          <p:cNvPr id="3037" name="Group 989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38" name="AutoShape 99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" name="Text Box 99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15</a:t>
              </a:r>
            </a:p>
          </p:txBody>
        </p:sp>
      </p:grpSp>
      <p:grpSp>
        <p:nvGrpSpPr>
          <p:cNvPr id="3040" name="Group 992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41" name="AutoShape 99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" name="Text Box 99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16</a:t>
              </a:r>
            </a:p>
          </p:txBody>
        </p:sp>
      </p:grpSp>
      <p:grpSp>
        <p:nvGrpSpPr>
          <p:cNvPr id="3043" name="Group 995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44" name="AutoShape 99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" name="Text Box 99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17</a:t>
              </a:r>
            </a:p>
          </p:txBody>
        </p:sp>
      </p:grpSp>
      <p:grpSp>
        <p:nvGrpSpPr>
          <p:cNvPr id="3046" name="Group 998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47" name="AutoShape 99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" name="Text Box 100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18</a:t>
              </a:r>
            </a:p>
          </p:txBody>
        </p:sp>
      </p:grpSp>
      <p:grpSp>
        <p:nvGrpSpPr>
          <p:cNvPr id="3049" name="Group 1001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50" name="AutoShape 100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" name="Text Box 100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19</a:t>
              </a:r>
            </a:p>
          </p:txBody>
        </p:sp>
      </p:grpSp>
      <p:grpSp>
        <p:nvGrpSpPr>
          <p:cNvPr id="3052" name="Group 1004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53" name="AutoShape 100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" name="Text Box 100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20</a:t>
              </a:r>
            </a:p>
          </p:txBody>
        </p:sp>
      </p:grpSp>
      <p:grpSp>
        <p:nvGrpSpPr>
          <p:cNvPr id="3055" name="Group 1007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56" name="AutoShape 100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" name="Text Box 100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21</a:t>
              </a:r>
            </a:p>
          </p:txBody>
        </p:sp>
      </p:grpSp>
      <p:grpSp>
        <p:nvGrpSpPr>
          <p:cNvPr id="3058" name="Group 1010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59" name="AutoShape 101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" name="Text Box 101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22</a:t>
              </a:r>
            </a:p>
          </p:txBody>
        </p:sp>
      </p:grpSp>
      <p:grpSp>
        <p:nvGrpSpPr>
          <p:cNvPr id="3061" name="Group 1013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62" name="AutoShape 101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" name="Text Box 101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23</a:t>
              </a:r>
            </a:p>
          </p:txBody>
        </p:sp>
      </p:grpSp>
      <p:grpSp>
        <p:nvGrpSpPr>
          <p:cNvPr id="3064" name="Group 1016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65" name="AutoShape 101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" name="Text Box 101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24</a:t>
              </a:r>
            </a:p>
          </p:txBody>
        </p:sp>
      </p:grpSp>
      <p:grpSp>
        <p:nvGrpSpPr>
          <p:cNvPr id="3067" name="Group 1019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68" name="AutoShape 102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" name="Text Box 102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25</a:t>
              </a:r>
            </a:p>
          </p:txBody>
        </p:sp>
      </p:grpSp>
      <p:grpSp>
        <p:nvGrpSpPr>
          <p:cNvPr id="3070" name="Group 1022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3071" name="AutoShape 102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" name="Text Box 102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26</a:t>
              </a:r>
            </a:p>
          </p:txBody>
        </p:sp>
      </p:grpSp>
      <p:grpSp>
        <p:nvGrpSpPr>
          <p:cNvPr id="12289" name="Group 1025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290" name="AutoShape 102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" name="Text Box 102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27</a:t>
              </a:r>
            </a:p>
          </p:txBody>
        </p:sp>
      </p:grpSp>
      <p:grpSp>
        <p:nvGrpSpPr>
          <p:cNvPr id="12292" name="Group 1028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293" name="AutoShape 102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Text Box 103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28</a:t>
              </a:r>
            </a:p>
          </p:txBody>
        </p:sp>
      </p:grpSp>
      <p:grpSp>
        <p:nvGrpSpPr>
          <p:cNvPr id="12295" name="Group 1031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296" name="AutoShape 103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Text Box 103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29</a:t>
              </a:r>
            </a:p>
          </p:txBody>
        </p:sp>
      </p:grpSp>
      <p:grpSp>
        <p:nvGrpSpPr>
          <p:cNvPr id="12298" name="Group 1034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299" name="AutoShape 103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Text Box 103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30</a:t>
              </a:r>
            </a:p>
          </p:txBody>
        </p:sp>
      </p:grpSp>
      <p:grpSp>
        <p:nvGrpSpPr>
          <p:cNvPr id="12301" name="Group 1037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02" name="AutoShape 103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Text Box 103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31</a:t>
              </a:r>
            </a:p>
          </p:txBody>
        </p:sp>
      </p:grpSp>
      <p:grpSp>
        <p:nvGrpSpPr>
          <p:cNvPr id="12304" name="Group 1040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05" name="AutoShape 104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Text Box 104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32</a:t>
              </a:r>
            </a:p>
          </p:txBody>
        </p:sp>
      </p:grpSp>
      <p:grpSp>
        <p:nvGrpSpPr>
          <p:cNvPr id="12307" name="Group 1043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08" name="AutoShape 104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Text Box 104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33</a:t>
              </a:r>
            </a:p>
          </p:txBody>
        </p:sp>
      </p:grpSp>
      <p:grpSp>
        <p:nvGrpSpPr>
          <p:cNvPr id="12310" name="Group 1046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11" name="AutoShape 104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Text Box 104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34</a:t>
              </a:r>
            </a:p>
          </p:txBody>
        </p:sp>
      </p:grpSp>
      <p:grpSp>
        <p:nvGrpSpPr>
          <p:cNvPr id="12313" name="Group 1049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14" name="AutoShape 105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Text Box 105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35</a:t>
              </a:r>
            </a:p>
          </p:txBody>
        </p:sp>
      </p:grpSp>
      <p:grpSp>
        <p:nvGrpSpPr>
          <p:cNvPr id="12316" name="Group 1052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17" name="AutoShape 105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Text Box 105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36</a:t>
              </a:r>
            </a:p>
          </p:txBody>
        </p:sp>
      </p:grpSp>
      <p:grpSp>
        <p:nvGrpSpPr>
          <p:cNvPr id="12319" name="Group 1055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20" name="AutoShape 105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Text Box 105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37</a:t>
              </a:r>
            </a:p>
          </p:txBody>
        </p:sp>
      </p:grpSp>
      <p:grpSp>
        <p:nvGrpSpPr>
          <p:cNvPr id="12322" name="Group 1058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23" name="AutoShape 105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Text Box 106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38</a:t>
              </a:r>
            </a:p>
          </p:txBody>
        </p:sp>
      </p:grpSp>
      <p:grpSp>
        <p:nvGrpSpPr>
          <p:cNvPr id="12325" name="Group 1061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26" name="AutoShape 106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Text Box 106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39</a:t>
              </a:r>
            </a:p>
          </p:txBody>
        </p:sp>
      </p:grpSp>
      <p:grpSp>
        <p:nvGrpSpPr>
          <p:cNvPr id="12328" name="Group 1064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29" name="AutoShape 106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Text Box 106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40</a:t>
              </a:r>
            </a:p>
          </p:txBody>
        </p:sp>
      </p:grpSp>
      <p:grpSp>
        <p:nvGrpSpPr>
          <p:cNvPr id="12331" name="Group 1067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32" name="AutoShape 106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Text Box 106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41</a:t>
              </a:r>
            </a:p>
          </p:txBody>
        </p:sp>
      </p:grpSp>
      <p:grpSp>
        <p:nvGrpSpPr>
          <p:cNvPr id="12334" name="Group 1070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35" name="AutoShape 107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Text Box 107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42</a:t>
              </a:r>
            </a:p>
          </p:txBody>
        </p:sp>
      </p:grpSp>
      <p:grpSp>
        <p:nvGrpSpPr>
          <p:cNvPr id="12337" name="Group 1073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38" name="AutoShape 107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Text Box 107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43</a:t>
              </a:r>
            </a:p>
          </p:txBody>
        </p:sp>
      </p:grpSp>
      <p:grpSp>
        <p:nvGrpSpPr>
          <p:cNvPr id="12340" name="Group 1076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41" name="AutoShape 107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Text Box 107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44</a:t>
              </a:r>
            </a:p>
          </p:txBody>
        </p:sp>
      </p:grpSp>
      <p:grpSp>
        <p:nvGrpSpPr>
          <p:cNvPr id="12343" name="Group 1079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44" name="AutoShape 108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Text Box 108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45</a:t>
              </a:r>
            </a:p>
          </p:txBody>
        </p:sp>
      </p:grpSp>
      <p:grpSp>
        <p:nvGrpSpPr>
          <p:cNvPr id="12346" name="Group 1082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47" name="AutoShape 108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Text Box 108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46</a:t>
              </a:r>
            </a:p>
          </p:txBody>
        </p:sp>
      </p:grpSp>
      <p:grpSp>
        <p:nvGrpSpPr>
          <p:cNvPr id="12349" name="Group 1085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50" name="AutoShape 108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1" name="Text Box 108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47</a:t>
              </a:r>
            </a:p>
          </p:txBody>
        </p:sp>
      </p:grpSp>
      <p:grpSp>
        <p:nvGrpSpPr>
          <p:cNvPr id="12352" name="Group 1088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53" name="AutoShape 108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Text Box 109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48</a:t>
              </a:r>
            </a:p>
          </p:txBody>
        </p:sp>
      </p:grpSp>
      <p:grpSp>
        <p:nvGrpSpPr>
          <p:cNvPr id="12355" name="Group 1091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56" name="AutoShape 109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Text Box 109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49</a:t>
              </a:r>
            </a:p>
          </p:txBody>
        </p:sp>
      </p:grpSp>
      <p:grpSp>
        <p:nvGrpSpPr>
          <p:cNvPr id="12358" name="Group 1094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59" name="AutoShape 109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0" name="Text Box 109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50</a:t>
              </a:r>
            </a:p>
          </p:txBody>
        </p:sp>
      </p:grpSp>
      <p:grpSp>
        <p:nvGrpSpPr>
          <p:cNvPr id="12361" name="Group 1097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62" name="AutoShape 109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Text Box 109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51</a:t>
              </a:r>
            </a:p>
          </p:txBody>
        </p:sp>
      </p:grpSp>
      <p:grpSp>
        <p:nvGrpSpPr>
          <p:cNvPr id="12364" name="Group 1100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65" name="AutoShape 110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6" name="Text Box 110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52</a:t>
              </a:r>
            </a:p>
          </p:txBody>
        </p:sp>
      </p:grpSp>
      <p:grpSp>
        <p:nvGrpSpPr>
          <p:cNvPr id="12367" name="Group 1103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68" name="AutoShape 110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9" name="Text Box 110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53</a:t>
              </a:r>
            </a:p>
          </p:txBody>
        </p:sp>
      </p:grpSp>
      <p:grpSp>
        <p:nvGrpSpPr>
          <p:cNvPr id="12370" name="Group 1106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71" name="AutoShape 110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Text Box 110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54</a:t>
              </a:r>
            </a:p>
          </p:txBody>
        </p:sp>
      </p:grpSp>
      <p:grpSp>
        <p:nvGrpSpPr>
          <p:cNvPr id="12373" name="Group 1109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74" name="AutoShape 111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Text Box 111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55</a:t>
              </a:r>
            </a:p>
          </p:txBody>
        </p:sp>
      </p:grpSp>
      <p:grpSp>
        <p:nvGrpSpPr>
          <p:cNvPr id="12376" name="Group 1112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77" name="AutoShape 111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Text Box 111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56</a:t>
              </a:r>
            </a:p>
          </p:txBody>
        </p:sp>
      </p:grpSp>
      <p:grpSp>
        <p:nvGrpSpPr>
          <p:cNvPr id="12379" name="Group 1115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80" name="AutoShape 111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Text Box 111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57</a:t>
              </a:r>
            </a:p>
          </p:txBody>
        </p:sp>
      </p:grpSp>
      <p:grpSp>
        <p:nvGrpSpPr>
          <p:cNvPr id="12382" name="Group 1118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83" name="AutoShape 111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Text Box 112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58</a:t>
              </a:r>
            </a:p>
          </p:txBody>
        </p:sp>
      </p:grpSp>
      <p:grpSp>
        <p:nvGrpSpPr>
          <p:cNvPr id="12385" name="Group 1121"/>
          <p:cNvGrpSpPr>
            <a:grpSpLocks/>
          </p:cNvGrpSpPr>
          <p:nvPr/>
        </p:nvGrpSpPr>
        <p:grpSpPr bwMode="auto">
          <a:xfrm>
            <a:off x="3276600" y="1714500"/>
            <a:ext cx="2743200" cy="1885950"/>
            <a:chOff x="0" y="144"/>
            <a:chExt cx="1728" cy="1584"/>
          </a:xfrm>
        </p:grpSpPr>
        <p:sp>
          <p:nvSpPr>
            <p:cNvPr id="12386" name="AutoShape 112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7" name="Text Box 112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59</a:t>
              </a:r>
            </a:p>
          </p:txBody>
        </p:sp>
      </p:grpSp>
      <p:grpSp>
        <p:nvGrpSpPr>
          <p:cNvPr id="12388" name="Group 1124"/>
          <p:cNvGrpSpPr>
            <a:grpSpLocks/>
          </p:cNvGrpSpPr>
          <p:nvPr/>
        </p:nvGrpSpPr>
        <p:grpSpPr bwMode="auto">
          <a:xfrm>
            <a:off x="3276600" y="1714500"/>
            <a:ext cx="3057525" cy="1885949"/>
            <a:chOff x="0" y="144"/>
            <a:chExt cx="1728" cy="1584"/>
          </a:xfrm>
        </p:grpSpPr>
        <p:sp>
          <p:nvSpPr>
            <p:cNvPr id="12389" name="AutoShape 112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" name="Text Box 112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200">
                  <a:solidFill>
                    <a:srgbClr val="FF3300"/>
                  </a:solidFill>
                  <a:latin typeface="VNI-Souvir" pitchFamily="2" charset="0"/>
                </a:rPr>
                <a:t>60</a:t>
              </a:r>
            </a:p>
          </p:txBody>
        </p:sp>
      </p:grpSp>
      <p:pic>
        <p:nvPicPr>
          <p:cNvPr id="12402" name="Picture 1138" descr="697124lyvlntaq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762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03" name="Picture 1139" descr="1064982z6po9vz2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15000" y="3143250"/>
            <a:ext cx="57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04" name="Picture 1140" descr="1064982z6po9vz2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876550" y="3086100"/>
            <a:ext cx="571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29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312090"/>
              </p:ext>
            </p:extLst>
          </p:nvPr>
        </p:nvGraphicFramePr>
        <p:xfrm>
          <a:off x="933449" y="94400"/>
          <a:ext cx="8086726" cy="4932570"/>
        </p:xfrm>
        <a:graphic>
          <a:graphicData uri="http://schemas.openxmlformats.org/drawingml/2006/table">
            <a:tbl>
              <a:tblPr firstRow="1" firstCol="1" bandRow="1">
                <a:tableStyleId>{8F3C28EC-84B1-42DD-89C1-84719D1FBE1C}</a:tableStyleId>
              </a:tblPr>
              <a:tblGrid>
                <a:gridCol w="776850"/>
                <a:gridCol w="1905878"/>
                <a:gridCol w="1659992"/>
                <a:gridCol w="1573784"/>
                <a:gridCol w="2170222"/>
              </a:tblGrid>
              <a:tr h="655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Mong muốn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thực hiện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loại mục tiêu theo thời gian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loại mục tiêu </a:t>
                      </a:r>
                      <a:endParaRPr lang="en-US" sz="1400" b="1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lĩnh vực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456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 gia đội tuyển bóng đá của trường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 lớp 9/ 1 năm sau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 hạn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 triển bản thân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456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Dành thời gian làm việc nhà giúp bố mẹ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phút mỗi ngày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 hạn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 đình và bạn bè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456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 kiệm được 500.000 đồng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 cuối năm/ dưới 1 năm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 hạn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Tài chính cá nhân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456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 gia hoạt động tình nguyện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 tháng ít nhất 1 lần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 hạn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Trao tặng và cống hiến xã hội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456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Chinh phục giải chạy 15km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tháng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 hạn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 khỏe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456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Thuyết trình được bằng tiếng Anh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Hết THCS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 hạn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 tập và nghề nghiệp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60233" y="1057276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0233" y="1989237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0233" y="3409951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0234" y="4476750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727161" y="1562101"/>
            <a:ext cx="146366" cy="1219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727161" y="3038475"/>
            <a:ext cx="118903" cy="11811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4700" y="837397"/>
            <a:ext cx="52863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Khái niệm: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Mục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tiêu cá nhân là những kết quả cụ thể mà mỗi người mong muốn đạt được trong một khoảng thời gian nhất định.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795" y="232032"/>
            <a:ext cx="2935706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2675" y="641826"/>
            <a:ext cx="67913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Phát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triển bản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thân 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Gia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đình và bạn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bè 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Sức khỏe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Học tập 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Tài chính 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Trao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tặng và cống hiến xã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………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795" y="232032"/>
            <a:ext cx="2392280" cy="43590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2425" y="3624590"/>
            <a:ext cx="43338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Mục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tiêu ngắn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hạn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Mục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tiêu dài hạn.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4184" y="137041"/>
            <a:ext cx="5085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Phân loại mục tiêu cá nhân: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8524" y="1562328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+ Lĩnh vực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>
            <a:off x="2007668" y="4067830"/>
            <a:ext cx="2154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+ Thời gian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696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l goals Vectors &amp; Illustrations for Free Download | Freepik">
            <a:extLst>
              <a:ext uri="{FF2B5EF4-FFF2-40B4-BE49-F238E27FC236}">
                <a16:creationId xmlns:a16="http://schemas.microsoft.com/office/drawing/2014/main" xmlns="" id="{85817BA2-BEB6-6BA5-6381-A3DF302045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03" y="599710"/>
            <a:ext cx="7014085" cy="49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1" name="Google Shape;1131;p45"/>
          <p:cNvSpPr/>
          <p:nvPr/>
        </p:nvSpPr>
        <p:spPr>
          <a:xfrm rot="-134150">
            <a:off x="360246" y="420226"/>
            <a:ext cx="8873885" cy="1271464"/>
          </a:xfrm>
          <a:prstGeom prst="roundRect">
            <a:avLst>
              <a:gd name="adj" fmla="val 23149"/>
            </a:avLst>
          </a:prstGeom>
          <a:solidFill>
            <a:schemeClr val="accent6"/>
          </a:solidFill>
          <a:ln>
            <a:noFill/>
          </a:ln>
          <a:effectLst>
            <a:outerShdw dist="161925" dir="3120000" algn="bl" rotWithShape="0">
              <a:schemeClr val="lt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45"/>
          <p:cNvSpPr/>
          <p:nvPr/>
        </p:nvSpPr>
        <p:spPr>
          <a:xfrm>
            <a:off x="962830" y="3126249"/>
            <a:ext cx="359719" cy="340924"/>
          </a:xfrm>
          <a:custGeom>
            <a:avLst/>
            <a:gdLst/>
            <a:ahLst/>
            <a:cxnLst/>
            <a:rect l="l" t="t" r="r" b="b"/>
            <a:pathLst>
              <a:path w="3085" h="2924" extrusionOk="0">
                <a:moveTo>
                  <a:pt x="2228" y="0"/>
                </a:moveTo>
                <a:cubicBezTo>
                  <a:pt x="2200" y="0"/>
                  <a:pt x="2171" y="9"/>
                  <a:pt x="2144" y="27"/>
                </a:cubicBezTo>
                <a:lnTo>
                  <a:pt x="1489" y="444"/>
                </a:lnTo>
                <a:cubicBezTo>
                  <a:pt x="1476" y="463"/>
                  <a:pt x="1452" y="472"/>
                  <a:pt x="1425" y="472"/>
                </a:cubicBezTo>
                <a:cubicBezTo>
                  <a:pt x="1403" y="472"/>
                  <a:pt x="1379" y="466"/>
                  <a:pt x="1358" y="455"/>
                </a:cubicBezTo>
                <a:lnTo>
                  <a:pt x="644" y="158"/>
                </a:lnTo>
                <a:cubicBezTo>
                  <a:pt x="626" y="153"/>
                  <a:pt x="609" y="150"/>
                  <a:pt x="592" y="150"/>
                </a:cubicBezTo>
                <a:cubicBezTo>
                  <a:pt x="493" y="150"/>
                  <a:pt x="409" y="235"/>
                  <a:pt x="429" y="336"/>
                </a:cubicBezTo>
                <a:lnTo>
                  <a:pt x="632" y="1086"/>
                </a:lnTo>
                <a:cubicBezTo>
                  <a:pt x="644" y="1134"/>
                  <a:pt x="632" y="1170"/>
                  <a:pt x="596" y="1217"/>
                </a:cubicBezTo>
                <a:lnTo>
                  <a:pt x="96" y="1813"/>
                </a:lnTo>
                <a:cubicBezTo>
                  <a:pt x="1" y="1920"/>
                  <a:pt x="72" y="2063"/>
                  <a:pt x="191" y="2063"/>
                </a:cubicBezTo>
                <a:lnTo>
                  <a:pt x="965" y="2110"/>
                </a:lnTo>
                <a:cubicBezTo>
                  <a:pt x="1013" y="2110"/>
                  <a:pt x="1060" y="2146"/>
                  <a:pt x="1084" y="2182"/>
                </a:cubicBezTo>
                <a:lnTo>
                  <a:pt x="1489" y="2860"/>
                </a:lnTo>
                <a:cubicBezTo>
                  <a:pt x="1515" y="2903"/>
                  <a:pt x="1563" y="2924"/>
                  <a:pt x="1613" y="2924"/>
                </a:cubicBezTo>
                <a:cubicBezTo>
                  <a:pt x="1675" y="2924"/>
                  <a:pt x="1742" y="2891"/>
                  <a:pt x="1775" y="2825"/>
                </a:cubicBezTo>
                <a:lnTo>
                  <a:pt x="2060" y="2098"/>
                </a:lnTo>
                <a:cubicBezTo>
                  <a:pt x="2072" y="2051"/>
                  <a:pt x="2120" y="2027"/>
                  <a:pt x="2156" y="2003"/>
                </a:cubicBezTo>
                <a:lnTo>
                  <a:pt x="2918" y="1825"/>
                </a:lnTo>
                <a:cubicBezTo>
                  <a:pt x="3037" y="1801"/>
                  <a:pt x="3084" y="1634"/>
                  <a:pt x="2977" y="1563"/>
                </a:cubicBezTo>
                <a:lnTo>
                  <a:pt x="2382" y="1075"/>
                </a:lnTo>
                <a:cubicBezTo>
                  <a:pt x="2334" y="1039"/>
                  <a:pt x="2322" y="979"/>
                  <a:pt x="2322" y="932"/>
                </a:cubicBezTo>
                <a:lnTo>
                  <a:pt x="2382" y="158"/>
                </a:lnTo>
                <a:cubicBezTo>
                  <a:pt x="2382" y="69"/>
                  <a:pt x="2309" y="0"/>
                  <a:pt x="22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217CC-4106-33D3-B521-85B720818149}"/>
              </a:ext>
            </a:extLst>
          </p:cNvPr>
          <p:cNvSpPr txBox="1"/>
          <p:nvPr/>
        </p:nvSpPr>
        <p:spPr>
          <a:xfrm rot="21421356">
            <a:off x="503404" y="825126"/>
            <a:ext cx="7951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Em đã xác định được những mục tiêu nào cho bản thân? </a:t>
            </a:r>
            <a:endParaRPr lang="en-US" sz="24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2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162175" y="321469"/>
            <a:ext cx="6600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TINH THẦN ĐỒNG ĐỘI”:</a:t>
            </a:r>
          </a:p>
          <a:p>
            <a:pPr eaLnBrk="0" fontAlgn="base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các loại mục tiêu cá nhân</a:t>
            </a:r>
          </a:p>
          <a:p>
            <a:pPr eaLnBrk="0" fontAlgn="base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- Cách chơi: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Chia lớp thành 2 đội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Thời gian trả lời câu hỏi là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phút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Mỗi đội cử lần lượt 1 bạn lên bảng viết đáp án, mỗi lần lên bảng chỉ được viết 1 đáp án, sau đó quay trở về đưa phấn cho bạn khác lên viết tiếp, cứ như vậy đến hết giờ.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+ Sau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phút, đội nào viết được nhiều, nhanh và đúng nhất sẽ là đội chiến thắng.</a:t>
            </a:r>
          </a:p>
        </p:txBody>
      </p:sp>
      <p:pic>
        <p:nvPicPr>
          <p:cNvPr id="4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79194" y="1382829"/>
            <a:ext cx="1797231" cy="20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174" y="123572"/>
            <a:ext cx="8705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xung quanh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trường,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nào chưa biết xác định mục tiêu cá nhân? Biểu hiên cụ thể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Hậu quả của những việc làm đó?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hoc-sinh-hut-thuoc-la-dien-tu-tr-16612248880981368799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3067050"/>
            <a:ext cx="310515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nghien-game-1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243013"/>
            <a:ext cx="2743200" cy="33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bạo lự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057276"/>
            <a:ext cx="3105150" cy="18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ngủ gậ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243013"/>
            <a:ext cx="2676526" cy="33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2728911" y="1724026"/>
            <a:ext cx="3762375" cy="2819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"/>
          <p:cNvSpPr/>
          <p:nvPr/>
        </p:nvSpPr>
        <p:spPr>
          <a:xfrm>
            <a:off x="4002425" y="461050"/>
            <a:ext cx="1139100" cy="113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3"/>
          <p:cNvSpPr/>
          <p:nvPr/>
        </p:nvSpPr>
        <p:spPr>
          <a:xfrm flipH="1">
            <a:off x="189544" y="1190622"/>
            <a:ext cx="533103" cy="505275"/>
          </a:xfrm>
          <a:custGeom>
            <a:avLst/>
            <a:gdLst/>
            <a:ahLst/>
            <a:cxnLst/>
            <a:rect l="l" t="t" r="r" b="b"/>
            <a:pathLst>
              <a:path w="3085" h="2924" extrusionOk="0">
                <a:moveTo>
                  <a:pt x="2228" y="0"/>
                </a:moveTo>
                <a:cubicBezTo>
                  <a:pt x="2200" y="0"/>
                  <a:pt x="2171" y="9"/>
                  <a:pt x="2144" y="27"/>
                </a:cubicBezTo>
                <a:lnTo>
                  <a:pt x="1489" y="444"/>
                </a:lnTo>
                <a:cubicBezTo>
                  <a:pt x="1476" y="463"/>
                  <a:pt x="1452" y="472"/>
                  <a:pt x="1425" y="472"/>
                </a:cubicBezTo>
                <a:cubicBezTo>
                  <a:pt x="1403" y="472"/>
                  <a:pt x="1379" y="466"/>
                  <a:pt x="1358" y="455"/>
                </a:cubicBezTo>
                <a:lnTo>
                  <a:pt x="644" y="158"/>
                </a:lnTo>
                <a:cubicBezTo>
                  <a:pt x="626" y="153"/>
                  <a:pt x="609" y="150"/>
                  <a:pt x="592" y="150"/>
                </a:cubicBezTo>
                <a:cubicBezTo>
                  <a:pt x="493" y="150"/>
                  <a:pt x="409" y="235"/>
                  <a:pt x="429" y="336"/>
                </a:cubicBezTo>
                <a:lnTo>
                  <a:pt x="632" y="1086"/>
                </a:lnTo>
                <a:cubicBezTo>
                  <a:pt x="644" y="1134"/>
                  <a:pt x="632" y="1170"/>
                  <a:pt x="596" y="1217"/>
                </a:cubicBezTo>
                <a:lnTo>
                  <a:pt x="96" y="1813"/>
                </a:lnTo>
                <a:cubicBezTo>
                  <a:pt x="1" y="1920"/>
                  <a:pt x="72" y="2063"/>
                  <a:pt x="191" y="2063"/>
                </a:cubicBezTo>
                <a:lnTo>
                  <a:pt x="965" y="2110"/>
                </a:lnTo>
                <a:cubicBezTo>
                  <a:pt x="1013" y="2110"/>
                  <a:pt x="1060" y="2146"/>
                  <a:pt x="1084" y="2182"/>
                </a:cubicBezTo>
                <a:lnTo>
                  <a:pt x="1489" y="2860"/>
                </a:lnTo>
                <a:cubicBezTo>
                  <a:pt x="1515" y="2903"/>
                  <a:pt x="1563" y="2924"/>
                  <a:pt x="1613" y="2924"/>
                </a:cubicBezTo>
                <a:cubicBezTo>
                  <a:pt x="1675" y="2924"/>
                  <a:pt x="1742" y="2891"/>
                  <a:pt x="1775" y="2825"/>
                </a:cubicBezTo>
                <a:lnTo>
                  <a:pt x="2060" y="2098"/>
                </a:lnTo>
                <a:cubicBezTo>
                  <a:pt x="2072" y="2051"/>
                  <a:pt x="2120" y="2027"/>
                  <a:pt x="2156" y="2003"/>
                </a:cubicBezTo>
                <a:lnTo>
                  <a:pt x="2918" y="1825"/>
                </a:lnTo>
                <a:cubicBezTo>
                  <a:pt x="3037" y="1801"/>
                  <a:pt x="3084" y="1634"/>
                  <a:pt x="2977" y="1563"/>
                </a:cubicBezTo>
                <a:lnTo>
                  <a:pt x="2382" y="1075"/>
                </a:lnTo>
                <a:cubicBezTo>
                  <a:pt x="2334" y="1039"/>
                  <a:pt x="2322" y="979"/>
                  <a:pt x="2322" y="932"/>
                </a:cubicBezTo>
                <a:lnTo>
                  <a:pt x="2382" y="158"/>
                </a:lnTo>
                <a:cubicBezTo>
                  <a:pt x="2382" y="69"/>
                  <a:pt x="2309" y="0"/>
                  <a:pt x="2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3"/>
          <p:cNvSpPr/>
          <p:nvPr/>
        </p:nvSpPr>
        <p:spPr>
          <a:xfrm rot="1548551">
            <a:off x="2628422" y="521971"/>
            <a:ext cx="376297" cy="421101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48">
            <a:extLst>
              <a:ext uri="{FF2B5EF4-FFF2-40B4-BE49-F238E27FC236}">
                <a16:creationId xmlns:a16="http://schemas.microsoft.com/office/drawing/2014/main" xmlns="" id="{0743236E-A621-67A9-ED6D-404759057F12}"/>
              </a:ext>
            </a:extLst>
          </p:cNvPr>
          <p:cNvSpPr txBox="1"/>
          <p:nvPr/>
        </p:nvSpPr>
        <p:spPr>
          <a:xfrm>
            <a:off x="1104900" y="2611244"/>
            <a:ext cx="5897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3" name="TextBox 149">
            <a:extLst>
              <a:ext uri="{FF2B5EF4-FFF2-40B4-BE49-F238E27FC236}">
                <a16:creationId xmlns:a16="http://schemas.microsoft.com/office/drawing/2014/main" xmlns="" id="{9051F880-B398-1D80-383E-E9C8D6CC6573}"/>
              </a:ext>
            </a:extLst>
          </p:cNvPr>
          <p:cNvSpPr txBox="1"/>
          <p:nvPr/>
        </p:nvSpPr>
        <p:spPr>
          <a:xfrm>
            <a:off x="2950779" y="1716718"/>
            <a:ext cx="336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407970-5E24-35E0-B669-BBDA4F7239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8003" y="639509"/>
            <a:ext cx="825154" cy="8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074" y="99447"/>
            <a:ext cx="88296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tập1: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tình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kiến nào dưới đây?</a:t>
            </a:r>
          </a:p>
          <a:p>
            <a:pPr lvl="0"/>
            <a:endParaRPr lang="en-US" sz="2400" smtClean="0"/>
          </a:p>
          <a:p>
            <a:pPr lvl="0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A. Xác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định mục tiêu giúp chúng ta có thể đến gần hơn với thành công, tích lũy được kinh nghiệm trong học tập và cuộc sống.</a:t>
            </a:r>
          </a:p>
          <a:p>
            <a:pPr lvl="0"/>
            <a:endParaRPr lang="en-US" sz="24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B. Nên 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xác định nhiều mục tiêu cùng một lúc để có động lực phấn đấu cao hơn.</a:t>
            </a:r>
          </a:p>
          <a:p>
            <a:pPr lvl="0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C. Nên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xác định mục tiêu cao hơn khả năng của bản thân để có thêm động lực phấn đấu .</a:t>
            </a:r>
          </a:p>
          <a:p>
            <a:pPr lvl="0"/>
            <a:endParaRPr lang="en-US" sz="24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Trong 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 trường hợp, tuyệt đối không thay đổi mục tiêu các nhân đã đề ra.</a:t>
            </a:r>
          </a:p>
        </p:txBody>
      </p:sp>
      <p:sp>
        <p:nvSpPr>
          <p:cNvPr id="2" name="Oval 1"/>
          <p:cNvSpPr/>
          <p:nvPr/>
        </p:nvSpPr>
        <p:spPr>
          <a:xfrm>
            <a:off x="285750" y="885824"/>
            <a:ext cx="28575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5750" y="3086100"/>
            <a:ext cx="285750" cy="361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-19050"/>
            <a:ext cx="8972551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0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66699" y="1119414"/>
            <a:ext cx="887730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Helvetica Neue"/>
                <a:cs typeface="Arial" pitchFamily="34" charset="0"/>
              </a:rPr>
              <a:t>Bài</a:t>
            </a:r>
            <a:r>
              <a:rPr lang="en-US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Helvetica Neue"/>
                <a:cs typeface="Arial" pitchFamily="34" charset="0"/>
              </a:rPr>
              <a:t> 6</a:t>
            </a:r>
            <a:r>
              <a:rPr lang="en-US" altLang="en-US" sz="36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Helvetica Neue"/>
                <a:cs typeface="Arial" pitchFamily="34" charset="0"/>
              </a:rPr>
              <a:t>: </a:t>
            </a:r>
            <a:r>
              <a:rPr lang="en-US" altLang="en-US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Helvetica Neue"/>
                <a:cs typeface="Arial" pitchFamily="34" charset="0"/>
              </a:rPr>
              <a:t>XÁC ĐỊNH MỤC TIÊU CÁ NHÂN</a:t>
            </a:r>
          </a:p>
        </p:txBody>
      </p:sp>
      <p:pic>
        <p:nvPicPr>
          <p:cNvPr id="16" name="Shape 191"/>
          <p:cNvPicPr/>
          <p:nvPr/>
        </p:nvPicPr>
        <p:blipFill>
          <a:blip r:embed="rId2"/>
          <a:stretch/>
        </p:blipFill>
        <p:spPr>
          <a:xfrm>
            <a:off x="3241283" y="3205124"/>
            <a:ext cx="2928134" cy="1840832"/>
          </a:xfrm>
          <a:prstGeom prst="rect">
            <a:avLst/>
          </a:prstGeom>
        </p:spPr>
      </p:pic>
      <p:pic>
        <p:nvPicPr>
          <p:cNvPr id="18" name="Shape 196"/>
          <p:cNvPicPr/>
          <p:nvPr/>
        </p:nvPicPr>
        <p:blipFill>
          <a:blip r:embed="rId3"/>
          <a:stretch/>
        </p:blipFill>
        <p:spPr>
          <a:xfrm>
            <a:off x="168442" y="3205124"/>
            <a:ext cx="2695073" cy="1667665"/>
          </a:xfrm>
          <a:prstGeom prst="rect">
            <a:avLst/>
          </a:prstGeom>
        </p:spPr>
      </p:pic>
      <p:pic>
        <p:nvPicPr>
          <p:cNvPr id="22" name="Shape 204"/>
          <p:cNvPicPr/>
          <p:nvPr/>
        </p:nvPicPr>
        <p:blipFill>
          <a:blip r:embed="rId4"/>
          <a:stretch/>
        </p:blipFill>
        <p:spPr>
          <a:xfrm>
            <a:off x="6412831" y="3356811"/>
            <a:ext cx="2311975" cy="15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82455"/>
              </p:ext>
            </p:extLst>
          </p:nvPr>
        </p:nvGraphicFramePr>
        <p:xfrm>
          <a:off x="328293" y="171600"/>
          <a:ext cx="8634731" cy="4746075"/>
        </p:xfrm>
        <a:graphic>
          <a:graphicData uri="http://schemas.openxmlformats.org/drawingml/2006/table">
            <a:tbl>
              <a:tblPr firstRow="1" firstCol="1" bandRow="1">
                <a:tableStyleId>{8F3C28EC-84B1-42DD-89C1-84719D1FBE1C}</a:tableStyleId>
              </a:tblPr>
              <a:tblGrid>
                <a:gridCol w="2738757"/>
                <a:gridCol w="3188866"/>
                <a:gridCol w="2707108"/>
              </a:tblGrid>
              <a:tr h="42847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 tiêu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Phân</a:t>
                      </a:r>
                      <a:r>
                        <a:rPr lang="en-US" sz="2000" b="1" baseline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loại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847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Lĩnh</a:t>
                      </a:r>
                      <a:r>
                        <a:rPr lang="en-US" sz="2000" b="1" baseline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vực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="1" baseline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gian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24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 </a:t>
                      </a: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T: chinh phục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đỉnh Phanxiphang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 bản thân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18 tuổi: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ài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hạn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24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 </a:t>
                      </a: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K: chạy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vòng khu chung cư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khỏe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Mỗi sáng: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hạn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24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Chị </a:t>
                      </a: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đọc xong cuốn sách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Trong tháng: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gắn hạn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12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 </a:t>
                      </a: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G: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thành nhà văn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nghề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24 tuổi: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dài hạn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24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 </a:t>
                      </a: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S: góp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quần áo…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trao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tặng và cống </a:t>
                      </a: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hiến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đông này: ngắn hạn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66675"/>
            <a:ext cx="5143501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03102" y="90785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1,2: Câu a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3102" y="2521982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3,4: Câu b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9500" y="4620280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gian: 2 phút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24475" y="481370"/>
            <a:ext cx="3643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Mục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tiêu của K còn thiếu thời hạn và chưa đo lường được</a:t>
            </a:r>
          </a:p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K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có thể đặt thời gian: 6 tháng- 1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năm,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ách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thực hiện cụ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thể,…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1650" y="3027997"/>
            <a:ext cx="3562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Mục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tiêu còn chung chung; chưa rõ học tốt là như thế nào: về điểm số, điểm tổng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kết?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Những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việc cần làm có thể bổ sung nhiều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hơn…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095875" y="90785"/>
            <a:ext cx="9526" cy="3843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"/>
          <p:cNvSpPr/>
          <p:nvPr/>
        </p:nvSpPr>
        <p:spPr>
          <a:xfrm>
            <a:off x="4002425" y="461050"/>
            <a:ext cx="1139100" cy="113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3"/>
          <p:cNvSpPr/>
          <p:nvPr/>
        </p:nvSpPr>
        <p:spPr>
          <a:xfrm flipH="1">
            <a:off x="189544" y="1190622"/>
            <a:ext cx="533103" cy="505275"/>
          </a:xfrm>
          <a:custGeom>
            <a:avLst/>
            <a:gdLst/>
            <a:ahLst/>
            <a:cxnLst/>
            <a:rect l="l" t="t" r="r" b="b"/>
            <a:pathLst>
              <a:path w="3085" h="2924" extrusionOk="0">
                <a:moveTo>
                  <a:pt x="2228" y="0"/>
                </a:moveTo>
                <a:cubicBezTo>
                  <a:pt x="2200" y="0"/>
                  <a:pt x="2171" y="9"/>
                  <a:pt x="2144" y="27"/>
                </a:cubicBezTo>
                <a:lnTo>
                  <a:pt x="1489" y="444"/>
                </a:lnTo>
                <a:cubicBezTo>
                  <a:pt x="1476" y="463"/>
                  <a:pt x="1452" y="472"/>
                  <a:pt x="1425" y="472"/>
                </a:cubicBezTo>
                <a:cubicBezTo>
                  <a:pt x="1403" y="472"/>
                  <a:pt x="1379" y="466"/>
                  <a:pt x="1358" y="455"/>
                </a:cubicBezTo>
                <a:lnTo>
                  <a:pt x="644" y="158"/>
                </a:lnTo>
                <a:cubicBezTo>
                  <a:pt x="626" y="153"/>
                  <a:pt x="609" y="150"/>
                  <a:pt x="592" y="150"/>
                </a:cubicBezTo>
                <a:cubicBezTo>
                  <a:pt x="493" y="150"/>
                  <a:pt x="409" y="235"/>
                  <a:pt x="429" y="336"/>
                </a:cubicBezTo>
                <a:lnTo>
                  <a:pt x="632" y="1086"/>
                </a:lnTo>
                <a:cubicBezTo>
                  <a:pt x="644" y="1134"/>
                  <a:pt x="632" y="1170"/>
                  <a:pt x="596" y="1217"/>
                </a:cubicBezTo>
                <a:lnTo>
                  <a:pt x="96" y="1813"/>
                </a:lnTo>
                <a:cubicBezTo>
                  <a:pt x="1" y="1920"/>
                  <a:pt x="72" y="2063"/>
                  <a:pt x="191" y="2063"/>
                </a:cubicBezTo>
                <a:lnTo>
                  <a:pt x="965" y="2110"/>
                </a:lnTo>
                <a:cubicBezTo>
                  <a:pt x="1013" y="2110"/>
                  <a:pt x="1060" y="2146"/>
                  <a:pt x="1084" y="2182"/>
                </a:cubicBezTo>
                <a:lnTo>
                  <a:pt x="1489" y="2860"/>
                </a:lnTo>
                <a:cubicBezTo>
                  <a:pt x="1515" y="2903"/>
                  <a:pt x="1563" y="2924"/>
                  <a:pt x="1613" y="2924"/>
                </a:cubicBezTo>
                <a:cubicBezTo>
                  <a:pt x="1675" y="2924"/>
                  <a:pt x="1742" y="2891"/>
                  <a:pt x="1775" y="2825"/>
                </a:cubicBezTo>
                <a:lnTo>
                  <a:pt x="2060" y="2098"/>
                </a:lnTo>
                <a:cubicBezTo>
                  <a:pt x="2072" y="2051"/>
                  <a:pt x="2120" y="2027"/>
                  <a:pt x="2156" y="2003"/>
                </a:cubicBezTo>
                <a:lnTo>
                  <a:pt x="2918" y="1825"/>
                </a:lnTo>
                <a:cubicBezTo>
                  <a:pt x="3037" y="1801"/>
                  <a:pt x="3084" y="1634"/>
                  <a:pt x="2977" y="1563"/>
                </a:cubicBezTo>
                <a:lnTo>
                  <a:pt x="2382" y="1075"/>
                </a:lnTo>
                <a:cubicBezTo>
                  <a:pt x="2334" y="1039"/>
                  <a:pt x="2322" y="979"/>
                  <a:pt x="2322" y="932"/>
                </a:cubicBezTo>
                <a:lnTo>
                  <a:pt x="2382" y="158"/>
                </a:lnTo>
                <a:cubicBezTo>
                  <a:pt x="2382" y="69"/>
                  <a:pt x="2309" y="0"/>
                  <a:pt x="2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3"/>
          <p:cNvSpPr/>
          <p:nvPr/>
        </p:nvSpPr>
        <p:spPr>
          <a:xfrm rot="1548551">
            <a:off x="2628422" y="521971"/>
            <a:ext cx="376297" cy="421101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04">
            <a:extLst>
              <a:ext uri="{FF2B5EF4-FFF2-40B4-BE49-F238E27FC236}">
                <a16:creationId xmlns:a16="http://schemas.microsoft.com/office/drawing/2014/main" xmlns="" id="{F345D2CD-E675-EEED-2188-3B459E2ACF98}"/>
              </a:ext>
            </a:extLst>
          </p:cNvPr>
          <p:cNvSpPr txBox="1"/>
          <p:nvPr/>
        </p:nvSpPr>
        <p:spPr>
          <a:xfrm>
            <a:off x="1902095" y="2592001"/>
            <a:ext cx="621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rgbClr val="D8181D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TextBox 105">
            <a:extLst>
              <a:ext uri="{FF2B5EF4-FFF2-40B4-BE49-F238E27FC236}">
                <a16:creationId xmlns:a16="http://schemas.microsoft.com/office/drawing/2014/main" xmlns="" id="{D57F963E-76A1-7522-529C-F9971710D1BB}"/>
              </a:ext>
            </a:extLst>
          </p:cNvPr>
          <p:cNvSpPr txBox="1"/>
          <p:nvPr/>
        </p:nvSpPr>
        <p:spPr>
          <a:xfrm>
            <a:off x="2467390" y="1719660"/>
            <a:ext cx="4863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D7C6C5-2FDF-FFF1-FD6D-FE51C6968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034" y="641713"/>
            <a:ext cx="879881" cy="8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8601075" cy="41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0133" y="224314"/>
            <a:ext cx="906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 ( Sgk tr. 40). Viết 6 mục tiêu cho 6 lĩnh vực trong cuộc sống theo gợi ý</a:t>
            </a:r>
            <a:endParaRPr lang="en-US" sz="20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8"/>
          <p:cNvSpPr/>
          <p:nvPr/>
        </p:nvSpPr>
        <p:spPr>
          <a:xfrm rot="-9842013" flipH="1">
            <a:off x="4594371" y="273575"/>
            <a:ext cx="376300" cy="421101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40">
            <a:off x="879000" y="1063350"/>
            <a:ext cx="7386000" cy="3016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61925" dir="3120000" algn="bl" rotWithShape="0">
              <a:schemeClr val="accent3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8"/>
          <p:cNvSpPr/>
          <p:nvPr/>
        </p:nvSpPr>
        <p:spPr>
          <a:xfrm rot="1188953" flipH="1">
            <a:off x="7183200" y="3448811"/>
            <a:ext cx="2590993" cy="1462155"/>
          </a:xfrm>
          <a:custGeom>
            <a:avLst/>
            <a:gdLst/>
            <a:ahLst/>
            <a:cxnLst/>
            <a:rect l="l" t="t" r="r" b="b"/>
            <a:pathLst>
              <a:path w="84294" h="47569" extrusionOk="0">
                <a:moveTo>
                  <a:pt x="68568" y="23491"/>
                </a:moveTo>
                <a:cubicBezTo>
                  <a:pt x="71472" y="23491"/>
                  <a:pt x="74484" y="24203"/>
                  <a:pt x="76476" y="26293"/>
                </a:cubicBezTo>
                <a:cubicBezTo>
                  <a:pt x="79272" y="29222"/>
                  <a:pt x="76895" y="33121"/>
                  <a:pt x="73794" y="34814"/>
                </a:cubicBezTo>
                <a:cubicBezTo>
                  <a:pt x="72550" y="35487"/>
                  <a:pt x="71251" y="35770"/>
                  <a:pt x="69948" y="35770"/>
                </a:cubicBezTo>
                <a:cubicBezTo>
                  <a:pt x="66906" y="35770"/>
                  <a:pt x="63837" y="34230"/>
                  <a:pt x="61374" y="32513"/>
                </a:cubicBezTo>
                <a:cubicBezTo>
                  <a:pt x="59396" y="31143"/>
                  <a:pt x="57474" y="29507"/>
                  <a:pt x="55725" y="27700"/>
                </a:cubicBezTo>
                <a:cubicBezTo>
                  <a:pt x="58616" y="25665"/>
                  <a:pt x="61944" y="24315"/>
                  <a:pt x="65482" y="23744"/>
                </a:cubicBezTo>
                <a:cubicBezTo>
                  <a:pt x="66460" y="23586"/>
                  <a:pt x="67507" y="23491"/>
                  <a:pt x="68568" y="23491"/>
                </a:cubicBezTo>
                <a:close/>
                <a:moveTo>
                  <a:pt x="45339" y="0"/>
                </a:moveTo>
                <a:cubicBezTo>
                  <a:pt x="44164" y="0"/>
                  <a:pt x="43254" y="834"/>
                  <a:pt x="42809" y="1946"/>
                </a:cubicBezTo>
                <a:cubicBezTo>
                  <a:pt x="39157" y="10867"/>
                  <a:pt x="42733" y="19883"/>
                  <a:pt x="48325" y="27073"/>
                </a:cubicBezTo>
                <a:lnTo>
                  <a:pt x="47546" y="27929"/>
                </a:lnTo>
                <a:cubicBezTo>
                  <a:pt x="43779" y="32151"/>
                  <a:pt x="40717" y="36811"/>
                  <a:pt x="35620" y="39569"/>
                </a:cubicBezTo>
                <a:cubicBezTo>
                  <a:pt x="32286" y="41362"/>
                  <a:pt x="28655" y="42215"/>
                  <a:pt x="25053" y="42215"/>
                </a:cubicBezTo>
                <a:cubicBezTo>
                  <a:pt x="17536" y="42215"/>
                  <a:pt x="10147" y="38501"/>
                  <a:pt x="5852" y="31866"/>
                </a:cubicBezTo>
                <a:cubicBezTo>
                  <a:pt x="5299" y="31002"/>
                  <a:pt x="4493" y="30643"/>
                  <a:pt x="3689" y="30643"/>
                </a:cubicBezTo>
                <a:cubicBezTo>
                  <a:pt x="1839" y="30643"/>
                  <a:pt x="1" y="32540"/>
                  <a:pt x="1287" y="34529"/>
                </a:cubicBezTo>
                <a:cubicBezTo>
                  <a:pt x="6387" y="42408"/>
                  <a:pt x="15327" y="47568"/>
                  <a:pt x="24732" y="47568"/>
                </a:cubicBezTo>
                <a:cubicBezTo>
                  <a:pt x="25430" y="47568"/>
                  <a:pt x="26130" y="47540"/>
                  <a:pt x="26832" y="47482"/>
                </a:cubicBezTo>
                <a:cubicBezTo>
                  <a:pt x="31910" y="47044"/>
                  <a:pt x="36951" y="45371"/>
                  <a:pt x="41117" y="42365"/>
                </a:cubicBezTo>
                <a:cubicBezTo>
                  <a:pt x="45415" y="39246"/>
                  <a:pt x="48249" y="34928"/>
                  <a:pt x="51825" y="31124"/>
                </a:cubicBezTo>
                <a:cubicBezTo>
                  <a:pt x="52586" y="31904"/>
                  <a:pt x="53328" y="32665"/>
                  <a:pt x="54127" y="33387"/>
                </a:cubicBezTo>
                <a:cubicBezTo>
                  <a:pt x="58330" y="37268"/>
                  <a:pt x="63352" y="40653"/>
                  <a:pt x="69229" y="41034"/>
                </a:cubicBezTo>
                <a:cubicBezTo>
                  <a:pt x="69503" y="41053"/>
                  <a:pt x="69778" y="41062"/>
                  <a:pt x="70052" y="41062"/>
                </a:cubicBezTo>
                <a:cubicBezTo>
                  <a:pt x="75028" y="41062"/>
                  <a:pt x="80088" y="38004"/>
                  <a:pt x="82106" y="33426"/>
                </a:cubicBezTo>
                <a:cubicBezTo>
                  <a:pt x="84294" y="28461"/>
                  <a:pt x="82106" y="23135"/>
                  <a:pt x="77541" y="20472"/>
                </a:cubicBezTo>
                <a:cubicBezTo>
                  <a:pt x="74804" y="18866"/>
                  <a:pt x="71664" y="18215"/>
                  <a:pt x="68508" y="18215"/>
                </a:cubicBezTo>
                <a:cubicBezTo>
                  <a:pt x="66356" y="18215"/>
                  <a:pt x="64197" y="18518"/>
                  <a:pt x="62154" y="19027"/>
                </a:cubicBezTo>
                <a:cubicBezTo>
                  <a:pt x="58559" y="19902"/>
                  <a:pt x="55211" y="21519"/>
                  <a:pt x="52263" y="23687"/>
                </a:cubicBezTo>
                <a:cubicBezTo>
                  <a:pt x="51388" y="22508"/>
                  <a:pt x="50570" y="21309"/>
                  <a:pt x="49847" y="20073"/>
                </a:cubicBezTo>
                <a:cubicBezTo>
                  <a:pt x="46842" y="14975"/>
                  <a:pt x="45624" y="8946"/>
                  <a:pt x="47907" y="3354"/>
                </a:cubicBezTo>
                <a:cubicBezTo>
                  <a:pt x="48459" y="2022"/>
                  <a:pt x="47317" y="444"/>
                  <a:pt x="46062" y="101"/>
                </a:cubicBezTo>
                <a:cubicBezTo>
                  <a:pt x="45812" y="32"/>
                  <a:pt x="45570" y="0"/>
                  <a:pt x="453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38"/>
          <p:cNvGrpSpPr/>
          <p:nvPr/>
        </p:nvGrpSpPr>
        <p:grpSpPr>
          <a:xfrm>
            <a:off x="7731616" y="878384"/>
            <a:ext cx="762166" cy="802606"/>
            <a:chOff x="3874000" y="2223125"/>
            <a:chExt cx="392950" cy="413800"/>
          </a:xfrm>
        </p:grpSpPr>
        <p:sp>
          <p:nvSpPr>
            <p:cNvPr id="696" name="Google Shape;696;p38"/>
            <p:cNvSpPr/>
            <p:nvPr/>
          </p:nvSpPr>
          <p:spPr>
            <a:xfrm>
              <a:off x="3874000" y="2223125"/>
              <a:ext cx="392950" cy="413800"/>
            </a:xfrm>
            <a:custGeom>
              <a:avLst/>
              <a:gdLst/>
              <a:ahLst/>
              <a:cxnLst/>
              <a:rect l="l" t="t" r="r" b="b"/>
              <a:pathLst>
                <a:path w="15718" h="16552" extrusionOk="0">
                  <a:moveTo>
                    <a:pt x="4549" y="1"/>
                  </a:moveTo>
                  <a:cubicBezTo>
                    <a:pt x="3620" y="1"/>
                    <a:pt x="2786" y="549"/>
                    <a:pt x="2405" y="1406"/>
                  </a:cubicBezTo>
                  <a:cubicBezTo>
                    <a:pt x="2286" y="1692"/>
                    <a:pt x="2310" y="2001"/>
                    <a:pt x="2405" y="2263"/>
                  </a:cubicBezTo>
                  <a:cubicBezTo>
                    <a:pt x="2286" y="2430"/>
                    <a:pt x="2215" y="2644"/>
                    <a:pt x="2215" y="2882"/>
                  </a:cubicBezTo>
                  <a:lnTo>
                    <a:pt x="2215" y="5121"/>
                  </a:lnTo>
                  <a:cubicBezTo>
                    <a:pt x="2143" y="5121"/>
                    <a:pt x="2072" y="5097"/>
                    <a:pt x="2000" y="5097"/>
                  </a:cubicBezTo>
                  <a:cubicBezTo>
                    <a:pt x="1619" y="5097"/>
                    <a:pt x="1262" y="5264"/>
                    <a:pt x="976" y="5526"/>
                  </a:cubicBezTo>
                  <a:lnTo>
                    <a:pt x="572" y="5931"/>
                  </a:lnTo>
                  <a:cubicBezTo>
                    <a:pt x="0" y="6502"/>
                    <a:pt x="0" y="7431"/>
                    <a:pt x="572" y="7979"/>
                  </a:cubicBezTo>
                  <a:lnTo>
                    <a:pt x="810" y="8217"/>
                  </a:lnTo>
                  <a:cubicBezTo>
                    <a:pt x="810" y="8336"/>
                    <a:pt x="810" y="8455"/>
                    <a:pt x="857" y="8574"/>
                  </a:cubicBezTo>
                  <a:cubicBezTo>
                    <a:pt x="738" y="8764"/>
                    <a:pt x="643" y="9026"/>
                    <a:pt x="643" y="9360"/>
                  </a:cubicBezTo>
                  <a:cubicBezTo>
                    <a:pt x="643" y="9789"/>
                    <a:pt x="810" y="10193"/>
                    <a:pt x="1119" y="10503"/>
                  </a:cubicBezTo>
                  <a:lnTo>
                    <a:pt x="2215" y="11622"/>
                  </a:lnTo>
                  <a:lnTo>
                    <a:pt x="2215" y="13218"/>
                  </a:lnTo>
                  <a:cubicBezTo>
                    <a:pt x="2215" y="14504"/>
                    <a:pt x="3263" y="15552"/>
                    <a:pt x="4549" y="15552"/>
                  </a:cubicBezTo>
                  <a:lnTo>
                    <a:pt x="6978" y="15552"/>
                  </a:lnTo>
                  <a:cubicBezTo>
                    <a:pt x="7359" y="15885"/>
                    <a:pt x="7787" y="16147"/>
                    <a:pt x="8240" y="16361"/>
                  </a:cubicBezTo>
                  <a:cubicBezTo>
                    <a:pt x="8454" y="16480"/>
                    <a:pt x="8716" y="16552"/>
                    <a:pt x="8978" y="16552"/>
                  </a:cubicBezTo>
                  <a:cubicBezTo>
                    <a:pt x="9216" y="16552"/>
                    <a:pt x="9478" y="16480"/>
                    <a:pt x="9716" y="16361"/>
                  </a:cubicBezTo>
                  <a:cubicBezTo>
                    <a:pt x="10145" y="16147"/>
                    <a:pt x="10574" y="15885"/>
                    <a:pt x="10955" y="15552"/>
                  </a:cubicBezTo>
                  <a:lnTo>
                    <a:pt x="12812" y="15552"/>
                  </a:lnTo>
                  <a:cubicBezTo>
                    <a:pt x="13027" y="15552"/>
                    <a:pt x="13217" y="15504"/>
                    <a:pt x="13384" y="15385"/>
                  </a:cubicBezTo>
                  <a:cubicBezTo>
                    <a:pt x="13527" y="15456"/>
                    <a:pt x="13693" y="15480"/>
                    <a:pt x="13836" y="15480"/>
                  </a:cubicBezTo>
                  <a:cubicBezTo>
                    <a:pt x="13955" y="15480"/>
                    <a:pt x="14098" y="15456"/>
                    <a:pt x="14217" y="15409"/>
                  </a:cubicBezTo>
                  <a:cubicBezTo>
                    <a:pt x="15122" y="15075"/>
                    <a:pt x="15718" y="14194"/>
                    <a:pt x="15718" y="13242"/>
                  </a:cubicBezTo>
                  <a:lnTo>
                    <a:pt x="15718" y="2335"/>
                  </a:lnTo>
                  <a:cubicBezTo>
                    <a:pt x="15718" y="1049"/>
                    <a:pt x="14670" y="1"/>
                    <a:pt x="13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19050" dir="5400000" algn="bl" rotWithShape="0">
                <a:schemeClr val="accent3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3954375" y="2251125"/>
              <a:ext cx="284000" cy="336400"/>
            </a:xfrm>
            <a:custGeom>
              <a:avLst/>
              <a:gdLst/>
              <a:ahLst/>
              <a:cxnLst/>
              <a:rect l="l" t="t" r="r" b="b"/>
              <a:pathLst>
                <a:path w="11360" h="13456" extrusionOk="0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lnTo>
                    <a:pt x="0" y="12169"/>
                  </a:lnTo>
                  <a:cubicBezTo>
                    <a:pt x="0" y="12884"/>
                    <a:pt x="572" y="13455"/>
                    <a:pt x="1262" y="13455"/>
                  </a:cubicBezTo>
                  <a:lnTo>
                    <a:pt x="10097" y="13455"/>
                  </a:lnTo>
                  <a:cubicBezTo>
                    <a:pt x="10788" y="13455"/>
                    <a:pt x="11360" y="12884"/>
                    <a:pt x="11360" y="12169"/>
                  </a:cubicBezTo>
                  <a:lnTo>
                    <a:pt x="11360" y="1286"/>
                  </a:lnTo>
                  <a:cubicBezTo>
                    <a:pt x="11360" y="572"/>
                    <a:pt x="10788" y="0"/>
                    <a:pt x="10097" y="0"/>
                  </a:cubicBezTo>
                  <a:close/>
                </a:path>
              </a:pathLst>
            </a:custGeom>
            <a:solidFill>
              <a:srgbClr val="FF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4033550" y="2507725"/>
              <a:ext cx="125650" cy="104200"/>
            </a:xfrm>
            <a:custGeom>
              <a:avLst/>
              <a:gdLst/>
              <a:ahLst/>
              <a:cxnLst/>
              <a:rect l="l" t="t" r="r" b="b"/>
              <a:pathLst>
                <a:path w="5026" h="4168" extrusionOk="0">
                  <a:moveTo>
                    <a:pt x="1358" y="0"/>
                  </a:moveTo>
                  <a:cubicBezTo>
                    <a:pt x="620" y="0"/>
                    <a:pt x="0" y="619"/>
                    <a:pt x="0" y="1357"/>
                  </a:cubicBezTo>
                  <a:cubicBezTo>
                    <a:pt x="0" y="2334"/>
                    <a:pt x="977" y="3477"/>
                    <a:pt x="2239" y="4096"/>
                  </a:cubicBezTo>
                  <a:cubicBezTo>
                    <a:pt x="2322" y="4144"/>
                    <a:pt x="2418" y="4168"/>
                    <a:pt x="2513" y="4168"/>
                  </a:cubicBezTo>
                  <a:cubicBezTo>
                    <a:pt x="2608" y="4168"/>
                    <a:pt x="2703" y="4144"/>
                    <a:pt x="2787" y="4096"/>
                  </a:cubicBezTo>
                  <a:cubicBezTo>
                    <a:pt x="4049" y="3477"/>
                    <a:pt x="5025" y="2334"/>
                    <a:pt x="5025" y="1357"/>
                  </a:cubicBezTo>
                  <a:cubicBezTo>
                    <a:pt x="5025" y="619"/>
                    <a:pt x="4406" y="0"/>
                    <a:pt x="3668" y="0"/>
                  </a:cubicBezTo>
                  <a:cubicBezTo>
                    <a:pt x="3191" y="0"/>
                    <a:pt x="2787" y="238"/>
                    <a:pt x="2548" y="595"/>
                  </a:cubicBezTo>
                  <a:cubicBezTo>
                    <a:pt x="2537" y="607"/>
                    <a:pt x="2525" y="613"/>
                    <a:pt x="2513" y="613"/>
                  </a:cubicBezTo>
                  <a:cubicBezTo>
                    <a:pt x="2501" y="613"/>
                    <a:pt x="2489" y="607"/>
                    <a:pt x="2477" y="595"/>
                  </a:cubicBezTo>
                  <a:cubicBezTo>
                    <a:pt x="2239" y="238"/>
                    <a:pt x="1834" y="0"/>
                    <a:pt x="1358" y="0"/>
                  </a:cubicBezTo>
                  <a:close/>
                </a:path>
              </a:pathLst>
            </a:custGeom>
            <a:solidFill>
              <a:srgbClr val="FF7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4028200" y="2504150"/>
              <a:ext cx="43475" cy="41850"/>
            </a:xfrm>
            <a:custGeom>
              <a:avLst/>
              <a:gdLst/>
              <a:ahLst/>
              <a:cxnLst/>
              <a:rect l="l" t="t" r="r" b="b"/>
              <a:pathLst>
                <a:path w="1739" h="1674" extrusionOk="0">
                  <a:moveTo>
                    <a:pt x="953" y="0"/>
                  </a:moveTo>
                  <a:lnTo>
                    <a:pt x="0" y="953"/>
                  </a:lnTo>
                  <a:lnTo>
                    <a:pt x="500" y="1477"/>
                  </a:lnTo>
                  <a:cubicBezTo>
                    <a:pt x="631" y="1608"/>
                    <a:pt x="804" y="1673"/>
                    <a:pt x="976" y="1673"/>
                  </a:cubicBezTo>
                  <a:cubicBezTo>
                    <a:pt x="1149" y="1673"/>
                    <a:pt x="1322" y="1608"/>
                    <a:pt x="1453" y="1477"/>
                  </a:cubicBezTo>
                  <a:cubicBezTo>
                    <a:pt x="1738" y="1215"/>
                    <a:pt x="1738" y="786"/>
                    <a:pt x="1453" y="524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4E5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3918050" y="2395350"/>
              <a:ext cx="138750" cy="137075"/>
            </a:xfrm>
            <a:custGeom>
              <a:avLst/>
              <a:gdLst/>
              <a:ahLst/>
              <a:cxnLst/>
              <a:rect l="l" t="t" r="r" b="b"/>
              <a:pathLst>
                <a:path w="5550" h="5483" extrusionOk="0">
                  <a:moveTo>
                    <a:pt x="1477" y="0"/>
                  </a:moveTo>
                  <a:cubicBezTo>
                    <a:pt x="1395" y="0"/>
                    <a:pt x="1320" y="32"/>
                    <a:pt x="1263" y="89"/>
                  </a:cubicBezTo>
                  <a:lnTo>
                    <a:pt x="119" y="1209"/>
                  </a:lnTo>
                  <a:cubicBezTo>
                    <a:pt x="24" y="1304"/>
                    <a:pt x="0" y="1471"/>
                    <a:pt x="72" y="1590"/>
                  </a:cubicBezTo>
                  <a:cubicBezTo>
                    <a:pt x="477" y="2328"/>
                    <a:pt x="905" y="2995"/>
                    <a:pt x="1715" y="3804"/>
                  </a:cubicBezTo>
                  <a:cubicBezTo>
                    <a:pt x="2525" y="4590"/>
                    <a:pt x="3168" y="5019"/>
                    <a:pt x="3906" y="5424"/>
                  </a:cubicBezTo>
                  <a:cubicBezTo>
                    <a:pt x="3966" y="5464"/>
                    <a:pt x="4029" y="5483"/>
                    <a:pt x="4092" y="5483"/>
                  </a:cubicBezTo>
                  <a:cubicBezTo>
                    <a:pt x="4180" y="5483"/>
                    <a:pt x="4265" y="5446"/>
                    <a:pt x="4335" y="5376"/>
                  </a:cubicBezTo>
                  <a:lnTo>
                    <a:pt x="5406" y="4305"/>
                  </a:lnTo>
                  <a:cubicBezTo>
                    <a:pt x="5525" y="4185"/>
                    <a:pt x="5549" y="3995"/>
                    <a:pt x="5478" y="3852"/>
                  </a:cubicBezTo>
                  <a:cubicBezTo>
                    <a:pt x="5073" y="3138"/>
                    <a:pt x="4644" y="2495"/>
                    <a:pt x="3834" y="1685"/>
                  </a:cubicBezTo>
                  <a:cubicBezTo>
                    <a:pt x="3025" y="875"/>
                    <a:pt x="2358" y="447"/>
                    <a:pt x="1644" y="42"/>
                  </a:cubicBezTo>
                  <a:cubicBezTo>
                    <a:pt x="1587" y="14"/>
                    <a:pt x="1531" y="0"/>
                    <a:pt x="1477" y="0"/>
                  </a:cubicBezTo>
                  <a:close/>
                </a:path>
              </a:pathLst>
            </a:custGeom>
            <a:solidFill>
              <a:srgbClr val="FF7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3901375" y="2378825"/>
              <a:ext cx="45875" cy="44975"/>
            </a:xfrm>
            <a:custGeom>
              <a:avLst/>
              <a:gdLst/>
              <a:ahLst/>
              <a:cxnLst/>
              <a:rect l="l" t="t" r="r" b="b"/>
              <a:pathLst>
                <a:path w="1835" h="1799" extrusionOk="0">
                  <a:moveTo>
                    <a:pt x="837" y="0"/>
                  </a:moveTo>
                  <a:cubicBezTo>
                    <a:pt x="739" y="0"/>
                    <a:pt x="644" y="36"/>
                    <a:pt x="572" y="107"/>
                  </a:cubicBezTo>
                  <a:lnTo>
                    <a:pt x="167" y="512"/>
                  </a:lnTo>
                  <a:cubicBezTo>
                    <a:pt x="1" y="655"/>
                    <a:pt x="1" y="917"/>
                    <a:pt x="167" y="1060"/>
                  </a:cubicBezTo>
                  <a:lnTo>
                    <a:pt x="882" y="1798"/>
                  </a:lnTo>
                  <a:lnTo>
                    <a:pt x="1834" y="846"/>
                  </a:lnTo>
                  <a:lnTo>
                    <a:pt x="1120" y="107"/>
                  </a:lnTo>
                  <a:cubicBezTo>
                    <a:pt x="1036" y="36"/>
                    <a:pt x="935" y="0"/>
                    <a:pt x="837" y="0"/>
                  </a:cubicBezTo>
                  <a:close/>
                </a:path>
              </a:pathLst>
            </a:custGeom>
            <a:solidFill>
              <a:srgbClr val="4E5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3913275" y="2440575"/>
              <a:ext cx="62550" cy="59875"/>
            </a:xfrm>
            <a:custGeom>
              <a:avLst/>
              <a:gdLst/>
              <a:ahLst/>
              <a:cxnLst/>
              <a:rect l="l" t="t" r="r" b="b"/>
              <a:pathLst>
                <a:path w="2502" h="2395" extrusionOk="0">
                  <a:moveTo>
                    <a:pt x="775" y="1"/>
                  </a:moveTo>
                  <a:cubicBezTo>
                    <a:pt x="632" y="1"/>
                    <a:pt x="489" y="55"/>
                    <a:pt x="382" y="162"/>
                  </a:cubicBezTo>
                  <a:lnTo>
                    <a:pt x="215" y="328"/>
                  </a:lnTo>
                  <a:cubicBezTo>
                    <a:pt x="1" y="543"/>
                    <a:pt x="1" y="900"/>
                    <a:pt x="215" y="1114"/>
                  </a:cubicBezTo>
                  <a:lnTo>
                    <a:pt x="1334" y="2234"/>
                  </a:lnTo>
                  <a:cubicBezTo>
                    <a:pt x="1442" y="2341"/>
                    <a:pt x="1584" y="2394"/>
                    <a:pt x="1727" y="2394"/>
                  </a:cubicBezTo>
                  <a:cubicBezTo>
                    <a:pt x="1870" y="2394"/>
                    <a:pt x="2013" y="2341"/>
                    <a:pt x="2120" y="2234"/>
                  </a:cubicBezTo>
                  <a:lnTo>
                    <a:pt x="2287" y="2067"/>
                  </a:lnTo>
                  <a:cubicBezTo>
                    <a:pt x="2501" y="1853"/>
                    <a:pt x="2501" y="1495"/>
                    <a:pt x="2287" y="1281"/>
                  </a:cubicBezTo>
                  <a:lnTo>
                    <a:pt x="1168" y="162"/>
                  </a:lnTo>
                  <a:cubicBezTo>
                    <a:pt x="1061" y="55"/>
                    <a:pt x="918" y="1"/>
                    <a:pt x="775" y="1"/>
                  </a:cubicBezTo>
                  <a:close/>
                </a:path>
              </a:pathLst>
            </a:custGeom>
            <a:solidFill>
              <a:srgbClr val="4E5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3996625" y="2295175"/>
              <a:ext cx="53625" cy="42875"/>
            </a:xfrm>
            <a:custGeom>
              <a:avLst/>
              <a:gdLst/>
              <a:ahLst/>
              <a:cxnLst/>
              <a:rect l="l" t="t" r="r" b="b"/>
              <a:pathLst>
                <a:path w="2145" h="1715" extrusionOk="0">
                  <a:moveTo>
                    <a:pt x="1073" y="0"/>
                  </a:moveTo>
                  <a:cubicBezTo>
                    <a:pt x="477" y="0"/>
                    <a:pt x="1" y="381"/>
                    <a:pt x="1" y="858"/>
                  </a:cubicBezTo>
                  <a:cubicBezTo>
                    <a:pt x="1" y="1334"/>
                    <a:pt x="477" y="1715"/>
                    <a:pt x="1073" y="1715"/>
                  </a:cubicBezTo>
                  <a:cubicBezTo>
                    <a:pt x="1668" y="1715"/>
                    <a:pt x="2144" y="1334"/>
                    <a:pt x="2144" y="858"/>
                  </a:cubicBezTo>
                  <a:cubicBezTo>
                    <a:pt x="2144" y="381"/>
                    <a:pt x="1668" y="0"/>
                    <a:pt x="1073" y="0"/>
                  </a:cubicBezTo>
                  <a:close/>
                </a:path>
              </a:pathLst>
            </a:custGeom>
            <a:solidFill>
              <a:srgbClr val="FF7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4142500" y="2295175"/>
              <a:ext cx="53600" cy="42875"/>
            </a:xfrm>
            <a:custGeom>
              <a:avLst/>
              <a:gdLst/>
              <a:ahLst/>
              <a:cxnLst/>
              <a:rect l="l" t="t" r="r" b="b"/>
              <a:pathLst>
                <a:path w="2144" h="1715" extrusionOk="0">
                  <a:moveTo>
                    <a:pt x="1072" y="0"/>
                  </a:moveTo>
                  <a:cubicBezTo>
                    <a:pt x="477" y="0"/>
                    <a:pt x="0" y="381"/>
                    <a:pt x="0" y="858"/>
                  </a:cubicBezTo>
                  <a:cubicBezTo>
                    <a:pt x="0" y="1334"/>
                    <a:pt x="477" y="1715"/>
                    <a:pt x="1072" y="1715"/>
                  </a:cubicBezTo>
                  <a:cubicBezTo>
                    <a:pt x="1667" y="1715"/>
                    <a:pt x="2144" y="1334"/>
                    <a:pt x="2144" y="858"/>
                  </a:cubicBezTo>
                  <a:cubicBezTo>
                    <a:pt x="2144" y="381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FF7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3895425" y="2245750"/>
              <a:ext cx="348300" cy="371375"/>
            </a:xfrm>
            <a:custGeom>
              <a:avLst/>
              <a:gdLst/>
              <a:ahLst/>
              <a:cxnLst/>
              <a:rect l="l" t="t" r="r" b="b"/>
              <a:pathLst>
                <a:path w="13932" h="14855" extrusionOk="0">
                  <a:moveTo>
                    <a:pt x="10407" y="1287"/>
                  </a:moveTo>
                  <a:cubicBezTo>
                    <a:pt x="10026" y="1287"/>
                    <a:pt x="9693" y="1596"/>
                    <a:pt x="9693" y="1977"/>
                  </a:cubicBezTo>
                  <a:cubicBezTo>
                    <a:pt x="9693" y="2096"/>
                    <a:pt x="9812" y="2192"/>
                    <a:pt x="9931" y="2192"/>
                  </a:cubicBezTo>
                  <a:cubicBezTo>
                    <a:pt x="10050" y="2192"/>
                    <a:pt x="10145" y="2096"/>
                    <a:pt x="10145" y="1977"/>
                  </a:cubicBezTo>
                  <a:cubicBezTo>
                    <a:pt x="10145" y="1834"/>
                    <a:pt x="10264" y="1715"/>
                    <a:pt x="10407" y="1715"/>
                  </a:cubicBezTo>
                  <a:cubicBezTo>
                    <a:pt x="10550" y="1715"/>
                    <a:pt x="10669" y="1834"/>
                    <a:pt x="10669" y="1977"/>
                  </a:cubicBezTo>
                  <a:cubicBezTo>
                    <a:pt x="10669" y="2096"/>
                    <a:pt x="10765" y="2192"/>
                    <a:pt x="10884" y="2192"/>
                  </a:cubicBezTo>
                  <a:cubicBezTo>
                    <a:pt x="11003" y="2192"/>
                    <a:pt x="11098" y="2096"/>
                    <a:pt x="11098" y="1977"/>
                  </a:cubicBezTo>
                  <a:cubicBezTo>
                    <a:pt x="11098" y="1596"/>
                    <a:pt x="10788" y="1287"/>
                    <a:pt x="10407" y="1287"/>
                  </a:cubicBezTo>
                  <a:close/>
                  <a:moveTo>
                    <a:pt x="5740" y="1358"/>
                  </a:moveTo>
                  <a:cubicBezTo>
                    <a:pt x="5621" y="1358"/>
                    <a:pt x="5525" y="1453"/>
                    <a:pt x="5525" y="1572"/>
                  </a:cubicBezTo>
                  <a:lnTo>
                    <a:pt x="5525" y="2001"/>
                  </a:lnTo>
                  <a:cubicBezTo>
                    <a:pt x="5525" y="2120"/>
                    <a:pt x="5621" y="2215"/>
                    <a:pt x="5740" y="2215"/>
                  </a:cubicBezTo>
                  <a:cubicBezTo>
                    <a:pt x="5859" y="2215"/>
                    <a:pt x="5954" y="2120"/>
                    <a:pt x="5954" y="2001"/>
                  </a:cubicBezTo>
                  <a:lnTo>
                    <a:pt x="5954" y="1572"/>
                  </a:lnTo>
                  <a:cubicBezTo>
                    <a:pt x="5954" y="1453"/>
                    <a:pt x="5859" y="1358"/>
                    <a:pt x="5740" y="1358"/>
                  </a:cubicBezTo>
                  <a:close/>
                  <a:moveTo>
                    <a:pt x="7431" y="1784"/>
                  </a:moveTo>
                  <a:cubicBezTo>
                    <a:pt x="7381" y="1784"/>
                    <a:pt x="7332" y="1801"/>
                    <a:pt x="7288" y="1834"/>
                  </a:cubicBezTo>
                  <a:cubicBezTo>
                    <a:pt x="7192" y="1906"/>
                    <a:pt x="7192" y="2049"/>
                    <a:pt x="7264" y="2144"/>
                  </a:cubicBezTo>
                  <a:cubicBezTo>
                    <a:pt x="7454" y="2358"/>
                    <a:pt x="7740" y="2477"/>
                    <a:pt x="8026" y="2477"/>
                  </a:cubicBezTo>
                  <a:cubicBezTo>
                    <a:pt x="8335" y="2477"/>
                    <a:pt x="8597" y="2358"/>
                    <a:pt x="8812" y="2144"/>
                  </a:cubicBezTo>
                  <a:cubicBezTo>
                    <a:pt x="8883" y="2049"/>
                    <a:pt x="8883" y="1906"/>
                    <a:pt x="8788" y="1834"/>
                  </a:cubicBezTo>
                  <a:cubicBezTo>
                    <a:pt x="8744" y="1801"/>
                    <a:pt x="8689" y="1784"/>
                    <a:pt x="8636" y="1784"/>
                  </a:cubicBezTo>
                  <a:cubicBezTo>
                    <a:pt x="8575" y="1784"/>
                    <a:pt x="8517" y="1807"/>
                    <a:pt x="8478" y="1858"/>
                  </a:cubicBezTo>
                  <a:cubicBezTo>
                    <a:pt x="8359" y="1977"/>
                    <a:pt x="8216" y="2049"/>
                    <a:pt x="8026" y="2049"/>
                  </a:cubicBezTo>
                  <a:cubicBezTo>
                    <a:pt x="7859" y="2049"/>
                    <a:pt x="7716" y="1977"/>
                    <a:pt x="7597" y="1858"/>
                  </a:cubicBezTo>
                  <a:cubicBezTo>
                    <a:pt x="7546" y="1807"/>
                    <a:pt x="7488" y="1784"/>
                    <a:pt x="7431" y="1784"/>
                  </a:cubicBezTo>
                  <a:close/>
                  <a:moveTo>
                    <a:pt x="6359" y="4573"/>
                  </a:moveTo>
                  <a:cubicBezTo>
                    <a:pt x="6240" y="4573"/>
                    <a:pt x="6145" y="4668"/>
                    <a:pt x="6145" y="4787"/>
                  </a:cubicBezTo>
                  <a:cubicBezTo>
                    <a:pt x="6145" y="4907"/>
                    <a:pt x="6240" y="5002"/>
                    <a:pt x="6359" y="5002"/>
                  </a:cubicBezTo>
                  <a:lnTo>
                    <a:pt x="9717" y="5002"/>
                  </a:lnTo>
                  <a:cubicBezTo>
                    <a:pt x="9836" y="5002"/>
                    <a:pt x="9931" y="4907"/>
                    <a:pt x="9931" y="4787"/>
                  </a:cubicBezTo>
                  <a:cubicBezTo>
                    <a:pt x="9931" y="4668"/>
                    <a:pt x="9836" y="4573"/>
                    <a:pt x="9717" y="4573"/>
                  </a:cubicBezTo>
                  <a:close/>
                  <a:moveTo>
                    <a:pt x="4644" y="6264"/>
                  </a:moveTo>
                  <a:cubicBezTo>
                    <a:pt x="4525" y="6264"/>
                    <a:pt x="4430" y="6359"/>
                    <a:pt x="4430" y="6478"/>
                  </a:cubicBezTo>
                  <a:cubicBezTo>
                    <a:pt x="4430" y="6597"/>
                    <a:pt x="4525" y="6693"/>
                    <a:pt x="4644" y="6693"/>
                  </a:cubicBezTo>
                  <a:lnTo>
                    <a:pt x="7169" y="6693"/>
                  </a:lnTo>
                  <a:cubicBezTo>
                    <a:pt x="7288" y="6693"/>
                    <a:pt x="7383" y="6597"/>
                    <a:pt x="7383" y="6478"/>
                  </a:cubicBezTo>
                  <a:cubicBezTo>
                    <a:pt x="7383" y="6359"/>
                    <a:pt x="7288" y="6264"/>
                    <a:pt x="7169" y="6264"/>
                  </a:cubicBezTo>
                  <a:close/>
                  <a:moveTo>
                    <a:pt x="8216" y="6264"/>
                  </a:moveTo>
                  <a:cubicBezTo>
                    <a:pt x="8097" y="6264"/>
                    <a:pt x="8002" y="6359"/>
                    <a:pt x="8002" y="6478"/>
                  </a:cubicBezTo>
                  <a:cubicBezTo>
                    <a:pt x="8002" y="6597"/>
                    <a:pt x="8097" y="6693"/>
                    <a:pt x="8216" y="6693"/>
                  </a:cubicBezTo>
                  <a:lnTo>
                    <a:pt x="11431" y="6693"/>
                  </a:lnTo>
                  <a:cubicBezTo>
                    <a:pt x="11550" y="6693"/>
                    <a:pt x="11646" y="6597"/>
                    <a:pt x="11646" y="6478"/>
                  </a:cubicBezTo>
                  <a:cubicBezTo>
                    <a:pt x="11646" y="6359"/>
                    <a:pt x="11550" y="6264"/>
                    <a:pt x="11431" y="6264"/>
                  </a:cubicBezTo>
                  <a:close/>
                  <a:moveTo>
                    <a:pt x="1072" y="5544"/>
                  </a:moveTo>
                  <a:cubicBezTo>
                    <a:pt x="1114" y="5544"/>
                    <a:pt x="1155" y="5561"/>
                    <a:pt x="1191" y="5597"/>
                  </a:cubicBezTo>
                  <a:lnTo>
                    <a:pt x="1763" y="6169"/>
                  </a:lnTo>
                  <a:lnTo>
                    <a:pt x="1120" y="6812"/>
                  </a:lnTo>
                  <a:lnTo>
                    <a:pt x="548" y="6240"/>
                  </a:lnTo>
                  <a:cubicBezTo>
                    <a:pt x="477" y="6169"/>
                    <a:pt x="477" y="6073"/>
                    <a:pt x="548" y="6002"/>
                  </a:cubicBezTo>
                  <a:lnTo>
                    <a:pt x="953" y="5597"/>
                  </a:lnTo>
                  <a:cubicBezTo>
                    <a:pt x="989" y="5561"/>
                    <a:pt x="1030" y="5544"/>
                    <a:pt x="1072" y="5544"/>
                  </a:cubicBezTo>
                  <a:close/>
                  <a:moveTo>
                    <a:pt x="9693" y="7645"/>
                  </a:moveTo>
                  <a:cubicBezTo>
                    <a:pt x="9574" y="7645"/>
                    <a:pt x="9455" y="7740"/>
                    <a:pt x="9455" y="7859"/>
                  </a:cubicBezTo>
                  <a:cubicBezTo>
                    <a:pt x="9455" y="7979"/>
                    <a:pt x="9574" y="8074"/>
                    <a:pt x="9693" y="8074"/>
                  </a:cubicBezTo>
                  <a:lnTo>
                    <a:pt x="11431" y="8074"/>
                  </a:lnTo>
                  <a:cubicBezTo>
                    <a:pt x="11550" y="8074"/>
                    <a:pt x="11646" y="7979"/>
                    <a:pt x="11646" y="7859"/>
                  </a:cubicBezTo>
                  <a:cubicBezTo>
                    <a:pt x="11646" y="7740"/>
                    <a:pt x="11550" y="7645"/>
                    <a:pt x="11431" y="7645"/>
                  </a:cubicBezTo>
                  <a:close/>
                  <a:moveTo>
                    <a:pt x="1486" y="8014"/>
                  </a:moveTo>
                  <a:cubicBezTo>
                    <a:pt x="1572" y="8014"/>
                    <a:pt x="1655" y="8050"/>
                    <a:pt x="1715" y="8121"/>
                  </a:cubicBezTo>
                  <a:lnTo>
                    <a:pt x="2834" y="9241"/>
                  </a:lnTo>
                  <a:cubicBezTo>
                    <a:pt x="2977" y="9360"/>
                    <a:pt x="2977" y="9574"/>
                    <a:pt x="2834" y="9717"/>
                  </a:cubicBezTo>
                  <a:lnTo>
                    <a:pt x="2668" y="9884"/>
                  </a:lnTo>
                  <a:cubicBezTo>
                    <a:pt x="2608" y="9943"/>
                    <a:pt x="2525" y="9973"/>
                    <a:pt x="2438" y="9973"/>
                  </a:cubicBezTo>
                  <a:cubicBezTo>
                    <a:pt x="2352" y="9973"/>
                    <a:pt x="2263" y="9943"/>
                    <a:pt x="2191" y="9884"/>
                  </a:cubicBezTo>
                  <a:lnTo>
                    <a:pt x="1072" y="8764"/>
                  </a:lnTo>
                  <a:cubicBezTo>
                    <a:pt x="953" y="8622"/>
                    <a:pt x="953" y="8407"/>
                    <a:pt x="1072" y="8288"/>
                  </a:cubicBezTo>
                  <a:lnTo>
                    <a:pt x="1239" y="8121"/>
                  </a:lnTo>
                  <a:cubicBezTo>
                    <a:pt x="1310" y="8050"/>
                    <a:pt x="1399" y="8014"/>
                    <a:pt x="1486" y="8014"/>
                  </a:cubicBezTo>
                  <a:close/>
                  <a:moveTo>
                    <a:pt x="2358" y="6192"/>
                  </a:moveTo>
                  <a:cubicBezTo>
                    <a:pt x="2382" y="6192"/>
                    <a:pt x="2406" y="6192"/>
                    <a:pt x="2429" y="6216"/>
                  </a:cubicBezTo>
                  <a:cubicBezTo>
                    <a:pt x="3192" y="6645"/>
                    <a:pt x="3811" y="7050"/>
                    <a:pt x="4597" y="7836"/>
                  </a:cubicBezTo>
                  <a:cubicBezTo>
                    <a:pt x="4835" y="8074"/>
                    <a:pt x="5049" y="8312"/>
                    <a:pt x="5240" y="8526"/>
                  </a:cubicBezTo>
                  <a:lnTo>
                    <a:pt x="3501" y="10289"/>
                  </a:lnTo>
                  <a:cubicBezTo>
                    <a:pt x="3382" y="10193"/>
                    <a:pt x="3287" y="10098"/>
                    <a:pt x="3168" y="10003"/>
                  </a:cubicBezTo>
                  <a:cubicBezTo>
                    <a:pt x="3453" y="9693"/>
                    <a:pt x="3430" y="9217"/>
                    <a:pt x="3144" y="8931"/>
                  </a:cubicBezTo>
                  <a:lnTo>
                    <a:pt x="2025" y="7812"/>
                  </a:lnTo>
                  <a:cubicBezTo>
                    <a:pt x="1871" y="7658"/>
                    <a:pt x="1681" y="7590"/>
                    <a:pt x="1489" y="7590"/>
                  </a:cubicBezTo>
                  <a:cubicBezTo>
                    <a:pt x="1413" y="7590"/>
                    <a:pt x="1337" y="7601"/>
                    <a:pt x="1263" y="7621"/>
                  </a:cubicBezTo>
                  <a:cubicBezTo>
                    <a:pt x="1215" y="7574"/>
                    <a:pt x="1191" y="7526"/>
                    <a:pt x="1167" y="7478"/>
                  </a:cubicBezTo>
                  <a:cubicBezTo>
                    <a:pt x="1143" y="7431"/>
                    <a:pt x="1143" y="7383"/>
                    <a:pt x="1191" y="7359"/>
                  </a:cubicBezTo>
                  <a:cubicBezTo>
                    <a:pt x="2358" y="6192"/>
                    <a:pt x="2310" y="6192"/>
                    <a:pt x="2358" y="6192"/>
                  </a:cubicBezTo>
                  <a:close/>
                  <a:moveTo>
                    <a:pt x="5502" y="8884"/>
                  </a:moveTo>
                  <a:cubicBezTo>
                    <a:pt x="5763" y="9217"/>
                    <a:pt x="5978" y="9574"/>
                    <a:pt x="6192" y="9955"/>
                  </a:cubicBezTo>
                  <a:cubicBezTo>
                    <a:pt x="6216" y="10003"/>
                    <a:pt x="6216" y="10074"/>
                    <a:pt x="6168" y="10122"/>
                  </a:cubicBezTo>
                  <a:lnTo>
                    <a:pt x="5097" y="11193"/>
                  </a:lnTo>
                  <a:cubicBezTo>
                    <a:pt x="5067" y="11223"/>
                    <a:pt x="5029" y="11243"/>
                    <a:pt x="4987" y="11243"/>
                  </a:cubicBezTo>
                  <a:cubicBezTo>
                    <a:pt x="4961" y="11243"/>
                    <a:pt x="4933" y="11236"/>
                    <a:pt x="4906" y="11217"/>
                  </a:cubicBezTo>
                  <a:cubicBezTo>
                    <a:pt x="4525" y="11027"/>
                    <a:pt x="4192" y="10812"/>
                    <a:pt x="3835" y="10551"/>
                  </a:cubicBezTo>
                  <a:lnTo>
                    <a:pt x="5502" y="8884"/>
                  </a:lnTo>
                  <a:close/>
                  <a:moveTo>
                    <a:pt x="6264" y="10646"/>
                  </a:moveTo>
                  <a:lnTo>
                    <a:pt x="6621" y="11027"/>
                  </a:lnTo>
                  <a:cubicBezTo>
                    <a:pt x="6692" y="11098"/>
                    <a:pt x="6764" y="11217"/>
                    <a:pt x="6764" y="11336"/>
                  </a:cubicBezTo>
                  <a:cubicBezTo>
                    <a:pt x="6764" y="11613"/>
                    <a:pt x="6530" y="11801"/>
                    <a:pt x="6291" y="11801"/>
                  </a:cubicBezTo>
                  <a:cubicBezTo>
                    <a:pt x="6180" y="11801"/>
                    <a:pt x="6068" y="11760"/>
                    <a:pt x="5978" y="11670"/>
                  </a:cubicBezTo>
                  <a:lnTo>
                    <a:pt x="5621" y="11289"/>
                  </a:lnTo>
                  <a:lnTo>
                    <a:pt x="6264" y="10646"/>
                  </a:lnTo>
                  <a:close/>
                  <a:moveTo>
                    <a:pt x="2858" y="10289"/>
                  </a:moveTo>
                  <a:cubicBezTo>
                    <a:pt x="3501" y="10884"/>
                    <a:pt x="4049" y="11241"/>
                    <a:pt x="4692" y="11598"/>
                  </a:cubicBezTo>
                  <a:cubicBezTo>
                    <a:pt x="4782" y="11655"/>
                    <a:pt x="4883" y="11679"/>
                    <a:pt x="4981" y="11679"/>
                  </a:cubicBezTo>
                  <a:cubicBezTo>
                    <a:pt x="5091" y="11679"/>
                    <a:pt x="5199" y="11649"/>
                    <a:pt x="5287" y="11598"/>
                  </a:cubicBezTo>
                  <a:lnTo>
                    <a:pt x="5335" y="11622"/>
                  </a:lnTo>
                  <a:cubicBezTo>
                    <a:pt x="5240" y="12265"/>
                    <a:pt x="5549" y="12932"/>
                    <a:pt x="5978" y="13432"/>
                  </a:cubicBezTo>
                  <a:lnTo>
                    <a:pt x="3620" y="13432"/>
                  </a:lnTo>
                  <a:cubicBezTo>
                    <a:pt x="3049" y="13432"/>
                    <a:pt x="2572" y="12980"/>
                    <a:pt x="2572" y="12384"/>
                  </a:cubicBezTo>
                  <a:lnTo>
                    <a:pt x="2572" y="10408"/>
                  </a:lnTo>
                  <a:cubicBezTo>
                    <a:pt x="2668" y="10384"/>
                    <a:pt x="2763" y="10336"/>
                    <a:pt x="2858" y="10289"/>
                  </a:cubicBezTo>
                  <a:close/>
                  <a:moveTo>
                    <a:pt x="3620" y="1"/>
                  </a:moveTo>
                  <a:cubicBezTo>
                    <a:pt x="3025" y="1"/>
                    <a:pt x="2501" y="358"/>
                    <a:pt x="2263" y="906"/>
                  </a:cubicBezTo>
                  <a:cubicBezTo>
                    <a:pt x="2215" y="1025"/>
                    <a:pt x="2263" y="1144"/>
                    <a:pt x="2358" y="1191"/>
                  </a:cubicBezTo>
                  <a:cubicBezTo>
                    <a:pt x="2389" y="1204"/>
                    <a:pt x="2420" y="1210"/>
                    <a:pt x="2449" y="1210"/>
                  </a:cubicBezTo>
                  <a:cubicBezTo>
                    <a:pt x="2534" y="1210"/>
                    <a:pt x="2608" y="1161"/>
                    <a:pt x="2644" y="1072"/>
                  </a:cubicBezTo>
                  <a:cubicBezTo>
                    <a:pt x="2810" y="691"/>
                    <a:pt x="3192" y="453"/>
                    <a:pt x="3620" y="453"/>
                  </a:cubicBezTo>
                  <a:lnTo>
                    <a:pt x="12455" y="453"/>
                  </a:lnTo>
                  <a:cubicBezTo>
                    <a:pt x="13027" y="453"/>
                    <a:pt x="13503" y="906"/>
                    <a:pt x="13503" y="1501"/>
                  </a:cubicBezTo>
                  <a:lnTo>
                    <a:pt x="13503" y="12384"/>
                  </a:lnTo>
                  <a:cubicBezTo>
                    <a:pt x="13503" y="12813"/>
                    <a:pt x="13241" y="13218"/>
                    <a:pt x="12813" y="13384"/>
                  </a:cubicBezTo>
                  <a:cubicBezTo>
                    <a:pt x="12717" y="13408"/>
                    <a:pt x="12646" y="13551"/>
                    <a:pt x="12694" y="13646"/>
                  </a:cubicBezTo>
                  <a:cubicBezTo>
                    <a:pt x="12733" y="13746"/>
                    <a:pt x="12823" y="13795"/>
                    <a:pt x="12920" y="13795"/>
                  </a:cubicBezTo>
                  <a:cubicBezTo>
                    <a:pt x="12940" y="13795"/>
                    <a:pt x="12959" y="13793"/>
                    <a:pt x="12979" y="13789"/>
                  </a:cubicBezTo>
                  <a:cubicBezTo>
                    <a:pt x="13551" y="13551"/>
                    <a:pt x="13932" y="13003"/>
                    <a:pt x="13932" y="12384"/>
                  </a:cubicBezTo>
                  <a:lnTo>
                    <a:pt x="13932" y="1501"/>
                  </a:lnTo>
                  <a:cubicBezTo>
                    <a:pt x="13932" y="668"/>
                    <a:pt x="13265" y="1"/>
                    <a:pt x="12455" y="1"/>
                  </a:cubicBezTo>
                  <a:close/>
                  <a:moveTo>
                    <a:pt x="9193" y="10693"/>
                  </a:moveTo>
                  <a:cubicBezTo>
                    <a:pt x="9812" y="10693"/>
                    <a:pt x="10312" y="11217"/>
                    <a:pt x="10312" y="11836"/>
                  </a:cubicBezTo>
                  <a:cubicBezTo>
                    <a:pt x="10312" y="12265"/>
                    <a:pt x="10098" y="12741"/>
                    <a:pt x="9717" y="13194"/>
                  </a:cubicBezTo>
                  <a:cubicBezTo>
                    <a:pt x="9336" y="13670"/>
                    <a:pt x="8812" y="14099"/>
                    <a:pt x="8216" y="14385"/>
                  </a:cubicBezTo>
                  <a:cubicBezTo>
                    <a:pt x="8157" y="14408"/>
                    <a:pt x="8097" y="14420"/>
                    <a:pt x="8038" y="14420"/>
                  </a:cubicBezTo>
                  <a:cubicBezTo>
                    <a:pt x="7978" y="14420"/>
                    <a:pt x="7919" y="14408"/>
                    <a:pt x="7859" y="14385"/>
                  </a:cubicBezTo>
                  <a:cubicBezTo>
                    <a:pt x="7264" y="14099"/>
                    <a:pt x="6740" y="13670"/>
                    <a:pt x="6335" y="13218"/>
                  </a:cubicBezTo>
                  <a:cubicBezTo>
                    <a:pt x="6025" y="12813"/>
                    <a:pt x="5835" y="12408"/>
                    <a:pt x="5763" y="12051"/>
                  </a:cubicBezTo>
                  <a:lnTo>
                    <a:pt x="5763" y="12051"/>
                  </a:lnTo>
                  <a:cubicBezTo>
                    <a:pt x="5931" y="12171"/>
                    <a:pt x="6117" y="12226"/>
                    <a:pt x="6298" y="12226"/>
                  </a:cubicBezTo>
                  <a:cubicBezTo>
                    <a:pt x="6761" y="12226"/>
                    <a:pt x="7192" y="11867"/>
                    <a:pt x="7192" y="11336"/>
                  </a:cubicBezTo>
                  <a:cubicBezTo>
                    <a:pt x="7192" y="11098"/>
                    <a:pt x="7097" y="10884"/>
                    <a:pt x="6930" y="10717"/>
                  </a:cubicBezTo>
                  <a:cubicBezTo>
                    <a:pt x="7288" y="10717"/>
                    <a:pt x="7621" y="10908"/>
                    <a:pt x="7812" y="11193"/>
                  </a:cubicBezTo>
                  <a:cubicBezTo>
                    <a:pt x="7871" y="11265"/>
                    <a:pt x="7954" y="11301"/>
                    <a:pt x="8035" y="11301"/>
                  </a:cubicBezTo>
                  <a:cubicBezTo>
                    <a:pt x="8115" y="11301"/>
                    <a:pt x="8193" y="11265"/>
                    <a:pt x="8240" y="11193"/>
                  </a:cubicBezTo>
                  <a:cubicBezTo>
                    <a:pt x="8455" y="10884"/>
                    <a:pt x="8812" y="10693"/>
                    <a:pt x="9193" y="10693"/>
                  </a:cubicBezTo>
                  <a:close/>
                  <a:moveTo>
                    <a:pt x="2358" y="1811"/>
                  </a:moveTo>
                  <a:cubicBezTo>
                    <a:pt x="2239" y="1811"/>
                    <a:pt x="2144" y="1906"/>
                    <a:pt x="2144" y="2025"/>
                  </a:cubicBezTo>
                  <a:lnTo>
                    <a:pt x="2144" y="5811"/>
                  </a:lnTo>
                  <a:cubicBezTo>
                    <a:pt x="2120" y="5835"/>
                    <a:pt x="2096" y="5835"/>
                    <a:pt x="2072" y="5859"/>
                  </a:cubicBezTo>
                  <a:lnTo>
                    <a:pt x="1501" y="5288"/>
                  </a:lnTo>
                  <a:cubicBezTo>
                    <a:pt x="1382" y="5168"/>
                    <a:pt x="1227" y="5109"/>
                    <a:pt x="1072" y="5109"/>
                  </a:cubicBezTo>
                  <a:cubicBezTo>
                    <a:pt x="917" y="5109"/>
                    <a:pt x="762" y="5168"/>
                    <a:pt x="643" y="5288"/>
                  </a:cubicBezTo>
                  <a:lnTo>
                    <a:pt x="239" y="5692"/>
                  </a:lnTo>
                  <a:cubicBezTo>
                    <a:pt x="0" y="5931"/>
                    <a:pt x="0" y="6312"/>
                    <a:pt x="239" y="6550"/>
                  </a:cubicBezTo>
                  <a:lnTo>
                    <a:pt x="810" y="7121"/>
                  </a:lnTo>
                  <a:cubicBezTo>
                    <a:pt x="691" y="7288"/>
                    <a:pt x="691" y="7502"/>
                    <a:pt x="786" y="7669"/>
                  </a:cubicBezTo>
                  <a:cubicBezTo>
                    <a:pt x="810" y="7740"/>
                    <a:pt x="858" y="7788"/>
                    <a:pt x="882" y="7859"/>
                  </a:cubicBezTo>
                  <a:cubicBezTo>
                    <a:pt x="834" y="7907"/>
                    <a:pt x="548" y="8098"/>
                    <a:pt x="548" y="8526"/>
                  </a:cubicBezTo>
                  <a:cubicBezTo>
                    <a:pt x="548" y="8717"/>
                    <a:pt x="620" y="8907"/>
                    <a:pt x="762" y="9074"/>
                  </a:cubicBezTo>
                  <a:lnTo>
                    <a:pt x="1882" y="10169"/>
                  </a:lnTo>
                  <a:cubicBezTo>
                    <a:pt x="1953" y="10241"/>
                    <a:pt x="2048" y="10312"/>
                    <a:pt x="2120" y="10336"/>
                  </a:cubicBezTo>
                  <a:lnTo>
                    <a:pt x="2120" y="12384"/>
                  </a:lnTo>
                  <a:cubicBezTo>
                    <a:pt x="2120" y="13218"/>
                    <a:pt x="2787" y="13885"/>
                    <a:pt x="3620" y="13885"/>
                  </a:cubicBezTo>
                  <a:lnTo>
                    <a:pt x="6383" y="13885"/>
                  </a:lnTo>
                  <a:cubicBezTo>
                    <a:pt x="6740" y="14218"/>
                    <a:pt x="7192" y="14528"/>
                    <a:pt x="7669" y="14766"/>
                  </a:cubicBezTo>
                  <a:cubicBezTo>
                    <a:pt x="7788" y="14825"/>
                    <a:pt x="7913" y="14855"/>
                    <a:pt x="8038" y="14855"/>
                  </a:cubicBezTo>
                  <a:cubicBezTo>
                    <a:pt x="8163" y="14855"/>
                    <a:pt x="8288" y="14825"/>
                    <a:pt x="8407" y="14766"/>
                  </a:cubicBezTo>
                  <a:cubicBezTo>
                    <a:pt x="8883" y="14528"/>
                    <a:pt x="9312" y="14218"/>
                    <a:pt x="9693" y="13885"/>
                  </a:cubicBezTo>
                  <a:lnTo>
                    <a:pt x="11860" y="13885"/>
                  </a:lnTo>
                  <a:cubicBezTo>
                    <a:pt x="11979" y="13885"/>
                    <a:pt x="12074" y="13765"/>
                    <a:pt x="12074" y="13646"/>
                  </a:cubicBezTo>
                  <a:cubicBezTo>
                    <a:pt x="12098" y="13551"/>
                    <a:pt x="11979" y="13432"/>
                    <a:pt x="11860" y="13432"/>
                  </a:cubicBezTo>
                  <a:lnTo>
                    <a:pt x="10098" y="13432"/>
                  </a:lnTo>
                  <a:cubicBezTo>
                    <a:pt x="11503" y="11694"/>
                    <a:pt x="10384" y="10265"/>
                    <a:pt x="9193" y="10265"/>
                  </a:cubicBezTo>
                  <a:cubicBezTo>
                    <a:pt x="8740" y="10265"/>
                    <a:pt x="8335" y="10455"/>
                    <a:pt x="8026" y="10765"/>
                  </a:cubicBezTo>
                  <a:cubicBezTo>
                    <a:pt x="7740" y="10460"/>
                    <a:pt x="7332" y="10277"/>
                    <a:pt x="6900" y="10277"/>
                  </a:cubicBezTo>
                  <a:cubicBezTo>
                    <a:pt x="6792" y="10277"/>
                    <a:pt x="6683" y="10289"/>
                    <a:pt x="6573" y="10312"/>
                  </a:cubicBezTo>
                  <a:cubicBezTo>
                    <a:pt x="6668" y="10122"/>
                    <a:pt x="6668" y="9908"/>
                    <a:pt x="6573" y="9741"/>
                  </a:cubicBezTo>
                  <a:cubicBezTo>
                    <a:pt x="6526" y="9646"/>
                    <a:pt x="6454" y="9550"/>
                    <a:pt x="6406" y="9455"/>
                  </a:cubicBezTo>
                  <a:lnTo>
                    <a:pt x="7478" y="9455"/>
                  </a:lnTo>
                  <a:cubicBezTo>
                    <a:pt x="7597" y="9455"/>
                    <a:pt x="7692" y="9360"/>
                    <a:pt x="7692" y="9241"/>
                  </a:cubicBezTo>
                  <a:cubicBezTo>
                    <a:pt x="7692" y="9122"/>
                    <a:pt x="7597" y="9026"/>
                    <a:pt x="7478" y="9026"/>
                  </a:cubicBezTo>
                  <a:lnTo>
                    <a:pt x="6145" y="9026"/>
                  </a:lnTo>
                  <a:cubicBezTo>
                    <a:pt x="5930" y="8693"/>
                    <a:pt x="5692" y="8383"/>
                    <a:pt x="5430" y="8074"/>
                  </a:cubicBezTo>
                  <a:lnTo>
                    <a:pt x="8645" y="8074"/>
                  </a:lnTo>
                  <a:cubicBezTo>
                    <a:pt x="8764" y="8074"/>
                    <a:pt x="8859" y="7979"/>
                    <a:pt x="8859" y="7859"/>
                  </a:cubicBezTo>
                  <a:cubicBezTo>
                    <a:pt x="8859" y="7740"/>
                    <a:pt x="8764" y="7645"/>
                    <a:pt x="8645" y="7645"/>
                  </a:cubicBezTo>
                  <a:lnTo>
                    <a:pt x="5025" y="7645"/>
                  </a:lnTo>
                  <a:cubicBezTo>
                    <a:pt x="4239" y="6835"/>
                    <a:pt x="3573" y="6335"/>
                    <a:pt x="2644" y="5835"/>
                  </a:cubicBezTo>
                  <a:cubicBezTo>
                    <a:pt x="2620" y="5811"/>
                    <a:pt x="2596" y="5811"/>
                    <a:pt x="2572" y="5788"/>
                  </a:cubicBezTo>
                  <a:lnTo>
                    <a:pt x="2572" y="2025"/>
                  </a:lnTo>
                  <a:cubicBezTo>
                    <a:pt x="2572" y="1906"/>
                    <a:pt x="2477" y="1811"/>
                    <a:pt x="2358" y="1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594B3D-7F2E-6C18-520E-D12E114A3604}"/>
              </a:ext>
            </a:extLst>
          </p:cNvPr>
          <p:cNvSpPr txBox="1"/>
          <p:nvPr/>
        </p:nvSpPr>
        <p:spPr>
          <a:xfrm>
            <a:off x="542834" y="1504412"/>
            <a:ext cx="7737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  <a:latin typeface="+mj-lt"/>
              </a:rPr>
              <a:t>Tạm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biệt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hẹn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gặp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em 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ở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tiếp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theo.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oogle Shape;848;p40">
            <a:extLst>
              <a:ext uri="{FF2B5EF4-FFF2-40B4-BE49-F238E27FC236}">
                <a16:creationId xmlns:a16="http://schemas.microsoft.com/office/drawing/2014/main" xmlns="" id="{80945C53-A624-EBFE-1FC6-178E12741A20}"/>
              </a:ext>
            </a:extLst>
          </p:cNvPr>
          <p:cNvGrpSpPr/>
          <p:nvPr/>
        </p:nvGrpSpPr>
        <p:grpSpPr>
          <a:xfrm>
            <a:off x="3839683" y="3345180"/>
            <a:ext cx="1684817" cy="1751395"/>
            <a:chOff x="1639775" y="2245050"/>
            <a:chExt cx="879300" cy="1159100"/>
          </a:xfrm>
        </p:grpSpPr>
        <p:sp>
          <p:nvSpPr>
            <p:cNvPr id="6" name="Google Shape;849;p40">
              <a:extLst>
                <a:ext uri="{FF2B5EF4-FFF2-40B4-BE49-F238E27FC236}">
                  <a16:creationId xmlns:a16="http://schemas.microsoft.com/office/drawing/2014/main" xmlns="" id="{2452FA3E-F11A-2709-A3A1-11F9923FFC32}"/>
                </a:ext>
              </a:extLst>
            </p:cNvPr>
            <p:cNvSpPr/>
            <p:nvPr/>
          </p:nvSpPr>
          <p:spPr>
            <a:xfrm>
              <a:off x="1639775" y="2245050"/>
              <a:ext cx="879300" cy="1159100"/>
            </a:xfrm>
            <a:custGeom>
              <a:avLst/>
              <a:gdLst/>
              <a:ahLst/>
              <a:cxnLst/>
              <a:rect l="l" t="t" r="r" b="b"/>
              <a:pathLst>
                <a:path w="35172" h="46364" extrusionOk="0">
                  <a:moveTo>
                    <a:pt x="17872" y="0"/>
                  </a:moveTo>
                  <a:cubicBezTo>
                    <a:pt x="15729" y="0"/>
                    <a:pt x="13657" y="560"/>
                    <a:pt x="11907" y="1632"/>
                  </a:cubicBezTo>
                  <a:cubicBezTo>
                    <a:pt x="8573" y="3656"/>
                    <a:pt x="4834" y="8251"/>
                    <a:pt x="5537" y="18717"/>
                  </a:cubicBezTo>
                  <a:cubicBezTo>
                    <a:pt x="4061" y="19122"/>
                    <a:pt x="2751" y="20181"/>
                    <a:pt x="2120" y="21527"/>
                  </a:cubicBezTo>
                  <a:cubicBezTo>
                    <a:pt x="1810" y="22206"/>
                    <a:pt x="1346" y="23694"/>
                    <a:pt x="2203" y="25396"/>
                  </a:cubicBezTo>
                  <a:cubicBezTo>
                    <a:pt x="1405" y="25885"/>
                    <a:pt x="834" y="26611"/>
                    <a:pt x="548" y="27456"/>
                  </a:cubicBezTo>
                  <a:cubicBezTo>
                    <a:pt x="1" y="29123"/>
                    <a:pt x="691" y="30969"/>
                    <a:pt x="2346" y="32254"/>
                  </a:cubicBezTo>
                  <a:cubicBezTo>
                    <a:pt x="3239" y="32957"/>
                    <a:pt x="4227" y="33350"/>
                    <a:pt x="5251" y="33421"/>
                  </a:cubicBezTo>
                  <a:cubicBezTo>
                    <a:pt x="4561" y="34195"/>
                    <a:pt x="3989" y="35040"/>
                    <a:pt x="3489" y="35969"/>
                  </a:cubicBezTo>
                  <a:cubicBezTo>
                    <a:pt x="3370" y="36183"/>
                    <a:pt x="3275" y="36398"/>
                    <a:pt x="3180" y="36600"/>
                  </a:cubicBezTo>
                  <a:cubicBezTo>
                    <a:pt x="2751" y="37541"/>
                    <a:pt x="2441" y="38541"/>
                    <a:pt x="2227" y="39565"/>
                  </a:cubicBezTo>
                  <a:cubicBezTo>
                    <a:pt x="2179" y="39755"/>
                    <a:pt x="2156" y="39982"/>
                    <a:pt x="2108" y="40232"/>
                  </a:cubicBezTo>
                  <a:cubicBezTo>
                    <a:pt x="1989" y="41005"/>
                    <a:pt x="1929" y="41815"/>
                    <a:pt x="1929" y="42637"/>
                  </a:cubicBezTo>
                  <a:lnTo>
                    <a:pt x="1929" y="44125"/>
                  </a:lnTo>
                  <a:lnTo>
                    <a:pt x="2560" y="44125"/>
                  </a:lnTo>
                  <a:cubicBezTo>
                    <a:pt x="3239" y="44756"/>
                    <a:pt x="4323" y="45042"/>
                    <a:pt x="4894" y="45196"/>
                  </a:cubicBezTo>
                  <a:cubicBezTo>
                    <a:pt x="6144" y="45518"/>
                    <a:pt x="7918" y="45792"/>
                    <a:pt x="10026" y="45994"/>
                  </a:cubicBezTo>
                  <a:cubicBezTo>
                    <a:pt x="12538" y="46232"/>
                    <a:pt x="15479" y="46363"/>
                    <a:pt x="18539" y="46363"/>
                  </a:cubicBezTo>
                  <a:cubicBezTo>
                    <a:pt x="21503" y="46363"/>
                    <a:pt x="24385" y="46244"/>
                    <a:pt x="26873" y="46030"/>
                  </a:cubicBezTo>
                  <a:cubicBezTo>
                    <a:pt x="29028" y="45839"/>
                    <a:pt x="30850" y="45554"/>
                    <a:pt x="32124" y="45220"/>
                  </a:cubicBezTo>
                  <a:cubicBezTo>
                    <a:pt x="32719" y="45077"/>
                    <a:pt x="33826" y="44792"/>
                    <a:pt x="34529" y="44137"/>
                  </a:cubicBezTo>
                  <a:lnTo>
                    <a:pt x="35148" y="44137"/>
                  </a:lnTo>
                  <a:lnTo>
                    <a:pt x="35148" y="42649"/>
                  </a:lnTo>
                  <a:cubicBezTo>
                    <a:pt x="35172" y="41672"/>
                    <a:pt x="35076" y="40696"/>
                    <a:pt x="34910" y="39791"/>
                  </a:cubicBezTo>
                  <a:cubicBezTo>
                    <a:pt x="34886" y="39589"/>
                    <a:pt x="34838" y="39374"/>
                    <a:pt x="34767" y="39112"/>
                  </a:cubicBezTo>
                  <a:cubicBezTo>
                    <a:pt x="34529" y="38100"/>
                    <a:pt x="34183" y="37148"/>
                    <a:pt x="33743" y="36267"/>
                  </a:cubicBezTo>
                  <a:cubicBezTo>
                    <a:pt x="33648" y="36076"/>
                    <a:pt x="33540" y="35874"/>
                    <a:pt x="33409" y="35636"/>
                  </a:cubicBezTo>
                  <a:cubicBezTo>
                    <a:pt x="32695" y="34386"/>
                    <a:pt x="31790" y="33255"/>
                    <a:pt x="30683" y="32290"/>
                  </a:cubicBezTo>
                  <a:cubicBezTo>
                    <a:pt x="30492" y="32112"/>
                    <a:pt x="30278" y="31945"/>
                    <a:pt x="30088" y="31790"/>
                  </a:cubicBezTo>
                  <a:cubicBezTo>
                    <a:pt x="29290" y="31147"/>
                    <a:pt x="28385" y="30564"/>
                    <a:pt x="27409" y="30087"/>
                  </a:cubicBezTo>
                  <a:cubicBezTo>
                    <a:pt x="26754" y="29754"/>
                    <a:pt x="26040" y="29456"/>
                    <a:pt x="25325" y="29230"/>
                  </a:cubicBezTo>
                  <a:cubicBezTo>
                    <a:pt x="24587" y="28968"/>
                    <a:pt x="23813" y="28766"/>
                    <a:pt x="23003" y="28599"/>
                  </a:cubicBezTo>
                  <a:cubicBezTo>
                    <a:pt x="22872" y="28468"/>
                    <a:pt x="22706" y="28361"/>
                    <a:pt x="22539" y="28266"/>
                  </a:cubicBezTo>
                  <a:lnTo>
                    <a:pt x="22515" y="27409"/>
                  </a:lnTo>
                  <a:cubicBezTo>
                    <a:pt x="24075" y="26504"/>
                    <a:pt x="25218" y="24992"/>
                    <a:pt x="25659" y="23241"/>
                  </a:cubicBezTo>
                  <a:cubicBezTo>
                    <a:pt x="26682" y="22860"/>
                    <a:pt x="27468" y="21825"/>
                    <a:pt x="27706" y="20503"/>
                  </a:cubicBezTo>
                  <a:cubicBezTo>
                    <a:pt x="27766" y="20181"/>
                    <a:pt x="27778" y="19860"/>
                    <a:pt x="27766" y="19550"/>
                  </a:cubicBezTo>
                  <a:cubicBezTo>
                    <a:pt x="28135" y="18419"/>
                    <a:pt x="28337" y="17241"/>
                    <a:pt x="28337" y="16038"/>
                  </a:cubicBezTo>
                  <a:cubicBezTo>
                    <a:pt x="28337" y="13133"/>
                    <a:pt x="27183" y="10383"/>
                    <a:pt x="25242" y="8430"/>
                  </a:cubicBezTo>
                  <a:cubicBezTo>
                    <a:pt x="25444" y="8037"/>
                    <a:pt x="25611" y="7644"/>
                    <a:pt x="25730" y="7263"/>
                  </a:cubicBezTo>
                  <a:cubicBezTo>
                    <a:pt x="26397" y="5025"/>
                    <a:pt x="25575" y="2929"/>
                    <a:pt x="23468" y="1524"/>
                  </a:cubicBezTo>
                  <a:cubicBezTo>
                    <a:pt x="22003" y="560"/>
                    <a:pt x="19967" y="0"/>
                    <a:pt x="178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85725" dir="2580000" algn="bl" rotWithShape="0">
                <a:schemeClr val="accent3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0;p40">
              <a:extLst>
                <a:ext uri="{FF2B5EF4-FFF2-40B4-BE49-F238E27FC236}">
                  <a16:creationId xmlns:a16="http://schemas.microsoft.com/office/drawing/2014/main" xmlns="" id="{D67CD63A-BAA3-829C-4A60-B5E83B02F971}"/>
                </a:ext>
              </a:extLst>
            </p:cNvPr>
            <p:cNvSpPr/>
            <p:nvPr/>
          </p:nvSpPr>
          <p:spPr>
            <a:xfrm>
              <a:off x="1663300" y="2285850"/>
              <a:ext cx="650700" cy="786975"/>
            </a:xfrm>
            <a:custGeom>
              <a:avLst/>
              <a:gdLst/>
              <a:ahLst/>
              <a:cxnLst/>
              <a:rect l="l" t="t" r="r" b="b"/>
              <a:pathLst>
                <a:path w="26028" h="31479" extrusionOk="0">
                  <a:moveTo>
                    <a:pt x="16935" y="0"/>
                  </a:moveTo>
                  <a:cubicBezTo>
                    <a:pt x="11577" y="0"/>
                    <a:pt x="4865" y="4175"/>
                    <a:pt x="6358" y="18573"/>
                  </a:cubicBezTo>
                  <a:cubicBezTo>
                    <a:pt x="6222" y="18554"/>
                    <a:pt x="6084" y="18545"/>
                    <a:pt x="5946" y="18545"/>
                  </a:cubicBezTo>
                  <a:cubicBezTo>
                    <a:pt x="3410" y="18545"/>
                    <a:pt x="580" y="21655"/>
                    <a:pt x="4001" y="24657"/>
                  </a:cubicBezTo>
                  <a:cubicBezTo>
                    <a:pt x="988" y="24741"/>
                    <a:pt x="0" y="27491"/>
                    <a:pt x="2417" y="29384"/>
                  </a:cubicBezTo>
                  <a:cubicBezTo>
                    <a:pt x="3227" y="30011"/>
                    <a:pt x="4011" y="30220"/>
                    <a:pt x="4697" y="30220"/>
                  </a:cubicBezTo>
                  <a:cubicBezTo>
                    <a:pt x="6070" y="30220"/>
                    <a:pt x="7049" y="29384"/>
                    <a:pt x="7049" y="29384"/>
                  </a:cubicBezTo>
                  <a:cubicBezTo>
                    <a:pt x="7049" y="29384"/>
                    <a:pt x="7279" y="31479"/>
                    <a:pt x="10154" y="31479"/>
                  </a:cubicBezTo>
                  <a:cubicBezTo>
                    <a:pt x="10740" y="31479"/>
                    <a:pt x="11437" y="31392"/>
                    <a:pt x="12264" y="31182"/>
                  </a:cubicBezTo>
                  <a:cubicBezTo>
                    <a:pt x="14361" y="30650"/>
                    <a:pt x="15749" y="30498"/>
                    <a:pt x="16649" y="30498"/>
                  </a:cubicBezTo>
                  <a:cubicBezTo>
                    <a:pt x="17844" y="30498"/>
                    <a:pt x="18181" y="30765"/>
                    <a:pt x="18181" y="30765"/>
                  </a:cubicBezTo>
                  <a:lnTo>
                    <a:pt x="20669" y="8667"/>
                  </a:lnTo>
                  <a:cubicBezTo>
                    <a:pt x="20848" y="8667"/>
                    <a:pt x="26027" y="4202"/>
                    <a:pt x="21634" y="1262"/>
                  </a:cubicBezTo>
                  <a:cubicBezTo>
                    <a:pt x="20500" y="506"/>
                    <a:pt x="18799" y="0"/>
                    <a:pt x="169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1;p40">
              <a:extLst>
                <a:ext uri="{FF2B5EF4-FFF2-40B4-BE49-F238E27FC236}">
                  <a16:creationId xmlns:a16="http://schemas.microsoft.com/office/drawing/2014/main" xmlns="" id="{71CFFC2E-BCDF-7F64-67D0-5DE4B14F10C4}"/>
                </a:ext>
              </a:extLst>
            </p:cNvPr>
            <p:cNvSpPr/>
            <p:nvPr/>
          </p:nvSpPr>
          <p:spPr>
            <a:xfrm>
              <a:off x="1680250" y="2282300"/>
              <a:ext cx="579875" cy="793825"/>
            </a:xfrm>
            <a:custGeom>
              <a:avLst/>
              <a:gdLst/>
              <a:ahLst/>
              <a:cxnLst/>
              <a:rect l="l" t="t" r="r" b="b"/>
              <a:pathLst>
                <a:path w="23195" h="31753" extrusionOk="0">
                  <a:moveTo>
                    <a:pt x="16271" y="278"/>
                  </a:moveTo>
                  <a:cubicBezTo>
                    <a:pt x="18083" y="278"/>
                    <a:pt x="19749" y="760"/>
                    <a:pt x="20884" y="1511"/>
                  </a:cubicBezTo>
                  <a:cubicBezTo>
                    <a:pt x="22087" y="2320"/>
                    <a:pt x="22658" y="3297"/>
                    <a:pt x="22575" y="4464"/>
                  </a:cubicBezTo>
                  <a:cubicBezTo>
                    <a:pt x="22432" y="6559"/>
                    <a:pt x="20218" y="8488"/>
                    <a:pt x="19956" y="8655"/>
                  </a:cubicBezTo>
                  <a:lnTo>
                    <a:pt x="19872" y="8655"/>
                  </a:lnTo>
                  <a:lnTo>
                    <a:pt x="17396" y="30693"/>
                  </a:lnTo>
                  <a:cubicBezTo>
                    <a:pt x="17174" y="30606"/>
                    <a:pt x="16743" y="30498"/>
                    <a:pt x="15976" y="30498"/>
                  </a:cubicBezTo>
                  <a:cubicBezTo>
                    <a:pt x="15056" y="30498"/>
                    <a:pt x="13654" y="30654"/>
                    <a:pt x="11550" y="31193"/>
                  </a:cubicBezTo>
                  <a:cubicBezTo>
                    <a:pt x="10766" y="31387"/>
                    <a:pt x="10064" y="31484"/>
                    <a:pt x="9448" y="31484"/>
                  </a:cubicBezTo>
                  <a:cubicBezTo>
                    <a:pt x="8624" y="31484"/>
                    <a:pt x="7953" y="31309"/>
                    <a:pt x="7442" y="30955"/>
                  </a:cubicBezTo>
                  <a:cubicBezTo>
                    <a:pt x="6609" y="30372"/>
                    <a:pt x="6502" y="29526"/>
                    <a:pt x="6502" y="29502"/>
                  </a:cubicBezTo>
                  <a:lnTo>
                    <a:pt x="6478" y="29252"/>
                  </a:lnTo>
                  <a:lnTo>
                    <a:pt x="6299" y="29419"/>
                  </a:lnTo>
                  <a:cubicBezTo>
                    <a:pt x="6291" y="29435"/>
                    <a:pt x="5353" y="30223"/>
                    <a:pt x="4043" y="30223"/>
                  </a:cubicBezTo>
                  <a:cubicBezTo>
                    <a:pt x="3382" y="30223"/>
                    <a:pt x="2625" y="30022"/>
                    <a:pt x="1846" y="29419"/>
                  </a:cubicBezTo>
                  <a:cubicBezTo>
                    <a:pt x="763" y="28574"/>
                    <a:pt x="310" y="27502"/>
                    <a:pt x="632" y="26550"/>
                  </a:cubicBezTo>
                  <a:cubicBezTo>
                    <a:pt x="941" y="25597"/>
                    <a:pt x="1977" y="24966"/>
                    <a:pt x="3335" y="24942"/>
                  </a:cubicBezTo>
                  <a:lnTo>
                    <a:pt x="3680" y="24918"/>
                  </a:lnTo>
                  <a:lnTo>
                    <a:pt x="3406" y="24704"/>
                  </a:lnTo>
                  <a:cubicBezTo>
                    <a:pt x="1489" y="23013"/>
                    <a:pt x="1775" y="21525"/>
                    <a:pt x="2120" y="20799"/>
                  </a:cubicBezTo>
                  <a:cubicBezTo>
                    <a:pt x="2659" y="19624"/>
                    <a:pt x="3979" y="18820"/>
                    <a:pt x="5258" y="18820"/>
                  </a:cubicBezTo>
                  <a:cubicBezTo>
                    <a:pt x="5392" y="18820"/>
                    <a:pt x="5525" y="18828"/>
                    <a:pt x="5656" y="18846"/>
                  </a:cubicBezTo>
                  <a:lnTo>
                    <a:pt x="5835" y="18882"/>
                  </a:lnTo>
                  <a:lnTo>
                    <a:pt x="5823" y="18703"/>
                  </a:lnTo>
                  <a:cubicBezTo>
                    <a:pt x="4704" y="7988"/>
                    <a:pt x="8133" y="3523"/>
                    <a:pt x="11205" y="1666"/>
                  </a:cubicBezTo>
                  <a:cubicBezTo>
                    <a:pt x="12818" y="685"/>
                    <a:pt x="14606" y="278"/>
                    <a:pt x="16271" y="278"/>
                  </a:cubicBezTo>
                  <a:close/>
                  <a:moveTo>
                    <a:pt x="16277" y="1"/>
                  </a:moveTo>
                  <a:cubicBezTo>
                    <a:pt x="14562" y="1"/>
                    <a:pt x="12724" y="420"/>
                    <a:pt x="11074" y="1427"/>
                  </a:cubicBezTo>
                  <a:cubicBezTo>
                    <a:pt x="7954" y="3309"/>
                    <a:pt x="4466" y="7821"/>
                    <a:pt x="5537" y="18549"/>
                  </a:cubicBezTo>
                  <a:cubicBezTo>
                    <a:pt x="5451" y="18542"/>
                    <a:pt x="5364" y="18538"/>
                    <a:pt x="5277" y="18538"/>
                  </a:cubicBezTo>
                  <a:cubicBezTo>
                    <a:pt x="3880" y="18538"/>
                    <a:pt x="2454" y="19424"/>
                    <a:pt x="1882" y="20680"/>
                  </a:cubicBezTo>
                  <a:cubicBezTo>
                    <a:pt x="1525" y="21454"/>
                    <a:pt x="1227" y="22978"/>
                    <a:pt x="2989" y="24680"/>
                  </a:cubicBezTo>
                  <a:cubicBezTo>
                    <a:pt x="1680" y="24799"/>
                    <a:pt x="691" y="25454"/>
                    <a:pt x="358" y="26454"/>
                  </a:cubicBezTo>
                  <a:cubicBezTo>
                    <a:pt x="1" y="27526"/>
                    <a:pt x="489" y="28717"/>
                    <a:pt x="1668" y="29621"/>
                  </a:cubicBezTo>
                  <a:cubicBezTo>
                    <a:pt x="2500" y="30273"/>
                    <a:pt x="3311" y="30490"/>
                    <a:pt x="4023" y="30490"/>
                  </a:cubicBezTo>
                  <a:cubicBezTo>
                    <a:pt x="5093" y="30490"/>
                    <a:pt x="5937" y="30000"/>
                    <a:pt x="6287" y="29764"/>
                  </a:cubicBezTo>
                  <a:cubicBezTo>
                    <a:pt x="6371" y="30074"/>
                    <a:pt x="6609" y="30693"/>
                    <a:pt x="7276" y="31157"/>
                  </a:cubicBezTo>
                  <a:cubicBezTo>
                    <a:pt x="7847" y="31562"/>
                    <a:pt x="8573" y="31753"/>
                    <a:pt x="9466" y="31753"/>
                  </a:cubicBezTo>
                  <a:cubicBezTo>
                    <a:pt x="10109" y="31753"/>
                    <a:pt x="10824" y="31669"/>
                    <a:pt x="11621" y="31455"/>
                  </a:cubicBezTo>
                  <a:cubicBezTo>
                    <a:pt x="13684" y="30933"/>
                    <a:pt x="15053" y="30786"/>
                    <a:pt x="15940" y="30786"/>
                  </a:cubicBezTo>
                  <a:cubicBezTo>
                    <a:pt x="17077" y="30786"/>
                    <a:pt x="17425" y="31026"/>
                    <a:pt x="17432" y="31026"/>
                  </a:cubicBezTo>
                  <a:lnTo>
                    <a:pt x="17622" y="31169"/>
                  </a:lnTo>
                  <a:lnTo>
                    <a:pt x="20134" y="8881"/>
                  </a:lnTo>
                  <a:cubicBezTo>
                    <a:pt x="20634" y="8571"/>
                    <a:pt x="22194" y="7023"/>
                    <a:pt x="22694" y="5357"/>
                  </a:cubicBezTo>
                  <a:cubicBezTo>
                    <a:pt x="23194" y="3725"/>
                    <a:pt x="22611" y="2332"/>
                    <a:pt x="21051" y="1285"/>
                  </a:cubicBezTo>
                  <a:cubicBezTo>
                    <a:pt x="19876" y="501"/>
                    <a:pt x="18150" y="1"/>
                    <a:pt x="16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52;p40">
              <a:extLst>
                <a:ext uri="{FF2B5EF4-FFF2-40B4-BE49-F238E27FC236}">
                  <a16:creationId xmlns:a16="http://schemas.microsoft.com/office/drawing/2014/main" xmlns="" id="{783EEFF7-53F7-0000-BEC1-CFAE7CBAA504}"/>
                </a:ext>
              </a:extLst>
            </p:cNvPr>
            <p:cNvSpPr/>
            <p:nvPr/>
          </p:nvSpPr>
          <p:spPr>
            <a:xfrm>
              <a:off x="2069000" y="2395375"/>
              <a:ext cx="72350" cy="107175"/>
            </a:xfrm>
            <a:custGeom>
              <a:avLst/>
              <a:gdLst/>
              <a:ahLst/>
              <a:cxnLst/>
              <a:rect l="l" t="t" r="r" b="b"/>
              <a:pathLst>
                <a:path w="2894" h="4287" extrusionOk="0">
                  <a:moveTo>
                    <a:pt x="1441" y="0"/>
                  </a:moveTo>
                  <a:cubicBezTo>
                    <a:pt x="655" y="0"/>
                    <a:pt x="0" y="953"/>
                    <a:pt x="0" y="2143"/>
                  </a:cubicBezTo>
                  <a:cubicBezTo>
                    <a:pt x="0" y="3322"/>
                    <a:pt x="655" y="4286"/>
                    <a:pt x="1441" y="4286"/>
                  </a:cubicBezTo>
                  <a:cubicBezTo>
                    <a:pt x="2239" y="4286"/>
                    <a:pt x="2894" y="3322"/>
                    <a:pt x="2894" y="2143"/>
                  </a:cubicBezTo>
                  <a:cubicBezTo>
                    <a:pt x="2894" y="953"/>
                    <a:pt x="2239" y="0"/>
                    <a:pt x="1441" y="0"/>
                  </a:cubicBezTo>
                  <a:close/>
                </a:path>
              </a:pathLst>
            </a:custGeom>
            <a:solidFill>
              <a:srgbClr val="FFA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53;p40">
              <a:extLst>
                <a:ext uri="{FF2B5EF4-FFF2-40B4-BE49-F238E27FC236}">
                  <a16:creationId xmlns:a16="http://schemas.microsoft.com/office/drawing/2014/main" xmlns="" id="{9E7E3DA7-279F-DF55-6B63-4179352D6844}"/>
                </a:ext>
              </a:extLst>
            </p:cNvPr>
            <p:cNvSpPr/>
            <p:nvPr/>
          </p:nvSpPr>
          <p:spPr>
            <a:xfrm>
              <a:off x="1902300" y="2426625"/>
              <a:ext cx="405750" cy="439650"/>
            </a:xfrm>
            <a:custGeom>
              <a:avLst/>
              <a:gdLst/>
              <a:ahLst/>
              <a:cxnLst/>
              <a:rect l="l" t="t" r="r" b="b"/>
              <a:pathLst>
                <a:path w="16230" h="17586" extrusionOk="0">
                  <a:moveTo>
                    <a:pt x="8109" y="0"/>
                  </a:moveTo>
                  <a:cubicBezTo>
                    <a:pt x="3632" y="0"/>
                    <a:pt x="1" y="3929"/>
                    <a:pt x="1" y="8787"/>
                  </a:cubicBezTo>
                  <a:cubicBezTo>
                    <a:pt x="1" y="13645"/>
                    <a:pt x="3632" y="17586"/>
                    <a:pt x="8109" y="17586"/>
                  </a:cubicBezTo>
                  <a:cubicBezTo>
                    <a:pt x="12598" y="17586"/>
                    <a:pt x="16229" y="13645"/>
                    <a:pt x="16229" y="8787"/>
                  </a:cubicBezTo>
                  <a:cubicBezTo>
                    <a:pt x="16229" y="3929"/>
                    <a:pt x="12598" y="0"/>
                    <a:pt x="81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54;p40">
              <a:extLst>
                <a:ext uri="{FF2B5EF4-FFF2-40B4-BE49-F238E27FC236}">
                  <a16:creationId xmlns:a16="http://schemas.microsoft.com/office/drawing/2014/main" xmlns="" id="{0391A96D-932A-56BE-807F-C63BA192E3D2}"/>
                </a:ext>
              </a:extLst>
            </p:cNvPr>
            <p:cNvSpPr/>
            <p:nvPr/>
          </p:nvSpPr>
          <p:spPr>
            <a:xfrm>
              <a:off x="1899025" y="2423050"/>
              <a:ext cx="412300" cy="446500"/>
            </a:xfrm>
            <a:custGeom>
              <a:avLst/>
              <a:gdLst/>
              <a:ahLst/>
              <a:cxnLst/>
              <a:rect l="l" t="t" r="r" b="b"/>
              <a:pathLst>
                <a:path w="16492" h="17860" extrusionOk="0">
                  <a:moveTo>
                    <a:pt x="8252" y="286"/>
                  </a:moveTo>
                  <a:cubicBezTo>
                    <a:pt x="12633" y="286"/>
                    <a:pt x="16205" y="4168"/>
                    <a:pt x="16229" y="8930"/>
                  </a:cubicBezTo>
                  <a:cubicBezTo>
                    <a:pt x="16229" y="13693"/>
                    <a:pt x="12633" y="17586"/>
                    <a:pt x="8252" y="17586"/>
                  </a:cubicBezTo>
                  <a:cubicBezTo>
                    <a:pt x="3847" y="17586"/>
                    <a:pt x="275" y="13716"/>
                    <a:pt x="275" y="8930"/>
                  </a:cubicBezTo>
                  <a:cubicBezTo>
                    <a:pt x="275" y="4168"/>
                    <a:pt x="3859" y="286"/>
                    <a:pt x="8252" y="286"/>
                  </a:cubicBezTo>
                  <a:close/>
                  <a:moveTo>
                    <a:pt x="8252" y="0"/>
                  </a:moveTo>
                  <a:cubicBezTo>
                    <a:pt x="3704" y="0"/>
                    <a:pt x="1" y="4013"/>
                    <a:pt x="1" y="8930"/>
                  </a:cubicBezTo>
                  <a:cubicBezTo>
                    <a:pt x="1" y="13859"/>
                    <a:pt x="3704" y="17860"/>
                    <a:pt x="8252" y="17860"/>
                  </a:cubicBezTo>
                  <a:cubicBezTo>
                    <a:pt x="12788" y="17860"/>
                    <a:pt x="16491" y="13859"/>
                    <a:pt x="16491" y="8930"/>
                  </a:cubicBezTo>
                  <a:cubicBezTo>
                    <a:pt x="16491" y="4013"/>
                    <a:pt x="12788" y="0"/>
                    <a:pt x="8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5;p40">
              <a:extLst>
                <a:ext uri="{FF2B5EF4-FFF2-40B4-BE49-F238E27FC236}">
                  <a16:creationId xmlns:a16="http://schemas.microsoft.com/office/drawing/2014/main" xmlns="" id="{D24912B4-700A-90E9-4485-0794FE0FDE2D}"/>
                </a:ext>
              </a:extLst>
            </p:cNvPr>
            <p:cNvSpPr/>
            <p:nvPr/>
          </p:nvSpPr>
          <p:spPr>
            <a:xfrm>
              <a:off x="2039825" y="2851075"/>
              <a:ext cx="128325" cy="183375"/>
            </a:xfrm>
            <a:custGeom>
              <a:avLst/>
              <a:gdLst/>
              <a:ahLst/>
              <a:cxnLst/>
              <a:rect l="l" t="t" r="r" b="b"/>
              <a:pathLst>
                <a:path w="5133" h="7335" extrusionOk="0">
                  <a:moveTo>
                    <a:pt x="203" y="1"/>
                  </a:moveTo>
                  <a:lnTo>
                    <a:pt x="72" y="3572"/>
                  </a:lnTo>
                  <a:lnTo>
                    <a:pt x="1" y="5501"/>
                  </a:lnTo>
                  <a:lnTo>
                    <a:pt x="120" y="5549"/>
                  </a:lnTo>
                  <a:lnTo>
                    <a:pt x="2644" y="7335"/>
                  </a:lnTo>
                  <a:lnTo>
                    <a:pt x="5132" y="5585"/>
                  </a:lnTo>
                  <a:lnTo>
                    <a:pt x="5120" y="5585"/>
                  </a:lnTo>
                  <a:lnTo>
                    <a:pt x="5037" y="3572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rgbClr val="FFA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6;p40">
              <a:extLst>
                <a:ext uri="{FF2B5EF4-FFF2-40B4-BE49-F238E27FC236}">
                  <a16:creationId xmlns:a16="http://schemas.microsoft.com/office/drawing/2014/main" xmlns="" id="{71FE699C-5039-8C63-11C3-7F0829CB61CF}"/>
                </a:ext>
              </a:extLst>
            </p:cNvPr>
            <p:cNvSpPr/>
            <p:nvPr/>
          </p:nvSpPr>
          <p:spPr>
            <a:xfrm>
              <a:off x="2041600" y="2851075"/>
              <a:ext cx="124150" cy="103025"/>
            </a:xfrm>
            <a:custGeom>
              <a:avLst/>
              <a:gdLst/>
              <a:ahLst/>
              <a:cxnLst/>
              <a:rect l="l" t="t" r="r" b="b"/>
              <a:pathLst>
                <a:path w="4966" h="4121" extrusionOk="0">
                  <a:moveTo>
                    <a:pt x="132" y="1"/>
                  </a:moveTo>
                  <a:lnTo>
                    <a:pt x="1" y="3572"/>
                  </a:lnTo>
                  <a:cubicBezTo>
                    <a:pt x="763" y="3930"/>
                    <a:pt x="1596" y="4120"/>
                    <a:pt x="2489" y="4120"/>
                  </a:cubicBezTo>
                  <a:cubicBezTo>
                    <a:pt x="3382" y="4120"/>
                    <a:pt x="4216" y="3930"/>
                    <a:pt x="4966" y="3572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rgbClr val="FF8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7;p40">
              <a:extLst>
                <a:ext uri="{FF2B5EF4-FFF2-40B4-BE49-F238E27FC236}">
                  <a16:creationId xmlns:a16="http://schemas.microsoft.com/office/drawing/2014/main" xmlns="" id="{2E8D910D-EC2C-500A-FD98-1226D3A7E096}"/>
                </a:ext>
              </a:extLst>
            </p:cNvPr>
            <p:cNvSpPr/>
            <p:nvPr/>
          </p:nvSpPr>
          <p:spPr>
            <a:xfrm>
              <a:off x="1958575" y="2511750"/>
              <a:ext cx="290525" cy="404525"/>
            </a:xfrm>
            <a:custGeom>
              <a:avLst/>
              <a:gdLst/>
              <a:ahLst/>
              <a:cxnLst/>
              <a:rect l="l" t="t" r="r" b="b"/>
              <a:pathLst>
                <a:path w="11621" h="16181" extrusionOk="0">
                  <a:moveTo>
                    <a:pt x="5191" y="0"/>
                  </a:moveTo>
                  <a:cubicBezTo>
                    <a:pt x="2322" y="0"/>
                    <a:pt x="0" y="2322"/>
                    <a:pt x="0" y="5192"/>
                  </a:cubicBezTo>
                  <a:lnTo>
                    <a:pt x="0" y="10978"/>
                  </a:lnTo>
                  <a:cubicBezTo>
                    <a:pt x="0" y="13859"/>
                    <a:pt x="2322" y="16181"/>
                    <a:pt x="5191" y="16181"/>
                  </a:cubicBezTo>
                  <a:lnTo>
                    <a:pt x="6418" y="16181"/>
                  </a:lnTo>
                  <a:cubicBezTo>
                    <a:pt x="9287" y="16181"/>
                    <a:pt x="11621" y="13859"/>
                    <a:pt x="11609" y="10978"/>
                  </a:cubicBezTo>
                  <a:lnTo>
                    <a:pt x="11609" y="5192"/>
                  </a:lnTo>
                  <a:cubicBezTo>
                    <a:pt x="11609" y="2322"/>
                    <a:pt x="9287" y="0"/>
                    <a:pt x="6418" y="0"/>
                  </a:cubicBezTo>
                  <a:close/>
                </a:path>
              </a:pathLst>
            </a:custGeom>
            <a:solidFill>
              <a:srgbClr val="FFA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8;p40">
              <a:extLst>
                <a:ext uri="{FF2B5EF4-FFF2-40B4-BE49-F238E27FC236}">
                  <a16:creationId xmlns:a16="http://schemas.microsoft.com/office/drawing/2014/main" xmlns="" id="{8CF838E9-EF02-C5FB-25BF-A375DA4A3467}"/>
                </a:ext>
              </a:extLst>
            </p:cNvPr>
            <p:cNvSpPr/>
            <p:nvPr/>
          </p:nvSpPr>
          <p:spPr>
            <a:xfrm>
              <a:off x="2040725" y="2814625"/>
              <a:ext cx="117900" cy="41525"/>
            </a:xfrm>
            <a:custGeom>
              <a:avLst/>
              <a:gdLst/>
              <a:ahLst/>
              <a:cxnLst/>
              <a:rect l="l" t="t" r="r" b="b"/>
              <a:pathLst>
                <a:path w="4716" h="1661" extrusionOk="0">
                  <a:moveTo>
                    <a:pt x="4561" y="0"/>
                  </a:moveTo>
                  <a:cubicBezTo>
                    <a:pt x="4521" y="0"/>
                    <a:pt x="4481" y="19"/>
                    <a:pt x="4453" y="54"/>
                  </a:cubicBezTo>
                  <a:cubicBezTo>
                    <a:pt x="3906" y="851"/>
                    <a:pt x="3263" y="1280"/>
                    <a:pt x="2548" y="1363"/>
                  </a:cubicBezTo>
                  <a:cubicBezTo>
                    <a:pt x="2455" y="1375"/>
                    <a:pt x="2363" y="1380"/>
                    <a:pt x="2273" y="1380"/>
                  </a:cubicBezTo>
                  <a:cubicBezTo>
                    <a:pt x="1158" y="1380"/>
                    <a:pt x="260" y="565"/>
                    <a:pt x="238" y="554"/>
                  </a:cubicBezTo>
                  <a:cubicBezTo>
                    <a:pt x="210" y="531"/>
                    <a:pt x="177" y="519"/>
                    <a:pt x="144" y="519"/>
                  </a:cubicBezTo>
                  <a:cubicBezTo>
                    <a:pt x="108" y="519"/>
                    <a:pt x="73" y="534"/>
                    <a:pt x="48" y="566"/>
                  </a:cubicBezTo>
                  <a:cubicBezTo>
                    <a:pt x="0" y="625"/>
                    <a:pt x="0" y="708"/>
                    <a:pt x="60" y="756"/>
                  </a:cubicBezTo>
                  <a:cubicBezTo>
                    <a:pt x="107" y="804"/>
                    <a:pt x="1072" y="1661"/>
                    <a:pt x="2298" y="1661"/>
                  </a:cubicBezTo>
                  <a:cubicBezTo>
                    <a:pt x="2405" y="1661"/>
                    <a:pt x="2489" y="1661"/>
                    <a:pt x="2572" y="1649"/>
                  </a:cubicBezTo>
                  <a:cubicBezTo>
                    <a:pt x="3382" y="1566"/>
                    <a:pt x="4084" y="1066"/>
                    <a:pt x="4679" y="220"/>
                  </a:cubicBezTo>
                  <a:cubicBezTo>
                    <a:pt x="4715" y="161"/>
                    <a:pt x="4703" y="77"/>
                    <a:pt x="4644" y="30"/>
                  </a:cubicBezTo>
                  <a:cubicBezTo>
                    <a:pt x="4619" y="10"/>
                    <a:pt x="4590" y="0"/>
                    <a:pt x="4561" y="0"/>
                  </a:cubicBezTo>
                  <a:close/>
                </a:path>
              </a:pathLst>
            </a:custGeom>
            <a:solidFill>
              <a:srgbClr val="7E4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9;p40">
              <a:extLst>
                <a:ext uri="{FF2B5EF4-FFF2-40B4-BE49-F238E27FC236}">
                  <a16:creationId xmlns:a16="http://schemas.microsoft.com/office/drawing/2014/main" xmlns="" id="{EA42D81C-42C4-CE2E-AF0F-8A9745930D0B}"/>
                </a:ext>
              </a:extLst>
            </p:cNvPr>
            <p:cNvSpPr/>
            <p:nvPr/>
          </p:nvSpPr>
          <p:spPr>
            <a:xfrm>
              <a:off x="2143400" y="2808250"/>
              <a:ext cx="25325" cy="18750"/>
            </a:xfrm>
            <a:custGeom>
              <a:avLst/>
              <a:gdLst/>
              <a:ahLst/>
              <a:cxnLst/>
              <a:rect l="l" t="t" r="r" b="b"/>
              <a:pathLst>
                <a:path w="1013" h="750" extrusionOk="0">
                  <a:moveTo>
                    <a:pt x="154" y="0"/>
                  </a:moveTo>
                  <a:cubicBezTo>
                    <a:pt x="122" y="0"/>
                    <a:pt x="89" y="12"/>
                    <a:pt x="60" y="35"/>
                  </a:cubicBezTo>
                  <a:cubicBezTo>
                    <a:pt x="1" y="70"/>
                    <a:pt x="1" y="166"/>
                    <a:pt x="49" y="225"/>
                  </a:cubicBezTo>
                  <a:cubicBezTo>
                    <a:pt x="156" y="344"/>
                    <a:pt x="441" y="642"/>
                    <a:pt x="822" y="749"/>
                  </a:cubicBezTo>
                  <a:lnTo>
                    <a:pt x="870" y="749"/>
                  </a:lnTo>
                  <a:cubicBezTo>
                    <a:pt x="930" y="749"/>
                    <a:pt x="989" y="701"/>
                    <a:pt x="989" y="654"/>
                  </a:cubicBezTo>
                  <a:cubicBezTo>
                    <a:pt x="1013" y="582"/>
                    <a:pt x="965" y="511"/>
                    <a:pt x="894" y="487"/>
                  </a:cubicBezTo>
                  <a:cubicBezTo>
                    <a:pt x="584" y="404"/>
                    <a:pt x="346" y="154"/>
                    <a:pt x="251" y="47"/>
                  </a:cubicBezTo>
                  <a:cubicBezTo>
                    <a:pt x="226" y="15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7E4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0;p40">
              <a:extLst>
                <a:ext uri="{FF2B5EF4-FFF2-40B4-BE49-F238E27FC236}">
                  <a16:creationId xmlns:a16="http://schemas.microsoft.com/office/drawing/2014/main" xmlns="" id="{13675AE3-9E7F-12E3-3CF6-C136EC65541D}"/>
                </a:ext>
              </a:extLst>
            </p:cNvPr>
            <p:cNvSpPr/>
            <p:nvPr/>
          </p:nvSpPr>
          <p:spPr>
            <a:xfrm>
              <a:off x="1725800" y="2989775"/>
              <a:ext cx="756075" cy="377750"/>
            </a:xfrm>
            <a:custGeom>
              <a:avLst/>
              <a:gdLst/>
              <a:ahLst/>
              <a:cxnLst/>
              <a:rect l="l" t="t" r="r" b="b"/>
              <a:pathLst>
                <a:path w="30243" h="15110" extrusionOk="0">
                  <a:moveTo>
                    <a:pt x="12538" y="1"/>
                  </a:moveTo>
                  <a:lnTo>
                    <a:pt x="12538" y="25"/>
                  </a:lnTo>
                  <a:cubicBezTo>
                    <a:pt x="11157" y="215"/>
                    <a:pt x="9847" y="513"/>
                    <a:pt x="8632" y="941"/>
                  </a:cubicBezTo>
                  <a:cubicBezTo>
                    <a:pt x="7978" y="1180"/>
                    <a:pt x="7335" y="1441"/>
                    <a:pt x="6739" y="1751"/>
                  </a:cubicBezTo>
                  <a:cubicBezTo>
                    <a:pt x="5799" y="2227"/>
                    <a:pt x="4953" y="2799"/>
                    <a:pt x="4180" y="3454"/>
                  </a:cubicBezTo>
                  <a:cubicBezTo>
                    <a:pt x="4001" y="3597"/>
                    <a:pt x="3822" y="3763"/>
                    <a:pt x="3644" y="3930"/>
                  </a:cubicBezTo>
                  <a:cubicBezTo>
                    <a:pt x="2739" y="4799"/>
                    <a:pt x="1977" y="5787"/>
                    <a:pt x="1382" y="6918"/>
                  </a:cubicBezTo>
                  <a:cubicBezTo>
                    <a:pt x="1286" y="7109"/>
                    <a:pt x="1203" y="7299"/>
                    <a:pt x="1108" y="7490"/>
                  </a:cubicBezTo>
                  <a:cubicBezTo>
                    <a:pt x="739" y="8299"/>
                    <a:pt x="453" y="9181"/>
                    <a:pt x="262" y="10121"/>
                  </a:cubicBezTo>
                  <a:cubicBezTo>
                    <a:pt x="215" y="10312"/>
                    <a:pt x="191" y="10526"/>
                    <a:pt x="155" y="10716"/>
                  </a:cubicBezTo>
                  <a:cubicBezTo>
                    <a:pt x="60" y="11407"/>
                    <a:pt x="0" y="12121"/>
                    <a:pt x="0" y="12871"/>
                  </a:cubicBezTo>
                  <a:lnTo>
                    <a:pt x="12" y="12871"/>
                  </a:lnTo>
                  <a:cubicBezTo>
                    <a:pt x="0" y="12907"/>
                    <a:pt x="0" y="12931"/>
                    <a:pt x="0" y="12967"/>
                  </a:cubicBezTo>
                  <a:cubicBezTo>
                    <a:pt x="0" y="13705"/>
                    <a:pt x="2691" y="14360"/>
                    <a:pt x="6751" y="14753"/>
                  </a:cubicBezTo>
                  <a:cubicBezTo>
                    <a:pt x="9144" y="14979"/>
                    <a:pt x="12026" y="15110"/>
                    <a:pt x="15121" y="15110"/>
                  </a:cubicBezTo>
                  <a:cubicBezTo>
                    <a:pt x="18122" y="15110"/>
                    <a:pt x="20932" y="14991"/>
                    <a:pt x="23301" y="14765"/>
                  </a:cubicBezTo>
                  <a:cubicBezTo>
                    <a:pt x="27468" y="14395"/>
                    <a:pt x="30242" y="13729"/>
                    <a:pt x="30242" y="12967"/>
                  </a:cubicBezTo>
                  <a:cubicBezTo>
                    <a:pt x="30242" y="12931"/>
                    <a:pt x="30242" y="12907"/>
                    <a:pt x="30219" y="12871"/>
                  </a:cubicBezTo>
                  <a:lnTo>
                    <a:pt x="30219" y="12848"/>
                  </a:lnTo>
                  <a:lnTo>
                    <a:pt x="30207" y="12848"/>
                  </a:lnTo>
                  <a:cubicBezTo>
                    <a:pt x="30207" y="11943"/>
                    <a:pt x="30123" y="11074"/>
                    <a:pt x="29968" y="10252"/>
                  </a:cubicBezTo>
                  <a:cubicBezTo>
                    <a:pt x="29945" y="10062"/>
                    <a:pt x="29897" y="9859"/>
                    <a:pt x="29849" y="9657"/>
                  </a:cubicBezTo>
                  <a:cubicBezTo>
                    <a:pt x="29647" y="8752"/>
                    <a:pt x="29326" y="7918"/>
                    <a:pt x="28945" y="7133"/>
                  </a:cubicBezTo>
                  <a:cubicBezTo>
                    <a:pt x="28849" y="6942"/>
                    <a:pt x="28766" y="6764"/>
                    <a:pt x="28659" y="6585"/>
                  </a:cubicBezTo>
                  <a:cubicBezTo>
                    <a:pt x="28016" y="5466"/>
                    <a:pt x="27218" y="4466"/>
                    <a:pt x="26254" y="3620"/>
                  </a:cubicBezTo>
                  <a:lnTo>
                    <a:pt x="25718" y="3168"/>
                  </a:lnTo>
                  <a:cubicBezTo>
                    <a:pt x="24968" y="2596"/>
                    <a:pt x="24170" y="2084"/>
                    <a:pt x="23289" y="1656"/>
                  </a:cubicBezTo>
                  <a:cubicBezTo>
                    <a:pt x="22694" y="1358"/>
                    <a:pt x="22051" y="1084"/>
                    <a:pt x="21396" y="870"/>
                  </a:cubicBezTo>
                  <a:cubicBezTo>
                    <a:pt x="20241" y="465"/>
                    <a:pt x="18991" y="191"/>
                    <a:pt x="17693" y="37"/>
                  </a:cubicBezTo>
                  <a:cubicBezTo>
                    <a:pt x="16667" y="687"/>
                    <a:pt x="15765" y="927"/>
                    <a:pt x="14992" y="927"/>
                  </a:cubicBezTo>
                  <a:cubicBezTo>
                    <a:pt x="13926" y="927"/>
                    <a:pt x="13104" y="470"/>
                    <a:pt x="1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861;p40">
              <a:extLst>
                <a:ext uri="{FF2B5EF4-FFF2-40B4-BE49-F238E27FC236}">
                  <a16:creationId xmlns:a16="http://schemas.microsoft.com/office/drawing/2014/main" xmlns="" id="{CE5E9ADA-3E86-A089-99F5-2CE59C29595A}"/>
                </a:ext>
              </a:extLst>
            </p:cNvPr>
            <p:cNvSpPr/>
            <p:nvPr/>
          </p:nvSpPr>
          <p:spPr>
            <a:xfrm>
              <a:off x="2017500" y="2976675"/>
              <a:ext cx="175650" cy="58075"/>
            </a:xfrm>
            <a:custGeom>
              <a:avLst/>
              <a:gdLst/>
              <a:ahLst/>
              <a:cxnLst/>
              <a:rect l="l" t="t" r="r" b="b"/>
              <a:pathLst>
                <a:path w="7026" h="2323" extrusionOk="0">
                  <a:moveTo>
                    <a:pt x="655" y="1"/>
                  </a:moveTo>
                  <a:lnTo>
                    <a:pt x="132" y="394"/>
                  </a:lnTo>
                  <a:cubicBezTo>
                    <a:pt x="12" y="477"/>
                    <a:pt x="1" y="644"/>
                    <a:pt x="84" y="751"/>
                  </a:cubicBezTo>
                  <a:cubicBezTo>
                    <a:pt x="453" y="1180"/>
                    <a:pt x="1489" y="2168"/>
                    <a:pt x="2989" y="2311"/>
                  </a:cubicBezTo>
                  <a:cubicBezTo>
                    <a:pt x="3108" y="2323"/>
                    <a:pt x="3239" y="2323"/>
                    <a:pt x="3358" y="2323"/>
                  </a:cubicBezTo>
                  <a:cubicBezTo>
                    <a:pt x="4549" y="2323"/>
                    <a:pt x="5751" y="1787"/>
                    <a:pt x="6942" y="703"/>
                  </a:cubicBezTo>
                  <a:cubicBezTo>
                    <a:pt x="7001" y="656"/>
                    <a:pt x="7025" y="549"/>
                    <a:pt x="6966" y="489"/>
                  </a:cubicBezTo>
                  <a:cubicBezTo>
                    <a:pt x="6807" y="324"/>
                    <a:pt x="6594" y="240"/>
                    <a:pt x="6379" y="240"/>
                  </a:cubicBezTo>
                  <a:cubicBezTo>
                    <a:pt x="6206" y="240"/>
                    <a:pt x="6031" y="294"/>
                    <a:pt x="5882" y="406"/>
                  </a:cubicBezTo>
                  <a:cubicBezTo>
                    <a:pt x="5033" y="1072"/>
                    <a:pt x="4185" y="1418"/>
                    <a:pt x="3362" y="1418"/>
                  </a:cubicBezTo>
                  <a:cubicBezTo>
                    <a:pt x="3273" y="1418"/>
                    <a:pt x="3185" y="1414"/>
                    <a:pt x="3096" y="1406"/>
                  </a:cubicBezTo>
                  <a:cubicBezTo>
                    <a:pt x="2084" y="1299"/>
                    <a:pt x="1334" y="703"/>
                    <a:pt x="953" y="311"/>
                  </a:cubicBezTo>
                  <a:cubicBezTo>
                    <a:pt x="854" y="224"/>
                    <a:pt x="721" y="175"/>
                    <a:pt x="590" y="175"/>
                  </a:cubicBezTo>
                  <a:cubicBezTo>
                    <a:pt x="494" y="175"/>
                    <a:pt x="398" y="202"/>
                    <a:pt x="318" y="260"/>
                  </a:cubicBezTo>
                  <a:lnTo>
                    <a:pt x="318" y="260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2;p40">
              <a:extLst>
                <a:ext uri="{FF2B5EF4-FFF2-40B4-BE49-F238E27FC236}">
                  <a16:creationId xmlns:a16="http://schemas.microsoft.com/office/drawing/2014/main" xmlns="" id="{42725AEA-18EB-82F8-E1B6-92A5BA19E689}"/>
                </a:ext>
              </a:extLst>
            </p:cNvPr>
            <p:cNvSpPr/>
            <p:nvPr/>
          </p:nvSpPr>
          <p:spPr>
            <a:xfrm>
              <a:off x="2093700" y="2708800"/>
              <a:ext cx="34550" cy="67000"/>
            </a:xfrm>
            <a:custGeom>
              <a:avLst/>
              <a:gdLst/>
              <a:ahLst/>
              <a:cxnLst/>
              <a:rect l="l" t="t" r="r" b="b"/>
              <a:pathLst>
                <a:path w="1382" h="2680" extrusionOk="0">
                  <a:moveTo>
                    <a:pt x="120" y="0"/>
                  </a:moveTo>
                  <a:cubicBezTo>
                    <a:pt x="48" y="0"/>
                    <a:pt x="1" y="60"/>
                    <a:pt x="1" y="119"/>
                  </a:cubicBezTo>
                  <a:lnTo>
                    <a:pt x="1" y="1512"/>
                  </a:lnTo>
                  <a:lnTo>
                    <a:pt x="120" y="1512"/>
                  </a:lnTo>
                  <a:cubicBezTo>
                    <a:pt x="727" y="1512"/>
                    <a:pt x="1144" y="1751"/>
                    <a:pt x="1144" y="1965"/>
                  </a:cubicBezTo>
                  <a:cubicBezTo>
                    <a:pt x="1144" y="2191"/>
                    <a:pt x="727" y="2429"/>
                    <a:pt x="120" y="2429"/>
                  </a:cubicBezTo>
                  <a:cubicBezTo>
                    <a:pt x="48" y="2429"/>
                    <a:pt x="1" y="2489"/>
                    <a:pt x="1" y="2548"/>
                  </a:cubicBezTo>
                  <a:cubicBezTo>
                    <a:pt x="1" y="2608"/>
                    <a:pt x="48" y="2679"/>
                    <a:pt x="120" y="2679"/>
                  </a:cubicBezTo>
                  <a:cubicBezTo>
                    <a:pt x="834" y="2679"/>
                    <a:pt x="1382" y="2370"/>
                    <a:pt x="1382" y="1965"/>
                  </a:cubicBezTo>
                  <a:cubicBezTo>
                    <a:pt x="1382" y="1596"/>
                    <a:pt x="894" y="1298"/>
                    <a:pt x="239" y="1250"/>
                  </a:cubicBezTo>
                  <a:lnTo>
                    <a:pt x="239" y="119"/>
                  </a:lnTo>
                  <a:cubicBezTo>
                    <a:pt x="239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7E4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3;p40">
              <a:extLst>
                <a:ext uri="{FF2B5EF4-FFF2-40B4-BE49-F238E27FC236}">
                  <a16:creationId xmlns:a16="http://schemas.microsoft.com/office/drawing/2014/main" xmlns="" id="{FAC45E1F-7390-2FE5-5AD4-C6A6715F7BE6}"/>
                </a:ext>
              </a:extLst>
            </p:cNvPr>
            <p:cNvSpPr/>
            <p:nvPr/>
          </p:nvSpPr>
          <p:spPr>
            <a:xfrm>
              <a:off x="2139550" y="2710850"/>
              <a:ext cx="86625" cy="24750"/>
            </a:xfrm>
            <a:custGeom>
              <a:avLst/>
              <a:gdLst/>
              <a:ahLst/>
              <a:cxnLst/>
              <a:rect l="l" t="t" r="r" b="b"/>
              <a:pathLst>
                <a:path w="3465" h="990" extrusionOk="0">
                  <a:moveTo>
                    <a:pt x="1776" y="1"/>
                  </a:moveTo>
                  <a:cubicBezTo>
                    <a:pt x="730" y="1"/>
                    <a:pt x="60" y="743"/>
                    <a:pt x="60" y="752"/>
                  </a:cubicBezTo>
                  <a:cubicBezTo>
                    <a:pt x="0" y="811"/>
                    <a:pt x="12" y="918"/>
                    <a:pt x="72" y="966"/>
                  </a:cubicBezTo>
                  <a:cubicBezTo>
                    <a:pt x="95" y="990"/>
                    <a:pt x="131" y="990"/>
                    <a:pt x="179" y="990"/>
                  </a:cubicBezTo>
                  <a:cubicBezTo>
                    <a:pt x="214" y="990"/>
                    <a:pt x="262" y="978"/>
                    <a:pt x="298" y="942"/>
                  </a:cubicBezTo>
                  <a:cubicBezTo>
                    <a:pt x="323" y="917"/>
                    <a:pt x="883" y="297"/>
                    <a:pt x="1782" y="297"/>
                  </a:cubicBezTo>
                  <a:cubicBezTo>
                    <a:pt x="2154" y="297"/>
                    <a:pt x="2585" y="404"/>
                    <a:pt x="3060" y="704"/>
                  </a:cubicBezTo>
                  <a:cubicBezTo>
                    <a:pt x="3084" y="722"/>
                    <a:pt x="3114" y="731"/>
                    <a:pt x="3143" y="731"/>
                  </a:cubicBezTo>
                  <a:cubicBezTo>
                    <a:pt x="3173" y="731"/>
                    <a:pt x="3203" y="722"/>
                    <a:pt x="3227" y="704"/>
                  </a:cubicBezTo>
                  <a:lnTo>
                    <a:pt x="3286" y="526"/>
                  </a:lnTo>
                  <a:lnTo>
                    <a:pt x="3465" y="14"/>
                  </a:lnTo>
                  <a:lnTo>
                    <a:pt x="2834" y="252"/>
                  </a:lnTo>
                  <a:cubicBezTo>
                    <a:pt x="2451" y="70"/>
                    <a:pt x="2096" y="1"/>
                    <a:pt x="1776" y="1"/>
                  </a:cubicBezTo>
                  <a:close/>
                </a:path>
              </a:pathLst>
            </a:custGeom>
            <a:solidFill>
              <a:srgbClr val="7E4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4;p40">
              <a:extLst>
                <a:ext uri="{FF2B5EF4-FFF2-40B4-BE49-F238E27FC236}">
                  <a16:creationId xmlns:a16="http://schemas.microsoft.com/office/drawing/2014/main" xmlns="" id="{F5F1D8FD-D87F-8F40-3105-C25E11C9E735}"/>
                </a:ext>
              </a:extLst>
            </p:cNvPr>
            <p:cNvSpPr/>
            <p:nvPr/>
          </p:nvSpPr>
          <p:spPr>
            <a:xfrm>
              <a:off x="2226750" y="2698300"/>
              <a:ext cx="73850" cy="95125"/>
            </a:xfrm>
            <a:custGeom>
              <a:avLst/>
              <a:gdLst/>
              <a:ahLst/>
              <a:cxnLst/>
              <a:rect l="l" t="t" r="r" b="b"/>
              <a:pathLst>
                <a:path w="2954" h="3805" extrusionOk="0">
                  <a:moveTo>
                    <a:pt x="1647" y="1"/>
                  </a:moveTo>
                  <a:cubicBezTo>
                    <a:pt x="988" y="1"/>
                    <a:pt x="356" y="714"/>
                    <a:pt x="191" y="1670"/>
                  </a:cubicBezTo>
                  <a:cubicBezTo>
                    <a:pt x="1" y="2718"/>
                    <a:pt x="429" y="3671"/>
                    <a:pt x="1144" y="3790"/>
                  </a:cubicBezTo>
                  <a:cubicBezTo>
                    <a:pt x="1198" y="3800"/>
                    <a:pt x="1253" y="3805"/>
                    <a:pt x="1307" y="3805"/>
                  </a:cubicBezTo>
                  <a:cubicBezTo>
                    <a:pt x="1966" y="3805"/>
                    <a:pt x="2598" y="3092"/>
                    <a:pt x="2763" y="2135"/>
                  </a:cubicBezTo>
                  <a:cubicBezTo>
                    <a:pt x="2953" y="1087"/>
                    <a:pt x="2525" y="135"/>
                    <a:pt x="1810" y="16"/>
                  </a:cubicBezTo>
                  <a:cubicBezTo>
                    <a:pt x="1756" y="6"/>
                    <a:pt x="1701" y="1"/>
                    <a:pt x="1647" y="1"/>
                  </a:cubicBezTo>
                  <a:close/>
                </a:path>
              </a:pathLst>
            </a:custGeom>
            <a:solidFill>
              <a:srgbClr val="FFA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5;p40">
              <a:extLst>
                <a:ext uri="{FF2B5EF4-FFF2-40B4-BE49-F238E27FC236}">
                  <a16:creationId xmlns:a16="http://schemas.microsoft.com/office/drawing/2014/main" xmlns="" id="{052FBEBC-ED93-BA63-23FD-8D06459FD55E}"/>
                </a:ext>
              </a:extLst>
            </p:cNvPr>
            <p:cNvSpPr/>
            <p:nvPr/>
          </p:nvSpPr>
          <p:spPr>
            <a:xfrm>
              <a:off x="2249975" y="2712075"/>
              <a:ext cx="37525" cy="27100"/>
            </a:xfrm>
            <a:custGeom>
              <a:avLst/>
              <a:gdLst/>
              <a:ahLst/>
              <a:cxnLst/>
              <a:rect l="l" t="t" r="r" b="b"/>
              <a:pathLst>
                <a:path w="1501" h="1084" extrusionOk="0">
                  <a:moveTo>
                    <a:pt x="1022" y="0"/>
                  </a:moveTo>
                  <a:cubicBezTo>
                    <a:pt x="879" y="0"/>
                    <a:pt x="744" y="33"/>
                    <a:pt x="619" y="96"/>
                  </a:cubicBezTo>
                  <a:cubicBezTo>
                    <a:pt x="155" y="334"/>
                    <a:pt x="12" y="929"/>
                    <a:pt x="12" y="965"/>
                  </a:cubicBezTo>
                  <a:cubicBezTo>
                    <a:pt x="0" y="1000"/>
                    <a:pt x="24" y="1060"/>
                    <a:pt x="84" y="1084"/>
                  </a:cubicBezTo>
                  <a:lnTo>
                    <a:pt x="119" y="1084"/>
                  </a:lnTo>
                  <a:cubicBezTo>
                    <a:pt x="155" y="1084"/>
                    <a:pt x="203" y="1048"/>
                    <a:pt x="203" y="1000"/>
                  </a:cubicBezTo>
                  <a:cubicBezTo>
                    <a:pt x="203" y="1000"/>
                    <a:pt x="346" y="465"/>
                    <a:pt x="715" y="274"/>
                  </a:cubicBezTo>
                  <a:cubicBezTo>
                    <a:pt x="804" y="227"/>
                    <a:pt x="902" y="203"/>
                    <a:pt x="1008" y="203"/>
                  </a:cubicBezTo>
                  <a:cubicBezTo>
                    <a:pt x="1114" y="203"/>
                    <a:pt x="1227" y="227"/>
                    <a:pt x="1346" y="274"/>
                  </a:cubicBezTo>
                  <a:cubicBezTo>
                    <a:pt x="1359" y="277"/>
                    <a:pt x="1373" y="278"/>
                    <a:pt x="1385" y="278"/>
                  </a:cubicBezTo>
                  <a:cubicBezTo>
                    <a:pt x="1430" y="278"/>
                    <a:pt x="1470" y="261"/>
                    <a:pt x="1489" y="215"/>
                  </a:cubicBezTo>
                  <a:cubicBezTo>
                    <a:pt x="1501" y="155"/>
                    <a:pt x="1489" y="96"/>
                    <a:pt x="1429" y="84"/>
                  </a:cubicBezTo>
                  <a:cubicBezTo>
                    <a:pt x="1288" y="27"/>
                    <a:pt x="1152" y="0"/>
                    <a:pt x="1022" y="0"/>
                  </a:cubicBezTo>
                  <a:close/>
                </a:path>
              </a:pathLst>
            </a:custGeom>
            <a:solidFill>
              <a:srgbClr val="7E4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6;p40">
              <a:extLst>
                <a:ext uri="{FF2B5EF4-FFF2-40B4-BE49-F238E27FC236}">
                  <a16:creationId xmlns:a16="http://schemas.microsoft.com/office/drawing/2014/main" xmlns="" id="{67A73EAC-25AC-E0C9-9085-1E454DAA13CC}"/>
                </a:ext>
              </a:extLst>
            </p:cNvPr>
            <p:cNvSpPr/>
            <p:nvPr/>
          </p:nvSpPr>
          <p:spPr>
            <a:xfrm>
              <a:off x="2263075" y="2714525"/>
              <a:ext cx="26200" cy="43100"/>
            </a:xfrm>
            <a:custGeom>
              <a:avLst/>
              <a:gdLst/>
              <a:ahLst/>
              <a:cxnLst/>
              <a:rect l="l" t="t" r="r" b="b"/>
              <a:pathLst>
                <a:path w="1048" h="1724" extrusionOk="0">
                  <a:moveTo>
                    <a:pt x="122" y="0"/>
                  </a:moveTo>
                  <a:cubicBezTo>
                    <a:pt x="89" y="0"/>
                    <a:pt x="50" y="22"/>
                    <a:pt x="24" y="57"/>
                  </a:cubicBezTo>
                  <a:cubicBezTo>
                    <a:pt x="0" y="105"/>
                    <a:pt x="24" y="164"/>
                    <a:pt x="72" y="188"/>
                  </a:cubicBezTo>
                  <a:cubicBezTo>
                    <a:pt x="95" y="212"/>
                    <a:pt x="798" y="593"/>
                    <a:pt x="357" y="1581"/>
                  </a:cubicBezTo>
                  <a:cubicBezTo>
                    <a:pt x="322" y="1617"/>
                    <a:pt x="357" y="1676"/>
                    <a:pt x="393" y="1712"/>
                  </a:cubicBezTo>
                  <a:cubicBezTo>
                    <a:pt x="417" y="1724"/>
                    <a:pt x="429" y="1724"/>
                    <a:pt x="441" y="1724"/>
                  </a:cubicBezTo>
                  <a:cubicBezTo>
                    <a:pt x="488" y="1724"/>
                    <a:pt x="512" y="1700"/>
                    <a:pt x="536" y="1664"/>
                  </a:cubicBezTo>
                  <a:cubicBezTo>
                    <a:pt x="1048" y="510"/>
                    <a:pt x="179" y="9"/>
                    <a:pt x="155" y="9"/>
                  </a:cubicBezTo>
                  <a:cubicBezTo>
                    <a:pt x="145" y="3"/>
                    <a:pt x="134" y="0"/>
                    <a:pt x="122" y="0"/>
                  </a:cubicBezTo>
                  <a:close/>
                </a:path>
              </a:pathLst>
            </a:custGeom>
            <a:solidFill>
              <a:srgbClr val="7E4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7;p40">
              <a:extLst>
                <a:ext uri="{FF2B5EF4-FFF2-40B4-BE49-F238E27FC236}">
                  <a16:creationId xmlns:a16="http://schemas.microsoft.com/office/drawing/2014/main" xmlns="" id="{EBF80FE0-4D57-4484-DD53-53AD321376D2}"/>
                </a:ext>
              </a:extLst>
            </p:cNvPr>
            <p:cNvSpPr/>
            <p:nvPr/>
          </p:nvSpPr>
          <p:spPr>
            <a:xfrm>
              <a:off x="1982375" y="2651125"/>
              <a:ext cx="74750" cy="19600"/>
            </a:xfrm>
            <a:custGeom>
              <a:avLst/>
              <a:gdLst/>
              <a:ahLst/>
              <a:cxnLst/>
              <a:rect l="l" t="t" r="r" b="b"/>
              <a:pathLst>
                <a:path w="2990" h="784" extrusionOk="0">
                  <a:moveTo>
                    <a:pt x="1595" y="0"/>
                  </a:moveTo>
                  <a:cubicBezTo>
                    <a:pt x="757" y="0"/>
                    <a:pt x="88" y="513"/>
                    <a:pt x="72" y="521"/>
                  </a:cubicBezTo>
                  <a:cubicBezTo>
                    <a:pt x="13" y="569"/>
                    <a:pt x="1" y="664"/>
                    <a:pt x="48" y="724"/>
                  </a:cubicBezTo>
                  <a:cubicBezTo>
                    <a:pt x="76" y="758"/>
                    <a:pt x="116" y="777"/>
                    <a:pt x="156" y="777"/>
                  </a:cubicBezTo>
                  <a:cubicBezTo>
                    <a:pt x="185" y="777"/>
                    <a:pt x="214" y="768"/>
                    <a:pt x="239" y="748"/>
                  </a:cubicBezTo>
                  <a:cubicBezTo>
                    <a:pt x="278" y="716"/>
                    <a:pt x="849" y="282"/>
                    <a:pt x="1569" y="282"/>
                  </a:cubicBezTo>
                  <a:cubicBezTo>
                    <a:pt x="1941" y="282"/>
                    <a:pt x="2353" y="398"/>
                    <a:pt x="2751" y="748"/>
                  </a:cubicBezTo>
                  <a:cubicBezTo>
                    <a:pt x="2787" y="760"/>
                    <a:pt x="2811" y="783"/>
                    <a:pt x="2846" y="783"/>
                  </a:cubicBezTo>
                  <a:cubicBezTo>
                    <a:pt x="2870" y="783"/>
                    <a:pt x="2918" y="760"/>
                    <a:pt x="2953" y="724"/>
                  </a:cubicBezTo>
                  <a:cubicBezTo>
                    <a:pt x="2989" y="664"/>
                    <a:pt x="2989" y="569"/>
                    <a:pt x="2930" y="521"/>
                  </a:cubicBezTo>
                  <a:cubicBezTo>
                    <a:pt x="2483" y="130"/>
                    <a:pt x="2017" y="0"/>
                    <a:pt x="1595" y="0"/>
                  </a:cubicBezTo>
                  <a:close/>
                </a:path>
              </a:pathLst>
            </a:custGeom>
            <a:solidFill>
              <a:srgbClr val="7E4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8;p40">
              <a:extLst>
                <a:ext uri="{FF2B5EF4-FFF2-40B4-BE49-F238E27FC236}">
                  <a16:creationId xmlns:a16="http://schemas.microsoft.com/office/drawing/2014/main" xmlns="" id="{15C14039-CFF2-6CF2-4AB7-E8CA6574059F}"/>
                </a:ext>
              </a:extLst>
            </p:cNvPr>
            <p:cNvSpPr/>
            <p:nvPr/>
          </p:nvSpPr>
          <p:spPr>
            <a:xfrm>
              <a:off x="2146375" y="2651125"/>
              <a:ext cx="75050" cy="19600"/>
            </a:xfrm>
            <a:custGeom>
              <a:avLst/>
              <a:gdLst/>
              <a:ahLst/>
              <a:cxnLst/>
              <a:rect l="l" t="t" r="r" b="b"/>
              <a:pathLst>
                <a:path w="3002" h="784" extrusionOk="0">
                  <a:moveTo>
                    <a:pt x="1599" y="0"/>
                  </a:moveTo>
                  <a:cubicBezTo>
                    <a:pt x="758" y="0"/>
                    <a:pt x="92" y="513"/>
                    <a:pt x="84" y="521"/>
                  </a:cubicBezTo>
                  <a:cubicBezTo>
                    <a:pt x="25" y="569"/>
                    <a:pt x="1" y="664"/>
                    <a:pt x="49" y="724"/>
                  </a:cubicBezTo>
                  <a:cubicBezTo>
                    <a:pt x="76" y="758"/>
                    <a:pt x="116" y="777"/>
                    <a:pt x="156" y="777"/>
                  </a:cubicBezTo>
                  <a:cubicBezTo>
                    <a:pt x="185" y="777"/>
                    <a:pt x="214" y="768"/>
                    <a:pt x="239" y="748"/>
                  </a:cubicBezTo>
                  <a:cubicBezTo>
                    <a:pt x="278" y="716"/>
                    <a:pt x="850" y="282"/>
                    <a:pt x="1572" y="282"/>
                  </a:cubicBezTo>
                  <a:cubicBezTo>
                    <a:pt x="1946" y="282"/>
                    <a:pt x="2361" y="398"/>
                    <a:pt x="2763" y="748"/>
                  </a:cubicBezTo>
                  <a:cubicBezTo>
                    <a:pt x="2787" y="760"/>
                    <a:pt x="2811" y="783"/>
                    <a:pt x="2847" y="783"/>
                  </a:cubicBezTo>
                  <a:cubicBezTo>
                    <a:pt x="2894" y="783"/>
                    <a:pt x="2918" y="760"/>
                    <a:pt x="2954" y="724"/>
                  </a:cubicBezTo>
                  <a:cubicBezTo>
                    <a:pt x="3001" y="664"/>
                    <a:pt x="3001" y="569"/>
                    <a:pt x="2942" y="521"/>
                  </a:cubicBezTo>
                  <a:cubicBezTo>
                    <a:pt x="2491" y="130"/>
                    <a:pt x="2023" y="0"/>
                    <a:pt x="1599" y="0"/>
                  </a:cubicBezTo>
                  <a:close/>
                </a:path>
              </a:pathLst>
            </a:custGeom>
            <a:solidFill>
              <a:srgbClr val="7E4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9;p40">
              <a:extLst>
                <a:ext uri="{FF2B5EF4-FFF2-40B4-BE49-F238E27FC236}">
                  <a16:creationId xmlns:a16="http://schemas.microsoft.com/office/drawing/2014/main" xmlns="" id="{BD16E076-35B8-BB4B-469C-1DE23E11BE65}"/>
                </a:ext>
              </a:extLst>
            </p:cNvPr>
            <p:cNvSpPr/>
            <p:nvPr/>
          </p:nvSpPr>
          <p:spPr>
            <a:xfrm>
              <a:off x="1978200" y="2710850"/>
              <a:ext cx="86650" cy="24750"/>
            </a:xfrm>
            <a:custGeom>
              <a:avLst/>
              <a:gdLst/>
              <a:ahLst/>
              <a:cxnLst/>
              <a:rect l="l" t="t" r="r" b="b"/>
              <a:pathLst>
                <a:path w="3466" h="990" extrusionOk="0">
                  <a:moveTo>
                    <a:pt x="1692" y="1"/>
                  </a:moveTo>
                  <a:cubicBezTo>
                    <a:pt x="1370" y="1"/>
                    <a:pt x="1014" y="70"/>
                    <a:pt x="632" y="252"/>
                  </a:cubicBezTo>
                  <a:lnTo>
                    <a:pt x="1" y="14"/>
                  </a:lnTo>
                  <a:lnTo>
                    <a:pt x="180" y="526"/>
                  </a:lnTo>
                  <a:lnTo>
                    <a:pt x="239" y="704"/>
                  </a:lnTo>
                  <a:cubicBezTo>
                    <a:pt x="263" y="722"/>
                    <a:pt x="293" y="731"/>
                    <a:pt x="322" y="731"/>
                  </a:cubicBezTo>
                  <a:cubicBezTo>
                    <a:pt x="352" y="731"/>
                    <a:pt x="382" y="722"/>
                    <a:pt x="406" y="704"/>
                  </a:cubicBezTo>
                  <a:cubicBezTo>
                    <a:pt x="881" y="404"/>
                    <a:pt x="1311" y="297"/>
                    <a:pt x="1684" y="297"/>
                  </a:cubicBezTo>
                  <a:cubicBezTo>
                    <a:pt x="2582" y="297"/>
                    <a:pt x="3143" y="917"/>
                    <a:pt x="3168" y="942"/>
                  </a:cubicBezTo>
                  <a:cubicBezTo>
                    <a:pt x="3204" y="978"/>
                    <a:pt x="3251" y="990"/>
                    <a:pt x="3287" y="990"/>
                  </a:cubicBezTo>
                  <a:cubicBezTo>
                    <a:pt x="3335" y="990"/>
                    <a:pt x="3370" y="990"/>
                    <a:pt x="3394" y="966"/>
                  </a:cubicBezTo>
                  <a:cubicBezTo>
                    <a:pt x="3454" y="918"/>
                    <a:pt x="3466" y="811"/>
                    <a:pt x="3418" y="752"/>
                  </a:cubicBezTo>
                  <a:cubicBezTo>
                    <a:pt x="3418" y="743"/>
                    <a:pt x="2741" y="1"/>
                    <a:pt x="1692" y="1"/>
                  </a:cubicBezTo>
                  <a:close/>
                </a:path>
              </a:pathLst>
            </a:custGeom>
            <a:solidFill>
              <a:srgbClr val="7E4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70;p40">
              <a:extLst>
                <a:ext uri="{FF2B5EF4-FFF2-40B4-BE49-F238E27FC236}">
                  <a16:creationId xmlns:a16="http://schemas.microsoft.com/office/drawing/2014/main" xmlns="" id="{8D7291AB-7D6C-B473-6738-2E9C6C49BD6C}"/>
                </a:ext>
              </a:extLst>
            </p:cNvPr>
            <p:cNvSpPr/>
            <p:nvPr/>
          </p:nvSpPr>
          <p:spPr>
            <a:xfrm>
              <a:off x="1898725" y="2698075"/>
              <a:ext cx="72950" cy="95300"/>
            </a:xfrm>
            <a:custGeom>
              <a:avLst/>
              <a:gdLst/>
              <a:ahLst/>
              <a:cxnLst/>
              <a:rect l="l" t="t" r="r" b="b"/>
              <a:pathLst>
                <a:path w="2918" h="3812" extrusionOk="0">
                  <a:moveTo>
                    <a:pt x="1304" y="0"/>
                  </a:moveTo>
                  <a:cubicBezTo>
                    <a:pt x="1255" y="0"/>
                    <a:pt x="1205" y="4"/>
                    <a:pt x="1156" y="13"/>
                  </a:cubicBezTo>
                  <a:cubicBezTo>
                    <a:pt x="442" y="120"/>
                    <a:pt x="1" y="1060"/>
                    <a:pt x="168" y="2108"/>
                  </a:cubicBezTo>
                  <a:cubicBezTo>
                    <a:pt x="323" y="3083"/>
                    <a:pt x="952" y="3811"/>
                    <a:pt x="1615" y="3811"/>
                  </a:cubicBezTo>
                  <a:cubicBezTo>
                    <a:pt x="1664" y="3811"/>
                    <a:pt x="1714" y="3807"/>
                    <a:pt x="1763" y="3799"/>
                  </a:cubicBezTo>
                  <a:cubicBezTo>
                    <a:pt x="2477" y="3692"/>
                    <a:pt x="2918" y="2751"/>
                    <a:pt x="2751" y="1703"/>
                  </a:cubicBezTo>
                  <a:cubicBezTo>
                    <a:pt x="2596" y="728"/>
                    <a:pt x="1966" y="0"/>
                    <a:pt x="1304" y="0"/>
                  </a:cubicBezTo>
                  <a:close/>
                </a:path>
              </a:pathLst>
            </a:custGeom>
            <a:solidFill>
              <a:srgbClr val="FFA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1;p40">
              <a:extLst>
                <a:ext uri="{FF2B5EF4-FFF2-40B4-BE49-F238E27FC236}">
                  <a16:creationId xmlns:a16="http://schemas.microsoft.com/office/drawing/2014/main" xmlns="" id="{EE4BC285-45EC-ED0D-40C8-4DFC1B228C44}"/>
                </a:ext>
              </a:extLst>
            </p:cNvPr>
            <p:cNvSpPr/>
            <p:nvPr/>
          </p:nvSpPr>
          <p:spPr>
            <a:xfrm>
              <a:off x="1914800" y="2713550"/>
              <a:ext cx="37550" cy="27125"/>
            </a:xfrm>
            <a:custGeom>
              <a:avLst/>
              <a:gdLst/>
              <a:ahLst/>
              <a:cxnLst/>
              <a:rect l="l" t="t" r="r" b="b"/>
              <a:pathLst>
                <a:path w="1502" h="1085" extrusionOk="0">
                  <a:moveTo>
                    <a:pt x="474" y="1"/>
                  </a:moveTo>
                  <a:cubicBezTo>
                    <a:pt x="347" y="1"/>
                    <a:pt x="214" y="28"/>
                    <a:pt x="72" y="84"/>
                  </a:cubicBezTo>
                  <a:cubicBezTo>
                    <a:pt x="13" y="96"/>
                    <a:pt x="1" y="156"/>
                    <a:pt x="13" y="215"/>
                  </a:cubicBezTo>
                  <a:cubicBezTo>
                    <a:pt x="22" y="261"/>
                    <a:pt x="60" y="279"/>
                    <a:pt x="104" y="279"/>
                  </a:cubicBezTo>
                  <a:cubicBezTo>
                    <a:pt x="117" y="279"/>
                    <a:pt x="130" y="277"/>
                    <a:pt x="144" y="275"/>
                  </a:cubicBezTo>
                  <a:cubicBezTo>
                    <a:pt x="255" y="224"/>
                    <a:pt x="365" y="203"/>
                    <a:pt x="467" y="203"/>
                  </a:cubicBezTo>
                  <a:cubicBezTo>
                    <a:pt x="584" y="203"/>
                    <a:pt x="692" y="230"/>
                    <a:pt x="787" y="275"/>
                  </a:cubicBezTo>
                  <a:cubicBezTo>
                    <a:pt x="1156" y="465"/>
                    <a:pt x="1287" y="1001"/>
                    <a:pt x="1287" y="1001"/>
                  </a:cubicBezTo>
                  <a:cubicBezTo>
                    <a:pt x="1311" y="1049"/>
                    <a:pt x="1346" y="1084"/>
                    <a:pt x="1394" y="1084"/>
                  </a:cubicBezTo>
                  <a:lnTo>
                    <a:pt x="1406" y="1084"/>
                  </a:lnTo>
                  <a:cubicBezTo>
                    <a:pt x="1465" y="1060"/>
                    <a:pt x="1501" y="1025"/>
                    <a:pt x="1489" y="965"/>
                  </a:cubicBezTo>
                  <a:cubicBezTo>
                    <a:pt x="1489" y="930"/>
                    <a:pt x="1334" y="334"/>
                    <a:pt x="870" y="96"/>
                  </a:cubicBezTo>
                  <a:cubicBezTo>
                    <a:pt x="745" y="34"/>
                    <a:pt x="614" y="1"/>
                    <a:pt x="474" y="1"/>
                  </a:cubicBezTo>
                  <a:close/>
                </a:path>
              </a:pathLst>
            </a:custGeom>
            <a:solidFill>
              <a:srgbClr val="7E4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2;p40">
              <a:extLst>
                <a:ext uri="{FF2B5EF4-FFF2-40B4-BE49-F238E27FC236}">
                  <a16:creationId xmlns:a16="http://schemas.microsoft.com/office/drawing/2014/main" xmlns="" id="{4854019F-DEDC-EA48-7C40-61C6006A427E}"/>
                </a:ext>
              </a:extLst>
            </p:cNvPr>
            <p:cNvSpPr/>
            <p:nvPr/>
          </p:nvSpPr>
          <p:spPr>
            <a:xfrm>
              <a:off x="1913325" y="2716000"/>
              <a:ext cx="26225" cy="43125"/>
            </a:xfrm>
            <a:custGeom>
              <a:avLst/>
              <a:gdLst/>
              <a:ahLst/>
              <a:cxnLst/>
              <a:rect l="l" t="t" r="r" b="b"/>
              <a:pathLst>
                <a:path w="1049" h="1725" extrusionOk="0">
                  <a:moveTo>
                    <a:pt x="926" y="1"/>
                  </a:moveTo>
                  <a:cubicBezTo>
                    <a:pt x="914" y="1"/>
                    <a:pt x="903" y="4"/>
                    <a:pt x="893" y="10"/>
                  </a:cubicBezTo>
                  <a:cubicBezTo>
                    <a:pt x="870" y="10"/>
                    <a:pt x="0" y="486"/>
                    <a:pt x="512" y="1665"/>
                  </a:cubicBezTo>
                  <a:cubicBezTo>
                    <a:pt x="536" y="1689"/>
                    <a:pt x="560" y="1724"/>
                    <a:pt x="608" y="1724"/>
                  </a:cubicBezTo>
                  <a:cubicBezTo>
                    <a:pt x="620" y="1724"/>
                    <a:pt x="631" y="1724"/>
                    <a:pt x="655" y="1713"/>
                  </a:cubicBezTo>
                  <a:cubicBezTo>
                    <a:pt x="691" y="1689"/>
                    <a:pt x="727" y="1617"/>
                    <a:pt x="691" y="1582"/>
                  </a:cubicBezTo>
                  <a:cubicBezTo>
                    <a:pt x="250" y="593"/>
                    <a:pt x="953" y="212"/>
                    <a:pt x="977" y="189"/>
                  </a:cubicBezTo>
                  <a:cubicBezTo>
                    <a:pt x="1024" y="165"/>
                    <a:pt x="1048" y="105"/>
                    <a:pt x="1024" y="58"/>
                  </a:cubicBezTo>
                  <a:cubicBezTo>
                    <a:pt x="998" y="23"/>
                    <a:pt x="959" y="1"/>
                    <a:pt x="926" y="1"/>
                  </a:cubicBezTo>
                  <a:close/>
                </a:path>
              </a:pathLst>
            </a:custGeom>
            <a:solidFill>
              <a:srgbClr val="7E4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3;p40">
              <a:extLst>
                <a:ext uri="{FF2B5EF4-FFF2-40B4-BE49-F238E27FC236}">
                  <a16:creationId xmlns:a16="http://schemas.microsoft.com/office/drawing/2014/main" xmlns="" id="{35AA4E9E-45DA-E6C0-586A-A1C04CA91F77}"/>
                </a:ext>
              </a:extLst>
            </p:cNvPr>
            <p:cNvSpPr/>
            <p:nvPr/>
          </p:nvSpPr>
          <p:spPr>
            <a:xfrm>
              <a:off x="1983875" y="2502525"/>
              <a:ext cx="242000" cy="107475"/>
            </a:xfrm>
            <a:custGeom>
              <a:avLst/>
              <a:gdLst/>
              <a:ahLst/>
              <a:cxnLst/>
              <a:rect l="l" t="t" r="r" b="b"/>
              <a:pathLst>
                <a:path w="9680" h="4299" extrusionOk="0">
                  <a:moveTo>
                    <a:pt x="0" y="0"/>
                  </a:moveTo>
                  <a:lnTo>
                    <a:pt x="0" y="4298"/>
                  </a:lnTo>
                  <a:lnTo>
                    <a:pt x="9680" y="4298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4;p40">
              <a:extLst>
                <a:ext uri="{FF2B5EF4-FFF2-40B4-BE49-F238E27FC236}">
                  <a16:creationId xmlns:a16="http://schemas.microsoft.com/office/drawing/2014/main" xmlns="" id="{8C48BF5B-A146-FF17-7735-693B8DD59021}"/>
                </a:ext>
              </a:extLst>
            </p:cNvPr>
            <p:cNvSpPr/>
            <p:nvPr/>
          </p:nvSpPr>
          <p:spPr>
            <a:xfrm>
              <a:off x="1980900" y="2498950"/>
              <a:ext cx="248550" cy="114325"/>
            </a:xfrm>
            <a:custGeom>
              <a:avLst/>
              <a:gdLst/>
              <a:ahLst/>
              <a:cxnLst/>
              <a:rect l="l" t="t" r="r" b="b"/>
              <a:pathLst>
                <a:path w="9942" h="4573" extrusionOk="0">
                  <a:moveTo>
                    <a:pt x="9680" y="274"/>
                  </a:moveTo>
                  <a:lnTo>
                    <a:pt x="9680" y="4311"/>
                  </a:lnTo>
                  <a:lnTo>
                    <a:pt x="274" y="4311"/>
                  </a:lnTo>
                  <a:lnTo>
                    <a:pt x="274" y="274"/>
                  </a:lnTo>
                  <a:close/>
                  <a:moveTo>
                    <a:pt x="0" y="0"/>
                  </a:moveTo>
                  <a:lnTo>
                    <a:pt x="0" y="4572"/>
                  </a:lnTo>
                  <a:lnTo>
                    <a:pt x="9942" y="4572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875;p40">
              <a:extLst>
                <a:ext uri="{FF2B5EF4-FFF2-40B4-BE49-F238E27FC236}">
                  <a16:creationId xmlns:a16="http://schemas.microsoft.com/office/drawing/2014/main" xmlns="" id="{6AAA93B3-09CC-5B4C-6247-5526CDE3A30C}"/>
                </a:ext>
              </a:extLst>
            </p:cNvPr>
            <p:cNvSpPr/>
            <p:nvPr/>
          </p:nvSpPr>
          <p:spPr>
            <a:xfrm>
              <a:off x="1751400" y="2775775"/>
              <a:ext cx="52400" cy="81275"/>
            </a:xfrm>
            <a:custGeom>
              <a:avLst/>
              <a:gdLst/>
              <a:ahLst/>
              <a:cxnLst/>
              <a:rect l="l" t="t" r="r" b="b"/>
              <a:pathLst>
                <a:path w="2096" h="3251" extrusionOk="0">
                  <a:moveTo>
                    <a:pt x="2096" y="0"/>
                  </a:moveTo>
                  <a:cubicBezTo>
                    <a:pt x="2013" y="0"/>
                    <a:pt x="1917" y="12"/>
                    <a:pt x="1834" y="36"/>
                  </a:cubicBezTo>
                  <a:cubicBezTo>
                    <a:pt x="1739" y="48"/>
                    <a:pt x="1655" y="60"/>
                    <a:pt x="1560" y="95"/>
                  </a:cubicBezTo>
                  <a:lnTo>
                    <a:pt x="1310" y="179"/>
                  </a:lnTo>
                  <a:cubicBezTo>
                    <a:pt x="1215" y="215"/>
                    <a:pt x="1155" y="274"/>
                    <a:pt x="1072" y="310"/>
                  </a:cubicBezTo>
                  <a:cubicBezTo>
                    <a:pt x="905" y="393"/>
                    <a:pt x="774" y="536"/>
                    <a:pt x="643" y="655"/>
                  </a:cubicBezTo>
                  <a:lnTo>
                    <a:pt x="465" y="881"/>
                  </a:lnTo>
                  <a:cubicBezTo>
                    <a:pt x="405" y="953"/>
                    <a:pt x="358" y="1048"/>
                    <a:pt x="310" y="1119"/>
                  </a:cubicBezTo>
                  <a:cubicBezTo>
                    <a:pt x="131" y="1441"/>
                    <a:pt x="48" y="1822"/>
                    <a:pt x="24" y="2179"/>
                  </a:cubicBezTo>
                  <a:cubicBezTo>
                    <a:pt x="0" y="2548"/>
                    <a:pt x="48" y="2905"/>
                    <a:pt x="167" y="3251"/>
                  </a:cubicBezTo>
                  <a:cubicBezTo>
                    <a:pt x="143" y="2893"/>
                    <a:pt x="179" y="2548"/>
                    <a:pt x="239" y="2203"/>
                  </a:cubicBezTo>
                  <a:cubicBezTo>
                    <a:pt x="298" y="1881"/>
                    <a:pt x="405" y="1548"/>
                    <a:pt x="548" y="1250"/>
                  </a:cubicBezTo>
                  <a:cubicBezTo>
                    <a:pt x="703" y="953"/>
                    <a:pt x="917" y="703"/>
                    <a:pt x="1191" y="488"/>
                  </a:cubicBezTo>
                  <a:cubicBezTo>
                    <a:pt x="1441" y="274"/>
                    <a:pt x="1774" y="131"/>
                    <a:pt x="2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876;p40">
              <a:extLst>
                <a:ext uri="{FF2B5EF4-FFF2-40B4-BE49-F238E27FC236}">
                  <a16:creationId xmlns:a16="http://schemas.microsoft.com/office/drawing/2014/main" xmlns="" id="{12470999-A0E8-3BD6-47DB-70A8DADC928F}"/>
                </a:ext>
              </a:extLst>
            </p:cNvPr>
            <p:cNvSpPr/>
            <p:nvPr/>
          </p:nvSpPr>
          <p:spPr>
            <a:xfrm>
              <a:off x="1708525" y="2932925"/>
              <a:ext cx="29800" cy="55400"/>
            </a:xfrm>
            <a:custGeom>
              <a:avLst/>
              <a:gdLst/>
              <a:ahLst/>
              <a:cxnLst/>
              <a:rect l="l" t="t" r="r" b="b"/>
              <a:pathLst>
                <a:path w="1192" h="2216" extrusionOk="0">
                  <a:moveTo>
                    <a:pt x="1192" y="1"/>
                  </a:moveTo>
                  <a:cubicBezTo>
                    <a:pt x="965" y="25"/>
                    <a:pt x="751" y="132"/>
                    <a:pt x="537" y="263"/>
                  </a:cubicBezTo>
                  <a:cubicBezTo>
                    <a:pt x="346" y="406"/>
                    <a:pt x="191" y="608"/>
                    <a:pt x="108" y="846"/>
                  </a:cubicBezTo>
                  <a:cubicBezTo>
                    <a:pt x="13" y="1084"/>
                    <a:pt x="1" y="1334"/>
                    <a:pt x="60" y="1572"/>
                  </a:cubicBezTo>
                  <a:cubicBezTo>
                    <a:pt x="72" y="1691"/>
                    <a:pt x="132" y="1810"/>
                    <a:pt x="179" y="1918"/>
                  </a:cubicBezTo>
                  <a:cubicBezTo>
                    <a:pt x="239" y="2025"/>
                    <a:pt x="299" y="2132"/>
                    <a:pt x="370" y="2215"/>
                  </a:cubicBezTo>
                  <a:cubicBezTo>
                    <a:pt x="358" y="2108"/>
                    <a:pt x="334" y="1989"/>
                    <a:pt x="310" y="1894"/>
                  </a:cubicBezTo>
                  <a:cubicBezTo>
                    <a:pt x="310" y="1775"/>
                    <a:pt x="287" y="1668"/>
                    <a:pt x="287" y="1560"/>
                  </a:cubicBezTo>
                  <a:cubicBezTo>
                    <a:pt x="275" y="1334"/>
                    <a:pt x="310" y="1144"/>
                    <a:pt x="370" y="953"/>
                  </a:cubicBezTo>
                  <a:cubicBezTo>
                    <a:pt x="513" y="560"/>
                    <a:pt x="822" y="263"/>
                    <a:pt x="1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877;p40">
              <a:extLst>
                <a:ext uri="{FF2B5EF4-FFF2-40B4-BE49-F238E27FC236}">
                  <a16:creationId xmlns:a16="http://schemas.microsoft.com/office/drawing/2014/main" xmlns="" id="{E1D721F2-F6AF-ED98-AADA-CA8019F28492}"/>
                </a:ext>
              </a:extLst>
            </p:cNvPr>
            <p:cNvSpPr/>
            <p:nvPr/>
          </p:nvSpPr>
          <p:spPr>
            <a:xfrm>
              <a:off x="2156200" y="2332850"/>
              <a:ext cx="59875" cy="109875"/>
            </a:xfrm>
            <a:custGeom>
              <a:avLst/>
              <a:gdLst/>
              <a:ahLst/>
              <a:cxnLst/>
              <a:rect l="l" t="t" r="r" b="b"/>
              <a:pathLst>
                <a:path w="2395" h="4395" extrusionOk="0">
                  <a:moveTo>
                    <a:pt x="1" y="1"/>
                  </a:moveTo>
                  <a:lnTo>
                    <a:pt x="1" y="1"/>
                  </a:lnTo>
                  <a:cubicBezTo>
                    <a:pt x="382" y="215"/>
                    <a:pt x="763" y="489"/>
                    <a:pt x="1084" y="787"/>
                  </a:cubicBezTo>
                  <a:cubicBezTo>
                    <a:pt x="1418" y="1096"/>
                    <a:pt x="1692" y="1441"/>
                    <a:pt x="1870" y="1822"/>
                  </a:cubicBezTo>
                  <a:cubicBezTo>
                    <a:pt x="2073" y="2215"/>
                    <a:pt x="2168" y="2644"/>
                    <a:pt x="2156" y="3073"/>
                  </a:cubicBezTo>
                  <a:cubicBezTo>
                    <a:pt x="2168" y="3287"/>
                    <a:pt x="2108" y="3501"/>
                    <a:pt x="2096" y="3727"/>
                  </a:cubicBezTo>
                  <a:cubicBezTo>
                    <a:pt x="2073" y="3954"/>
                    <a:pt x="1989" y="4180"/>
                    <a:pt x="1954" y="4394"/>
                  </a:cubicBezTo>
                  <a:cubicBezTo>
                    <a:pt x="2049" y="4204"/>
                    <a:pt x="2156" y="4001"/>
                    <a:pt x="2227" y="3775"/>
                  </a:cubicBezTo>
                  <a:cubicBezTo>
                    <a:pt x="2275" y="3549"/>
                    <a:pt x="2370" y="3323"/>
                    <a:pt x="2370" y="3084"/>
                  </a:cubicBezTo>
                  <a:cubicBezTo>
                    <a:pt x="2370" y="2977"/>
                    <a:pt x="2394" y="2858"/>
                    <a:pt x="2382" y="2727"/>
                  </a:cubicBezTo>
                  <a:lnTo>
                    <a:pt x="2346" y="2382"/>
                  </a:lnTo>
                  <a:cubicBezTo>
                    <a:pt x="2287" y="2156"/>
                    <a:pt x="2239" y="1918"/>
                    <a:pt x="2120" y="1703"/>
                  </a:cubicBezTo>
                  <a:cubicBezTo>
                    <a:pt x="1918" y="1275"/>
                    <a:pt x="1608" y="906"/>
                    <a:pt x="1227" y="620"/>
                  </a:cubicBezTo>
                  <a:cubicBezTo>
                    <a:pt x="858" y="334"/>
                    <a:pt x="441" y="12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"/>
          <p:cNvSpPr/>
          <p:nvPr/>
        </p:nvSpPr>
        <p:spPr>
          <a:xfrm>
            <a:off x="4002425" y="461050"/>
            <a:ext cx="1139100" cy="113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3"/>
          <p:cNvSpPr/>
          <p:nvPr/>
        </p:nvSpPr>
        <p:spPr>
          <a:xfrm flipH="1">
            <a:off x="189544" y="1190622"/>
            <a:ext cx="533103" cy="505275"/>
          </a:xfrm>
          <a:custGeom>
            <a:avLst/>
            <a:gdLst/>
            <a:ahLst/>
            <a:cxnLst/>
            <a:rect l="l" t="t" r="r" b="b"/>
            <a:pathLst>
              <a:path w="3085" h="2924" extrusionOk="0">
                <a:moveTo>
                  <a:pt x="2228" y="0"/>
                </a:moveTo>
                <a:cubicBezTo>
                  <a:pt x="2200" y="0"/>
                  <a:pt x="2171" y="9"/>
                  <a:pt x="2144" y="27"/>
                </a:cubicBezTo>
                <a:lnTo>
                  <a:pt x="1489" y="444"/>
                </a:lnTo>
                <a:cubicBezTo>
                  <a:pt x="1476" y="463"/>
                  <a:pt x="1452" y="472"/>
                  <a:pt x="1425" y="472"/>
                </a:cubicBezTo>
                <a:cubicBezTo>
                  <a:pt x="1403" y="472"/>
                  <a:pt x="1379" y="466"/>
                  <a:pt x="1358" y="455"/>
                </a:cubicBezTo>
                <a:lnTo>
                  <a:pt x="644" y="158"/>
                </a:lnTo>
                <a:cubicBezTo>
                  <a:pt x="626" y="153"/>
                  <a:pt x="609" y="150"/>
                  <a:pt x="592" y="150"/>
                </a:cubicBezTo>
                <a:cubicBezTo>
                  <a:pt x="493" y="150"/>
                  <a:pt x="409" y="235"/>
                  <a:pt x="429" y="336"/>
                </a:cubicBezTo>
                <a:lnTo>
                  <a:pt x="632" y="1086"/>
                </a:lnTo>
                <a:cubicBezTo>
                  <a:pt x="644" y="1134"/>
                  <a:pt x="632" y="1170"/>
                  <a:pt x="596" y="1217"/>
                </a:cubicBezTo>
                <a:lnTo>
                  <a:pt x="96" y="1813"/>
                </a:lnTo>
                <a:cubicBezTo>
                  <a:pt x="1" y="1920"/>
                  <a:pt x="72" y="2063"/>
                  <a:pt x="191" y="2063"/>
                </a:cubicBezTo>
                <a:lnTo>
                  <a:pt x="965" y="2110"/>
                </a:lnTo>
                <a:cubicBezTo>
                  <a:pt x="1013" y="2110"/>
                  <a:pt x="1060" y="2146"/>
                  <a:pt x="1084" y="2182"/>
                </a:cubicBezTo>
                <a:lnTo>
                  <a:pt x="1489" y="2860"/>
                </a:lnTo>
                <a:cubicBezTo>
                  <a:pt x="1515" y="2903"/>
                  <a:pt x="1563" y="2924"/>
                  <a:pt x="1613" y="2924"/>
                </a:cubicBezTo>
                <a:cubicBezTo>
                  <a:pt x="1675" y="2924"/>
                  <a:pt x="1742" y="2891"/>
                  <a:pt x="1775" y="2825"/>
                </a:cubicBezTo>
                <a:lnTo>
                  <a:pt x="2060" y="2098"/>
                </a:lnTo>
                <a:cubicBezTo>
                  <a:pt x="2072" y="2051"/>
                  <a:pt x="2120" y="2027"/>
                  <a:pt x="2156" y="2003"/>
                </a:cubicBezTo>
                <a:lnTo>
                  <a:pt x="2918" y="1825"/>
                </a:lnTo>
                <a:cubicBezTo>
                  <a:pt x="3037" y="1801"/>
                  <a:pt x="3084" y="1634"/>
                  <a:pt x="2977" y="1563"/>
                </a:cubicBezTo>
                <a:lnTo>
                  <a:pt x="2382" y="1075"/>
                </a:lnTo>
                <a:cubicBezTo>
                  <a:pt x="2334" y="1039"/>
                  <a:pt x="2322" y="979"/>
                  <a:pt x="2322" y="932"/>
                </a:cubicBezTo>
                <a:lnTo>
                  <a:pt x="2382" y="158"/>
                </a:lnTo>
                <a:cubicBezTo>
                  <a:pt x="2382" y="69"/>
                  <a:pt x="2309" y="0"/>
                  <a:pt x="2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3"/>
          <p:cNvSpPr/>
          <p:nvPr/>
        </p:nvSpPr>
        <p:spPr>
          <a:xfrm rot="1548551">
            <a:off x="2628422" y="521971"/>
            <a:ext cx="376297" cy="421101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6">
            <a:extLst>
              <a:ext uri="{FF2B5EF4-FFF2-40B4-BE49-F238E27FC236}">
                <a16:creationId xmlns:a16="http://schemas.microsoft.com/office/drawing/2014/main" xmlns="" id="{F1D2D4DD-E2CF-2310-B41B-B87685EA98A6}"/>
              </a:ext>
            </a:extLst>
          </p:cNvPr>
          <p:cNvSpPr txBox="1"/>
          <p:nvPr/>
        </p:nvSpPr>
        <p:spPr>
          <a:xfrm>
            <a:off x="1332901" y="2347310"/>
            <a:ext cx="6478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9" name="TextBox 77">
            <a:extLst>
              <a:ext uri="{FF2B5EF4-FFF2-40B4-BE49-F238E27FC236}">
                <a16:creationId xmlns:a16="http://schemas.microsoft.com/office/drawing/2014/main" xmlns="" id="{3C255E50-1F75-2E23-67E6-DE9941095371}"/>
              </a:ext>
            </a:extLst>
          </p:cNvPr>
          <p:cNvSpPr txBox="1"/>
          <p:nvPr/>
        </p:nvSpPr>
        <p:spPr>
          <a:xfrm>
            <a:off x="2977058" y="1619787"/>
            <a:ext cx="336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CF4837-866A-0F68-CB21-6C84FFBCF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666" y="595368"/>
            <a:ext cx="817233" cy="817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" y="180473"/>
            <a:ext cx="1708421" cy="49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1720517" y="1962150"/>
            <a:ext cx="7255042" cy="85602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ea typeface="Verdana" panose="020B0604030504040204" pitchFamily="34" charset="0"/>
              </a:rPr>
              <a:t>? Hãy chia sẻ về ước mơ, dự định của em trong thời gian tới</a:t>
            </a:r>
            <a:endParaRPr lang="en-US" sz="27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03948" y="258328"/>
            <a:ext cx="7688179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Helvetica Neue"/>
                <a:cs typeface="Arial" pitchFamily="34" charset="0"/>
              </a:rPr>
              <a:t>Phỏng vấn nhanh</a:t>
            </a:r>
            <a:endParaRPr lang="en-SG" alt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66699" y="1119414"/>
            <a:ext cx="887730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Helvetica Neue"/>
                <a:cs typeface="Arial" pitchFamily="34" charset="0"/>
              </a:rPr>
              <a:t>Bài</a:t>
            </a:r>
            <a:r>
              <a:rPr lang="en-US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Helvetica Neue"/>
                <a:cs typeface="Arial" pitchFamily="34" charset="0"/>
              </a:rPr>
              <a:t> 6</a:t>
            </a:r>
            <a:r>
              <a:rPr lang="en-US" altLang="en-US" sz="36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Helvetica Neue"/>
                <a:cs typeface="Arial" pitchFamily="34" charset="0"/>
              </a:rPr>
              <a:t>: </a:t>
            </a:r>
            <a:r>
              <a:rPr lang="en-US" altLang="en-US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Helvetica Neue"/>
                <a:cs typeface="Arial" pitchFamily="34" charset="0"/>
              </a:rPr>
              <a:t>XÁC ĐỊNH MỤC TIÊU CÁ NHÂN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(tiết 1)</a:t>
            </a:r>
            <a:endParaRPr lang="en-SG" altLang="en-US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Shape 191"/>
          <p:cNvPicPr/>
          <p:nvPr/>
        </p:nvPicPr>
        <p:blipFill>
          <a:blip r:embed="rId2"/>
          <a:stretch/>
        </p:blipFill>
        <p:spPr>
          <a:xfrm>
            <a:off x="3241283" y="3205124"/>
            <a:ext cx="2928134" cy="1840832"/>
          </a:xfrm>
          <a:prstGeom prst="rect">
            <a:avLst/>
          </a:prstGeom>
        </p:spPr>
      </p:pic>
      <p:pic>
        <p:nvPicPr>
          <p:cNvPr id="18" name="Shape 196"/>
          <p:cNvPicPr/>
          <p:nvPr/>
        </p:nvPicPr>
        <p:blipFill>
          <a:blip r:embed="rId3"/>
          <a:stretch/>
        </p:blipFill>
        <p:spPr>
          <a:xfrm>
            <a:off x="168442" y="3205124"/>
            <a:ext cx="2695073" cy="1667665"/>
          </a:xfrm>
          <a:prstGeom prst="rect">
            <a:avLst/>
          </a:prstGeom>
        </p:spPr>
      </p:pic>
      <p:pic>
        <p:nvPicPr>
          <p:cNvPr id="22" name="Shape 204"/>
          <p:cNvPicPr/>
          <p:nvPr/>
        </p:nvPicPr>
        <p:blipFill>
          <a:blip r:embed="rId4"/>
          <a:stretch/>
        </p:blipFill>
        <p:spPr>
          <a:xfrm>
            <a:off x="6412831" y="3356811"/>
            <a:ext cx="2311975" cy="15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34177">
            <a:off x="371512" y="1200198"/>
            <a:ext cx="8372476" cy="341960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61925" dir="3120000" algn="bl" rotWithShape="0">
              <a:schemeClr val="accent3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58" name="Google Shape;358;p32"/>
          <p:cNvSpPr/>
          <p:nvPr/>
        </p:nvSpPr>
        <p:spPr>
          <a:xfrm>
            <a:off x="4719894" y="3215361"/>
            <a:ext cx="870000" cy="8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2"/>
          <p:cNvSpPr/>
          <p:nvPr/>
        </p:nvSpPr>
        <p:spPr>
          <a:xfrm>
            <a:off x="4719905" y="1715075"/>
            <a:ext cx="870000" cy="8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2"/>
          <p:cNvSpPr/>
          <p:nvPr/>
        </p:nvSpPr>
        <p:spPr>
          <a:xfrm>
            <a:off x="876982" y="3215350"/>
            <a:ext cx="870000" cy="8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876907" y="1715000"/>
            <a:ext cx="870000" cy="8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2"/>
          <p:cNvSpPr txBox="1">
            <a:spLocks noGrp="1"/>
          </p:cNvSpPr>
          <p:nvPr>
            <p:ph type="title" idx="2"/>
          </p:nvPr>
        </p:nvSpPr>
        <p:spPr>
          <a:xfrm>
            <a:off x="872189" y="1912025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65" name="Google Shape;365;p32"/>
          <p:cNvSpPr txBox="1">
            <a:spLocks noGrp="1"/>
          </p:cNvSpPr>
          <p:nvPr>
            <p:ph type="title" idx="3"/>
          </p:nvPr>
        </p:nvSpPr>
        <p:spPr>
          <a:xfrm>
            <a:off x="4708913" y="1912025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02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66" name="Google Shape;366;p32"/>
          <p:cNvSpPr txBox="1">
            <a:spLocks noGrp="1"/>
          </p:cNvSpPr>
          <p:nvPr>
            <p:ph type="title" idx="4"/>
          </p:nvPr>
        </p:nvSpPr>
        <p:spPr>
          <a:xfrm>
            <a:off x="872189" y="3415750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03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67" name="Google Shape;367;p32"/>
          <p:cNvSpPr txBox="1">
            <a:spLocks noGrp="1"/>
          </p:cNvSpPr>
          <p:nvPr>
            <p:ph type="title" idx="5"/>
          </p:nvPr>
        </p:nvSpPr>
        <p:spPr>
          <a:xfrm>
            <a:off x="4708912" y="3415750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04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77" name="Google Shape;377;p32"/>
          <p:cNvSpPr/>
          <p:nvPr/>
        </p:nvSpPr>
        <p:spPr>
          <a:xfrm flipH="1">
            <a:off x="6943969" y="713022"/>
            <a:ext cx="533103" cy="505275"/>
          </a:xfrm>
          <a:custGeom>
            <a:avLst/>
            <a:gdLst/>
            <a:ahLst/>
            <a:cxnLst/>
            <a:rect l="l" t="t" r="r" b="b"/>
            <a:pathLst>
              <a:path w="3085" h="2924" extrusionOk="0">
                <a:moveTo>
                  <a:pt x="2228" y="0"/>
                </a:moveTo>
                <a:cubicBezTo>
                  <a:pt x="2200" y="0"/>
                  <a:pt x="2171" y="9"/>
                  <a:pt x="2144" y="27"/>
                </a:cubicBezTo>
                <a:lnTo>
                  <a:pt x="1489" y="444"/>
                </a:lnTo>
                <a:cubicBezTo>
                  <a:pt x="1476" y="463"/>
                  <a:pt x="1452" y="472"/>
                  <a:pt x="1425" y="472"/>
                </a:cubicBezTo>
                <a:cubicBezTo>
                  <a:pt x="1403" y="472"/>
                  <a:pt x="1379" y="466"/>
                  <a:pt x="1358" y="455"/>
                </a:cubicBezTo>
                <a:lnTo>
                  <a:pt x="644" y="158"/>
                </a:lnTo>
                <a:cubicBezTo>
                  <a:pt x="626" y="153"/>
                  <a:pt x="609" y="150"/>
                  <a:pt x="592" y="150"/>
                </a:cubicBezTo>
                <a:cubicBezTo>
                  <a:pt x="493" y="150"/>
                  <a:pt x="409" y="235"/>
                  <a:pt x="429" y="336"/>
                </a:cubicBezTo>
                <a:lnTo>
                  <a:pt x="632" y="1086"/>
                </a:lnTo>
                <a:cubicBezTo>
                  <a:pt x="644" y="1134"/>
                  <a:pt x="632" y="1170"/>
                  <a:pt x="596" y="1217"/>
                </a:cubicBezTo>
                <a:lnTo>
                  <a:pt x="96" y="1813"/>
                </a:lnTo>
                <a:cubicBezTo>
                  <a:pt x="1" y="1920"/>
                  <a:pt x="72" y="2063"/>
                  <a:pt x="191" y="2063"/>
                </a:cubicBezTo>
                <a:lnTo>
                  <a:pt x="965" y="2110"/>
                </a:lnTo>
                <a:cubicBezTo>
                  <a:pt x="1013" y="2110"/>
                  <a:pt x="1060" y="2146"/>
                  <a:pt x="1084" y="2182"/>
                </a:cubicBezTo>
                <a:lnTo>
                  <a:pt x="1489" y="2860"/>
                </a:lnTo>
                <a:cubicBezTo>
                  <a:pt x="1515" y="2903"/>
                  <a:pt x="1563" y="2924"/>
                  <a:pt x="1613" y="2924"/>
                </a:cubicBezTo>
                <a:cubicBezTo>
                  <a:pt x="1675" y="2924"/>
                  <a:pt x="1742" y="2891"/>
                  <a:pt x="1775" y="2825"/>
                </a:cubicBezTo>
                <a:lnTo>
                  <a:pt x="2060" y="2098"/>
                </a:lnTo>
                <a:cubicBezTo>
                  <a:pt x="2072" y="2051"/>
                  <a:pt x="2120" y="2027"/>
                  <a:pt x="2156" y="2003"/>
                </a:cubicBezTo>
                <a:lnTo>
                  <a:pt x="2918" y="1825"/>
                </a:lnTo>
                <a:cubicBezTo>
                  <a:pt x="3037" y="1801"/>
                  <a:pt x="3084" y="1634"/>
                  <a:pt x="2977" y="1563"/>
                </a:cubicBezTo>
                <a:lnTo>
                  <a:pt x="2382" y="1075"/>
                </a:lnTo>
                <a:cubicBezTo>
                  <a:pt x="2334" y="1039"/>
                  <a:pt x="2322" y="979"/>
                  <a:pt x="2322" y="932"/>
                </a:cubicBezTo>
                <a:lnTo>
                  <a:pt x="2382" y="158"/>
                </a:lnTo>
                <a:cubicBezTo>
                  <a:pt x="2382" y="69"/>
                  <a:pt x="2309" y="0"/>
                  <a:pt x="2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1F59717-E78E-4899-B0C8-AFADCED62871}"/>
              </a:ext>
            </a:extLst>
          </p:cNvPr>
          <p:cNvSpPr txBox="1"/>
          <p:nvPr/>
        </p:nvSpPr>
        <p:spPr>
          <a:xfrm>
            <a:off x="1469838" y="202228"/>
            <a:ext cx="647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435B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FF43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435B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FF43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435B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43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435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43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5D56B02-32CE-E4DB-5CD2-E79ED05C6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02" y="0"/>
            <a:ext cx="866150" cy="8661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7CCD5BC-41F9-BD1A-1807-A51341896B47}"/>
              </a:ext>
            </a:extLst>
          </p:cNvPr>
          <p:cNvSpPr txBox="1"/>
          <p:nvPr/>
        </p:nvSpPr>
        <p:spPr>
          <a:xfrm>
            <a:off x="1793864" y="1620379"/>
            <a:ext cx="2377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chemeClr val="tx1"/>
                </a:solidFill>
                <a:latin typeface="+mj-lt"/>
              </a:rPr>
              <a:t>Nhận biết được thế nào là mục tiêu cá nhân; các loại mục tiêu cá nhân.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670AD12-BB09-8F4D-A7D8-66712F84F9EF}"/>
              </a:ext>
            </a:extLst>
          </p:cNvPr>
          <p:cNvSpPr txBox="1"/>
          <p:nvPr/>
        </p:nvSpPr>
        <p:spPr>
          <a:xfrm>
            <a:off x="5613450" y="3135768"/>
            <a:ext cx="2972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chemeClr val="tx1"/>
                </a:solidFill>
                <a:latin typeface="+mj-lt"/>
              </a:rPr>
              <a:t>Xây dựng được mục tiêu cá nhân của bản thân và kế hoạch hành động nhằm đạt mục tiêu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đó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.</a:t>
            </a:r>
            <a:r>
              <a:rPr lang="vi-VN" sz="1800" dirty="0">
                <a:solidFill>
                  <a:schemeClr val="tx1"/>
                </a:solidFill>
                <a:latin typeface="+mj-lt"/>
              </a:rPr>
              <a:t> 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4A1432-2277-064C-2602-78B19A6B354B}"/>
              </a:ext>
            </a:extLst>
          </p:cNvPr>
          <p:cNvSpPr txBox="1"/>
          <p:nvPr/>
        </p:nvSpPr>
        <p:spPr>
          <a:xfrm>
            <a:off x="1829971" y="3215350"/>
            <a:ext cx="24531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chemeClr val="tx1"/>
                </a:solidFill>
                <a:latin typeface="+mj-lt"/>
              </a:rPr>
              <a:t>Nêu được cách xác định mục tiêu và lập kế hoạch thực hiện mục tiêu cá nhân. 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979347B-6CE0-7528-5FC6-7B958784AFDE}"/>
              </a:ext>
            </a:extLst>
          </p:cNvPr>
          <p:cNvSpPr txBox="1"/>
          <p:nvPr/>
        </p:nvSpPr>
        <p:spPr>
          <a:xfrm>
            <a:off x="5613450" y="1766682"/>
            <a:ext cx="2524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chemeClr val="tx1"/>
                </a:solidFill>
                <a:latin typeface="+mj-lt"/>
              </a:rPr>
              <a:t>Hiểu vì sao phải xác định mục tiêu cá nhân.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76907" y="2733675"/>
            <a:ext cx="7553876" cy="2571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07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"/>
          <p:cNvSpPr/>
          <p:nvPr/>
        </p:nvSpPr>
        <p:spPr>
          <a:xfrm>
            <a:off x="4002425" y="0"/>
            <a:ext cx="1139100" cy="113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3"/>
          <p:cNvSpPr/>
          <p:nvPr/>
        </p:nvSpPr>
        <p:spPr>
          <a:xfrm flipH="1">
            <a:off x="189544" y="1190622"/>
            <a:ext cx="533103" cy="505275"/>
          </a:xfrm>
          <a:custGeom>
            <a:avLst/>
            <a:gdLst/>
            <a:ahLst/>
            <a:cxnLst/>
            <a:rect l="l" t="t" r="r" b="b"/>
            <a:pathLst>
              <a:path w="3085" h="2924" extrusionOk="0">
                <a:moveTo>
                  <a:pt x="2228" y="0"/>
                </a:moveTo>
                <a:cubicBezTo>
                  <a:pt x="2200" y="0"/>
                  <a:pt x="2171" y="9"/>
                  <a:pt x="2144" y="27"/>
                </a:cubicBezTo>
                <a:lnTo>
                  <a:pt x="1489" y="444"/>
                </a:lnTo>
                <a:cubicBezTo>
                  <a:pt x="1476" y="463"/>
                  <a:pt x="1452" y="472"/>
                  <a:pt x="1425" y="472"/>
                </a:cubicBezTo>
                <a:cubicBezTo>
                  <a:pt x="1403" y="472"/>
                  <a:pt x="1379" y="466"/>
                  <a:pt x="1358" y="455"/>
                </a:cubicBezTo>
                <a:lnTo>
                  <a:pt x="644" y="158"/>
                </a:lnTo>
                <a:cubicBezTo>
                  <a:pt x="626" y="153"/>
                  <a:pt x="609" y="150"/>
                  <a:pt x="592" y="150"/>
                </a:cubicBezTo>
                <a:cubicBezTo>
                  <a:pt x="493" y="150"/>
                  <a:pt x="409" y="235"/>
                  <a:pt x="429" y="336"/>
                </a:cubicBezTo>
                <a:lnTo>
                  <a:pt x="632" y="1086"/>
                </a:lnTo>
                <a:cubicBezTo>
                  <a:pt x="644" y="1134"/>
                  <a:pt x="632" y="1170"/>
                  <a:pt x="596" y="1217"/>
                </a:cubicBezTo>
                <a:lnTo>
                  <a:pt x="96" y="1813"/>
                </a:lnTo>
                <a:cubicBezTo>
                  <a:pt x="1" y="1920"/>
                  <a:pt x="72" y="2063"/>
                  <a:pt x="191" y="2063"/>
                </a:cubicBezTo>
                <a:lnTo>
                  <a:pt x="965" y="2110"/>
                </a:lnTo>
                <a:cubicBezTo>
                  <a:pt x="1013" y="2110"/>
                  <a:pt x="1060" y="2146"/>
                  <a:pt x="1084" y="2182"/>
                </a:cubicBezTo>
                <a:lnTo>
                  <a:pt x="1489" y="2860"/>
                </a:lnTo>
                <a:cubicBezTo>
                  <a:pt x="1515" y="2903"/>
                  <a:pt x="1563" y="2924"/>
                  <a:pt x="1613" y="2924"/>
                </a:cubicBezTo>
                <a:cubicBezTo>
                  <a:pt x="1675" y="2924"/>
                  <a:pt x="1742" y="2891"/>
                  <a:pt x="1775" y="2825"/>
                </a:cubicBezTo>
                <a:lnTo>
                  <a:pt x="2060" y="2098"/>
                </a:lnTo>
                <a:cubicBezTo>
                  <a:pt x="2072" y="2051"/>
                  <a:pt x="2120" y="2027"/>
                  <a:pt x="2156" y="2003"/>
                </a:cubicBezTo>
                <a:lnTo>
                  <a:pt x="2918" y="1825"/>
                </a:lnTo>
                <a:cubicBezTo>
                  <a:pt x="3037" y="1801"/>
                  <a:pt x="3084" y="1634"/>
                  <a:pt x="2977" y="1563"/>
                </a:cubicBezTo>
                <a:lnTo>
                  <a:pt x="2382" y="1075"/>
                </a:lnTo>
                <a:cubicBezTo>
                  <a:pt x="2334" y="1039"/>
                  <a:pt x="2322" y="979"/>
                  <a:pt x="2322" y="932"/>
                </a:cubicBezTo>
                <a:lnTo>
                  <a:pt x="2382" y="158"/>
                </a:lnTo>
                <a:cubicBezTo>
                  <a:pt x="2382" y="69"/>
                  <a:pt x="2309" y="0"/>
                  <a:pt x="2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3"/>
          <p:cNvSpPr/>
          <p:nvPr/>
        </p:nvSpPr>
        <p:spPr>
          <a:xfrm rot="1548551">
            <a:off x="2628422" y="521971"/>
            <a:ext cx="376297" cy="421101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08">
            <a:extLst>
              <a:ext uri="{FF2B5EF4-FFF2-40B4-BE49-F238E27FC236}">
                <a16:creationId xmlns:a16="http://schemas.microsoft.com/office/drawing/2014/main" xmlns="" id="{5A494F5C-14A2-B404-5726-78E330578D09}"/>
              </a:ext>
            </a:extLst>
          </p:cNvPr>
          <p:cNvSpPr txBox="1"/>
          <p:nvPr/>
        </p:nvSpPr>
        <p:spPr>
          <a:xfrm>
            <a:off x="1647825" y="1724472"/>
            <a:ext cx="566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3" name="TextBox 109">
            <a:extLst>
              <a:ext uri="{FF2B5EF4-FFF2-40B4-BE49-F238E27FC236}">
                <a16:creationId xmlns:a16="http://schemas.microsoft.com/office/drawing/2014/main" xmlns="" id="{E75BCEE8-AE8D-4863-B0EB-6C913904734C}"/>
              </a:ext>
            </a:extLst>
          </p:cNvPr>
          <p:cNvSpPr txBox="1"/>
          <p:nvPr/>
        </p:nvSpPr>
        <p:spPr>
          <a:xfrm>
            <a:off x="2890847" y="1205134"/>
            <a:ext cx="336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77EC8-7552-94CC-3BE2-3ABB0EEB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743" y="184293"/>
            <a:ext cx="770513" cy="7705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647" y="3208661"/>
            <a:ext cx="8039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Khái niệm mục tiêu cá nhân và các loại mục tiêu cá nhân </a:t>
            </a:r>
            <a:endParaRPr lang="en-US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7"/>
          <p:cNvSpPr/>
          <p:nvPr/>
        </p:nvSpPr>
        <p:spPr>
          <a:xfrm rot="867748">
            <a:off x="2624478" y="213078"/>
            <a:ext cx="183612" cy="251974"/>
          </a:xfrm>
          <a:custGeom>
            <a:avLst/>
            <a:gdLst/>
            <a:ahLst/>
            <a:cxnLst/>
            <a:rect l="l" t="t" r="r" b="b"/>
            <a:pathLst>
              <a:path w="2918" h="4004" extrusionOk="0">
                <a:moveTo>
                  <a:pt x="1455" y="1"/>
                </a:moveTo>
                <a:cubicBezTo>
                  <a:pt x="1405" y="1"/>
                  <a:pt x="1355" y="31"/>
                  <a:pt x="1323" y="89"/>
                </a:cubicBezTo>
                <a:cubicBezTo>
                  <a:pt x="1203" y="339"/>
                  <a:pt x="977" y="1256"/>
                  <a:pt x="287" y="1863"/>
                </a:cubicBezTo>
                <a:cubicBezTo>
                  <a:pt x="1" y="2113"/>
                  <a:pt x="346" y="2232"/>
                  <a:pt x="680" y="2625"/>
                </a:cubicBezTo>
                <a:cubicBezTo>
                  <a:pt x="1275" y="3292"/>
                  <a:pt x="1299" y="3697"/>
                  <a:pt x="1477" y="3935"/>
                </a:cubicBezTo>
                <a:cubicBezTo>
                  <a:pt x="1511" y="3980"/>
                  <a:pt x="1561" y="4004"/>
                  <a:pt x="1610" y="4004"/>
                </a:cubicBezTo>
                <a:cubicBezTo>
                  <a:pt x="1665" y="4004"/>
                  <a:pt x="1720" y="3974"/>
                  <a:pt x="1751" y="3911"/>
                </a:cubicBezTo>
                <a:cubicBezTo>
                  <a:pt x="1799" y="3828"/>
                  <a:pt x="1835" y="3744"/>
                  <a:pt x="1858" y="3649"/>
                </a:cubicBezTo>
                <a:cubicBezTo>
                  <a:pt x="2216" y="2649"/>
                  <a:pt x="2632" y="2339"/>
                  <a:pt x="2847" y="2101"/>
                </a:cubicBezTo>
                <a:cubicBezTo>
                  <a:pt x="2918" y="2018"/>
                  <a:pt x="2858" y="1839"/>
                  <a:pt x="2787" y="1792"/>
                </a:cubicBezTo>
                <a:cubicBezTo>
                  <a:pt x="2585" y="1613"/>
                  <a:pt x="2096" y="1220"/>
                  <a:pt x="1739" y="387"/>
                </a:cubicBezTo>
                <a:cubicBezTo>
                  <a:pt x="1692" y="268"/>
                  <a:pt x="1656" y="149"/>
                  <a:pt x="1573" y="65"/>
                </a:cubicBezTo>
                <a:cubicBezTo>
                  <a:pt x="1540" y="22"/>
                  <a:pt x="1498" y="1"/>
                  <a:pt x="14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Administrator\Desktop\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194142"/>
            <a:ext cx="4248150" cy="46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39065"/>
            <a:ext cx="4100513" cy="45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31941"/>
              </p:ext>
            </p:extLst>
          </p:nvPr>
        </p:nvGraphicFramePr>
        <p:xfrm>
          <a:off x="933449" y="542924"/>
          <a:ext cx="8086726" cy="4438650"/>
        </p:xfrm>
        <a:graphic>
          <a:graphicData uri="http://schemas.openxmlformats.org/drawingml/2006/table">
            <a:tbl>
              <a:tblPr firstRow="1" firstCol="1" bandRow="1">
                <a:tableStyleId>{8F3C28EC-84B1-42DD-89C1-84719D1FBE1C}</a:tableStyleId>
              </a:tblPr>
              <a:tblGrid>
                <a:gridCol w="776850"/>
                <a:gridCol w="1905878"/>
                <a:gridCol w="1659992"/>
                <a:gridCol w="1573784"/>
                <a:gridCol w="2170222"/>
              </a:tblGrid>
              <a:tr h="9026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Mong muốn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thực hiện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loại mục tiêu theo thời gian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loại mục tiêu </a:t>
                      </a:r>
                      <a:endParaRPr lang="en-US" sz="1400" b="1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lĩnh vực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589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589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589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589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589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  <a:tr h="589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29565" marT="29565" marB="295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65" marR="0" marT="29565" marB="29565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782" y="1671936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0233" y="2489298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6096" y="3475136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0234" y="4476750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751073" y="2143125"/>
            <a:ext cx="146366" cy="100012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727162" y="3324224"/>
            <a:ext cx="118903" cy="104774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945</Words>
  <PresentationFormat>On-screen Show (16:9)</PresentationFormat>
  <Paragraphs>205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Times New Roman</vt:lpstr>
      <vt:lpstr>微软雅黑</vt:lpstr>
      <vt:lpstr>Verdana</vt:lpstr>
      <vt:lpstr>Helvetica Neue</vt:lpstr>
      <vt:lpstr>Calibri</vt:lpstr>
      <vt:lpstr>VNI-Souvir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2023-08-16T13:17:54Z</dcterms:modified>
</cp:coreProperties>
</file>