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1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61685-EB92-B4F0-F906-3A3DC5719F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A89C89-65D6-059D-CBEA-FA8B4AAFC4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49F834-2E3A-E12D-591E-19271573D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2C03-966F-448F-AC70-9BC66E403929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70270D-DDF7-BAC0-7740-9C3C54A8E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23AEC-8E2C-A153-50B4-78ED8A42E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341E-D3FA-41AE-BFB4-AA65385BD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025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190AD-AADB-9C08-4363-8856BF09D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B1FD29-42B1-5415-B846-7202423412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4E8340-90E3-052E-198A-0F9CF11C4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2C03-966F-448F-AC70-9BC66E403929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AFDA1-E28A-2DF5-95DE-08DD4F77A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E12B73-F164-3AE3-008A-EEBDC4C01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341E-D3FA-41AE-BFB4-AA65385BD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309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F63F14-0C93-EDA5-83F7-F337CA9DBF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6FABD6-2B4B-9AFF-A0A1-6DAD3A306E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3DDDE2-956E-2933-AEA4-91A33861B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2C03-966F-448F-AC70-9BC66E403929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8CEBD7-470D-B36A-3760-4837BB0CB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56F72C-951A-E187-51BD-EA574E233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341E-D3FA-41AE-BFB4-AA65385BD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87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36185-9FA2-BCF7-1726-2B36055BF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BEF61-CC15-C2A0-80F1-876C1A82A0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AC50E4-B10F-69F6-6A56-5DF4BEE84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2C03-966F-448F-AC70-9BC66E403929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12F50-8E5F-845B-21D9-89D2A323B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2CAB7-E461-DCA1-AA9A-8D5B1DB26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341E-D3FA-41AE-BFB4-AA65385BD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324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229EF-05D6-4E4D-BCA1-300FD62B5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BFC12-C2E3-7798-EB89-0028D2030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AD628B-DE27-87B2-7F8B-CC3A6D4D1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2C03-966F-448F-AC70-9BC66E403929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A3FB45-1077-8DE8-8BC1-6DB6000AC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FCCAFE-624B-15F8-351A-3493C2A91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341E-D3FA-41AE-BFB4-AA65385BD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413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1ECB5-9C73-0759-5DC9-456D16FCE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FABB19-4338-762D-3143-FE84E4C048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0FCA5A-1D3D-A0B7-4F9D-D240A8533F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887FF4-C98A-8C8D-208E-72D4C530B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2C03-966F-448F-AC70-9BC66E403929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3C4E6B-873C-C921-529A-56A76ED22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564832-8A00-4204-6725-F6F84CA60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341E-D3FA-41AE-BFB4-AA65385BD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19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7DD57-69AF-62A9-8E40-C553FD23B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F4BDA0-1047-7A03-785A-DFC9BE9894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5F296C-A92B-1EED-0F25-929420B610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AA3D61-6991-9C42-886E-1A08D0B9ED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277B7D-D79E-D87B-A508-F29D96F86F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08D3F4-9989-3DA3-85D7-983B5A8AB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2C03-966F-448F-AC70-9BC66E403929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8552BB-6F8E-8A0C-C3D3-F65211BEA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39F924-AFD0-BFA9-C7D4-8287F88C5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341E-D3FA-41AE-BFB4-AA65385BD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044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9B092-A709-C9D4-E083-4F4326F10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C66192-8588-5DFA-1323-2F82428FF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2C03-966F-448F-AC70-9BC66E403929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C4280D-5B0E-B666-F303-FAD626855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207D40-691D-5916-D1E3-4391581CE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341E-D3FA-41AE-BFB4-AA65385BD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786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07FB54-7DA7-E0EC-2BDB-A8049BBE5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2C03-966F-448F-AC70-9BC66E403929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874E1C-6A8D-1FDC-59BC-1B710BD57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B30D07-5F3A-7DCC-C40D-F0AFF0734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341E-D3FA-41AE-BFB4-AA65385BD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656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4CEB3-E252-4F80-B50A-74C63AD6D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65486-9B5F-D95F-38A8-0F57B428E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B15FB1-F038-78AD-55AD-3A2F856E0F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C18F36-5895-1C9E-FB49-F87C47672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2C03-966F-448F-AC70-9BC66E403929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B0CF02-1CDC-0135-1F6D-53FD0EEA6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9F4E04-30B7-485C-138A-845514834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341E-D3FA-41AE-BFB4-AA65385BD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835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CE201-AE61-754D-48C4-CC02C5905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57675E-FAB0-5092-B7E0-4E037ADD7B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0CC2C7-9676-7DA3-8F13-7504D8D4E5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8519BF-ED3E-3A60-8AF4-D5E4232A1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2C03-966F-448F-AC70-9BC66E403929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4A9A55-8CCB-7CC3-2C69-35BFED161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706B3A-09F6-1601-45DC-2C05D788D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341E-D3FA-41AE-BFB4-AA65385BD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89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44F8F-4C5A-25A7-84A7-229537D51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990D36-5517-C048-270D-9A8BFE1428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665F2-E850-3806-BD59-904240C365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E2C03-966F-448F-AC70-9BC66E403929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2DD279-379E-5E51-512D-6AFFE641B8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A5970E-1E74-C180-70A2-9B25E296A3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C341E-D3FA-41AE-BFB4-AA65385BD1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529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C9222F9-E452-E469-4699-F411C07832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56790"/>
            <a:ext cx="4252913" cy="26770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68346E3-D98A-3C54-4DE5-C9D12D747897}"/>
              </a:ext>
            </a:extLst>
          </p:cNvPr>
          <p:cNvSpPr txBox="1"/>
          <p:nvPr/>
        </p:nvSpPr>
        <p:spPr>
          <a:xfrm>
            <a:off x="0" y="3162300"/>
            <a:ext cx="12477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 CHẤT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F4F7FF-045B-B2AC-9044-BA05A979A714}"/>
              </a:ext>
            </a:extLst>
          </p:cNvPr>
          <p:cNvSpPr txBox="1"/>
          <p:nvPr/>
        </p:nvSpPr>
        <p:spPr>
          <a:xfrm>
            <a:off x="3228978" y="3095338"/>
            <a:ext cx="10239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HỮU 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2F5726A-7E97-EDC8-0AB2-3AF1B99050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2913" y="540114"/>
            <a:ext cx="2200275" cy="18859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E504ADC-8275-C557-3D33-5D2E59662C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3188" y="360401"/>
            <a:ext cx="1428750" cy="8382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C4B47DA-1974-2E3F-7113-54565A62B61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57951" y="809625"/>
            <a:ext cx="1476375" cy="428625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8B06AA2-AC6A-BDDC-E788-D0AF6A39A100}"/>
              </a:ext>
            </a:extLst>
          </p:cNvPr>
          <p:cNvCxnSpPr/>
          <p:nvPr/>
        </p:nvCxnSpPr>
        <p:spPr>
          <a:xfrm flipH="1">
            <a:off x="6453188" y="762000"/>
            <a:ext cx="204787" cy="41910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24" name="Picture 23">
            <a:extLst>
              <a:ext uri="{FF2B5EF4-FFF2-40B4-BE49-F238E27FC236}">
                <a16:creationId xmlns:a16="http://schemas.microsoft.com/office/drawing/2014/main" id="{6222BF51-505C-B96E-E7FD-28F2EF26C7B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67476" y="1198601"/>
            <a:ext cx="1600200" cy="31432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A7CA13A8-32DD-0000-94A4-499C383DB27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67476" y="1490060"/>
            <a:ext cx="1524000" cy="571500"/>
          </a:xfrm>
          <a:prstGeom prst="rect">
            <a:avLst/>
          </a:prstGeom>
        </p:spPr>
      </p:pic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1363A70-2E30-8032-AAA2-25C780E580AA}"/>
              </a:ext>
            </a:extLst>
          </p:cNvPr>
          <p:cNvCxnSpPr/>
          <p:nvPr/>
        </p:nvCxnSpPr>
        <p:spPr>
          <a:xfrm flipH="1" flipV="1">
            <a:off x="6467476" y="1238250"/>
            <a:ext cx="190499" cy="428625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4" name="Picture 33">
            <a:extLst>
              <a:ext uri="{FF2B5EF4-FFF2-40B4-BE49-F238E27FC236}">
                <a16:creationId xmlns:a16="http://schemas.microsoft.com/office/drawing/2014/main" id="{567529B0-EE66-8AE8-B323-82ABE224D07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52913" y="2733388"/>
            <a:ext cx="990600" cy="314325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8A90B7D3-2866-D7E0-05E0-BD3BA5061C3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43513" y="2311734"/>
            <a:ext cx="3171824" cy="674397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1B015323-E96D-1F11-B0ED-DADFB07D9DC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407813" y="1923129"/>
            <a:ext cx="2209800" cy="1209675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6B713D61-F4DA-6E47-64A7-EC198A7D759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151259" y="2983562"/>
            <a:ext cx="3171825" cy="742950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E703825E-905C-A9CC-EAA8-9DAF1BDCF2A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200525" y="3756694"/>
            <a:ext cx="2457450" cy="1924050"/>
          </a:xfrm>
          <a:prstGeom prst="rect">
            <a:avLst/>
          </a:prstGeom>
          <a:ln>
            <a:noFill/>
          </a:ln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A81FFBCA-9823-65E0-4629-EB80D8351B07}"/>
              </a:ext>
            </a:extLst>
          </p:cNvPr>
          <p:cNvSpPr txBox="1"/>
          <p:nvPr/>
        </p:nvSpPr>
        <p:spPr>
          <a:xfrm>
            <a:off x="5151259" y="4896465"/>
            <a:ext cx="16041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Thành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DFE57893-34C2-450F-FBF9-BC7F2C23D98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559652" y="4847298"/>
            <a:ext cx="3429922" cy="1405732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677E6365-562F-E879-F0C8-1B2A1FEF3A4C}"/>
              </a:ext>
            </a:extLst>
          </p:cNvPr>
          <p:cNvSpPr txBox="1"/>
          <p:nvPr/>
        </p:nvSpPr>
        <p:spPr>
          <a:xfrm>
            <a:off x="6942880" y="4593861"/>
            <a:ext cx="30466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Carbon 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7B6A9C1-10E5-A85C-68EA-1DA2D34CA3D7}"/>
              </a:ext>
            </a:extLst>
          </p:cNvPr>
          <p:cNvSpPr txBox="1"/>
          <p:nvPr/>
        </p:nvSpPr>
        <p:spPr>
          <a:xfrm>
            <a:off x="6942880" y="5150054"/>
            <a:ext cx="30466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H, N, O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028B0E3-6A32-454F-E1B8-7D0B08B3FB03}"/>
              </a:ext>
            </a:extLst>
          </p:cNvPr>
          <p:cNvSpPr txBox="1"/>
          <p:nvPr/>
        </p:nvSpPr>
        <p:spPr>
          <a:xfrm>
            <a:off x="7075615" y="5747222"/>
            <a:ext cx="30466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S, Cl, P, F</a:t>
            </a:r>
          </a:p>
        </p:txBody>
      </p:sp>
    </p:spTree>
    <p:extLst>
      <p:ext uri="{BB962C8B-B14F-4D97-AF65-F5344CB8AC3E}">
        <p14:creationId xmlns:p14="http://schemas.microsoft.com/office/powerpoint/2010/main" val="1586525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45" grpId="0"/>
      <p:bldP spid="53" grpId="0"/>
      <p:bldP spid="54" grpId="0"/>
      <p:bldP spid="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A66715E-1602-B7AF-239D-50DB7FEEBD82}"/>
              </a:ext>
            </a:extLst>
          </p:cNvPr>
          <p:cNvSpPr/>
          <p:nvPr/>
        </p:nvSpPr>
        <p:spPr>
          <a:xfrm>
            <a:off x="9311148" y="2526890"/>
            <a:ext cx="2615381" cy="100289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 CHẤT HỮU CƠ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E2C70A3-A81A-61BA-81F0-DEEA6F28C5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0048" y="963868"/>
            <a:ext cx="2257425" cy="16097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11DC6CF-EC46-FDE2-49F1-92B001334283}"/>
              </a:ext>
            </a:extLst>
          </p:cNvPr>
          <p:cNvSpPr txBox="1"/>
          <p:nvPr/>
        </p:nvSpPr>
        <p:spPr>
          <a:xfrm>
            <a:off x="7374193" y="612976"/>
            <a:ext cx="14748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0AE18D8-5585-FC3C-CD34-77C3D1312E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4093" y="610517"/>
            <a:ext cx="800100" cy="5524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6785B7B-1C97-736C-1C2F-104E2185CB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8043" y="188342"/>
            <a:ext cx="2686050" cy="552450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C1D3DE9-CB42-D2AF-7680-2CBC4D4002BD}"/>
              </a:ext>
            </a:extLst>
          </p:cNvPr>
          <p:cNvCxnSpPr/>
          <p:nvPr/>
        </p:nvCxnSpPr>
        <p:spPr>
          <a:xfrm flipH="1">
            <a:off x="4630992" y="1074641"/>
            <a:ext cx="2792361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6D63E83-1EB2-1F52-42FF-EA28B1DFA800}"/>
              </a:ext>
            </a:extLst>
          </p:cNvPr>
          <p:cNvSpPr txBox="1"/>
          <p:nvPr/>
        </p:nvSpPr>
        <p:spPr>
          <a:xfrm>
            <a:off x="4348929" y="663499"/>
            <a:ext cx="2625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Liên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9B8CB4A-2C28-D1F6-A8AE-12D4AB4E643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2722" y="1146067"/>
            <a:ext cx="2628900" cy="600075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724B485-DBD8-0A35-8132-E1CA86150C3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58548" y="2924485"/>
            <a:ext cx="1752600" cy="3429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C41DE471-062A-7C76-6172-92BEA035578C}"/>
              </a:ext>
            </a:extLst>
          </p:cNvPr>
          <p:cNvSpPr txBox="1"/>
          <p:nvPr/>
        </p:nvSpPr>
        <p:spPr>
          <a:xfrm>
            <a:off x="7456537" y="2333541"/>
            <a:ext cx="19467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TÍNH CHẤT HÓA HỌC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C237BCD0-DA2B-1F26-88C7-17255A3634E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8929" y="2405048"/>
            <a:ext cx="3205470" cy="724512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EC9B3307-683F-7210-6117-E6380EE0F140}"/>
              </a:ext>
            </a:extLst>
          </p:cNvPr>
          <p:cNvSpPr txBox="1"/>
          <p:nvPr/>
        </p:nvSpPr>
        <p:spPr>
          <a:xfrm>
            <a:off x="4217576" y="2004938"/>
            <a:ext cx="32348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bền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cháy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F1B18D6B-D577-3D61-55B0-3068FDB3CE7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92867" y="3000690"/>
            <a:ext cx="3114675" cy="466725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61E37EBE-23B6-3212-DBBF-6E589A5D85C2}"/>
              </a:ext>
            </a:extLst>
          </p:cNvPr>
          <p:cNvSpPr txBox="1"/>
          <p:nvPr/>
        </p:nvSpPr>
        <p:spPr>
          <a:xfrm>
            <a:off x="3166294" y="2973703"/>
            <a:ext cx="41295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3FD87251-966F-157E-3223-22B05C920F8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201332" y="3529781"/>
            <a:ext cx="1295400" cy="1066800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7F2F3694-4417-CB22-FCD7-3B445834F98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857224" y="4057513"/>
            <a:ext cx="2404984" cy="866775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5ED91C60-2D67-ABEF-0DC3-FAE18D0A35ED}"/>
              </a:ext>
            </a:extLst>
          </p:cNvPr>
          <p:cNvSpPr txBox="1"/>
          <p:nvPr/>
        </p:nvSpPr>
        <p:spPr>
          <a:xfrm>
            <a:off x="8003458" y="3936596"/>
            <a:ext cx="10618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CTPT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F0DACD3-7374-DA05-E819-BF7A79FCBBAA}"/>
              </a:ext>
            </a:extLst>
          </p:cNvPr>
          <p:cNvSpPr txBox="1"/>
          <p:nvPr/>
        </p:nvSpPr>
        <p:spPr>
          <a:xfrm>
            <a:off x="4709497" y="3824469"/>
            <a:ext cx="3293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PTK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D760317-71B1-2E34-4B94-5F7114C59AAC}"/>
              </a:ext>
            </a:extLst>
          </p:cNvPr>
          <p:cNvSpPr txBox="1"/>
          <p:nvPr/>
        </p:nvSpPr>
        <p:spPr>
          <a:xfrm>
            <a:off x="4001614" y="4394463"/>
            <a:ext cx="42605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09F8F57E-F9B7-A954-95D9-BDEC233F353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988660" y="4985109"/>
            <a:ext cx="2171700" cy="1228725"/>
          </a:xfrm>
          <a:prstGeom prst="rect">
            <a:avLst/>
          </a:prstGeom>
        </p:spPr>
      </p:pic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9C2C099-D6C1-BD70-A420-9025116FE79F}"/>
              </a:ext>
            </a:extLst>
          </p:cNvPr>
          <p:cNvCxnSpPr>
            <a:cxnSpLocks/>
          </p:cNvCxnSpPr>
          <p:nvPr/>
        </p:nvCxnSpPr>
        <p:spPr>
          <a:xfrm flipH="1">
            <a:off x="9049366" y="3536375"/>
            <a:ext cx="353958" cy="155642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9AC031BB-32DC-1C51-C6AB-9CC6FCEA98BA}"/>
              </a:ext>
            </a:extLst>
          </p:cNvPr>
          <p:cNvSpPr txBox="1"/>
          <p:nvPr/>
        </p:nvSpPr>
        <p:spPr>
          <a:xfrm>
            <a:off x="7062785" y="5606724"/>
            <a:ext cx="17862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BAAB0634-E9FE-CFE2-8598-31EA950242A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904020" y="5516439"/>
            <a:ext cx="3171825" cy="1257300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A92A971D-18F9-AC05-1E6A-1AD137243857}"/>
              </a:ext>
            </a:extLst>
          </p:cNvPr>
          <p:cNvSpPr txBox="1"/>
          <p:nvPr/>
        </p:nvSpPr>
        <p:spPr>
          <a:xfrm>
            <a:off x="-133964" y="2171001"/>
            <a:ext cx="40220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3AB3C5A-2567-873E-927C-0D13F3994428}"/>
              </a:ext>
            </a:extLst>
          </p:cNvPr>
          <p:cNvSpPr txBox="1"/>
          <p:nvPr/>
        </p:nvSpPr>
        <p:spPr>
          <a:xfrm>
            <a:off x="2815251" y="5183101"/>
            <a:ext cx="42605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CTCT: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0A1D9F7-4019-4057-9D15-ADC6C23E552C}"/>
              </a:ext>
            </a:extLst>
          </p:cNvPr>
          <p:cNvSpPr txBox="1"/>
          <p:nvPr/>
        </p:nvSpPr>
        <p:spPr>
          <a:xfrm>
            <a:off x="2015611" y="5679295"/>
            <a:ext cx="48185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CTPT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55A2947A-7C97-2310-4402-771BA82DEE1C}"/>
              </a:ext>
            </a:extLst>
          </p:cNvPr>
          <p:cNvCxnSpPr>
            <a:cxnSpLocks/>
          </p:cNvCxnSpPr>
          <p:nvPr/>
        </p:nvCxnSpPr>
        <p:spPr>
          <a:xfrm flipH="1">
            <a:off x="2654710" y="6108901"/>
            <a:ext cx="4333950" cy="2949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434C78CC-6344-117A-D6EC-906CB93DFFE0}"/>
              </a:ext>
            </a:extLst>
          </p:cNvPr>
          <p:cNvSpPr txBox="1"/>
          <p:nvPr/>
        </p:nvSpPr>
        <p:spPr>
          <a:xfrm>
            <a:off x="2155570" y="6271680"/>
            <a:ext cx="48185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CTPT, CTCT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tươgn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801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/>
      <p:bldP spid="23" grpId="0"/>
      <p:bldP spid="26" grpId="0"/>
      <p:bldP spid="31" grpId="0"/>
      <p:bldP spid="36" grpId="0"/>
      <p:bldP spid="37" grpId="0"/>
      <p:bldP spid="38" grpId="0"/>
      <p:bldP spid="45" grpId="0"/>
      <p:bldP spid="48" grpId="0"/>
      <p:bldP spid="50" grpId="0"/>
      <p:bldP spid="51" grpId="0"/>
      <p:bldP spid="5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D9DA31C-C4DC-6517-51F3-99BE813ECC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9075"/>
            <a:ext cx="12192000" cy="64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24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22EAB0D-4E2E-C4C3-FBB0-F3F53AB7A8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6598" y="1628775"/>
            <a:ext cx="2095500" cy="1800225"/>
          </a:xfrm>
          <a:prstGeom prst="rect">
            <a:avLst/>
          </a:prstGeom>
        </p:spPr>
      </p:pic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5C42268-56C4-5D56-953E-9DCEBE992477}"/>
              </a:ext>
            </a:extLst>
          </p:cNvPr>
          <p:cNvSpPr/>
          <p:nvPr/>
        </p:nvSpPr>
        <p:spPr>
          <a:xfrm>
            <a:off x="771217" y="1127329"/>
            <a:ext cx="2615381" cy="100289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 CHẤT HỮU CƠ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D164986-074A-BBB2-32EC-3760EDF36089}"/>
              </a:ext>
            </a:extLst>
          </p:cNvPr>
          <p:cNvSpPr txBox="1"/>
          <p:nvPr/>
        </p:nvSpPr>
        <p:spPr>
          <a:xfrm>
            <a:off x="4178710" y="2715699"/>
            <a:ext cx="1661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D62CFF1-D990-871F-A318-7EF67DF5D1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0882" y="2056903"/>
            <a:ext cx="1895475" cy="220757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FB79E3B-EC8B-6DFA-7EF1-943EC3E4F9F5}"/>
              </a:ext>
            </a:extLst>
          </p:cNvPr>
          <p:cNvSpPr txBox="1"/>
          <p:nvPr/>
        </p:nvSpPr>
        <p:spPr>
          <a:xfrm>
            <a:off x="5840362" y="1722279"/>
            <a:ext cx="62828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rắn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A47E5EA-8D90-FE1C-AD59-ED3876254CDB}"/>
              </a:ext>
            </a:extLst>
          </p:cNvPr>
          <p:cNvSpPr txBox="1"/>
          <p:nvPr/>
        </p:nvSpPr>
        <p:spPr>
          <a:xfrm>
            <a:off x="5858951" y="2358457"/>
            <a:ext cx="2238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chiết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6A6B623-3B8B-821E-A9E8-C3BC4F440DAC}"/>
              </a:ext>
            </a:extLst>
          </p:cNvPr>
          <p:cNvSpPr txBox="1"/>
          <p:nvPr/>
        </p:nvSpPr>
        <p:spPr>
          <a:xfrm>
            <a:off x="5957735" y="3228945"/>
            <a:ext cx="32348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cất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C5B85A4-7E4A-452B-2495-4B2A9EF5E893}"/>
              </a:ext>
            </a:extLst>
          </p:cNvPr>
          <p:cNvSpPr txBox="1"/>
          <p:nvPr/>
        </p:nvSpPr>
        <p:spPr>
          <a:xfrm>
            <a:off x="5957735" y="3725341"/>
            <a:ext cx="32348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DD1AD158-B067-AB20-BBCC-8193749D2B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76357" y="2068079"/>
            <a:ext cx="2562225" cy="123825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A4569A3C-FA43-9085-FFBF-476FC275C8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2658" y="2821036"/>
            <a:ext cx="2562225" cy="12382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A1AD6B57-F2B3-0C1B-E9C8-3694DB1583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78083" y="2447377"/>
            <a:ext cx="2133600" cy="73342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FB75B914-6294-BC31-1EE4-864AA7FD70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7175" y="3583825"/>
            <a:ext cx="2562225" cy="12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682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5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149</Words>
  <Application>Microsoft Office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</cp:revision>
  <dcterms:created xsi:type="dcterms:W3CDTF">2023-06-02T09:30:26Z</dcterms:created>
  <dcterms:modified xsi:type="dcterms:W3CDTF">2023-06-02T11:36:48Z</dcterms:modified>
</cp:coreProperties>
</file>