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99FF"/>
    <a:srgbClr val="D60093"/>
    <a:srgbClr val="FF33CC"/>
    <a:srgbClr val="FF0066"/>
    <a:srgbClr val="008080"/>
    <a:srgbClr val="00CC66"/>
    <a:srgbClr val="66FFFF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B353E2-B497-4C5E-8A93-E903133CAEA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37671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CHUYỂN ĐỘNG TRÒN 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800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endParaRPr lang="en-US" b="1" u="sng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42232"/>
            <a:ext cx="4038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700" y="565041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Chu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en-US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029200" y="1905000"/>
            <a:ext cx="2895600" cy="25908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>
            <a:off x="5453251" y="2284414"/>
            <a:ext cx="1023749" cy="915986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7"/>
          </p:cNvCxnSpPr>
          <p:nvPr/>
        </p:nvCxnSpPr>
        <p:spPr>
          <a:xfrm flipH="1">
            <a:off x="6477000" y="2284414"/>
            <a:ext cx="1023749" cy="91598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38900" y="3124200"/>
            <a:ext cx="1143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8400" y="2590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590800"/>
                <a:ext cx="381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53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248400" y="3200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2742407"/>
            <a:ext cx="40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48400" y="149173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𝐬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491734"/>
                <a:ext cx="609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6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181600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1491734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600" y="4169390"/>
                <a:ext cx="5486400" cy="1399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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OM quay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69390"/>
                <a:ext cx="5486400" cy="1399037"/>
              </a:xfrm>
              <a:prstGeom prst="rect">
                <a:avLst/>
              </a:prstGeom>
              <a:blipFill rotWithShape="1">
                <a:blip r:embed="rId4"/>
                <a:stretch>
                  <a:fillRect l="-2222" t="-3493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9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858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421246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rađian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(rad/s).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510539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66"/>
                </a:solidFill>
                <a:sym typeface="Wingdings"/>
              </a:rPr>
              <a:t></a:t>
            </a:r>
            <a:endParaRPr lang="en-US" sz="6000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71800" y="2747903"/>
                <a:ext cx="2514600" cy="1464557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33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747903"/>
                <a:ext cx="2514600" cy="14645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33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7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858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Chu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36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2712035"/>
                <a:ext cx="807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chu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T: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12035"/>
                <a:ext cx="8077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340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62300" y="3581400"/>
                <a:ext cx="2171700" cy="1076980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</m:den>
                    </m:f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581400"/>
                <a:ext cx="2171700" cy="1076980"/>
              </a:xfrm>
              <a:prstGeom prst="rect">
                <a:avLst/>
              </a:prstGeom>
              <a:blipFill rotWithShape="1">
                <a:blip r:embed="rId3"/>
                <a:stretch>
                  <a:fillRect r="-1928" b="-9836"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4953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(s).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4897437"/>
            <a:ext cx="1878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2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945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19400" y="2986583"/>
                <a:ext cx="2590800" cy="1524000"/>
              </a:xfrm>
              <a:prstGeom prst="rect">
                <a:avLst/>
              </a:prstGeom>
              <a:solidFill>
                <a:srgbClr val="00CC66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𝒇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986583"/>
                <a:ext cx="2590800" cy="1524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4724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(Hz).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878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36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9129"/>
            <a:ext cx="8077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895599"/>
                <a:ext cx="662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s</m:t>
                      </m:r>
                      <m: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r</m:t>
                      </m:r>
                      <m: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α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95599"/>
                <a:ext cx="66294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3541931"/>
                <a:ext cx="8077200" cy="107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dirty="0" smtClean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33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300" dirty="0" smtClean="0">
                    <a:latin typeface="Times New Roman" pitchFamily="18" charset="0"/>
                    <a:cs typeface="Times New Roman" pitchFamily="18" charset="0"/>
                  </a:rPr>
                  <a:t>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</m:num>
                      <m:den>
                        <m:r>
                          <a:rPr lang="en-US" sz="440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</m:den>
                    </m:f>
                    <m:r>
                      <a:rPr lang="en-US" sz="44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  <a:cs typeface="Times New Roman" pitchFamily="18" charset="0"/>
                      </a:rPr>
                      <m:t>r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41931"/>
                <a:ext cx="8077200" cy="1070806"/>
              </a:xfrm>
              <a:prstGeom prst="rect">
                <a:avLst/>
              </a:prstGeom>
              <a:blipFill rotWithShape="1">
                <a:blip r:embed="rId3"/>
                <a:stretch>
                  <a:fillRect l="-2038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4724400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Hay: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67000" y="4724400"/>
                <a:ext cx="3276600" cy="914400"/>
              </a:xfrm>
              <a:prstGeom prst="rect">
                <a:avLst/>
              </a:prstGeom>
              <a:solidFill>
                <a:srgbClr val="6699FF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V=r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𝝎</m:t>
                    </m:r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724400"/>
                <a:ext cx="3276600" cy="914400"/>
              </a:xfrm>
              <a:prstGeom prst="rect">
                <a:avLst/>
              </a:prstGeom>
              <a:blipFill rotWithShape="1">
                <a:blip r:embed="rId4"/>
                <a:stretch>
                  <a:fillRect t="-7006" b="-26752"/>
                </a:stretch>
              </a:blipFill>
              <a:ln>
                <a:solidFill>
                  <a:srgbClr val="33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33937"/>
            <a:ext cx="1878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3200" b="1" u="sng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84307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C2.SGK/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2362200"/>
                <a:ext cx="8077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r = 100 m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5,23 m/s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80772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85" t="-3367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76600" y="341887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962400"/>
                <a:ext cx="8077200" cy="172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đạp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rω</m:t>
                      </m:r>
                    </m:oMath>
                  </m:oMathPara>
                </a14:m>
                <a:endParaRPr lang="en-US" sz="320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dirty="0" smtClean="0">
                    <a:ea typeface="Cambria Math"/>
                    <a:cs typeface="Times New Roman" pitchFamily="18" charset="0"/>
                    <a:sym typeface="Wingdings"/>
                  </a:rPr>
                  <a:t>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5,23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0,0523 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rad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62400"/>
                <a:ext cx="8077200" cy="1722203"/>
              </a:xfrm>
              <a:prstGeom prst="rect">
                <a:avLst/>
              </a:prstGeom>
              <a:blipFill rotWithShape="1">
                <a:blip r:embed="rId3"/>
                <a:stretch>
                  <a:fillRect l="-1585" t="-3534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6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09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CÂU HỎI ÔN TẬP</a:t>
            </a:r>
            <a:endParaRPr lang="en-US" sz="2800" b="1" u="sng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2667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542169"/>
                <a:ext cx="80772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Câu 2.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rv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Tv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v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rω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42169"/>
                <a:ext cx="8077200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1585" t="-2710" r="-143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33400" y="5334000"/>
            <a:ext cx="457200" cy="454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457200"/>
                <a:ext cx="8077200" cy="361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Câu 4.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quỹ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ωr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A, B, 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"/>
                <a:ext cx="8077200" cy="3615092"/>
              </a:xfrm>
              <a:prstGeom prst="rect">
                <a:avLst/>
              </a:prstGeom>
              <a:blipFill rotWithShape="1">
                <a:blip r:embed="rId2"/>
                <a:stretch>
                  <a:fillRect l="-1585" t="-1686" r="-1660" b="-5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33400" y="26543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0700" y="3111500"/>
                <a:ext cx="80772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Câu 5.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/s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Hz.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=2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3111500"/>
                <a:ext cx="8077200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509" t="-1721" r="-1509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20700" y="5334000"/>
            <a:ext cx="546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2455515"/>
            <a:ext cx="457200" cy="440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38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2714625" cy="280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4" y="2796019"/>
            <a:ext cx="2604656" cy="2604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96019"/>
            <a:ext cx="1814944" cy="26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668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</a:p>
          <a:p>
            <a:pPr marL="457200" indent="-457200">
              <a:buAutoNum type="arabicPeriod"/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1" y="3505200"/>
                <a:ext cx="7467600" cy="77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Tốc độ trung bình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Độ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𝑐𝑢𝑛𝑔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ò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à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/>
                          </a:rPr>
                          <m:t>ậ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đượ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𝑇h</m:t>
                        </m:r>
                        <m:r>
                          <a:rPr lang="en-US" sz="2800" b="0" i="1" smtClean="0">
                            <a:latin typeface="Cambria Math"/>
                          </a:rPr>
                          <m:t>ờ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𝑔𝑖𝑎𝑛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𝑐h𝑢𝑦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ể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độ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𝑛𝑔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3505200"/>
                <a:ext cx="7467600" cy="771814"/>
              </a:xfrm>
              <a:prstGeom prst="rect">
                <a:avLst/>
              </a:prstGeom>
              <a:blipFill rotWithShape="1">
                <a:blip r:embed="rId2"/>
                <a:stretch>
                  <a:fillRect l="-1633"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" y="4603172"/>
            <a:ext cx="2019299" cy="1891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84592"/>
            <a:ext cx="1878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673" y="4724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37309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VÍ DỤ VỀ CHUYỂN ĐỘNG TRÒN</a:t>
            </a:r>
            <a:endParaRPr lang="en-US" sz="2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9352"/>
            <a:ext cx="4069773" cy="3246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249352"/>
            <a:ext cx="3924300" cy="32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858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50168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VÍ DỤ VỀ CHUYỂN ĐỘNG TRÒN ĐỀU</a:t>
            </a:r>
            <a:endParaRPr lang="en-US" sz="28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04119"/>
            <a:ext cx="4419600" cy="28098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93" y="4873625"/>
            <a:ext cx="1878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648185"/>
                <a:ext cx="8077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II. TỐC ĐỘ DÀI VÀ TỐC ĐỘ GÓC</a:t>
                </a:r>
              </a:p>
              <a:p>
                <a:pPr marL="342900" indent="-342900">
                  <a:buAutoNum type="arabicPeriod"/>
                </a:pPr>
                <a:r>
                  <a:rPr lang="en-US" sz="2800" b="1" u="sng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8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endParaRPr lang="en-US" sz="2800" b="1" u="sng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M’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rất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48185"/>
                <a:ext cx="80772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85" t="-3356" r="-377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464067"/>
                <a:ext cx="8077200" cy="184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M: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CC0066"/>
                        </a:solidFill>
                        <a:latin typeface="Cambria Math"/>
                        <a:cs typeface="Times New Roman" pitchFamily="18" charset="0"/>
                      </a:rPr>
                      <m:t>𝐯</m:t>
                    </m:r>
                    <m:r>
                      <a:rPr lang="en-US" sz="4000" b="1" i="0" smtClean="0">
                        <a:solidFill>
                          <a:srgbClr val="CC0066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64067"/>
                <a:ext cx="8077200" cy="1843582"/>
              </a:xfrm>
              <a:prstGeom prst="rect">
                <a:avLst/>
              </a:prstGeom>
              <a:blipFill rotWithShape="1">
                <a:blip r:embed="rId3"/>
                <a:stretch>
                  <a:fillRect l="-1585" t="-3300" b="-8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600" y="3938317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2489" b="32222"/>
          <a:stretch/>
        </p:blipFill>
        <p:spPr>
          <a:xfrm>
            <a:off x="5181600" y="2406670"/>
            <a:ext cx="1447799" cy="155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2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LÀM VIỆC NHÓM</a:t>
            </a:r>
          </a:p>
          <a:p>
            <a:endParaRPr lang="en-US" sz="28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39053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C2.SGK/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30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100m.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3657600"/>
                <a:ext cx="8077200" cy="144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sz="40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.100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2.60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5,23 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8077200" cy="1448217"/>
              </a:xfrm>
              <a:prstGeom prst="rect">
                <a:avLst/>
              </a:prstGeom>
              <a:blipFill rotWithShape="1">
                <a:blip r:embed="rId2"/>
                <a:stretch>
                  <a:fillRect l="-2717" t="-4202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48000" y="305493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1219200"/>
                <a:ext cx="8077200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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dời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19200"/>
                <a:ext cx="8077200" cy="578300"/>
              </a:xfrm>
              <a:prstGeom prst="rect">
                <a:avLst/>
              </a:prstGeom>
              <a:blipFill rotWithShape="1">
                <a:blip r:embed="rId2"/>
                <a:stretch>
                  <a:fillRect l="-1585" t="-2105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4025900" y="1441900"/>
            <a:ext cx="4419600" cy="2133600"/>
          </a:xfrm>
          <a:prstGeom prst="rightArrow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quãng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đường đi được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chuyển động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100" y="30200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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51200" y="3657600"/>
                <a:ext cx="2590800" cy="152400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𝐯</m:t>
                          </m:r>
                        </m:e>
                      </m:acc>
                      <m:r>
                        <a:rPr lang="en-US" sz="4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0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4000" b="1" i="0" smtClean="0">
                                  <a:latin typeface="Cambria Math"/>
                                  <a:ea typeface="Cambria Math"/>
                                </a:rPr>
                                <m:t>𝐬</m:t>
                              </m:r>
                            </m:e>
                          </m:acc>
                        </m:num>
                        <m:den>
                          <m:r>
                            <a:rPr lang="en-US" sz="40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4000" b="1" i="0" smtClean="0">
                              <a:latin typeface="Cambria Math"/>
                              <a:ea typeface="Cambria Math"/>
                            </a:rPr>
                            <m:t>𝐭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3657600"/>
                <a:ext cx="2590800" cy="1524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93" y="4937125"/>
            <a:ext cx="1878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2362200" y="1066800"/>
            <a:ext cx="3352800" cy="2438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>
            <a:off x="4038600" y="1066800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</p:cNvCxnSpPr>
          <p:nvPr/>
        </p:nvCxnSpPr>
        <p:spPr>
          <a:xfrm>
            <a:off x="4038600" y="1066800"/>
            <a:ext cx="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38550" y="202439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576590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473280"/>
                <a:ext cx="914400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73280"/>
                <a:ext cx="914400" cy="578300"/>
              </a:xfrm>
              <a:prstGeom prst="rect">
                <a:avLst/>
              </a:prstGeom>
              <a:blipFill rotWithShape="1">
                <a:blip r:embed="rId2"/>
                <a:stretch>
                  <a:fillRect t="-2105" r="-8000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191000" y="1099810"/>
            <a:ext cx="0" cy="11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38600" y="121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49900" y="466805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0" smtClean="0">
                              <a:latin typeface="Cambria Math"/>
                            </a:rPr>
                            <m:t>𝐯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900" y="466805"/>
                <a:ext cx="990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400" y="3810000"/>
                <a:ext cx="8077200" cy="190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Vectơ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dời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=&gt;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M.</a:t>
                </a:r>
              </a:p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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quỹ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0"/>
                <a:ext cx="8077200" cy="1908151"/>
              </a:xfrm>
              <a:prstGeom prst="rect">
                <a:avLst/>
              </a:prstGeom>
              <a:blipFill rotWithShape="1">
                <a:blip r:embed="rId4"/>
                <a:stretch>
                  <a:fillRect l="-1585" t="-3195" r="-906" b="-6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13288"/>
            <a:ext cx="1878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038600" y="10668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1069</TotalTime>
  <Words>821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Cambria Math</vt:lpstr>
      <vt:lpstr>Times New Roman</vt:lpstr>
      <vt:lpstr>Verdana</vt:lpstr>
      <vt:lpstr>Wingdings</vt:lpstr>
      <vt:lpstr>Wingdings 2</vt:lpstr>
      <vt:lpstr>Aspect</vt:lpstr>
      <vt:lpstr> CHUYỂN ĐỘNG TRÒN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CHUYỂN ĐỘNG TRÒN ĐỀU</dc:title>
  <dc:creator>SONY</dc:creator>
  <cp:lastModifiedBy>Customers</cp:lastModifiedBy>
  <cp:revision>69</cp:revision>
  <dcterms:created xsi:type="dcterms:W3CDTF">2014-07-09T08:00:12Z</dcterms:created>
  <dcterms:modified xsi:type="dcterms:W3CDTF">2015-08-27T01:25:44Z</dcterms:modified>
</cp:coreProperties>
</file>