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870" r:id="rId2"/>
    <p:sldId id="859" r:id="rId3"/>
    <p:sldId id="871" r:id="rId4"/>
    <p:sldId id="872" r:id="rId5"/>
    <p:sldId id="873" r:id="rId6"/>
    <p:sldId id="874" r:id="rId7"/>
    <p:sldId id="875" r:id="rId8"/>
    <p:sldId id="876" r:id="rId9"/>
    <p:sldId id="877" r:id="rId10"/>
    <p:sldId id="723" r:id="rId1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876"/>
            <p14:sldId id="877"/>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10D"/>
    <a:srgbClr val="355216"/>
    <a:srgbClr val="FDEED7"/>
    <a:srgbClr val="FDE9CB"/>
    <a:srgbClr val="FDF3B5"/>
    <a:srgbClr val="FEF4EC"/>
    <a:srgbClr val="E3E6E2"/>
    <a:srgbClr val="CDD2CC"/>
    <a:srgbClr val="D3DDD1"/>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20.wmf"/><Relationship Id="rId7" Type="http://schemas.openxmlformats.org/officeDocument/2006/relationships/image" Target="../media/image22.wmf"/><Relationship Id="rId12" Type="http://schemas.openxmlformats.org/officeDocument/2006/relationships/image" Target="../media/image27.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21.wmf"/><Relationship Id="rId11" Type="http://schemas.openxmlformats.org/officeDocument/2006/relationships/image" Target="../media/image26.wmf"/><Relationship Id="rId5" Type="http://schemas.openxmlformats.org/officeDocument/2006/relationships/image" Target="../media/image10.wmf"/><Relationship Id="rId10" Type="http://schemas.openxmlformats.org/officeDocument/2006/relationships/image" Target="../media/image25.wmf"/><Relationship Id="rId4" Type="http://schemas.openxmlformats.org/officeDocument/2006/relationships/image" Target="../media/image9.wmf"/><Relationship Id="rId9"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5" Type="http://schemas.openxmlformats.org/officeDocument/2006/relationships/image" Target="../media/image48.wmf"/><Relationship Id="rId4"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4.wmf"/><Relationship Id="rId1" Type="http://schemas.openxmlformats.org/officeDocument/2006/relationships/image" Target="../media/image49.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 Id="rId9"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9.wmf"/><Relationship Id="rId18" Type="http://schemas.openxmlformats.org/officeDocument/2006/relationships/oleObject" Target="../embeddings/oleObject7.bin"/><Relationship Id="rId26" Type="http://schemas.openxmlformats.org/officeDocument/2006/relationships/oleObject" Target="../embeddings/oleObject11.bin"/><Relationship Id="rId3" Type="http://schemas.openxmlformats.org/officeDocument/2006/relationships/notesSlide" Target="../notesSlides/notesSlide2.xml"/><Relationship Id="rId21" Type="http://schemas.openxmlformats.org/officeDocument/2006/relationships/image" Target="../media/image13.wmf"/><Relationship Id="rId7" Type="http://schemas.openxmlformats.org/officeDocument/2006/relationships/image" Target="../media/image6.wmf"/><Relationship Id="rId12" Type="http://schemas.openxmlformats.org/officeDocument/2006/relationships/oleObject" Target="../embeddings/oleObject4.bin"/><Relationship Id="rId17" Type="http://schemas.openxmlformats.org/officeDocument/2006/relationships/image" Target="../media/image11.wmf"/><Relationship Id="rId25"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oleObject" Target="../embeddings/oleObject6.bin"/><Relationship Id="rId20" Type="http://schemas.openxmlformats.org/officeDocument/2006/relationships/oleObject" Target="../embeddings/oleObject8.bin"/><Relationship Id="rId29" Type="http://schemas.openxmlformats.org/officeDocument/2006/relationships/image" Target="../media/image17.w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8.wmf"/><Relationship Id="rId24" Type="http://schemas.openxmlformats.org/officeDocument/2006/relationships/oleObject" Target="../embeddings/oleObject10.bin"/><Relationship Id="rId5" Type="http://schemas.openxmlformats.org/officeDocument/2006/relationships/image" Target="../media/image19.png"/><Relationship Id="rId15" Type="http://schemas.openxmlformats.org/officeDocument/2006/relationships/image" Target="../media/image10.wmf"/><Relationship Id="rId23" Type="http://schemas.openxmlformats.org/officeDocument/2006/relationships/image" Target="../media/image14.wmf"/><Relationship Id="rId28" Type="http://schemas.openxmlformats.org/officeDocument/2006/relationships/oleObject" Target="../embeddings/oleObject12.bin"/><Relationship Id="rId10" Type="http://schemas.openxmlformats.org/officeDocument/2006/relationships/oleObject" Target="../embeddings/oleObject3.bin"/><Relationship Id="rId19" Type="http://schemas.openxmlformats.org/officeDocument/2006/relationships/image" Target="../media/image12.wmf"/><Relationship Id="rId4" Type="http://schemas.openxmlformats.org/officeDocument/2006/relationships/image" Target="../media/image18.png"/><Relationship Id="rId9" Type="http://schemas.openxmlformats.org/officeDocument/2006/relationships/image" Target="../media/image7.wmf"/><Relationship Id="rId14" Type="http://schemas.openxmlformats.org/officeDocument/2006/relationships/oleObject" Target="../embeddings/oleObject5.bin"/><Relationship Id="rId22" Type="http://schemas.openxmlformats.org/officeDocument/2006/relationships/oleObject" Target="../embeddings/oleObject9.bin"/><Relationship Id="rId27" Type="http://schemas.openxmlformats.org/officeDocument/2006/relationships/image" Target="../media/image16.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9.wmf"/><Relationship Id="rId18" Type="http://schemas.openxmlformats.org/officeDocument/2006/relationships/oleObject" Target="../embeddings/oleObject19.bin"/><Relationship Id="rId26" Type="http://schemas.openxmlformats.org/officeDocument/2006/relationships/oleObject" Target="../embeddings/oleObject23.bin"/><Relationship Id="rId3" Type="http://schemas.openxmlformats.org/officeDocument/2006/relationships/notesSlide" Target="../notesSlides/notesSlide3.xml"/><Relationship Id="rId21" Type="http://schemas.openxmlformats.org/officeDocument/2006/relationships/image" Target="../media/image23.wmf"/><Relationship Id="rId7" Type="http://schemas.openxmlformats.org/officeDocument/2006/relationships/image" Target="../media/image6.wmf"/><Relationship Id="rId12" Type="http://schemas.openxmlformats.org/officeDocument/2006/relationships/oleObject" Target="../embeddings/oleObject16.bin"/><Relationship Id="rId17" Type="http://schemas.openxmlformats.org/officeDocument/2006/relationships/image" Target="../media/image21.wmf"/><Relationship Id="rId25" Type="http://schemas.openxmlformats.org/officeDocument/2006/relationships/image" Target="../media/image25.wmf"/><Relationship Id="rId2" Type="http://schemas.openxmlformats.org/officeDocument/2006/relationships/slideLayout" Target="../slideLayouts/slideLayout2.xml"/><Relationship Id="rId16" Type="http://schemas.openxmlformats.org/officeDocument/2006/relationships/oleObject" Target="../embeddings/oleObject18.bin"/><Relationship Id="rId20" Type="http://schemas.openxmlformats.org/officeDocument/2006/relationships/oleObject" Target="../embeddings/oleObject20.bin"/><Relationship Id="rId29" Type="http://schemas.openxmlformats.org/officeDocument/2006/relationships/image" Target="../media/image27.wmf"/><Relationship Id="rId1" Type="http://schemas.openxmlformats.org/officeDocument/2006/relationships/vmlDrawing" Target="../drawings/vmlDrawing2.vml"/><Relationship Id="rId6" Type="http://schemas.openxmlformats.org/officeDocument/2006/relationships/oleObject" Target="../embeddings/oleObject13.bin"/><Relationship Id="rId11" Type="http://schemas.openxmlformats.org/officeDocument/2006/relationships/image" Target="../media/image20.wmf"/><Relationship Id="rId24" Type="http://schemas.openxmlformats.org/officeDocument/2006/relationships/oleObject" Target="../embeddings/oleObject22.bin"/><Relationship Id="rId5" Type="http://schemas.openxmlformats.org/officeDocument/2006/relationships/image" Target="../media/image19.png"/><Relationship Id="rId15" Type="http://schemas.openxmlformats.org/officeDocument/2006/relationships/image" Target="../media/image10.wmf"/><Relationship Id="rId23" Type="http://schemas.openxmlformats.org/officeDocument/2006/relationships/image" Target="../media/image24.wmf"/><Relationship Id="rId28" Type="http://schemas.openxmlformats.org/officeDocument/2006/relationships/oleObject" Target="../embeddings/oleObject24.bin"/><Relationship Id="rId10" Type="http://schemas.openxmlformats.org/officeDocument/2006/relationships/oleObject" Target="../embeddings/oleObject15.bin"/><Relationship Id="rId19" Type="http://schemas.openxmlformats.org/officeDocument/2006/relationships/image" Target="../media/image22.wmf"/><Relationship Id="rId4" Type="http://schemas.openxmlformats.org/officeDocument/2006/relationships/image" Target="../media/image18.png"/><Relationship Id="rId9" Type="http://schemas.openxmlformats.org/officeDocument/2006/relationships/image" Target="../media/image7.wmf"/><Relationship Id="rId14" Type="http://schemas.openxmlformats.org/officeDocument/2006/relationships/oleObject" Target="../embeddings/oleObject17.bin"/><Relationship Id="rId22" Type="http://schemas.openxmlformats.org/officeDocument/2006/relationships/oleObject" Target="../embeddings/oleObject21.bin"/><Relationship Id="rId27" Type="http://schemas.openxmlformats.org/officeDocument/2006/relationships/image" Target="../media/image26.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1.wmf"/><Relationship Id="rId18" Type="http://schemas.openxmlformats.org/officeDocument/2006/relationships/oleObject" Target="../embeddings/oleObject31.bin"/><Relationship Id="rId3" Type="http://schemas.openxmlformats.org/officeDocument/2006/relationships/notesSlide" Target="../notesSlides/notesSlide4.xml"/><Relationship Id="rId21" Type="http://schemas.openxmlformats.org/officeDocument/2006/relationships/image" Target="../media/image35.wmf"/><Relationship Id="rId7" Type="http://schemas.openxmlformats.org/officeDocument/2006/relationships/image" Target="../media/image28.wmf"/><Relationship Id="rId12" Type="http://schemas.openxmlformats.org/officeDocument/2006/relationships/oleObject" Target="../embeddings/oleObject28.bin"/><Relationship Id="rId17"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30.bin"/><Relationship Id="rId20" Type="http://schemas.openxmlformats.org/officeDocument/2006/relationships/oleObject" Target="../embeddings/oleObject32.bin"/><Relationship Id="rId1" Type="http://schemas.openxmlformats.org/officeDocument/2006/relationships/vmlDrawing" Target="../drawings/vmlDrawing3.vml"/><Relationship Id="rId6" Type="http://schemas.openxmlformats.org/officeDocument/2006/relationships/oleObject" Target="../embeddings/oleObject25.bin"/><Relationship Id="rId11" Type="http://schemas.openxmlformats.org/officeDocument/2006/relationships/image" Target="../media/image30.wmf"/><Relationship Id="rId5" Type="http://schemas.openxmlformats.org/officeDocument/2006/relationships/image" Target="../media/image19.png"/><Relationship Id="rId15" Type="http://schemas.openxmlformats.org/officeDocument/2006/relationships/image" Target="../media/image32.wmf"/><Relationship Id="rId10" Type="http://schemas.openxmlformats.org/officeDocument/2006/relationships/oleObject" Target="../embeddings/oleObject27.bin"/><Relationship Id="rId19" Type="http://schemas.openxmlformats.org/officeDocument/2006/relationships/image" Target="../media/image34.wmf"/><Relationship Id="rId4" Type="http://schemas.openxmlformats.org/officeDocument/2006/relationships/image" Target="../media/image18.png"/><Relationship Id="rId9" Type="http://schemas.openxmlformats.org/officeDocument/2006/relationships/image" Target="../media/image29.wmf"/><Relationship Id="rId14" Type="http://schemas.openxmlformats.org/officeDocument/2006/relationships/oleObject" Target="../embeddings/oleObject29.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37.wmf"/><Relationship Id="rId3" Type="http://schemas.openxmlformats.org/officeDocument/2006/relationships/notesSlide" Target="../notesSlides/notesSlide5.xml"/><Relationship Id="rId7" Type="http://schemas.openxmlformats.org/officeDocument/2006/relationships/image" Target="../media/image28.wmf"/><Relationship Id="rId12" Type="http://schemas.openxmlformats.org/officeDocument/2006/relationships/oleObject" Target="../embeddings/oleObject36.bin"/><Relationship Id="rId17"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oleObject" Target="../embeddings/oleObject38.bin"/><Relationship Id="rId1" Type="http://schemas.openxmlformats.org/officeDocument/2006/relationships/vmlDrawing" Target="../drawings/vmlDrawing4.vml"/><Relationship Id="rId6" Type="http://schemas.openxmlformats.org/officeDocument/2006/relationships/oleObject" Target="../embeddings/oleObject33.bin"/><Relationship Id="rId11" Type="http://schemas.openxmlformats.org/officeDocument/2006/relationships/image" Target="../media/image36.wmf"/><Relationship Id="rId5" Type="http://schemas.openxmlformats.org/officeDocument/2006/relationships/image" Target="../media/image19.png"/><Relationship Id="rId15" Type="http://schemas.openxmlformats.org/officeDocument/2006/relationships/image" Target="../media/image38.wmf"/><Relationship Id="rId10" Type="http://schemas.openxmlformats.org/officeDocument/2006/relationships/oleObject" Target="../embeddings/oleObject35.bin"/><Relationship Id="rId4" Type="http://schemas.openxmlformats.org/officeDocument/2006/relationships/image" Target="../media/image18.png"/><Relationship Id="rId9" Type="http://schemas.openxmlformats.org/officeDocument/2006/relationships/image" Target="../media/image29.wmf"/><Relationship Id="rId14" Type="http://schemas.openxmlformats.org/officeDocument/2006/relationships/oleObject" Target="../embeddings/oleObject37.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oleObject" Target="../embeddings/oleObject42.bin"/><Relationship Id="rId3" Type="http://schemas.openxmlformats.org/officeDocument/2006/relationships/notesSlide" Target="../notesSlides/notesSlide6.xml"/><Relationship Id="rId7" Type="http://schemas.openxmlformats.org/officeDocument/2006/relationships/image" Target="../media/image40.wmf"/><Relationship Id="rId12" Type="http://schemas.openxmlformats.org/officeDocument/2006/relationships/image" Target="../media/image42.wmf"/><Relationship Id="rId17"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oleObject" Target="../embeddings/oleObject43.bin"/><Relationship Id="rId1" Type="http://schemas.openxmlformats.org/officeDocument/2006/relationships/vmlDrawing" Target="../drawings/vmlDrawing5.vml"/><Relationship Id="rId6" Type="http://schemas.openxmlformats.org/officeDocument/2006/relationships/oleObject" Target="../embeddings/oleObject39.bin"/><Relationship Id="rId11" Type="http://schemas.openxmlformats.org/officeDocument/2006/relationships/oleObject" Target="../embeddings/oleObject41.bin"/><Relationship Id="rId5" Type="http://schemas.openxmlformats.org/officeDocument/2006/relationships/image" Target="../media/image19.png"/><Relationship Id="rId15" Type="http://schemas.openxmlformats.org/officeDocument/2006/relationships/image" Target="../media/image46.png"/><Relationship Id="rId10"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41.wmf"/><Relationship Id="rId14" Type="http://schemas.openxmlformats.org/officeDocument/2006/relationships/image" Target="../media/image43.wmf"/></Relationships>
</file>

<file path=ppt/slides/_rels/slide7.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7.bin"/><Relationship Id="rId3" Type="http://schemas.openxmlformats.org/officeDocument/2006/relationships/notesSlide" Target="../notesSlides/notesSlide7.xml"/><Relationship Id="rId7" Type="http://schemas.openxmlformats.org/officeDocument/2006/relationships/oleObject" Target="../embeddings/oleObject44.bin"/><Relationship Id="rId12" Type="http://schemas.openxmlformats.org/officeDocument/2006/relationships/image" Target="../media/image46.wmf"/><Relationship Id="rId17"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oleObject" Target="../embeddings/oleObject48.bin"/><Relationship Id="rId1" Type="http://schemas.openxmlformats.org/officeDocument/2006/relationships/vmlDrawing" Target="../drawings/vmlDrawing6.vml"/><Relationship Id="rId6" Type="http://schemas.openxmlformats.org/officeDocument/2006/relationships/image" Target="../media/image19.png"/><Relationship Id="rId11" Type="http://schemas.openxmlformats.org/officeDocument/2006/relationships/oleObject" Target="../embeddings/oleObject46.bin"/><Relationship Id="rId5" Type="http://schemas.openxmlformats.org/officeDocument/2006/relationships/image" Target="../media/image46.png"/><Relationship Id="rId15" Type="http://schemas.openxmlformats.org/officeDocument/2006/relationships/image" Target="../media/image51.png"/><Relationship Id="rId10" Type="http://schemas.openxmlformats.org/officeDocument/2006/relationships/image" Target="../media/image45.wmf"/><Relationship Id="rId4" Type="http://schemas.openxmlformats.org/officeDocument/2006/relationships/image" Target="../media/image18.png"/><Relationship Id="rId9" Type="http://schemas.openxmlformats.org/officeDocument/2006/relationships/oleObject" Target="../embeddings/oleObject45.bin"/><Relationship Id="rId14" Type="http://schemas.openxmlformats.org/officeDocument/2006/relationships/image" Target="../media/image47.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oleObject" Target="../embeddings/oleObject52.bin"/><Relationship Id="rId18" Type="http://schemas.openxmlformats.org/officeDocument/2006/relationships/image" Target="../media/image53.wmf"/><Relationship Id="rId3" Type="http://schemas.openxmlformats.org/officeDocument/2006/relationships/notesSlide" Target="../notesSlides/notesSlide8.xml"/><Relationship Id="rId7" Type="http://schemas.openxmlformats.org/officeDocument/2006/relationships/image" Target="../media/image46.png"/><Relationship Id="rId12" Type="http://schemas.openxmlformats.org/officeDocument/2006/relationships/image" Target="../media/image57.png"/><Relationship Id="rId17"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image" Target="../media/image52.wmf"/><Relationship Id="rId1" Type="http://schemas.openxmlformats.org/officeDocument/2006/relationships/vmlDrawing" Target="../drawings/vmlDrawing7.vml"/><Relationship Id="rId6" Type="http://schemas.openxmlformats.org/officeDocument/2006/relationships/image" Target="../media/image49.wmf"/><Relationship Id="rId11" Type="http://schemas.openxmlformats.org/officeDocument/2006/relationships/image" Target="../media/image50.wmf"/><Relationship Id="rId5" Type="http://schemas.openxmlformats.org/officeDocument/2006/relationships/oleObject" Target="../embeddings/oleObject49.bin"/><Relationship Id="rId15" Type="http://schemas.openxmlformats.org/officeDocument/2006/relationships/oleObject" Target="../embeddings/oleObject53.bin"/><Relationship Id="rId10" Type="http://schemas.openxmlformats.org/officeDocument/2006/relationships/oleObject" Target="../embeddings/oleObject51.bin"/><Relationship Id="rId4" Type="http://schemas.openxmlformats.org/officeDocument/2006/relationships/image" Target="../media/image18.png"/><Relationship Id="rId9" Type="http://schemas.openxmlformats.org/officeDocument/2006/relationships/image" Target="../media/image44.wmf"/><Relationship Id="rId14" Type="http://schemas.openxmlformats.org/officeDocument/2006/relationships/image" Target="../media/image51.wmf"/></Relationships>
</file>

<file path=ppt/slides/_rels/slide9.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6.wmf"/><Relationship Id="rId18" Type="http://schemas.openxmlformats.org/officeDocument/2006/relationships/oleObject" Target="../embeddings/oleObject60.bin"/><Relationship Id="rId3" Type="http://schemas.openxmlformats.org/officeDocument/2006/relationships/notesSlide" Target="../notesSlides/notesSlide9.xml"/><Relationship Id="rId21" Type="http://schemas.openxmlformats.org/officeDocument/2006/relationships/image" Target="../media/image60.wmf"/><Relationship Id="rId7" Type="http://schemas.openxmlformats.org/officeDocument/2006/relationships/oleObject" Target="../embeddings/oleObject55.bin"/><Relationship Id="rId12" Type="http://schemas.openxmlformats.org/officeDocument/2006/relationships/oleObject" Target="../embeddings/oleObject57.bin"/><Relationship Id="rId17" Type="http://schemas.openxmlformats.org/officeDocument/2006/relationships/image" Target="../media/image58.wmf"/><Relationship Id="rId25" Type="http://schemas.openxmlformats.org/officeDocument/2006/relationships/image" Target="../media/image62.wmf"/><Relationship Id="rId2" Type="http://schemas.openxmlformats.org/officeDocument/2006/relationships/slideLayout" Target="../slideLayouts/slideLayout2.xml"/><Relationship Id="rId16" Type="http://schemas.openxmlformats.org/officeDocument/2006/relationships/oleObject" Target="../embeddings/oleObject59.bin"/><Relationship Id="rId20" Type="http://schemas.openxmlformats.org/officeDocument/2006/relationships/oleObject" Target="../embeddings/oleObject61.bin"/><Relationship Id="rId1" Type="http://schemas.openxmlformats.org/officeDocument/2006/relationships/vmlDrawing" Target="../drawings/vmlDrawing8.vml"/><Relationship Id="rId6" Type="http://schemas.openxmlformats.org/officeDocument/2006/relationships/image" Target="../media/image67.png"/><Relationship Id="rId11" Type="http://schemas.openxmlformats.org/officeDocument/2006/relationships/image" Target="../media/image55.wmf"/><Relationship Id="rId24" Type="http://schemas.openxmlformats.org/officeDocument/2006/relationships/oleObject" Target="../embeddings/oleObject63.bin"/><Relationship Id="rId5" Type="http://schemas.openxmlformats.org/officeDocument/2006/relationships/image" Target="../media/image63.png"/><Relationship Id="rId15" Type="http://schemas.openxmlformats.org/officeDocument/2006/relationships/image" Target="../media/image57.wmf"/><Relationship Id="rId23" Type="http://schemas.openxmlformats.org/officeDocument/2006/relationships/image" Target="../media/image61.wmf"/><Relationship Id="rId10" Type="http://schemas.openxmlformats.org/officeDocument/2006/relationships/oleObject" Target="../embeddings/oleObject56.bin"/><Relationship Id="rId19" Type="http://schemas.openxmlformats.org/officeDocument/2006/relationships/image" Target="../media/image59.wmf"/><Relationship Id="rId4" Type="http://schemas.openxmlformats.org/officeDocument/2006/relationships/image" Target="../media/image18.png"/><Relationship Id="rId9" Type="http://schemas.openxmlformats.org/officeDocument/2006/relationships/image" Target="../media/image68.png"/><Relationship Id="rId14" Type="http://schemas.openxmlformats.org/officeDocument/2006/relationships/oleObject" Target="../embeddings/oleObject58.bin"/><Relationship Id="rId22" Type="http://schemas.openxmlformats.org/officeDocument/2006/relationships/oleObject" Target="../embeddings/oleObject62.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15" y="1295400"/>
            <a:ext cx="5253097" cy="78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3412" y="3409848"/>
            <a:ext cx="5677705" cy="291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4976683" y="2003714"/>
            <a:ext cx="6692171" cy="1236992"/>
          </a:xfrm>
          <a:prstGeom prst="roundRect">
            <a:avLst>
              <a:gd name="adj" fmla="val 12012"/>
            </a:avLst>
          </a:prstGeom>
          <a:solidFill>
            <a:srgbClr val="E3E6E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5454" y="2079913"/>
            <a:ext cx="1174750" cy="14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8618" t="21391" r="8972" b="29523"/>
          <a:stretch/>
        </p:blipFill>
        <p:spPr>
          <a:xfrm>
            <a:off x="5079545" y="1981200"/>
            <a:ext cx="6486446" cy="1259505"/>
          </a:xfrm>
          <a:prstGeom prst="rect">
            <a:avLst/>
          </a:prstGeom>
        </p:spPr>
      </p:pic>
    </p:spTree>
    <p:extLst>
      <p:ext uri="{BB962C8B-B14F-4D97-AF65-F5344CB8AC3E}">
        <p14:creationId xmlns:p14="http://schemas.microsoft.com/office/powerpoint/2010/main" val="3971787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838720" y="3069898"/>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787515" y="3419983"/>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662218" y="3218883"/>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67028"/>
            <a:ext cx="9525866" cy="2130813"/>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89212" y="214653"/>
            <a:ext cx="5181600" cy="553976"/>
          </a:xfrm>
          <a:prstGeom prst="rect">
            <a:avLst/>
          </a:prstGeom>
          <a:noFill/>
        </p:spPr>
        <p:txBody>
          <a:bodyPr wrap="square" lIns="121899" tIns="60949" rIns="121899" bIns="60949" rtlCol="0">
            <a:spAutoFit/>
          </a:bodyPr>
          <a:lstStyle/>
          <a:p>
            <a:r>
              <a:rPr lang="vi-VN" sz="2800" b="1">
                <a:latin typeface="Arial" pitchFamily="34" charset="0"/>
                <a:cs typeface="Arial" pitchFamily="34" charset="0"/>
              </a:rPr>
              <a:t>Giải các phương trình sau: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3412" y="23622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3866523802"/>
              </p:ext>
            </p:extLst>
          </p:nvPr>
        </p:nvGraphicFramePr>
        <p:xfrm>
          <a:off x="2741612" y="671853"/>
          <a:ext cx="1855788" cy="925512"/>
        </p:xfrm>
        <a:graphic>
          <a:graphicData uri="http://schemas.openxmlformats.org/presentationml/2006/ole">
            <mc:AlternateContent xmlns:mc="http://schemas.openxmlformats.org/markup-compatibility/2006">
              <mc:Choice xmlns:v="urn:schemas-microsoft-com:vml" Requires="v">
                <p:oleObj spid="_x0000_s69949" name="Equation" r:id="rId6" imgW="863280" imgH="431640" progId="Equation.DSMT4">
                  <p:embed/>
                </p:oleObj>
              </mc:Choice>
              <mc:Fallback>
                <p:oleObj name="Equation" r:id="rId6" imgW="863280" imgH="431640" progId="Equation.DSMT4">
                  <p:embed/>
                  <p:pic>
                    <p:nvPicPr>
                      <p:cNvPr id="0" name=""/>
                      <p:cNvPicPr>
                        <a:picLocks noChangeAspect="1" noChangeArrowheads="1"/>
                      </p:cNvPicPr>
                      <p:nvPr/>
                    </p:nvPicPr>
                    <p:blipFill>
                      <a:blip r:embed="rId7"/>
                      <a:srcRect/>
                      <a:stretch>
                        <a:fillRect/>
                      </a:stretch>
                    </p:blipFill>
                    <p:spPr bwMode="auto">
                      <a:xfrm>
                        <a:off x="2741612" y="671853"/>
                        <a:ext cx="1855788"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563403718"/>
              </p:ext>
            </p:extLst>
          </p:nvPr>
        </p:nvGraphicFramePr>
        <p:xfrm>
          <a:off x="7950200" y="858751"/>
          <a:ext cx="2262187" cy="517525"/>
        </p:xfrm>
        <a:graphic>
          <a:graphicData uri="http://schemas.openxmlformats.org/presentationml/2006/ole">
            <mc:AlternateContent xmlns:mc="http://schemas.openxmlformats.org/markup-compatibility/2006">
              <mc:Choice xmlns:v="urn:schemas-microsoft-com:vml" Requires="v">
                <p:oleObj spid="_x0000_s69950" name="Equation" r:id="rId8" imgW="1054080" imgH="241200" progId="Equation.DSMT4">
                  <p:embed/>
                </p:oleObj>
              </mc:Choice>
              <mc:Fallback>
                <p:oleObj name="Equation" r:id="rId8" imgW="1054080" imgH="241200" progId="Equation.DSMT4">
                  <p:embed/>
                  <p:pic>
                    <p:nvPicPr>
                      <p:cNvPr id="0" name=""/>
                      <p:cNvPicPr>
                        <a:picLocks noChangeAspect="1" noChangeArrowheads="1"/>
                      </p:cNvPicPr>
                      <p:nvPr/>
                    </p:nvPicPr>
                    <p:blipFill>
                      <a:blip r:embed="rId9"/>
                      <a:srcRect/>
                      <a:stretch>
                        <a:fillRect/>
                      </a:stretch>
                    </p:blipFill>
                    <p:spPr bwMode="auto">
                      <a:xfrm>
                        <a:off x="7950200" y="858751"/>
                        <a:ext cx="22621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372731422"/>
              </p:ext>
            </p:extLst>
          </p:nvPr>
        </p:nvGraphicFramePr>
        <p:xfrm>
          <a:off x="734694" y="2640710"/>
          <a:ext cx="1854518" cy="927258"/>
        </p:xfrm>
        <a:graphic>
          <a:graphicData uri="http://schemas.openxmlformats.org/presentationml/2006/ole">
            <mc:AlternateContent xmlns:mc="http://schemas.openxmlformats.org/markup-compatibility/2006">
              <mc:Choice xmlns:v="urn:schemas-microsoft-com:vml" Requires="v">
                <p:oleObj spid="_x0000_s69951" name="Equation" r:id="rId10" imgW="863280" imgH="431640" progId="Equation.DSMT4">
                  <p:embed/>
                </p:oleObj>
              </mc:Choice>
              <mc:Fallback>
                <p:oleObj name="Equation" r:id="rId10" imgW="863280" imgH="431640" progId="Equation.DSMT4">
                  <p:embed/>
                  <p:pic>
                    <p:nvPicPr>
                      <p:cNvPr id="0" name=""/>
                      <p:cNvPicPr>
                        <a:picLocks noChangeAspect="1" noChangeArrowheads="1"/>
                      </p:cNvPicPr>
                      <p:nvPr/>
                    </p:nvPicPr>
                    <p:blipFill>
                      <a:blip r:embed="rId11"/>
                      <a:srcRect/>
                      <a:stretch>
                        <a:fillRect/>
                      </a:stretch>
                    </p:blipFill>
                    <p:spPr bwMode="auto">
                      <a:xfrm>
                        <a:off x="734694" y="2640710"/>
                        <a:ext cx="1854518" cy="92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486603957"/>
              </p:ext>
            </p:extLst>
          </p:nvPr>
        </p:nvGraphicFramePr>
        <p:xfrm>
          <a:off x="2741612" y="1436688"/>
          <a:ext cx="3030537" cy="925512"/>
        </p:xfrm>
        <a:graphic>
          <a:graphicData uri="http://schemas.openxmlformats.org/presentationml/2006/ole">
            <mc:AlternateContent xmlns:mc="http://schemas.openxmlformats.org/markup-compatibility/2006">
              <mc:Choice xmlns:v="urn:schemas-microsoft-com:vml" Requires="v">
                <p:oleObj spid="_x0000_s69952" name="Equation" r:id="rId12" imgW="1409400" imgH="431640" progId="Equation.DSMT4">
                  <p:embed/>
                </p:oleObj>
              </mc:Choice>
              <mc:Fallback>
                <p:oleObj name="Equation" r:id="rId12" imgW="1409400" imgH="431640" progId="Equation.DSMT4">
                  <p:embed/>
                  <p:pic>
                    <p:nvPicPr>
                      <p:cNvPr id="0" name=""/>
                      <p:cNvPicPr>
                        <a:picLocks noChangeAspect="1" noChangeArrowheads="1"/>
                      </p:cNvPicPr>
                      <p:nvPr/>
                    </p:nvPicPr>
                    <p:blipFill>
                      <a:blip r:embed="rId13"/>
                      <a:srcRect/>
                      <a:stretch>
                        <a:fillRect/>
                      </a:stretch>
                    </p:blipFill>
                    <p:spPr bwMode="auto">
                      <a:xfrm>
                        <a:off x="2741612" y="1436688"/>
                        <a:ext cx="3030537"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913614600"/>
              </p:ext>
            </p:extLst>
          </p:nvPr>
        </p:nvGraphicFramePr>
        <p:xfrm>
          <a:off x="7950200" y="1357653"/>
          <a:ext cx="2976563" cy="844550"/>
        </p:xfrm>
        <a:graphic>
          <a:graphicData uri="http://schemas.openxmlformats.org/presentationml/2006/ole">
            <mc:AlternateContent xmlns:mc="http://schemas.openxmlformats.org/markup-compatibility/2006">
              <mc:Choice xmlns:v="urn:schemas-microsoft-com:vml" Requires="v">
                <p:oleObj spid="_x0000_s69953" name="Equation" r:id="rId14" imgW="1384200" imgH="393480" progId="Equation.DSMT4">
                  <p:embed/>
                </p:oleObj>
              </mc:Choice>
              <mc:Fallback>
                <p:oleObj name="Equation" r:id="rId14" imgW="1384200" imgH="393480" progId="Equation.DSMT4">
                  <p:embed/>
                  <p:pic>
                    <p:nvPicPr>
                      <p:cNvPr id="0" name=""/>
                      <p:cNvPicPr>
                        <a:picLocks noChangeAspect="1" noChangeArrowheads="1"/>
                      </p:cNvPicPr>
                      <p:nvPr/>
                    </p:nvPicPr>
                    <p:blipFill>
                      <a:blip r:embed="rId15"/>
                      <a:srcRect/>
                      <a:stretch>
                        <a:fillRect/>
                      </a:stretch>
                    </p:blipFill>
                    <p:spPr bwMode="auto">
                      <a:xfrm>
                        <a:off x="7950200" y="1357653"/>
                        <a:ext cx="297656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957034687"/>
              </p:ext>
            </p:extLst>
          </p:nvPr>
        </p:nvGraphicFramePr>
        <p:xfrm>
          <a:off x="2894012" y="2784475"/>
          <a:ext cx="2182813" cy="845185"/>
        </p:xfrm>
        <a:graphic>
          <a:graphicData uri="http://schemas.openxmlformats.org/presentationml/2006/ole">
            <mc:AlternateContent xmlns:mc="http://schemas.openxmlformats.org/markup-compatibility/2006">
              <mc:Choice xmlns:v="urn:schemas-microsoft-com:vml" Requires="v">
                <p:oleObj spid="_x0000_s69954" name="Equation" r:id="rId16" imgW="1015920" imgH="393480" progId="Equation.DSMT4">
                  <p:embed/>
                </p:oleObj>
              </mc:Choice>
              <mc:Fallback>
                <p:oleObj name="Equation" r:id="rId16" imgW="1015920" imgH="393480" progId="Equation.DSMT4">
                  <p:embed/>
                  <p:pic>
                    <p:nvPicPr>
                      <p:cNvPr id="0" name=""/>
                      <p:cNvPicPr>
                        <a:picLocks noChangeAspect="1" noChangeArrowheads="1"/>
                      </p:cNvPicPr>
                      <p:nvPr/>
                    </p:nvPicPr>
                    <p:blipFill>
                      <a:blip r:embed="rId17"/>
                      <a:srcRect/>
                      <a:stretch>
                        <a:fillRect/>
                      </a:stretch>
                    </p:blipFill>
                    <p:spPr bwMode="auto">
                      <a:xfrm>
                        <a:off x="2894012" y="2784475"/>
                        <a:ext cx="2182813" cy="84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172189076"/>
              </p:ext>
            </p:extLst>
          </p:nvPr>
        </p:nvGraphicFramePr>
        <p:xfrm>
          <a:off x="1370012" y="3546475"/>
          <a:ext cx="3374159" cy="1635125"/>
        </p:xfrm>
        <a:graphic>
          <a:graphicData uri="http://schemas.openxmlformats.org/presentationml/2006/ole">
            <mc:AlternateContent xmlns:mc="http://schemas.openxmlformats.org/markup-compatibility/2006">
              <mc:Choice xmlns:v="urn:schemas-microsoft-com:vml" Requires="v">
                <p:oleObj spid="_x0000_s69955" name="Equation" r:id="rId18" imgW="1726920" imgH="838080" progId="Equation.DSMT4">
                  <p:embed/>
                </p:oleObj>
              </mc:Choice>
              <mc:Fallback>
                <p:oleObj name="Equation" r:id="rId18" imgW="1726920" imgH="838080" progId="Equation.DSMT4">
                  <p:embed/>
                  <p:pic>
                    <p:nvPicPr>
                      <p:cNvPr id="0" name=""/>
                      <p:cNvPicPr>
                        <a:picLocks noChangeAspect="1" noChangeArrowheads="1"/>
                      </p:cNvPicPr>
                      <p:nvPr/>
                    </p:nvPicPr>
                    <p:blipFill>
                      <a:blip r:embed="rId19"/>
                      <a:srcRect/>
                      <a:stretch>
                        <a:fillRect/>
                      </a:stretch>
                    </p:blipFill>
                    <p:spPr bwMode="auto">
                      <a:xfrm>
                        <a:off x="1370012" y="3546475"/>
                        <a:ext cx="337415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724265704"/>
              </p:ext>
            </p:extLst>
          </p:nvPr>
        </p:nvGraphicFramePr>
        <p:xfrm>
          <a:off x="1370012" y="5146675"/>
          <a:ext cx="3074987" cy="1635125"/>
        </p:xfrm>
        <a:graphic>
          <a:graphicData uri="http://schemas.openxmlformats.org/presentationml/2006/ole">
            <mc:AlternateContent xmlns:mc="http://schemas.openxmlformats.org/markup-compatibility/2006">
              <mc:Choice xmlns:v="urn:schemas-microsoft-com:vml" Requires="v">
                <p:oleObj spid="_x0000_s69956" name="Equation" r:id="rId20" imgW="1574640" imgH="838080" progId="Equation.DSMT4">
                  <p:embed/>
                </p:oleObj>
              </mc:Choice>
              <mc:Fallback>
                <p:oleObj name="Equation" r:id="rId20" imgW="1574640" imgH="838080" progId="Equation.DSMT4">
                  <p:embed/>
                  <p:pic>
                    <p:nvPicPr>
                      <p:cNvPr id="0" name=""/>
                      <p:cNvPicPr>
                        <a:picLocks noChangeAspect="1" noChangeArrowheads="1"/>
                      </p:cNvPicPr>
                      <p:nvPr/>
                    </p:nvPicPr>
                    <p:blipFill>
                      <a:blip r:embed="rId21"/>
                      <a:srcRect/>
                      <a:stretch>
                        <a:fillRect/>
                      </a:stretch>
                    </p:blipFill>
                    <p:spPr bwMode="auto">
                      <a:xfrm>
                        <a:off x="1370012" y="5146675"/>
                        <a:ext cx="307498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1" name="Straight Connector 30"/>
          <p:cNvCxnSpPr/>
          <p:nvPr/>
        </p:nvCxnSpPr>
        <p:spPr>
          <a:xfrm>
            <a:off x="6246812" y="2971800"/>
            <a:ext cx="0" cy="3657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2" name="Object 31"/>
          <p:cNvGraphicFramePr>
            <a:graphicFrameLocks noChangeAspect="1"/>
          </p:cNvGraphicFramePr>
          <p:nvPr>
            <p:extLst>
              <p:ext uri="{D42A27DB-BD31-4B8C-83A1-F6EECF244321}">
                <p14:modId xmlns:p14="http://schemas.microsoft.com/office/powerpoint/2010/main" val="2784752333"/>
              </p:ext>
            </p:extLst>
          </p:nvPr>
        </p:nvGraphicFramePr>
        <p:xfrm>
          <a:off x="6627812" y="2794550"/>
          <a:ext cx="2263775" cy="519112"/>
        </p:xfrm>
        <a:graphic>
          <a:graphicData uri="http://schemas.openxmlformats.org/presentationml/2006/ole">
            <mc:AlternateContent xmlns:mc="http://schemas.openxmlformats.org/markup-compatibility/2006">
              <mc:Choice xmlns:v="urn:schemas-microsoft-com:vml" Requires="v">
                <p:oleObj spid="_x0000_s69957" name="Equation" r:id="rId22" imgW="1054080" imgH="241200" progId="Equation.DSMT4">
                  <p:embed/>
                </p:oleObj>
              </mc:Choice>
              <mc:Fallback>
                <p:oleObj name="Equation" r:id="rId22" imgW="1054080" imgH="241200" progId="Equation.DSMT4">
                  <p:embed/>
                  <p:pic>
                    <p:nvPicPr>
                      <p:cNvPr id="0" name=""/>
                      <p:cNvPicPr>
                        <a:picLocks noChangeAspect="1" noChangeArrowheads="1"/>
                      </p:cNvPicPr>
                      <p:nvPr/>
                    </p:nvPicPr>
                    <p:blipFill>
                      <a:blip r:embed="rId23"/>
                      <a:srcRect/>
                      <a:stretch>
                        <a:fillRect/>
                      </a:stretch>
                    </p:blipFill>
                    <p:spPr bwMode="auto">
                      <a:xfrm>
                        <a:off x="6627812" y="2794550"/>
                        <a:ext cx="2263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609671692"/>
              </p:ext>
            </p:extLst>
          </p:nvPr>
        </p:nvGraphicFramePr>
        <p:xfrm>
          <a:off x="7466012" y="3200400"/>
          <a:ext cx="2209800" cy="925512"/>
        </p:xfrm>
        <a:graphic>
          <a:graphicData uri="http://schemas.openxmlformats.org/presentationml/2006/ole">
            <mc:AlternateContent xmlns:mc="http://schemas.openxmlformats.org/markup-compatibility/2006">
              <mc:Choice xmlns:v="urn:schemas-microsoft-com:vml" Requires="v">
                <p:oleObj spid="_x0000_s69958" name="Equation" r:id="rId24" imgW="1028520" imgH="431640" progId="Equation.DSMT4">
                  <p:embed/>
                </p:oleObj>
              </mc:Choice>
              <mc:Fallback>
                <p:oleObj name="Equation" r:id="rId24" imgW="1028520" imgH="431640" progId="Equation.DSMT4">
                  <p:embed/>
                  <p:pic>
                    <p:nvPicPr>
                      <p:cNvPr id="0" name=""/>
                      <p:cNvPicPr>
                        <a:picLocks noChangeAspect="1" noChangeArrowheads="1"/>
                      </p:cNvPicPr>
                      <p:nvPr/>
                    </p:nvPicPr>
                    <p:blipFill>
                      <a:blip r:embed="rId25"/>
                      <a:srcRect/>
                      <a:stretch>
                        <a:fillRect/>
                      </a:stretch>
                    </p:blipFill>
                    <p:spPr bwMode="auto">
                      <a:xfrm>
                        <a:off x="7466012" y="3200400"/>
                        <a:ext cx="22098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671921514"/>
              </p:ext>
            </p:extLst>
          </p:nvPr>
        </p:nvGraphicFramePr>
        <p:xfrm>
          <a:off x="7466012" y="4184650"/>
          <a:ext cx="2400300" cy="844550"/>
        </p:xfrm>
        <a:graphic>
          <a:graphicData uri="http://schemas.openxmlformats.org/presentationml/2006/ole">
            <mc:AlternateContent xmlns:mc="http://schemas.openxmlformats.org/markup-compatibility/2006">
              <mc:Choice xmlns:v="urn:schemas-microsoft-com:vml" Requires="v">
                <p:oleObj spid="_x0000_s69959" name="Equation" r:id="rId26" imgW="1117440" imgH="393480" progId="Equation.DSMT4">
                  <p:embed/>
                </p:oleObj>
              </mc:Choice>
              <mc:Fallback>
                <p:oleObj name="Equation" r:id="rId26" imgW="1117440" imgH="393480" progId="Equation.DSMT4">
                  <p:embed/>
                  <p:pic>
                    <p:nvPicPr>
                      <p:cNvPr id="0" name=""/>
                      <p:cNvPicPr>
                        <a:picLocks noChangeAspect="1" noChangeArrowheads="1"/>
                      </p:cNvPicPr>
                      <p:nvPr/>
                    </p:nvPicPr>
                    <p:blipFill>
                      <a:blip r:embed="rId27"/>
                      <a:srcRect/>
                      <a:stretch>
                        <a:fillRect/>
                      </a:stretch>
                    </p:blipFill>
                    <p:spPr bwMode="auto">
                      <a:xfrm>
                        <a:off x="7466012" y="4184650"/>
                        <a:ext cx="24003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684631762"/>
              </p:ext>
            </p:extLst>
          </p:nvPr>
        </p:nvGraphicFramePr>
        <p:xfrm>
          <a:off x="7466012" y="5029200"/>
          <a:ext cx="3276600" cy="1635125"/>
        </p:xfrm>
        <a:graphic>
          <a:graphicData uri="http://schemas.openxmlformats.org/presentationml/2006/ole">
            <mc:AlternateContent xmlns:mc="http://schemas.openxmlformats.org/markup-compatibility/2006">
              <mc:Choice xmlns:v="urn:schemas-microsoft-com:vml" Requires="v">
                <p:oleObj spid="_x0000_s69960" name="Equation" r:id="rId28" imgW="1676160" imgH="838080" progId="Equation.DSMT4">
                  <p:embed/>
                </p:oleObj>
              </mc:Choice>
              <mc:Fallback>
                <p:oleObj name="Equation" r:id="rId28" imgW="1676160" imgH="838080" progId="Equation.DSMT4">
                  <p:embed/>
                  <p:pic>
                    <p:nvPicPr>
                      <p:cNvPr id="0" name=""/>
                      <p:cNvPicPr>
                        <a:picLocks noChangeAspect="1" noChangeArrowheads="1"/>
                      </p:cNvPicPr>
                      <p:nvPr/>
                    </p:nvPicPr>
                    <p:blipFill>
                      <a:blip r:embed="rId29"/>
                      <a:srcRect/>
                      <a:stretch>
                        <a:fillRect/>
                      </a:stretch>
                    </p:blipFill>
                    <p:spPr bwMode="auto">
                      <a:xfrm>
                        <a:off x="7466012" y="5029200"/>
                        <a:ext cx="32766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67028"/>
            <a:ext cx="9525866" cy="2130813"/>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89212" y="214653"/>
            <a:ext cx="5181600" cy="553976"/>
          </a:xfrm>
          <a:prstGeom prst="rect">
            <a:avLst/>
          </a:prstGeom>
          <a:noFill/>
        </p:spPr>
        <p:txBody>
          <a:bodyPr wrap="square" lIns="121899" tIns="60949" rIns="121899" bIns="60949" rtlCol="0">
            <a:spAutoFit/>
          </a:bodyPr>
          <a:lstStyle/>
          <a:p>
            <a:r>
              <a:rPr lang="vi-VN" sz="2800" b="1">
                <a:latin typeface="Arial" pitchFamily="34" charset="0"/>
                <a:cs typeface="Arial" pitchFamily="34" charset="0"/>
              </a:rPr>
              <a:t>Giải các phương trình sau: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12" y="23622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3412336258"/>
              </p:ext>
            </p:extLst>
          </p:nvPr>
        </p:nvGraphicFramePr>
        <p:xfrm>
          <a:off x="2741612" y="671853"/>
          <a:ext cx="1855788" cy="925512"/>
        </p:xfrm>
        <a:graphic>
          <a:graphicData uri="http://schemas.openxmlformats.org/presentationml/2006/ole">
            <mc:AlternateContent xmlns:mc="http://schemas.openxmlformats.org/markup-compatibility/2006">
              <mc:Choice xmlns:v="urn:schemas-microsoft-com:vml" Requires="v">
                <p:oleObj spid="_x0000_s95308" name="Equation" r:id="rId6" imgW="863280" imgH="431640" progId="Equation.DSMT4">
                  <p:embed/>
                </p:oleObj>
              </mc:Choice>
              <mc:Fallback>
                <p:oleObj name="Equation" r:id="rId6" imgW="863280" imgH="431640" progId="Equation.DSMT4">
                  <p:embed/>
                  <p:pic>
                    <p:nvPicPr>
                      <p:cNvPr id="0" name=""/>
                      <p:cNvPicPr>
                        <a:picLocks noChangeAspect="1" noChangeArrowheads="1"/>
                      </p:cNvPicPr>
                      <p:nvPr/>
                    </p:nvPicPr>
                    <p:blipFill>
                      <a:blip r:embed="rId7"/>
                      <a:srcRect/>
                      <a:stretch>
                        <a:fillRect/>
                      </a:stretch>
                    </p:blipFill>
                    <p:spPr bwMode="auto">
                      <a:xfrm>
                        <a:off x="2741612" y="671853"/>
                        <a:ext cx="1855788"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428728415"/>
              </p:ext>
            </p:extLst>
          </p:nvPr>
        </p:nvGraphicFramePr>
        <p:xfrm>
          <a:off x="7950200" y="858751"/>
          <a:ext cx="2262187" cy="517525"/>
        </p:xfrm>
        <a:graphic>
          <a:graphicData uri="http://schemas.openxmlformats.org/presentationml/2006/ole">
            <mc:AlternateContent xmlns:mc="http://schemas.openxmlformats.org/markup-compatibility/2006">
              <mc:Choice xmlns:v="urn:schemas-microsoft-com:vml" Requires="v">
                <p:oleObj spid="_x0000_s95309" name="Equation" r:id="rId8" imgW="1054080" imgH="241200" progId="Equation.DSMT4">
                  <p:embed/>
                </p:oleObj>
              </mc:Choice>
              <mc:Fallback>
                <p:oleObj name="Equation" r:id="rId8" imgW="1054080" imgH="241200" progId="Equation.DSMT4">
                  <p:embed/>
                  <p:pic>
                    <p:nvPicPr>
                      <p:cNvPr id="0" name=""/>
                      <p:cNvPicPr>
                        <a:picLocks noChangeAspect="1" noChangeArrowheads="1"/>
                      </p:cNvPicPr>
                      <p:nvPr/>
                    </p:nvPicPr>
                    <p:blipFill>
                      <a:blip r:embed="rId9"/>
                      <a:srcRect/>
                      <a:stretch>
                        <a:fillRect/>
                      </a:stretch>
                    </p:blipFill>
                    <p:spPr bwMode="auto">
                      <a:xfrm>
                        <a:off x="7950200" y="858751"/>
                        <a:ext cx="22621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365919863"/>
              </p:ext>
            </p:extLst>
          </p:nvPr>
        </p:nvGraphicFramePr>
        <p:xfrm>
          <a:off x="554037" y="2507456"/>
          <a:ext cx="3025775" cy="928687"/>
        </p:xfrm>
        <a:graphic>
          <a:graphicData uri="http://schemas.openxmlformats.org/presentationml/2006/ole">
            <mc:AlternateContent xmlns:mc="http://schemas.openxmlformats.org/markup-compatibility/2006">
              <mc:Choice xmlns:v="urn:schemas-microsoft-com:vml" Requires="v">
                <p:oleObj spid="_x0000_s95310" name="Equation" r:id="rId10" imgW="1409400" imgH="431640" progId="Equation.DSMT4">
                  <p:embed/>
                </p:oleObj>
              </mc:Choice>
              <mc:Fallback>
                <p:oleObj name="Equation" r:id="rId10" imgW="1409400" imgH="431640" progId="Equation.DSMT4">
                  <p:embed/>
                  <p:pic>
                    <p:nvPicPr>
                      <p:cNvPr id="0" name=""/>
                      <p:cNvPicPr>
                        <a:picLocks noChangeAspect="1" noChangeArrowheads="1"/>
                      </p:cNvPicPr>
                      <p:nvPr/>
                    </p:nvPicPr>
                    <p:blipFill>
                      <a:blip r:embed="rId11"/>
                      <a:srcRect/>
                      <a:stretch>
                        <a:fillRect/>
                      </a:stretch>
                    </p:blipFill>
                    <p:spPr bwMode="auto">
                      <a:xfrm>
                        <a:off x="554037" y="2507456"/>
                        <a:ext cx="30257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409056524"/>
              </p:ext>
            </p:extLst>
          </p:nvPr>
        </p:nvGraphicFramePr>
        <p:xfrm>
          <a:off x="2741612" y="1436688"/>
          <a:ext cx="3030537" cy="925512"/>
        </p:xfrm>
        <a:graphic>
          <a:graphicData uri="http://schemas.openxmlformats.org/presentationml/2006/ole">
            <mc:AlternateContent xmlns:mc="http://schemas.openxmlformats.org/markup-compatibility/2006">
              <mc:Choice xmlns:v="urn:schemas-microsoft-com:vml" Requires="v">
                <p:oleObj spid="_x0000_s95311" name="Equation" r:id="rId12" imgW="1409400" imgH="431640" progId="Equation.DSMT4">
                  <p:embed/>
                </p:oleObj>
              </mc:Choice>
              <mc:Fallback>
                <p:oleObj name="Equation" r:id="rId12" imgW="1409400" imgH="431640" progId="Equation.DSMT4">
                  <p:embed/>
                  <p:pic>
                    <p:nvPicPr>
                      <p:cNvPr id="0" name=""/>
                      <p:cNvPicPr>
                        <a:picLocks noChangeAspect="1" noChangeArrowheads="1"/>
                      </p:cNvPicPr>
                      <p:nvPr/>
                    </p:nvPicPr>
                    <p:blipFill>
                      <a:blip r:embed="rId13"/>
                      <a:srcRect/>
                      <a:stretch>
                        <a:fillRect/>
                      </a:stretch>
                    </p:blipFill>
                    <p:spPr bwMode="auto">
                      <a:xfrm>
                        <a:off x="2741612" y="1436688"/>
                        <a:ext cx="3030537"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607806178"/>
              </p:ext>
            </p:extLst>
          </p:nvPr>
        </p:nvGraphicFramePr>
        <p:xfrm>
          <a:off x="7950200" y="1357653"/>
          <a:ext cx="2976563" cy="844550"/>
        </p:xfrm>
        <a:graphic>
          <a:graphicData uri="http://schemas.openxmlformats.org/presentationml/2006/ole">
            <mc:AlternateContent xmlns:mc="http://schemas.openxmlformats.org/markup-compatibility/2006">
              <mc:Choice xmlns:v="urn:schemas-microsoft-com:vml" Requires="v">
                <p:oleObj spid="_x0000_s95312" name="Equation" r:id="rId14" imgW="1384200" imgH="393480" progId="Equation.DSMT4">
                  <p:embed/>
                </p:oleObj>
              </mc:Choice>
              <mc:Fallback>
                <p:oleObj name="Equation" r:id="rId14" imgW="1384200" imgH="393480" progId="Equation.DSMT4">
                  <p:embed/>
                  <p:pic>
                    <p:nvPicPr>
                      <p:cNvPr id="0" name=""/>
                      <p:cNvPicPr>
                        <a:picLocks noChangeAspect="1" noChangeArrowheads="1"/>
                      </p:cNvPicPr>
                      <p:nvPr/>
                    </p:nvPicPr>
                    <p:blipFill>
                      <a:blip r:embed="rId15"/>
                      <a:srcRect/>
                      <a:stretch>
                        <a:fillRect/>
                      </a:stretch>
                    </p:blipFill>
                    <p:spPr bwMode="auto">
                      <a:xfrm>
                        <a:off x="7950200" y="1357653"/>
                        <a:ext cx="297656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1" name="Straight Connector 30"/>
          <p:cNvCxnSpPr/>
          <p:nvPr/>
        </p:nvCxnSpPr>
        <p:spPr>
          <a:xfrm>
            <a:off x="6246812" y="2971800"/>
            <a:ext cx="0" cy="3657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2" name="Object 31"/>
          <p:cNvGraphicFramePr>
            <a:graphicFrameLocks noChangeAspect="1"/>
          </p:cNvGraphicFramePr>
          <p:nvPr>
            <p:extLst>
              <p:ext uri="{D42A27DB-BD31-4B8C-83A1-F6EECF244321}">
                <p14:modId xmlns:p14="http://schemas.microsoft.com/office/powerpoint/2010/main" val="624047388"/>
              </p:ext>
            </p:extLst>
          </p:nvPr>
        </p:nvGraphicFramePr>
        <p:xfrm>
          <a:off x="6626224" y="2590800"/>
          <a:ext cx="2973388" cy="846137"/>
        </p:xfrm>
        <a:graphic>
          <a:graphicData uri="http://schemas.openxmlformats.org/presentationml/2006/ole">
            <mc:AlternateContent xmlns:mc="http://schemas.openxmlformats.org/markup-compatibility/2006">
              <mc:Choice xmlns:v="urn:schemas-microsoft-com:vml" Requires="v">
                <p:oleObj spid="_x0000_s95313" name="Equation" r:id="rId16" imgW="1384200" imgH="393480" progId="Equation.DSMT4">
                  <p:embed/>
                </p:oleObj>
              </mc:Choice>
              <mc:Fallback>
                <p:oleObj name="Equation" r:id="rId16" imgW="1384200" imgH="393480" progId="Equation.DSMT4">
                  <p:embed/>
                  <p:pic>
                    <p:nvPicPr>
                      <p:cNvPr id="0" name=""/>
                      <p:cNvPicPr>
                        <a:picLocks noChangeAspect="1" noChangeArrowheads="1"/>
                      </p:cNvPicPr>
                      <p:nvPr/>
                    </p:nvPicPr>
                    <p:blipFill>
                      <a:blip r:embed="rId17"/>
                      <a:srcRect/>
                      <a:stretch>
                        <a:fillRect/>
                      </a:stretch>
                    </p:blipFill>
                    <p:spPr bwMode="auto">
                      <a:xfrm>
                        <a:off x="6626224" y="2590800"/>
                        <a:ext cx="29733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568533069"/>
              </p:ext>
            </p:extLst>
          </p:nvPr>
        </p:nvGraphicFramePr>
        <p:xfrm>
          <a:off x="1370012" y="3429000"/>
          <a:ext cx="2971800" cy="928688"/>
        </p:xfrm>
        <a:graphic>
          <a:graphicData uri="http://schemas.openxmlformats.org/presentationml/2006/ole">
            <mc:AlternateContent xmlns:mc="http://schemas.openxmlformats.org/markup-compatibility/2006">
              <mc:Choice xmlns:v="urn:schemas-microsoft-com:vml" Requires="v">
                <p:oleObj spid="_x0000_s95314" name="Equation" r:id="rId18" imgW="1384200" imgH="431640" progId="Equation.DSMT4">
                  <p:embed/>
                </p:oleObj>
              </mc:Choice>
              <mc:Fallback>
                <p:oleObj name="Equation" r:id="rId18" imgW="1384200" imgH="431640" progId="Equation.DSMT4">
                  <p:embed/>
                  <p:pic>
                    <p:nvPicPr>
                      <p:cNvPr id="0" name=""/>
                      <p:cNvPicPr>
                        <a:picLocks noChangeAspect="1" noChangeArrowheads="1"/>
                      </p:cNvPicPr>
                      <p:nvPr/>
                    </p:nvPicPr>
                    <p:blipFill>
                      <a:blip r:embed="rId19"/>
                      <a:srcRect/>
                      <a:stretch>
                        <a:fillRect/>
                      </a:stretch>
                    </p:blipFill>
                    <p:spPr bwMode="auto">
                      <a:xfrm>
                        <a:off x="1370012" y="3429000"/>
                        <a:ext cx="29718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624966599"/>
              </p:ext>
            </p:extLst>
          </p:nvPr>
        </p:nvGraphicFramePr>
        <p:xfrm>
          <a:off x="1370012" y="4335462"/>
          <a:ext cx="3406775" cy="930275"/>
        </p:xfrm>
        <a:graphic>
          <a:graphicData uri="http://schemas.openxmlformats.org/presentationml/2006/ole">
            <mc:AlternateContent xmlns:mc="http://schemas.openxmlformats.org/markup-compatibility/2006">
              <mc:Choice xmlns:v="urn:schemas-microsoft-com:vml" Requires="v">
                <p:oleObj spid="_x0000_s95315" name="Equation" r:id="rId20" imgW="1587240" imgH="431640" progId="Equation.DSMT4">
                  <p:embed/>
                </p:oleObj>
              </mc:Choice>
              <mc:Fallback>
                <p:oleObj name="Equation" r:id="rId20" imgW="1587240" imgH="431640" progId="Equation.DSMT4">
                  <p:embed/>
                  <p:pic>
                    <p:nvPicPr>
                      <p:cNvPr id="0" name=""/>
                      <p:cNvPicPr>
                        <a:picLocks noChangeAspect="1" noChangeArrowheads="1"/>
                      </p:cNvPicPr>
                      <p:nvPr/>
                    </p:nvPicPr>
                    <p:blipFill>
                      <a:blip r:embed="rId21"/>
                      <a:srcRect/>
                      <a:stretch>
                        <a:fillRect/>
                      </a:stretch>
                    </p:blipFill>
                    <p:spPr bwMode="auto">
                      <a:xfrm>
                        <a:off x="1370012" y="4335462"/>
                        <a:ext cx="34067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84707724"/>
              </p:ext>
            </p:extLst>
          </p:nvPr>
        </p:nvGraphicFramePr>
        <p:xfrm>
          <a:off x="1370012" y="5248275"/>
          <a:ext cx="4087812" cy="847725"/>
        </p:xfrm>
        <a:graphic>
          <a:graphicData uri="http://schemas.openxmlformats.org/presentationml/2006/ole">
            <mc:AlternateContent xmlns:mc="http://schemas.openxmlformats.org/markup-compatibility/2006">
              <mc:Choice xmlns:v="urn:schemas-microsoft-com:vml" Requires="v">
                <p:oleObj spid="_x0000_s95316" name="Equation" r:id="rId22" imgW="1904760" imgH="393480" progId="Equation.DSMT4">
                  <p:embed/>
                </p:oleObj>
              </mc:Choice>
              <mc:Fallback>
                <p:oleObj name="Equation" r:id="rId22" imgW="1904760" imgH="393480" progId="Equation.DSMT4">
                  <p:embed/>
                  <p:pic>
                    <p:nvPicPr>
                      <p:cNvPr id="0" name=""/>
                      <p:cNvPicPr>
                        <a:picLocks noChangeAspect="1" noChangeArrowheads="1"/>
                      </p:cNvPicPr>
                      <p:nvPr/>
                    </p:nvPicPr>
                    <p:blipFill>
                      <a:blip r:embed="rId23"/>
                      <a:srcRect/>
                      <a:stretch>
                        <a:fillRect/>
                      </a:stretch>
                    </p:blipFill>
                    <p:spPr bwMode="auto">
                      <a:xfrm>
                        <a:off x="1370012" y="5248275"/>
                        <a:ext cx="4087812"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639197932"/>
              </p:ext>
            </p:extLst>
          </p:nvPr>
        </p:nvGraphicFramePr>
        <p:xfrm>
          <a:off x="1370012" y="6188075"/>
          <a:ext cx="3351212" cy="492125"/>
        </p:xfrm>
        <a:graphic>
          <a:graphicData uri="http://schemas.openxmlformats.org/presentationml/2006/ole">
            <mc:AlternateContent xmlns:mc="http://schemas.openxmlformats.org/markup-compatibility/2006">
              <mc:Choice xmlns:v="urn:schemas-microsoft-com:vml" Requires="v">
                <p:oleObj spid="_x0000_s95317" name="Equation" r:id="rId24" imgW="1562040" imgH="228600" progId="Equation.DSMT4">
                  <p:embed/>
                </p:oleObj>
              </mc:Choice>
              <mc:Fallback>
                <p:oleObj name="Equation" r:id="rId24" imgW="1562040" imgH="228600" progId="Equation.DSMT4">
                  <p:embed/>
                  <p:pic>
                    <p:nvPicPr>
                      <p:cNvPr id="0" name=""/>
                      <p:cNvPicPr>
                        <a:picLocks noChangeAspect="1" noChangeArrowheads="1"/>
                      </p:cNvPicPr>
                      <p:nvPr/>
                    </p:nvPicPr>
                    <p:blipFill>
                      <a:blip r:embed="rId25"/>
                      <a:srcRect/>
                      <a:stretch>
                        <a:fillRect/>
                      </a:stretch>
                    </p:blipFill>
                    <p:spPr bwMode="auto">
                      <a:xfrm>
                        <a:off x="1370012" y="6188075"/>
                        <a:ext cx="33512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86325459"/>
              </p:ext>
            </p:extLst>
          </p:nvPr>
        </p:nvGraphicFramePr>
        <p:xfrm>
          <a:off x="7313612" y="3429000"/>
          <a:ext cx="3382963" cy="846138"/>
        </p:xfrm>
        <a:graphic>
          <a:graphicData uri="http://schemas.openxmlformats.org/presentationml/2006/ole">
            <mc:AlternateContent xmlns:mc="http://schemas.openxmlformats.org/markup-compatibility/2006">
              <mc:Choice xmlns:v="urn:schemas-microsoft-com:vml" Requires="v">
                <p:oleObj spid="_x0000_s95318" name="Equation" r:id="rId26" imgW="1574640" imgH="393480" progId="Equation.DSMT4">
                  <p:embed/>
                </p:oleObj>
              </mc:Choice>
              <mc:Fallback>
                <p:oleObj name="Equation" r:id="rId26" imgW="1574640" imgH="393480" progId="Equation.DSMT4">
                  <p:embed/>
                  <p:pic>
                    <p:nvPicPr>
                      <p:cNvPr id="0" name=""/>
                      <p:cNvPicPr>
                        <a:picLocks noChangeAspect="1" noChangeArrowheads="1"/>
                      </p:cNvPicPr>
                      <p:nvPr/>
                    </p:nvPicPr>
                    <p:blipFill>
                      <a:blip r:embed="rId27"/>
                      <a:srcRect/>
                      <a:stretch>
                        <a:fillRect/>
                      </a:stretch>
                    </p:blipFill>
                    <p:spPr bwMode="auto">
                      <a:xfrm>
                        <a:off x="7313612" y="3429000"/>
                        <a:ext cx="3382963"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421747440"/>
              </p:ext>
            </p:extLst>
          </p:nvPr>
        </p:nvGraphicFramePr>
        <p:xfrm>
          <a:off x="7313612" y="4376737"/>
          <a:ext cx="3546475" cy="847725"/>
        </p:xfrm>
        <a:graphic>
          <a:graphicData uri="http://schemas.openxmlformats.org/presentationml/2006/ole">
            <mc:AlternateContent xmlns:mc="http://schemas.openxmlformats.org/markup-compatibility/2006">
              <mc:Choice xmlns:v="urn:schemas-microsoft-com:vml" Requires="v">
                <p:oleObj spid="_x0000_s95319" name="Equation" r:id="rId28" imgW="1650960" imgH="393480" progId="Equation.DSMT4">
                  <p:embed/>
                </p:oleObj>
              </mc:Choice>
              <mc:Fallback>
                <p:oleObj name="Equation" r:id="rId28" imgW="1650960" imgH="393480" progId="Equation.DSMT4">
                  <p:embed/>
                  <p:pic>
                    <p:nvPicPr>
                      <p:cNvPr id="0" name=""/>
                      <p:cNvPicPr>
                        <a:picLocks noChangeAspect="1" noChangeArrowheads="1"/>
                      </p:cNvPicPr>
                      <p:nvPr/>
                    </p:nvPicPr>
                    <p:blipFill>
                      <a:blip r:embed="rId29"/>
                      <a:srcRect/>
                      <a:stretch>
                        <a:fillRect/>
                      </a:stretch>
                    </p:blipFill>
                    <p:spPr bwMode="auto">
                      <a:xfrm>
                        <a:off x="7313612" y="4376737"/>
                        <a:ext cx="35464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774906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67028"/>
            <a:ext cx="9525866" cy="160077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89212" y="214653"/>
            <a:ext cx="5181600" cy="553976"/>
          </a:xfrm>
          <a:prstGeom prst="rect">
            <a:avLst/>
          </a:prstGeom>
          <a:noFill/>
        </p:spPr>
        <p:txBody>
          <a:bodyPr wrap="square" lIns="121899" tIns="60949" rIns="121899" bIns="60949" rtlCol="0">
            <a:spAutoFit/>
          </a:bodyPr>
          <a:lstStyle/>
          <a:p>
            <a:r>
              <a:rPr lang="vi-VN" sz="2800" b="1">
                <a:latin typeface="Arial" pitchFamily="34" charset="0"/>
                <a:cs typeface="Arial" pitchFamily="34" charset="0"/>
              </a:rPr>
              <a:t>Giải các phương trình sau:</a:t>
            </a:r>
          </a:p>
        </p:txBody>
      </p:sp>
      <p:sp>
        <p:nvSpPr>
          <p:cNvPr id="10" name="Rectangle 9"/>
          <p:cNvSpPr/>
          <p:nvPr/>
        </p:nvSpPr>
        <p:spPr>
          <a:xfrm>
            <a:off x="388229" y="443253"/>
            <a:ext cx="143571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9301" y="19050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2889929044"/>
              </p:ext>
            </p:extLst>
          </p:nvPr>
        </p:nvGraphicFramePr>
        <p:xfrm>
          <a:off x="2656840" y="894239"/>
          <a:ext cx="3122295" cy="478473"/>
        </p:xfrm>
        <a:graphic>
          <a:graphicData uri="http://schemas.openxmlformats.org/presentationml/2006/ole">
            <mc:AlternateContent xmlns:mc="http://schemas.openxmlformats.org/markup-compatibility/2006">
              <mc:Choice xmlns:v="urn:schemas-microsoft-com:vml" Requires="v">
                <p:oleObj spid="_x0000_s96300" name="Equation" r:id="rId6" imgW="1320480" imgH="203040" progId="Equation.DSMT4">
                  <p:embed/>
                </p:oleObj>
              </mc:Choice>
              <mc:Fallback>
                <p:oleObj name="Equation" r:id="rId6" imgW="1320480" imgH="203040" progId="Equation.DSMT4">
                  <p:embed/>
                  <p:pic>
                    <p:nvPicPr>
                      <p:cNvPr id="0" name=""/>
                      <p:cNvPicPr>
                        <a:picLocks noChangeAspect="1" noChangeArrowheads="1"/>
                      </p:cNvPicPr>
                      <p:nvPr/>
                    </p:nvPicPr>
                    <p:blipFill>
                      <a:blip r:embed="rId7"/>
                      <a:srcRect/>
                      <a:stretch>
                        <a:fillRect/>
                      </a:stretch>
                    </p:blipFill>
                    <p:spPr bwMode="auto">
                      <a:xfrm>
                        <a:off x="2656840" y="894239"/>
                        <a:ext cx="3122295" cy="47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27294853"/>
              </p:ext>
            </p:extLst>
          </p:nvPr>
        </p:nvGraphicFramePr>
        <p:xfrm>
          <a:off x="7662465" y="878364"/>
          <a:ext cx="2907507" cy="478473"/>
        </p:xfrm>
        <a:graphic>
          <a:graphicData uri="http://schemas.openxmlformats.org/presentationml/2006/ole">
            <mc:AlternateContent xmlns:mc="http://schemas.openxmlformats.org/markup-compatibility/2006">
              <mc:Choice xmlns:v="urn:schemas-microsoft-com:vml" Requires="v">
                <p:oleObj spid="_x0000_s96301" name="Equation" r:id="rId8" imgW="1231560" imgH="203040" progId="Equation.DSMT4">
                  <p:embed/>
                </p:oleObj>
              </mc:Choice>
              <mc:Fallback>
                <p:oleObj name="Equation" r:id="rId8" imgW="1231560" imgH="203040" progId="Equation.DSMT4">
                  <p:embed/>
                  <p:pic>
                    <p:nvPicPr>
                      <p:cNvPr id="0" name=""/>
                      <p:cNvPicPr>
                        <a:picLocks noChangeAspect="1" noChangeArrowheads="1"/>
                      </p:cNvPicPr>
                      <p:nvPr/>
                    </p:nvPicPr>
                    <p:blipFill>
                      <a:blip r:embed="rId9"/>
                      <a:srcRect/>
                      <a:stretch>
                        <a:fillRect/>
                      </a:stretch>
                    </p:blipFill>
                    <p:spPr bwMode="auto">
                      <a:xfrm>
                        <a:off x="7662465" y="878364"/>
                        <a:ext cx="2907507" cy="47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305648135"/>
              </p:ext>
            </p:extLst>
          </p:nvPr>
        </p:nvGraphicFramePr>
        <p:xfrm>
          <a:off x="2360612" y="2362200"/>
          <a:ext cx="2835275" cy="436563"/>
        </p:xfrm>
        <a:graphic>
          <a:graphicData uri="http://schemas.openxmlformats.org/presentationml/2006/ole">
            <mc:AlternateContent xmlns:mc="http://schemas.openxmlformats.org/markup-compatibility/2006">
              <mc:Choice xmlns:v="urn:schemas-microsoft-com:vml" Requires="v">
                <p:oleObj spid="_x0000_s96302" name="Equation" r:id="rId10" imgW="1320480" imgH="203040" progId="Equation.DSMT4">
                  <p:embed/>
                </p:oleObj>
              </mc:Choice>
              <mc:Fallback>
                <p:oleObj name="Equation" r:id="rId10" imgW="1320480" imgH="203040" progId="Equation.DSMT4">
                  <p:embed/>
                  <p:pic>
                    <p:nvPicPr>
                      <p:cNvPr id="0" name=""/>
                      <p:cNvPicPr>
                        <a:picLocks noChangeAspect="1" noChangeArrowheads="1"/>
                      </p:cNvPicPr>
                      <p:nvPr/>
                    </p:nvPicPr>
                    <p:blipFill>
                      <a:blip r:embed="rId11"/>
                      <a:srcRect/>
                      <a:stretch>
                        <a:fillRect/>
                      </a:stretch>
                    </p:blipFill>
                    <p:spPr bwMode="auto">
                      <a:xfrm>
                        <a:off x="2360612" y="2362200"/>
                        <a:ext cx="28352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917664485"/>
              </p:ext>
            </p:extLst>
          </p:nvPr>
        </p:nvGraphicFramePr>
        <p:xfrm>
          <a:off x="4037012" y="2895600"/>
          <a:ext cx="2701925" cy="436563"/>
        </p:xfrm>
        <a:graphic>
          <a:graphicData uri="http://schemas.openxmlformats.org/presentationml/2006/ole">
            <mc:AlternateContent xmlns:mc="http://schemas.openxmlformats.org/markup-compatibility/2006">
              <mc:Choice xmlns:v="urn:schemas-microsoft-com:vml" Requires="v">
                <p:oleObj spid="_x0000_s96303" name="Equation" r:id="rId12" imgW="1257120" imgH="203040" progId="Equation.DSMT4">
                  <p:embed/>
                </p:oleObj>
              </mc:Choice>
              <mc:Fallback>
                <p:oleObj name="Equation" r:id="rId12" imgW="1257120" imgH="203040" progId="Equation.DSMT4">
                  <p:embed/>
                  <p:pic>
                    <p:nvPicPr>
                      <p:cNvPr id="0" name=""/>
                      <p:cNvPicPr>
                        <a:picLocks noChangeAspect="1" noChangeArrowheads="1"/>
                      </p:cNvPicPr>
                      <p:nvPr/>
                    </p:nvPicPr>
                    <p:blipFill>
                      <a:blip r:embed="rId13"/>
                      <a:srcRect/>
                      <a:stretch>
                        <a:fillRect/>
                      </a:stretch>
                    </p:blipFill>
                    <p:spPr bwMode="auto">
                      <a:xfrm>
                        <a:off x="4037012" y="2895600"/>
                        <a:ext cx="27019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752794669"/>
              </p:ext>
            </p:extLst>
          </p:nvPr>
        </p:nvGraphicFramePr>
        <p:xfrm>
          <a:off x="4037012" y="4994275"/>
          <a:ext cx="4043362" cy="1635125"/>
        </p:xfrm>
        <a:graphic>
          <a:graphicData uri="http://schemas.openxmlformats.org/presentationml/2006/ole">
            <mc:AlternateContent xmlns:mc="http://schemas.openxmlformats.org/markup-compatibility/2006">
              <mc:Choice xmlns:v="urn:schemas-microsoft-com:vml" Requires="v">
                <p:oleObj spid="_x0000_s96304" name="Equation" r:id="rId14" imgW="2070000" imgH="838080" progId="Equation.DSMT4">
                  <p:embed/>
                </p:oleObj>
              </mc:Choice>
              <mc:Fallback>
                <p:oleObj name="Equation" r:id="rId14" imgW="2070000" imgH="838080" progId="Equation.DSMT4">
                  <p:embed/>
                  <p:pic>
                    <p:nvPicPr>
                      <p:cNvPr id="0" name=""/>
                      <p:cNvPicPr>
                        <a:picLocks noChangeAspect="1" noChangeArrowheads="1"/>
                      </p:cNvPicPr>
                      <p:nvPr/>
                    </p:nvPicPr>
                    <p:blipFill>
                      <a:blip r:embed="rId15"/>
                      <a:srcRect/>
                      <a:stretch>
                        <a:fillRect/>
                      </a:stretch>
                    </p:blipFill>
                    <p:spPr bwMode="auto">
                      <a:xfrm>
                        <a:off x="4037012" y="4994275"/>
                        <a:ext cx="4043362"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02432678"/>
              </p:ext>
            </p:extLst>
          </p:nvPr>
        </p:nvGraphicFramePr>
        <p:xfrm>
          <a:off x="4037012" y="3492500"/>
          <a:ext cx="2894013" cy="546100"/>
        </p:xfrm>
        <a:graphic>
          <a:graphicData uri="http://schemas.openxmlformats.org/presentationml/2006/ole">
            <mc:AlternateContent xmlns:mc="http://schemas.openxmlformats.org/markup-compatibility/2006">
              <mc:Choice xmlns:v="urn:schemas-microsoft-com:vml" Requires="v">
                <p:oleObj spid="_x0000_s96305" name="Equation" r:id="rId16" imgW="1346040" imgH="253800" progId="Equation.DSMT4">
                  <p:embed/>
                </p:oleObj>
              </mc:Choice>
              <mc:Fallback>
                <p:oleObj name="Equation" r:id="rId16" imgW="1346040" imgH="253800" progId="Equation.DSMT4">
                  <p:embed/>
                  <p:pic>
                    <p:nvPicPr>
                      <p:cNvPr id="0" name=""/>
                      <p:cNvPicPr>
                        <a:picLocks noChangeAspect="1" noChangeArrowheads="1"/>
                      </p:cNvPicPr>
                      <p:nvPr/>
                    </p:nvPicPr>
                    <p:blipFill>
                      <a:blip r:embed="rId17"/>
                      <a:srcRect/>
                      <a:stretch>
                        <a:fillRect/>
                      </a:stretch>
                    </p:blipFill>
                    <p:spPr bwMode="auto">
                      <a:xfrm>
                        <a:off x="4037012" y="3492500"/>
                        <a:ext cx="28940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610152616"/>
              </p:ext>
            </p:extLst>
          </p:nvPr>
        </p:nvGraphicFramePr>
        <p:xfrm>
          <a:off x="4037012" y="4024312"/>
          <a:ext cx="3795712" cy="928688"/>
        </p:xfrm>
        <a:graphic>
          <a:graphicData uri="http://schemas.openxmlformats.org/presentationml/2006/ole">
            <mc:AlternateContent xmlns:mc="http://schemas.openxmlformats.org/markup-compatibility/2006">
              <mc:Choice xmlns:v="urn:schemas-microsoft-com:vml" Requires="v">
                <p:oleObj spid="_x0000_s96306" name="Equation" r:id="rId18" imgW="1765080" imgH="431640" progId="Equation.DSMT4">
                  <p:embed/>
                </p:oleObj>
              </mc:Choice>
              <mc:Fallback>
                <p:oleObj name="Equation" r:id="rId18" imgW="1765080" imgH="431640" progId="Equation.DSMT4">
                  <p:embed/>
                  <p:pic>
                    <p:nvPicPr>
                      <p:cNvPr id="0" name=""/>
                      <p:cNvPicPr>
                        <a:picLocks noChangeAspect="1" noChangeArrowheads="1"/>
                      </p:cNvPicPr>
                      <p:nvPr/>
                    </p:nvPicPr>
                    <p:blipFill>
                      <a:blip r:embed="rId19"/>
                      <a:srcRect/>
                      <a:stretch>
                        <a:fillRect/>
                      </a:stretch>
                    </p:blipFill>
                    <p:spPr bwMode="auto">
                      <a:xfrm>
                        <a:off x="4037012" y="4024312"/>
                        <a:ext cx="3795712"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96859440"/>
              </p:ext>
            </p:extLst>
          </p:nvPr>
        </p:nvGraphicFramePr>
        <p:xfrm>
          <a:off x="8304212" y="4918075"/>
          <a:ext cx="3125788" cy="1635125"/>
        </p:xfrm>
        <a:graphic>
          <a:graphicData uri="http://schemas.openxmlformats.org/presentationml/2006/ole">
            <mc:AlternateContent xmlns:mc="http://schemas.openxmlformats.org/markup-compatibility/2006">
              <mc:Choice xmlns:v="urn:schemas-microsoft-com:vml" Requires="v">
                <p:oleObj spid="_x0000_s96307" name="Equation" r:id="rId20" imgW="1600200" imgH="838080" progId="Equation.DSMT4">
                  <p:embed/>
                </p:oleObj>
              </mc:Choice>
              <mc:Fallback>
                <p:oleObj name="Equation" r:id="rId20" imgW="1600200" imgH="838080" progId="Equation.DSMT4">
                  <p:embed/>
                  <p:pic>
                    <p:nvPicPr>
                      <p:cNvPr id="0" name=""/>
                      <p:cNvPicPr>
                        <a:picLocks noChangeAspect="1" noChangeArrowheads="1"/>
                      </p:cNvPicPr>
                      <p:nvPr/>
                    </p:nvPicPr>
                    <p:blipFill>
                      <a:blip r:embed="rId21"/>
                      <a:srcRect/>
                      <a:stretch>
                        <a:fillRect/>
                      </a:stretch>
                    </p:blipFill>
                    <p:spPr bwMode="auto">
                      <a:xfrm>
                        <a:off x="8304212" y="4918075"/>
                        <a:ext cx="312578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526044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67028"/>
            <a:ext cx="9525866" cy="160077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89212" y="214653"/>
            <a:ext cx="5181600" cy="553976"/>
          </a:xfrm>
          <a:prstGeom prst="rect">
            <a:avLst/>
          </a:prstGeom>
          <a:noFill/>
        </p:spPr>
        <p:txBody>
          <a:bodyPr wrap="square" lIns="121899" tIns="60949" rIns="121899" bIns="60949" rtlCol="0">
            <a:spAutoFit/>
          </a:bodyPr>
          <a:lstStyle/>
          <a:p>
            <a:r>
              <a:rPr lang="vi-VN" sz="2800" b="1">
                <a:latin typeface="Arial" pitchFamily="34" charset="0"/>
                <a:cs typeface="Arial" pitchFamily="34" charset="0"/>
              </a:rPr>
              <a:t>Giải các phương trình sau:</a:t>
            </a:r>
          </a:p>
        </p:txBody>
      </p:sp>
      <p:sp>
        <p:nvSpPr>
          <p:cNvPr id="10" name="Rectangle 9"/>
          <p:cNvSpPr/>
          <p:nvPr/>
        </p:nvSpPr>
        <p:spPr>
          <a:xfrm>
            <a:off x="388229" y="443253"/>
            <a:ext cx="143571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9301" y="19050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3689737833"/>
              </p:ext>
            </p:extLst>
          </p:nvPr>
        </p:nvGraphicFramePr>
        <p:xfrm>
          <a:off x="2656840" y="894239"/>
          <a:ext cx="3122295" cy="478473"/>
        </p:xfrm>
        <a:graphic>
          <a:graphicData uri="http://schemas.openxmlformats.org/presentationml/2006/ole">
            <mc:AlternateContent xmlns:mc="http://schemas.openxmlformats.org/markup-compatibility/2006">
              <mc:Choice xmlns:v="urn:schemas-microsoft-com:vml" Requires="v">
                <p:oleObj spid="_x0000_s97319" name="Equation" r:id="rId6" imgW="1320480" imgH="203040" progId="Equation.DSMT4">
                  <p:embed/>
                </p:oleObj>
              </mc:Choice>
              <mc:Fallback>
                <p:oleObj name="Equation" r:id="rId6" imgW="1320480" imgH="203040" progId="Equation.DSMT4">
                  <p:embed/>
                  <p:pic>
                    <p:nvPicPr>
                      <p:cNvPr id="0" name=""/>
                      <p:cNvPicPr>
                        <a:picLocks noChangeAspect="1" noChangeArrowheads="1"/>
                      </p:cNvPicPr>
                      <p:nvPr/>
                    </p:nvPicPr>
                    <p:blipFill>
                      <a:blip r:embed="rId7"/>
                      <a:srcRect/>
                      <a:stretch>
                        <a:fillRect/>
                      </a:stretch>
                    </p:blipFill>
                    <p:spPr bwMode="auto">
                      <a:xfrm>
                        <a:off x="2656840" y="894239"/>
                        <a:ext cx="3122295" cy="47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864804203"/>
              </p:ext>
            </p:extLst>
          </p:nvPr>
        </p:nvGraphicFramePr>
        <p:xfrm>
          <a:off x="7662465" y="878364"/>
          <a:ext cx="2907507" cy="478473"/>
        </p:xfrm>
        <a:graphic>
          <a:graphicData uri="http://schemas.openxmlformats.org/presentationml/2006/ole">
            <mc:AlternateContent xmlns:mc="http://schemas.openxmlformats.org/markup-compatibility/2006">
              <mc:Choice xmlns:v="urn:schemas-microsoft-com:vml" Requires="v">
                <p:oleObj spid="_x0000_s97320" name="Equation" r:id="rId8" imgW="1231560" imgH="203040" progId="Equation.DSMT4">
                  <p:embed/>
                </p:oleObj>
              </mc:Choice>
              <mc:Fallback>
                <p:oleObj name="Equation" r:id="rId8" imgW="1231560" imgH="203040" progId="Equation.DSMT4">
                  <p:embed/>
                  <p:pic>
                    <p:nvPicPr>
                      <p:cNvPr id="0" name=""/>
                      <p:cNvPicPr>
                        <a:picLocks noChangeAspect="1" noChangeArrowheads="1"/>
                      </p:cNvPicPr>
                      <p:nvPr/>
                    </p:nvPicPr>
                    <p:blipFill>
                      <a:blip r:embed="rId9"/>
                      <a:srcRect/>
                      <a:stretch>
                        <a:fillRect/>
                      </a:stretch>
                    </p:blipFill>
                    <p:spPr bwMode="auto">
                      <a:xfrm>
                        <a:off x="7662465" y="878364"/>
                        <a:ext cx="2907507" cy="47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938262103"/>
              </p:ext>
            </p:extLst>
          </p:nvPr>
        </p:nvGraphicFramePr>
        <p:xfrm>
          <a:off x="2762205" y="2362200"/>
          <a:ext cx="2644775" cy="436563"/>
        </p:xfrm>
        <a:graphic>
          <a:graphicData uri="http://schemas.openxmlformats.org/presentationml/2006/ole">
            <mc:AlternateContent xmlns:mc="http://schemas.openxmlformats.org/markup-compatibility/2006">
              <mc:Choice xmlns:v="urn:schemas-microsoft-com:vml" Requires="v">
                <p:oleObj spid="_x0000_s97321" name="Equation" r:id="rId10" imgW="1231560" imgH="203040" progId="Equation.DSMT4">
                  <p:embed/>
                </p:oleObj>
              </mc:Choice>
              <mc:Fallback>
                <p:oleObj name="Equation" r:id="rId10" imgW="1231560" imgH="203040" progId="Equation.DSMT4">
                  <p:embed/>
                  <p:pic>
                    <p:nvPicPr>
                      <p:cNvPr id="0" name=""/>
                      <p:cNvPicPr>
                        <a:picLocks noChangeAspect="1" noChangeArrowheads="1"/>
                      </p:cNvPicPr>
                      <p:nvPr/>
                    </p:nvPicPr>
                    <p:blipFill>
                      <a:blip r:embed="rId11"/>
                      <a:srcRect/>
                      <a:stretch>
                        <a:fillRect/>
                      </a:stretch>
                    </p:blipFill>
                    <p:spPr bwMode="auto">
                      <a:xfrm>
                        <a:off x="2762205" y="2362200"/>
                        <a:ext cx="26447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32485165"/>
              </p:ext>
            </p:extLst>
          </p:nvPr>
        </p:nvGraphicFramePr>
        <p:xfrm>
          <a:off x="3809954" y="2860675"/>
          <a:ext cx="3248025" cy="546100"/>
        </p:xfrm>
        <a:graphic>
          <a:graphicData uri="http://schemas.openxmlformats.org/presentationml/2006/ole">
            <mc:AlternateContent xmlns:mc="http://schemas.openxmlformats.org/markup-compatibility/2006">
              <mc:Choice xmlns:v="urn:schemas-microsoft-com:vml" Requires="v">
                <p:oleObj spid="_x0000_s97322" name="Equation" r:id="rId12" imgW="1511280" imgH="253800" progId="Equation.DSMT4">
                  <p:embed/>
                </p:oleObj>
              </mc:Choice>
              <mc:Fallback>
                <p:oleObj name="Equation" r:id="rId12" imgW="1511280" imgH="253800" progId="Equation.DSMT4">
                  <p:embed/>
                  <p:pic>
                    <p:nvPicPr>
                      <p:cNvPr id="0" name=""/>
                      <p:cNvPicPr>
                        <a:picLocks noChangeAspect="1" noChangeArrowheads="1"/>
                      </p:cNvPicPr>
                      <p:nvPr/>
                    </p:nvPicPr>
                    <p:blipFill>
                      <a:blip r:embed="rId13"/>
                      <a:srcRect/>
                      <a:stretch>
                        <a:fillRect/>
                      </a:stretch>
                    </p:blipFill>
                    <p:spPr bwMode="auto">
                      <a:xfrm>
                        <a:off x="3809954" y="2860675"/>
                        <a:ext cx="32480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446015384"/>
              </p:ext>
            </p:extLst>
          </p:nvPr>
        </p:nvGraphicFramePr>
        <p:xfrm>
          <a:off x="3800474" y="3470275"/>
          <a:ext cx="3970338" cy="892175"/>
        </p:xfrm>
        <a:graphic>
          <a:graphicData uri="http://schemas.openxmlformats.org/presentationml/2006/ole">
            <mc:AlternateContent xmlns:mc="http://schemas.openxmlformats.org/markup-compatibility/2006">
              <mc:Choice xmlns:v="urn:schemas-microsoft-com:vml" Requires="v">
                <p:oleObj spid="_x0000_s97323" name="Equation" r:id="rId14" imgW="2031840" imgH="457200" progId="Equation.DSMT4">
                  <p:embed/>
                </p:oleObj>
              </mc:Choice>
              <mc:Fallback>
                <p:oleObj name="Equation" r:id="rId14" imgW="2031840" imgH="457200" progId="Equation.DSMT4">
                  <p:embed/>
                  <p:pic>
                    <p:nvPicPr>
                      <p:cNvPr id="0" name=""/>
                      <p:cNvPicPr>
                        <a:picLocks noChangeAspect="1" noChangeArrowheads="1"/>
                      </p:cNvPicPr>
                      <p:nvPr/>
                    </p:nvPicPr>
                    <p:blipFill>
                      <a:blip r:embed="rId15"/>
                      <a:srcRect/>
                      <a:stretch>
                        <a:fillRect/>
                      </a:stretch>
                    </p:blipFill>
                    <p:spPr bwMode="auto">
                      <a:xfrm>
                        <a:off x="3800474" y="3470275"/>
                        <a:ext cx="39703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545827807"/>
              </p:ext>
            </p:extLst>
          </p:nvPr>
        </p:nvGraphicFramePr>
        <p:xfrm>
          <a:off x="3809954" y="4495800"/>
          <a:ext cx="3127375" cy="1635125"/>
        </p:xfrm>
        <a:graphic>
          <a:graphicData uri="http://schemas.openxmlformats.org/presentationml/2006/ole">
            <mc:AlternateContent xmlns:mc="http://schemas.openxmlformats.org/markup-compatibility/2006">
              <mc:Choice xmlns:v="urn:schemas-microsoft-com:vml" Requires="v">
                <p:oleObj spid="_x0000_s97324" name="Equation" r:id="rId16" imgW="1600200" imgH="838080" progId="Equation.DSMT4">
                  <p:embed/>
                </p:oleObj>
              </mc:Choice>
              <mc:Fallback>
                <p:oleObj name="Equation" r:id="rId16" imgW="1600200" imgH="838080" progId="Equation.DSMT4">
                  <p:embed/>
                  <p:pic>
                    <p:nvPicPr>
                      <p:cNvPr id="0" name=""/>
                      <p:cNvPicPr>
                        <a:picLocks noChangeAspect="1" noChangeArrowheads="1"/>
                      </p:cNvPicPr>
                      <p:nvPr/>
                    </p:nvPicPr>
                    <p:blipFill>
                      <a:blip r:embed="rId17"/>
                      <a:srcRect/>
                      <a:stretch>
                        <a:fillRect/>
                      </a:stretch>
                    </p:blipFill>
                    <p:spPr bwMode="auto">
                      <a:xfrm>
                        <a:off x="3809954" y="4495800"/>
                        <a:ext cx="31273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684719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1"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812" y="3195638"/>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9" name="Object 28"/>
          <p:cNvGraphicFramePr>
            <a:graphicFrameLocks noChangeAspect="1"/>
          </p:cNvGraphicFramePr>
          <p:nvPr>
            <p:extLst>
              <p:ext uri="{D42A27DB-BD31-4B8C-83A1-F6EECF244321}">
                <p14:modId xmlns:p14="http://schemas.microsoft.com/office/powerpoint/2010/main" val="3521317566"/>
              </p:ext>
            </p:extLst>
          </p:nvPr>
        </p:nvGraphicFramePr>
        <p:xfrm>
          <a:off x="3884612" y="3652838"/>
          <a:ext cx="3616614" cy="769216"/>
        </p:xfrm>
        <a:graphic>
          <a:graphicData uri="http://schemas.openxmlformats.org/presentationml/2006/ole">
            <mc:AlternateContent xmlns:mc="http://schemas.openxmlformats.org/markup-compatibility/2006">
              <mc:Choice xmlns:v="urn:schemas-microsoft-com:vml" Requires="v">
                <p:oleObj spid="_x0000_s98332" name="Equation" r:id="rId6" imgW="1854000" imgH="393480" progId="Equation.DSMT4">
                  <p:embed/>
                </p:oleObj>
              </mc:Choice>
              <mc:Fallback>
                <p:oleObj name="Equation" r:id="rId6" imgW="1854000" imgH="393480" progId="Equation.DSMT4">
                  <p:embed/>
                  <p:pic>
                    <p:nvPicPr>
                      <p:cNvPr id="0" name=""/>
                      <p:cNvPicPr>
                        <a:picLocks noChangeAspect="1" noChangeArrowheads="1"/>
                      </p:cNvPicPr>
                      <p:nvPr/>
                    </p:nvPicPr>
                    <p:blipFill>
                      <a:blip r:embed="rId7"/>
                      <a:srcRect/>
                      <a:stretch>
                        <a:fillRect/>
                      </a:stretch>
                    </p:blipFill>
                    <p:spPr bwMode="auto">
                      <a:xfrm>
                        <a:off x="3884612" y="3652838"/>
                        <a:ext cx="3616614" cy="76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284412" y="3805238"/>
            <a:ext cx="1752600" cy="430865"/>
          </a:xfrm>
          <a:prstGeom prst="rect">
            <a:avLst/>
          </a:prstGeom>
          <a:noFill/>
        </p:spPr>
        <p:txBody>
          <a:bodyPr wrap="square" lIns="121899" tIns="60949" rIns="121899" bIns="60949" rtlCol="0">
            <a:spAutoFit/>
          </a:bodyPr>
          <a:lstStyle/>
          <a:p>
            <a:pPr marL="457200" indent="-457200">
              <a:buAutoNum type="alphaLcParenR"/>
            </a:pPr>
            <a:r>
              <a:rPr lang="en-US" sz="2000" b="1" smtClean="0">
                <a:latin typeface="Arial" pitchFamily="34" charset="0"/>
                <a:cs typeface="Arial" pitchFamily="34" charset="0"/>
              </a:rPr>
              <a:t>Ta có : </a:t>
            </a:r>
            <a:endParaRPr lang="vi-VN" sz="2000"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842370874"/>
              </p:ext>
            </p:extLst>
          </p:nvPr>
        </p:nvGraphicFramePr>
        <p:xfrm>
          <a:off x="7570788" y="3638551"/>
          <a:ext cx="4286250" cy="768350"/>
        </p:xfrm>
        <a:graphic>
          <a:graphicData uri="http://schemas.openxmlformats.org/presentationml/2006/ole">
            <mc:AlternateContent xmlns:mc="http://schemas.openxmlformats.org/markup-compatibility/2006">
              <mc:Choice xmlns:v="urn:schemas-microsoft-com:vml" Requires="v">
                <p:oleObj spid="_x0000_s98333" name="Equation" r:id="rId8" imgW="2197080" imgH="393480" progId="Equation.DSMT4">
                  <p:embed/>
                </p:oleObj>
              </mc:Choice>
              <mc:Fallback>
                <p:oleObj name="Equation" r:id="rId8" imgW="2197080" imgH="393480" progId="Equation.DSMT4">
                  <p:embed/>
                  <p:pic>
                    <p:nvPicPr>
                      <p:cNvPr id="0" name=""/>
                      <p:cNvPicPr>
                        <a:picLocks noChangeAspect="1" noChangeArrowheads="1"/>
                      </p:cNvPicPr>
                      <p:nvPr/>
                    </p:nvPicPr>
                    <p:blipFill>
                      <a:blip r:embed="rId9"/>
                      <a:srcRect/>
                      <a:stretch>
                        <a:fillRect/>
                      </a:stretch>
                    </p:blipFill>
                    <p:spPr bwMode="auto">
                      <a:xfrm>
                        <a:off x="7570788" y="3638551"/>
                        <a:ext cx="42862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8" name="TextBox 27"/>
              <p:cNvSpPr txBox="1"/>
              <p:nvPr/>
            </p:nvSpPr>
            <p:spPr>
              <a:xfrm>
                <a:off x="2320924" y="4719638"/>
                <a:ext cx="5373688"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Quả đạn chạm đất khi </a:t>
                </a:r>
                <a14:m>
                  <m:oMath xmlns:m="http://schemas.openxmlformats.org/officeDocument/2006/math">
                    <m:r>
                      <a:rPr lang="en-US" sz="2000" b="1" i="1" smtClean="0">
                        <a:latin typeface="Cambria Math"/>
                        <a:cs typeface="Arial" pitchFamily="34" charset="0"/>
                      </a:rPr>
                      <m:t>𝒚</m:t>
                    </m:r>
                    <m:r>
                      <a:rPr lang="en-US" sz="2000" b="1" i="1" smtClean="0">
                        <a:latin typeface="Cambria Math"/>
                        <a:cs typeface="Arial" pitchFamily="34" charset="0"/>
                      </a:rPr>
                      <m:t>=</m:t>
                    </m:r>
                    <m:r>
                      <a:rPr lang="en-US" sz="2000" b="1" i="1" smtClean="0">
                        <a:latin typeface="Cambria Math"/>
                        <a:cs typeface="Arial" pitchFamily="34" charset="0"/>
                      </a:rPr>
                      <m:t>𝟎</m:t>
                    </m:r>
                  </m:oMath>
                </a14:m>
                <a:r>
                  <a:rPr lang="en-US" sz="2000" b="1" smtClean="0">
                    <a:latin typeface="Arial" pitchFamily="34" charset="0"/>
                    <a:cs typeface="Arial" pitchFamily="34" charset="0"/>
                  </a:rPr>
                  <a:t> , ta có :</a:t>
                </a:r>
                <a:endParaRPr lang="vi-VN" sz="2000"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320924" y="4719638"/>
                <a:ext cx="5373688" cy="430865"/>
              </a:xfrm>
              <a:prstGeom prst="rect">
                <a:avLst/>
              </a:prstGeom>
              <a:blipFill rotWithShape="1">
                <a:blip r:embed="rId10"/>
                <a:stretch>
                  <a:fillRect l="-681" t="-1408" b="-22535"/>
                </a:stretch>
              </a:blipFill>
            </p:spPr>
            <p:txBody>
              <a:bodyPr/>
              <a:lstStyle/>
              <a:p>
                <a:r>
                  <a:rPr lang="en-US">
                    <a:noFill/>
                  </a:rPr>
                  <a:t> </a:t>
                </a:r>
              </a:p>
            </p:txBody>
          </p:sp>
        </mc:Fallback>
      </mc:AlternateContent>
      <p:graphicFrame>
        <p:nvGraphicFramePr>
          <p:cNvPr id="30" name="Object 29"/>
          <p:cNvGraphicFramePr>
            <a:graphicFrameLocks noChangeAspect="1"/>
          </p:cNvGraphicFramePr>
          <p:nvPr>
            <p:extLst>
              <p:ext uri="{D42A27DB-BD31-4B8C-83A1-F6EECF244321}">
                <p14:modId xmlns:p14="http://schemas.microsoft.com/office/powerpoint/2010/main" val="3459764402"/>
              </p:ext>
            </p:extLst>
          </p:nvPr>
        </p:nvGraphicFramePr>
        <p:xfrm>
          <a:off x="7170738" y="4551363"/>
          <a:ext cx="3865562" cy="768350"/>
        </p:xfrm>
        <a:graphic>
          <a:graphicData uri="http://schemas.openxmlformats.org/presentationml/2006/ole">
            <mc:AlternateContent xmlns:mc="http://schemas.openxmlformats.org/markup-compatibility/2006">
              <mc:Choice xmlns:v="urn:schemas-microsoft-com:vml" Requires="v">
                <p:oleObj spid="_x0000_s98334" name="Equation" r:id="rId11" imgW="1981080" imgH="393480" progId="Equation.DSMT4">
                  <p:embed/>
                </p:oleObj>
              </mc:Choice>
              <mc:Fallback>
                <p:oleObj name="Equation" r:id="rId11" imgW="1981080" imgH="393480" progId="Equation.DSMT4">
                  <p:embed/>
                  <p:pic>
                    <p:nvPicPr>
                      <p:cNvPr id="0" name=""/>
                      <p:cNvPicPr>
                        <a:picLocks noChangeAspect="1" noChangeArrowheads="1"/>
                      </p:cNvPicPr>
                      <p:nvPr/>
                    </p:nvPicPr>
                    <p:blipFill>
                      <a:blip r:embed="rId12"/>
                      <a:srcRect/>
                      <a:stretch>
                        <a:fillRect/>
                      </a:stretch>
                    </p:blipFill>
                    <p:spPr bwMode="auto">
                      <a:xfrm>
                        <a:off x="7170738" y="4551363"/>
                        <a:ext cx="38655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746227832"/>
              </p:ext>
            </p:extLst>
          </p:nvPr>
        </p:nvGraphicFramePr>
        <p:xfrm>
          <a:off x="6726957" y="5557838"/>
          <a:ext cx="4411663" cy="842962"/>
        </p:xfrm>
        <a:graphic>
          <a:graphicData uri="http://schemas.openxmlformats.org/presentationml/2006/ole">
            <mc:AlternateContent xmlns:mc="http://schemas.openxmlformats.org/markup-compatibility/2006">
              <mc:Choice xmlns:v="urn:schemas-microsoft-com:vml" Requires="v">
                <p:oleObj spid="_x0000_s98335" name="Equation" r:id="rId13" imgW="2260440" imgH="431640" progId="Equation.DSMT4">
                  <p:embed/>
                </p:oleObj>
              </mc:Choice>
              <mc:Fallback>
                <p:oleObj name="Equation" r:id="rId13" imgW="2260440" imgH="431640" progId="Equation.DSMT4">
                  <p:embed/>
                  <p:pic>
                    <p:nvPicPr>
                      <p:cNvPr id="0" name=""/>
                      <p:cNvPicPr>
                        <a:picLocks noChangeAspect="1" noChangeArrowheads="1"/>
                      </p:cNvPicPr>
                      <p:nvPr/>
                    </p:nvPicPr>
                    <p:blipFill>
                      <a:blip r:embed="rId14"/>
                      <a:srcRect/>
                      <a:stretch>
                        <a:fillRect/>
                      </a:stretch>
                    </p:blipFill>
                    <p:spPr bwMode="auto">
                      <a:xfrm>
                        <a:off x="6726957" y="5557838"/>
                        <a:ext cx="441166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Rounded Rectangle 31"/>
          <p:cNvSpPr/>
          <p:nvPr/>
        </p:nvSpPr>
        <p:spPr>
          <a:xfrm>
            <a:off x="2112817" y="94004"/>
            <a:ext cx="9837881" cy="2953996"/>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33" name="TextBox 32"/>
              <p:cNvSpPr txBox="1"/>
              <p:nvPr/>
            </p:nvSpPr>
            <p:spPr>
              <a:xfrm>
                <a:off x="2284413" y="157503"/>
                <a:ext cx="9677398" cy="1354195"/>
              </a:xfrm>
              <a:prstGeom prst="rect">
                <a:avLst/>
              </a:prstGeom>
              <a:noFill/>
            </p:spPr>
            <p:txBody>
              <a:bodyPr wrap="square" lIns="121899" tIns="60949" rIns="121899" bIns="60949" rtlCol="0">
                <a:spAutoFit/>
              </a:bodyPr>
              <a:lstStyle/>
              <a:p>
                <a:r>
                  <a:rPr lang="vi-VN" sz="2000" b="1" smtClean="0">
                    <a:latin typeface="Arial" pitchFamily="34" charset="0"/>
                    <a:cs typeface="Arial" pitchFamily="34" charset="0"/>
                  </a:rPr>
                  <a:t>Một quả đạn pháo được bắn ra khỏi nòng pháo với vận tốc ban đầu v0 = 500 m/s hợp với phương ngang một góc </a:t>
                </a:r>
                <a:r>
                  <a:rPr lang="el-GR" sz="2000" b="1">
                    <a:latin typeface="Arial" pitchFamily="34" charset="0"/>
                    <a:cs typeface="Arial" pitchFamily="34" charset="0"/>
                  </a:rPr>
                  <a:t>α. </a:t>
                </a:r>
                <a:r>
                  <a:rPr lang="vi-VN" sz="2000" b="1">
                    <a:latin typeface="Arial" pitchFamily="34" charset="0"/>
                    <a:cs typeface="Arial" pitchFamily="34" charset="0"/>
                  </a:rPr>
                  <a:t>Trong Vật lí, ta biết rằng, nếu bỏ qua sức cản của không khí và coi quả đạn pháo được bắn ra từ mặt đất thì quỹ đạo của quả đạn tuân theo phương </a:t>
                </a:r>
                <a:r>
                  <a:rPr lang="vi-VN" sz="2000" b="1" smtClean="0">
                    <a:latin typeface="Arial" pitchFamily="34" charset="0"/>
                    <a:cs typeface="Arial" pitchFamily="34" charset="0"/>
                  </a:rPr>
                  <a:t>trình</a:t>
                </a:r>
                <a:r>
                  <a:rPr lang="en-US" sz="2000" b="1" smtClean="0">
                    <a:latin typeface="Arial" pitchFamily="34" charset="0"/>
                    <a:cs typeface="Arial" pitchFamily="34" charset="0"/>
                  </a:rPr>
                  <a:t>	                      ( </a:t>
                </a:r>
                <a14:m>
                  <m:oMath xmlns:m="http://schemas.openxmlformats.org/officeDocument/2006/math">
                    <m:r>
                      <a:rPr lang="en-US" sz="2000" b="1" i="1" smtClean="0">
                        <a:latin typeface="Cambria Math"/>
                        <a:cs typeface="Arial" pitchFamily="34" charset="0"/>
                      </a:rPr>
                      <m:t>𝒈</m:t>
                    </m:r>
                    <m:r>
                      <a:rPr lang="en-US" sz="2000" b="1" i="1" smtClean="0">
                        <a:latin typeface="Cambria Math"/>
                        <a:cs typeface="Arial" pitchFamily="34" charset="0"/>
                      </a:rPr>
                      <m:t>=</m:t>
                    </m:r>
                    <m:r>
                      <a:rPr lang="en-US" sz="2000" b="1" i="1" smtClean="0">
                        <a:latin typeface="Cambria Math"/>
                        <a:cs typeface="Arial" pitchFamily="34" charset="0"/>
                      </a:rPr>
                      <m:t>𝟗</m:t>
                    </m:r>
                    <m:r>
                      <a:rPr lang="en-US" sz="2000" b="1" i="1" smtClean="0">
                        <a:latin typeface="Cambria Math"/>
                        <a:cs typeface="Arial" pitchFamily="34" charset="0"/>
                      </a:rPr>
                      <m:t>,</m:t>
                    </m:r>
                    <m:r>
                      <a:rPr lang="en-US" sz="2000" b="1" i="1" smtClean="0">
                        <a:latin typeface="Cambria Math"/>
                        <a:cs typeface="Arial" pitchFamily="34" charset="0"/>
                      </a:rPr>
                      <m:t>𝟖</m:t>
                    </m:r>
                    <m:r>
                      <a:rPr lang="en-US" sz="2000" b="1" i="1" smtClean="0">
                        <a:latin typeface="Cambria Math"/>
                        <a:cs typeface="Arial" pitchFamily="34" charset="0"/>
                      </a:rPr>
                      <m:t> </m:t>
                    </m:r>
                    <m:r>
                      <a:rPr lang="en-US" sz="2000" b="1" i="1" smtClean="0">
                        <a:latin typeface="Cambria Math"/>
                        <a:cs typeface="Arial" pitchFamily="34" charset="0"/>
                      </a:rPr>
                      <m:t>𝒎</m:t>
                    </m:r>
                    <m:r>
                      <a:rPr lang="en-US" sz="2000" b="1" i="1" smtClean="0">
                        <a:latin typeface="Cambria Math"/>
                        <a:cs typeface="Arial" pitchFamily="34" charset="0"/>
                      </a:rPr>
                      <m:t>/</m:t>
                    </m:r>
                    <m:r>
                      <a:rPr lang="en-US" sz="2000" b="1" i="1" smtClean="0">
                        <a:latin typeface="Cambria Math"/>
                        <a:cs typeface="Arial" pitchFamily="34" charset="0"/>
                      </a:rPr>
                      <m:t>𝒔</m:t>
                    </m:r>
                    <m:r>
                      <a:rPr lang="en-US" sz="2000" b="1" i="1" baseline="30000" smtClean="0">
                        <a:latin typeface="Cambria Math"/>
                        <a:cs typeface="Arial" pitchFamily="34" charset="0"/>
                      </a:rPr>
                      <m:t>𝟐</m:t>
                    </m:r>
                  </m:oMath>
                </a14:m>
                <a:r>
                  <a:rPr lang="en-US" sz="2000" b="1" smtClean="0">
                    <a:latin typeface="Arial" pitchFamily="34" charset="0"/>
                    <a:cs typeface="Arial" pitchFamily="34" charset="0"/>
                  </a:rPr>
                  <a:t>)</a:t>
                </a:r>
                <a:endParaRPr lang="vi-VN" sz="2000" b="1">
                  <a:latin typeface="Arial" pitchFamily="34" charset="0"/>
                  <a:cs typeface="Arial"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284413" y="157503"/>
                <a:ext cx="9677398" cy="1354195"/>
              </a:xfrm>
              <a:prstGeom prst="rect">
                <a:avLst/>
              </a:prstGeom>
              <a:blipFill rotWithShape="1">
                <a:blip r:embed="rId15"/>
                <a:stretch>
                  <a:fillRect l="-378" t="-901" r="-189" b="-6306"/>
                </a:stretch>
              </a:blipFill>
            </p:spPr>
            <p:txBody>
              <a:bodyPr/>
              <a:lstStyle/>
              <a:p>
                <a:r>
                  <a:rPr lang="en-US">
                    <a:noFill/>
                  </a:rPr>
                  <a:t> </a:t>
                </a:r>
              </a:p>
            </p:txBody>
          </p:sp>
        </mc:Fallback>
      </mc:AlternateContent>
      <p:graphicFrame>
        <p:nvGraphicFramePr>
          <p:cNvPr id="34" name="Object 33"/>
          <p:cNvGraphicFramePr>
            <a:graphicFrameLocks noChangeAspect="1"/>
          </p:cNvGraphicFramePr>
          <p:nvPr>
            <p:extLst>
              <p:ext uri="{D42A27DB-BD31-4B8C-83A1-F6EECF244321}">
                <p14:modId xmlns:p14="http://schemas.microsoft.com/office/powerpoint/2010/main" val="2062514874"/>
              </p:ext>
            </p:extLst>
          </p:nvPr>
        </p:nvGraphicFramePr>
        <p:xfrm>
          <a:off x="7499273" y="1066800"/>
          <a:ext cx="2405139" cy="630855"/>
        </p:xfrm>
        <a:graphic>
          <a:graphicData uri="http://schemas.openxmlformats.org/presentationml/2006/ole">
            <mc:AlternateContent xmlns:mc="http://schemas.openxmlformats.org/markup-compatibility/2006">
              <mc:Choice xmlns:v="urn:schemas-microsoft-com:vml" Requires="v">
                <p:oleObj spid="_x0000_s98336" name="Equation" r:id="rId16" imgW="1638000" imgH="431640" progId="Equation.DSMT4">
                  <p:embed/>
                </p:oleObj>
              </mc:Choice>
              <mc:Fallback>
                <p:oleObj name="Equation" r:id="rId16" imgW="1638000" imgH="431640" progId="Equation.DSMT4">
                  <p:embed/>
                  <p:pic>
                    <p:nvPicPr>
                      <p:cNvPr id="0" name=""/>
                      <p:cNvPicPr>
                        <a:picLocks noChangeAspect="1" noChangeArrowheads="1"/>
                      </p:cNvPicPr>
                      <p:nvPr/>
                    </p:nvPicPr>
                    <p:blipFill>
                      <a:blip r:embed="rId17"/>
                      <a:srcRect/>
                      <a:stretch>
                        <a:fillRect/>
                      </a:stretch>
                    </p:blipFill>
                    <p:spPr bwMode="auto">
                      <a:xfrm>
                        <a:off x="7499273" y="1066800"/>
                        <a:ext cx="2405139" cy="630855"/>
                      </a:xfrm>
                      <a:prstGeom prst="rect">
                        <a:avLst/>
                      </a:prstGeom>
                      <a:noFill/>
                      <a:ln>
                        <a:noFill/>
                      </a:ln>
                      <a:extLst/>
                    </p:spPr>
                  </p:pic>
                </p:oleObj>
              </mc:Fallback>
            </mc:AlternateContent>
          </a:graphicData>
        </a:graphic>
      </p:graphicFrame>
      <p:sp>
        <p:nvSpPr>
          <p:cNvPr id="35" name="TextBox 34"/>
          <p:cNvSpPr txBox="1"/>
          <p:nvPr/>
        </p:nvSpPr>
        <p:spPr>
          <a:xfrm>
            <a:off x="2132012" y="1629273"/>
            <a:ext cx="9906000" cy="1354195"/>
          </a:xfrm>
          <a:prstGeom prst="rect">
            <a:avLst/>
          </a:prstGeom>
          <a:noFill/>
        </p:spPr>
        <p:txBody>
          <a:bodyPr wrap="square" lIns="121899" tIns="60949" rIns="121899" bIns="60949" rtlCol="0">
            <a:spAutoFit/>
          </a:bodyPr>
          <a:lstStyle/>
          <a:p>
            <a:pPr marL="457200" indent="-457200">
              <a:buAutoNum type="alphaLcParenR"/>
            </a:pPr>
            <a:r>
              <a:rPr lang="vi-VN" sz="2000" b="1" smtClean="0">
                <a:latin typeface="Arial" pitchFamily="34" charset="0"/>
                <a:cs typeface="Arial" pitchFamily="34" charset="0"/>
              </a:rPr>
              <a:t>Tính </a:t>
            </a:r>
            <a:r>
              <a:rPr lang="vi-VN" sz="2000" b="1">
                <a:latin typeface="Arial" pitchFamily="34" charset="0"/>
                <a:cs typeface="Arial" pitchFamily="34" charset="0"/>
              </a:rPr>
              <a:t>theo góc bắn </a:t>
            </a:r>
            <a:r>
              <a:rPr lang="el-GR" sz="2000" b="1">
                <a:latin typeface="Arial" pitchFamily="34" charset="0"/>
                <a:cs typeface="Arial" pitchFamily="34" charset="0"/>
              </a:rPr>
              <a:t>α </a:t>
            </a:r>
            <a:r>
              <a:rPr lang="vi-VN" sz="2000" b="1">
                <a:latin typeface="Arial" pitchFamily="34" charset="0"/>
                <a:cs typeface="Arial" pitchFamily="34" charset="0"/>
              </a:rPr>
              <a:t>tầm xa mà quả đạn đạt tới (tức là khoảng cách từ vị trí bắn đến điểm quả đạn chạm đất</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Tìm </a:t>
            </a:r>
            <a:r>
              <a:rPr lang="vi-VN" sz="2000" b="1">
                <a:latin typeface="Arial" pitchFamily="34" charset="0"/>
                <a:cs typeface="Arial" pitchFamily="34" charset="0"/>
              </a:rPr>
              <a:t>góc bắn α để quả đạn trúng mục tiêu cách vị trí đặt khẩu pháo </a:t>
            </a:r>
            <a:r>
              <a:rPr lang="vi-VN" sz="2000" b="1" smtClean="0">
                <a:latin typeface="Arial" pitchFamily="34" charset="0"/>
                <a:cs typeface="Arial" pitchFamily="34" charset="0"/>
              </a:rPr>
              <a:t>22000 </a:t>
            </a:r>
            <a:r>
              <a:rPr lang="vi-VN" sz="2000" b="1">
                <a:latin typeface="Arial" pitchFamily="34" charset="0"/>
                <a:cs typeface="Arial" pitchFamily="34" charset="0"/>
              </a:rPr>
              <a:t>m</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Tìm </a:t>
            </a:r>
            <a:r>
              <a:rPr lang="vi-VN" sz="2000" b="1">
                <a:latin typeface="Arial" pitchFamily="34" charset="0"/>
                <a:cs typeface="Arial" pitchFamily="34" charset="0"/>
              </a:rPr>
              <a:t>góc bắn α để quả đạn đạt độ cao lớn nhất.</a:t>
            </a:r>
          </a:p>
        </p:txBody>
      </p:sp>
    </p:spTree>
    <p:extLst>
      <p:ext uri="{BB962C8B-B14F-4D97-AF65-F5344CB8AC3E}">
        <p14:creationId xmlns:p14="http://schemas.microsoft.com/office/powerpoint/2010/main" val="9876091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12817" y="94004"/>
            <a:ext cx="9837881" cy="2953996"/>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84413" y="157503"/>
                <a:ext cx="9677398" cy="1354195"/>
              </a:xfrm>
              <a:prstGeom prst="rect">
                <a:avLst/>
              </a:prstGeom>
              <a:noFill/>
            </p:spPr>
            <p:txBody>
              <a:bodyPr wrap="square" lIns="121899" tIns="60949" rIns="121899" bIns="60949" rtlCol="0">
                <a:spAutoFit/>
              </a:bodyPr>
              <a:lstStyle/>
              <a:p>
                <a:r>
                  <a:rPr lang="vi-VN" sz="2000" b="1" smtClean="0">
                    <a:latin typeface="Arial" pitchFamily="34" charset="0"/>
                    <a:cs typeface="Arial" pitchFamily="34" charset="0"/>
                  </a:rPr>
                  <a:t>Một quả đạn pháo được bắn ra khỏi nòng pháo với vận tốc ban đầu v0 = 500 m/s hợp với phương ngang một góc </a:t>
                </a:r>
                <a:r>
                  <a:rPr lang="el-GR" sz="2000" b="1">
                    <a:latin typeface="Arial" pitchFamily="34" charset="0"/>
                    <a:cs typeface="Arial" pitchFamily="34" charset="0"/>
                  </a:rPr>
                  <a:t>α. </a:t>
                </a:r>
                <a:r>
                  <a:rPr lang="vi-VN" sz="2000" b="1">
                    <a:latin typeface="Arial" pitchFamily="34" charset="0"/>
                    <a:cs typeface="Arial" pitchFamily="34" charset="0"/>
                  </a:rPr>
                  <a:t>Trong Vật lí, ta biết rằng, nếu bỏ qua sức cản của không khí và coi quả đạn pháo được bắn ra từ mặt đất thì quỹ đạo của quả đạn tuân theo phương </a:t>
                </a:r>
                <a:r>
                  <a:rPr lang="vi-VN" sz="2000" b="1" smtClean="0">
                    <a:latin typeface="Arial" pitchFamily="34" charset="0"/>
                    <a:cs typeface="Arial" pitchFamily="34" charset="0"/>
                  </a:rPr>
                  <a:t>trình</a:t>
                </a:r>
                <a:r>
                  <a:rPr lang="en-US" sz="2000" b="1" smtClean="0">
                    <a:latin typeface="Arial" pitchFamily="34" charset="0"/>
                    <a:cs typeface="Arial" pitchFamily="34" charset="0"/>
                  </a:rPr>
                  <a:t>	                      ( </a:t>
                </a:r>
                <a14:m>
                  <m:oMath xmlns:m="http://schemas.openxmlformats.org/officeDocument/2006/math">
                    <m:r>
                      <a:rPr lang="en-US" sz="2000" b="1" i="1" smtClean="0">
                        <a:latin typeface="Cambria Math"/>
                        <a:cs typeface="Arial" pitchFamily="34" charset="0"/>
                      </a:rPr>
                      <m:t>𝒈</m:t>
                    </m:r>
                    <m:r>
                      <a:rPr lang="en-US" sz="2000" b="1" i="1" smtClean="0">
                        <a:latin typeface="Cambria Math"/>
                        <a:cs typeface="Arial" pitchFamily="34" charset="0"/>
                      </a:rPr>
                      <m:t>=</m:t>
                    </m:r>
                    <m:r>
                      <a:rPr lang="en-US" sz="2000" b="1" i="1" smtClean="0">
                        <a:latin typeface="Cambria Math"/>
                        <a:cs typeface="Arial" pitchFamily="34" charset="0"/>
                      </a:rPr>
                      <m:t>𝟗</m:t>
                    </m:r>
                    <m:r>
                      <a:rPr lang="en-US" sz="2000" b="1" i="1" smtClean="0">
                        <a:latin typeface="Cambria Math"/>
                        <a:cs typeface="Arial" pitchFamily="34" charset="0"/>
                      </a:rPr>
                      <m:t>,</m:t>
                    </m:r>
                    <m:r>
                      <a:rPr lang="en-US" sz="2000" b="1" i="1" smtClean="0">
                        <a:latin typeface="Cambria Math"/>
                        <a:cs typeface="Arial" pitchFamily="34" charset="0"/>
                      </a:rPr>
                      <m:t>𝟖</m:t>
                    </m:r>
                    <m:r>
                      <a:rPr lang="en-US" sz="2000" b="1" i="1" smtClean="0">
                        <a:latin typeface="Cambria Math"/>
                        <a:cs typeface="Arial" pitchFamily="34" charset="0"/>
                      </a:rPr>
                      <m:t> </m:t>
                    </m:r>
                    <m:r>
                      <a:rPr lang="en-US" sz="2000" b="1" i="1" smtClean="0">
                        <a:latin typeface="Cambria Math"/>
                        <a:cs typeface="Arial" pitchFamily="34" charset="0"/>
                      </a:rPr>
                      <m:t>𝒎</m:t>
                    </m:r>
                    <m:r>
                      <a:rPr lang="en-US" sz="2000" b="1" i="1" smtClean="0">
                        <a:latin typeface="Cambria Math"/>
                        <a:cs typeface="Arial" pitchFamily="34" charset="0"/>
                      </a:rPr>
                      <m:t>/</m:t>
                    </m:r>
                    <m:r>
                      <a:rPr lang="en-US" sz="2000" b="1" i="1" smtClean="0">
                        <a:latin typeface="Cambria Math"/>
                        <a:cs typeface="Arial" pitchFamily="34" charset="0"/>
                      </a:rPr>
                      <m:t>𝒔</m:t>
                    </m:r>
                    <m:r>
                      <a:rPr lang="en-US" sz="2000" b="1" i="1" baseline="30000" smtClean="0">
                        <a:latin typeface="Cambria Math"/>
                        <a:cs typeface="Arial" pitchFamily="34" charset="0"/>
                      </a:rPr>
                      <m:t>𝟐</m:t>
                    </m:r>
                  </m:oMath>
                </a14:m>
                <a:r>
                  <a:rPr lang="en-US" sz="2000" b="1" smtClean="0">
                    <a:latin typeface="Arial" pitchFamily="34" charset="0"/>
                    <a:cs typeface="Arial" pitchFamily="34" charset="0"/>
                  </a:rPr>
                  <a:t>)</a:t>
                </a:r>
                <a:endParaRPr lang="vi-VN" sz="20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4413" y="157503"/>
                <a:ext cx="9677398" cy="1354195"/>
              </a:xfrm>
              <a:prstGeom prst="rect">
                <a:avLst/>
              </a:prstGeom>
              <a:blipFill rotWithShape="1">
                <a:blip r:embed="rId5"/>
                <a:stretch>
                  <a:fillRect l="-378" t="-901" r="-189" b="-6306"/>
                </a:stretch>
              </a:blipFill>
            </p:spPr>
            <p:txBody>
              <a:bodyPr/>
              <a:lstStyle/>
              <a:p>
                <a:r>
                  <a:rPr lang="en-US">
                    <a:noFill/>
                  </a:rPr>
                  <a:t> </a:t>
                </a:r>
              </a:p>
            </p:txBody>
          </p:sp>
        </mc:Fallback>
      </mc:AlternateContent>
      <p:sp>
        <p:nvSpPr>
          <p:cNvPr id="10" name="Rectangle 9"/>
          <p:cNvSpPr/>
          <p:nvPr/>
        </p:nvSpPr>
        <p:spPr>
          <a:xfrm>
            <a:off x="379411"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3412" y="32004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3961271512"/>
              </p:ext>
            </p:extLst>
          </p:nvPr>
        </p:nvGraphicFramePr>
        <p:xfrm>
          <a:off x="7499273" y="1066800"/>
          <a:ext cx="2405139" cy="630855"/>
        </p:xfrm>
        <a:graphic>
          <a:graphicData uri="http://schemas.openxmlformats.org/presentationml/2006/ole">
            <mc:AlternateContent xmlns:mc="http://schemas.openxmlformats.org/markup-compatibility/2006">
              <mc:Choice xmlns:v="urn:schemas-microsoft-com:vml" Requires="v">
                <p:oleObj spid="_x0000_s100374" name="Equation" r:id="rId7" imgW="1638000" imgH="431640" progId="Equation.DSMT4">
                  <p:embed/>
                </p:oleObj>
              </mc:Choice>
              <mc:Fallback>
                <p:oleObj name="Equation" r:id="rId7" imgW="1638000" imgH="431640" progId="Equation.DSMT4">
                  <p:embed/>
                  <p:pic>
                    <p:nvPicPr>
                      <p:cNvPr id="0" name=""/>
                      <p:cNvPicPr>
                        <a:picLocks noChangeAspect="1" noChangeArrowheads="1"/>
                      </p:cNvPicPr>
                      <p:nvPr/>
                    </p:nvPicPr>
                    <p:blipFill>
                      <a:blip r:embed="rId8"/>
                      <a:srcRect/>
                      <a:stretch>
                        <a:fillRect/>
                      </a:stretch>
                    </p:blipFill>
                    <p:spPr bwMode="auto">
                      <a:xfrm>
                        <a:off x="7499273" y="1066800"/>
                        <a:ext cx="2405139" cy="630855"/>
                      </a:xfrm>
                      <a:prstGeom prst="rect">
                        <a:avLst/>
                      </a:prstGeom>
                      <a:noFill/>
                      <a:ln>
                        <a:noFill/>
                      </a:ln>
                      <a:extLst/>
                    </p:spPr>
                  </p:pic>
                </p:oleObj>
              </mc:Fallback>
            </mc:AlternateContent>
          </a:graphicData>
        </a:graphic>
      </p:graphicFrame>
      <p:sp>
        <p:nvSpPr>
          <p:cNvPr id="19" name="TextBox 18"/>
          <p:cNvSpPr txBox="1"/>
          <p:nvPr/>
        </p:nvSpPr>
        <p:spPr>
          <a:xfrm>
            <a:off x="2132012" y="1629273"/>
            <a:ext cx="9906000" cy="1354195"/>
          </a:xfrm>
          <a:prstGeom prst="rect">
            <a:avLst/>
          </a:prstGeom>
          <a:noFill/>
        </p:spPr>
        <p:txBody>
          <a:bodyPr wrap="square" lIns="121899" tIns="60949" rIns="121899" bIns="60949" rtlCol="0">
            <a:spAutoFit/>
          </a:bodyPr>
          <a:lstStyle/>
          <a:p>
            <a:pPr marL="457200" indent="-457200">
              <a:buAutoNum type="alphaLcParenR"/>
            </a:pPr>
            <a:r>
              <a:rPr lang="vi-VN" sz="2000" b="1" smtClean="0">
                <a:latin typeface="Arial" pitchFamily="34" charset="0"/>
                <a:cs typeface="Arial" pitchFamily="34" charset="0"/>
              </a:rPr>
              <a:t>Tính </a:t>
            </a:r>
            <a:r>
              <a:rPr lang="vi-VN" sz="2000" b="1">
                <a:latin typeface="Arial" pitchFamily="34" charset="0"/>
                <a:cs typeface="Arial" pitchFamily="34" charset="0"/>
              </a:rPr>
              <a:t>theo góc bắn </a:t>
            </a:r>
            <a:r>
              <a:rPr lang="el-GR" sz="2000" b="1">
                <a:latin typeface="Arial" pitchFamily="34" charset="0"/>
                <a:cs typeface="Arial" pitchFamily="34" charset="0"/>
              </a:rPr>
              <a:t>α </a:t>
            </a:r>
            <a:r>
              <a:rPr lang="vi-VN" sz="2000" b="1">
                <a:latin typeface="Arial" pitchFamily="34" charset="0"/>
                <a:cs typeface="Arial" pitchFamily="34" charset="0"/>
              </a:rPr>
              <a:t>tầm xa mà quả đạn đạt tới (tức là khoảng cách từ vị trí bắn đến điểm quả đạn chạm đất</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Tìm </a:t>
            </a:r>
            <a:r>
              <a:rPr lang="vi-VN" sz="2000" b="1">
                <a:latin typeface="Arial" pitchFamily="34" charset="0"/>
                <a:cs typeface="Arial" pitchFamily="34" charset="0"/>
              </a:rPr>
              <a:t>góc bắn α để quả đạn trúng mục tiêu cách vị trí đặt khẩu pháo </a:t>
            </a:r>
            <a:r>
              <a:rPr lang="vi-VN" sz="2000" b="1" smtClean="0">
                <a:latin typeface="Arial" pitchFamily="34" charset="0"/>
                <a:cs typeface="Arial" pitchFamily="34" charset="0"/>
              </a:rPr>
              <a:t>22000 </a:t>
            </a:r>
            <a:r>
              <a:rPr lang="vi-VN" sz="2000" b="1">
                <a:latin typeface="Arial" pitchFamily="34" charset="0"/>
                <a:cs typeface="Arial" pitchFamily="34" charset="0"/>
              </a:rPr>
              <a:t>m</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Tìm </a:t>
            </a:r>
            <a:r>
              <a:rPr lang="vi-VN" sz="2000" b="1">
                <a:latin typeface="Arial" pitchFamily="34" charset="0"/>
                <a:cs typeface="Arial" pitchFamily="34" charset="0"/>
              </a:rPr>
              <a:t>góc bắn α để quả đạn đạt độ cao lớn nhất.</a:t>
            </a:r>
          </a:p>
        </p:txBody>
      </p:sp>
      <p:graphicFrame>
        <p:nvGraphicFramePr>
          <p:cNvPr id="31" name="Object 30"/>
          <p:cNvGraphicFramePr>
            <a:graphicFrameLocks noChangeAspect="1"/>
          </p:cNvGraphicFramePr>
          <p:nvPr>
            <p:extLst>
              <p:ext uri="{D42A27DB-BD31-4B8C-83A1-F6EECF244321}">
                <p14:modId xmlns:p14="http://schemas.microsoft.com/office/powerpoint/2010/main" val="1022827561"/>
              </p:ext>
            </p:extLst>
          </p:nvPr>
        </p:nvGraphicFramePr>
        <p:xfrm>
          <a:off x="2208212" y="3595138"/>
          <a:ext cx="3267364" cy="1173306"/>
        </p:xfrm>
        <a:graphic>
          <a:graphicData uri="http://schemas.openxmlformats.org/presentationml/2006/ole">
            <mc:AlternateContent xmlns:mc="http://schemas.openxmlformats.org/markup-compatibility/2006">
              <mc:Choice xmlns:v="urn:schemas-microsoft-com:vml" Requires="v">
                <p:oleObj spid="_x0000_s100375" name="Equation" r:id="rId9" imgW="1841400" imgH="660240" progId="Equation.DSMT4">
                  <p:embed/>
                </p:oleObj>
              </mc:Choice>
              <mc:Fallback>
                <p:oleObj name="Equation" r:id="rId9" imgW="1841400" imgH="660240" progId="Equation.DSMT4">
                  <p:embed/>
                  <p:pic>
                    <p:nvPicPr>
                      <p:cNvPr id="0" name=""/>
                      <p:cNvPicPr>
                        <a:picLocks noChangeAspect="1" noChangeArrowheads="1"/>
                      </p:cNvPicPr>
                      <p:nvPr/>
                    </p:nvPicPr>
                    <p:blipFill>
                      <a:blip r:embed="rId10"/>
                      <a:srcRect/>
                      <a:stretch>
                        <a:fillRect/>
                      </a:stretch>
                    </p:blipFill>
                    <p:spPr bwMode="auto">
                      <a:xfrm>
                        <a:off x="2208212" y="3595138"/>
                        <a:ext cx="3267364" cy="117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283640641"/>
              </p:ext>
            </p:extLst>
          </p:nvPr>
        </p:nvGraphicFramePr>
        <p:xfrm>
          <a:off x="5854700" y="3657600"/>
          <a:ext cx="3135312" cy="1173163"/>
        </p:xfrm>
        <a:graphic>
          <a:graphicData uri="http://schemas.openxmlformats.org/presentationml/2006/ole">
            <mc:AlternateContent xmlns:mc="http://schemas.openxmlformats.org/markup-compatibility/2006">
              <mc:Choice xmlns:v="urn:schemas-microsoft-com:vml" Requires="v">
                <p:oleObj spid="_x0000_s100376" name="Equation" r:id="rId11" imgW="1765080" imgH="660240" progId="Equation.DSMT4">
                  <p:embed/>
                </p:oleObj>
              </mc:Choice>
              <mc:Fallback>
                <p:oleObj name="Equation" r:id="rId11" imgW="1765080" imgH="660240" progId="Equation.DSMT4">
                  <p:embed/>
                  <p:pic>
                    <p:nvPicPr>
                      <p:cNvPr id="0" name=""/>
                      <p:cNvPicPr>
                        <a:picLocks noChangeAspect="1" noChangeArrowheads="1"/>
                      </p:cNvPicPr>
                      <p:nvPr/>
                    </p:nvPicPr>
                    <p:blipFill>
                      <a:blip r:embed="rId12"/>
                      <a:srcRect/>
                      <a:stretch>
                        <a:fillRect/>
                      </a:stretch>
                    </p:blipFill>
                    <p:spPr bwMode="auto">
                      <a:xfrm>
                        <a:off x="5854700" y="3657600"/>
                        <a:ext cx="3135312"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885491836"/>
              </p:ext>
            </p:extLst>
          </p:nvPr>
        </p:nvGraphicFramePr>
        <p:xfrm>
          <a:off x="9197972" y="3657600"/>
          <a:ext cx="2638425" cy="1173163"/>
        </p:xfrm>
        <a:graphic>
          <a:graphicData uri="http://schemas.openxmlformats.org/presentationml/2006/ole">
            <mc:AlternateContent xmlns:mc="http://schemas.openxmlformats.org/markup-compatibility/2006">
              <mc:Choice xmlns:v="urn:schemas-microsoft-com:vml" Requires="v">
                <p:oleObj spid="_x0000_s100377" name="Equation" r:id="rId13" imgW="1485720" imgH="660240" progId="Equation.DSMT4">
                  <p:embed/>
                </p:oleObj>
              </mc:Choice>
              <mc:Fallback>
                <p:oleObj name="Equation" r:id="rId13" imgW="1485720" imgH="660240" progId="Equation.DSMT4">
                  <p:embed/>
                  <p:pic>
                    <p:nvPicPr>
                      <p:cNvPr id="0" name=""/>
                      <p:cNvPicPr>
                        <a:picLocks noChangeAspect="1" noChangeArrowheads="1"/>
                      </p:cNvPicPr>
                      <p:nvPr/>
                    </p:nvPicPr>
                    <p:blipFill>
                      <a:blip r:embed="rId14"/>
                      <a:srcRect/>
                      <a:stretch>
                        <a:fillRect/>
                      </a:stretch>
                    </p:blipFill>
                    <p:spPr bwMode="auto">
                      <a:xfrm>
                        <a:off x="9197972" y="3657600"/>
                        <a:ext cx="263842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2" name="TextBox 21"/>
              <p:cNvSpPr txBox="1"/>
              <p:nvPr/>
            </p:nvSpPr>
            <p:spPr>
              <a:xfrm>
                <a:off x="2624136" y="5062255"/>
                <a:ext cx="5373688" cy="430865"/>
              </a:xfrm>
              <a:prstGeom prst="rect">
                <a:avLst/>
              </a:prstGeom>
              <a:noFill/>
            </p:spPr>
            <p:txBody>
              <a:bodyPr wrap="square" lIns="121899" tIns="60949" rIns="121899" bIns="60949" rtlCol="0">
                <a:spAutoFit/>
              </a:bodyPr>
              <a:lstStyle/>
              <a:p>
                <a14:m>
                  <m:oMath xmlns:m="http://schemas.openxmlformats.org/officeDocument/2006/math">
                    <m:r>
                      <a:rPr lang="en-US" sz="2000" b="1" i="1" smtClean="0">
                        <a:latin typeface="Cambria Math"/>
                        <a:cs typeface="Arial" pitchFamily="34" charset="0"/>
                      </a:rPr>
                      <m:t>𝒙</m:t>
                    </m:r>
                    <m:r>
                      <a:rPr lang="en-US" sz="2000" b="1" i="1" smtClean="0">
                        <a:latin typeface="Cambria Math"/>
                        <a:cs typeface="Arial" pitchFamily="34" charset="0"/>
                      </a:rPr>
                      <m:t>=</m:t>
                    </m:r>
                    <m:r>
                      <a:rPr lang="en-US" sz="2000" b="1" i="1" smtClean="0">
                        <a:latin typeface="Cambria Math"/>
                        <a:cs typeface="Arial" pitchFamily="34" charset="0"/>
                      </a:rPr>
                      <m:t>𝟎</m:t>
                    </m:r>
                  </m:oMath>
                </a14:m>
                <a:r>
                  <a:rPr lang="en-US" sz="2000" b="1" smtClean="0">
                    <a:latin typeface="Arial" pitchFamily="34" charset="0"/>
                    <a:cs typeface="Arial" pitchFamily="34" charset="0"/>
                  </a:rPr>
                  <a:t> ( loại ) vì đạn pháo chưa được bắn</a:t>
                </a:r>
                <a:endParaRPr lang="vi-VN" sz="20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624136" y="5062255"/>
                <a:ext cx="5373688" cy="430865"/>
              </a:xfrm>
              <a:prstGeom prst="rect">
                <a:avLst/>
              </a:prstGeom>
              <a:blipFill rotWithShape="1">
                <a:blip r:embed="rId15"/>
                <a:stretch>
                  <a:fillRect t="-1408" b="-22535"/>
                </a:stretch>
              </a:blipFill>
            </p:spPr>
            <p:txBody>
              <a:bodyPr/>
              <a:lstStyle/>
              <a:p>
                <a:r>
                  <a:rPr lang="en-US">
                    <a:noFill/>
                  </a:rPr>
                  <a:t> </a:t>
                </a:r>
              </a:p>
            </p:txBody>
          </p:sp>
        </mc:Fallback>
      </mc:AlternateContent>
      <p:sp>
        <p:nvSpPr>
          <p:cNvPr id="23" name="TextBox 22"/>
          <p:cNvSpPr txBox="1"/>
          <p:nvPr/>
        </p:nvSpPr>
        <p:spPr>
          <a:xfrm>
            <a:off x="2613023" y="5638800"/>
            <a:ext cx="4521994"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Vậy tầm xa </a:t>
            </a:r>
            <a:r>
              <a:rPr lang="vi-VN" sz="2000" b="1">
                <a:latin typeface="Arial" pitchFamily="34" charset="0"/>
                <a:cs typeface="Arial" pitchFamily="34" charset="0"/>
              </a:rPr>
              <a:t>mà quả đạn đạt tới </a:t>
            </a:r>
            <a:r>
              <a:rPr lang="vi-VN" sz="2000" b="1" smtClean="0">
                <a:latin typeface="Arial" pitchFamily="34" charset="0"/>
                <a:cs typeface="Arial" pitchFamily="34" charset="0"/>
              </a:rPr>
              <a:t>là</a:t>
            </a:r>
            <a:r>
              <a:rPr lang="en-US" sz="2000" b="1" smtClean="0">
                <a:latin typeface="Arial" pitchFamily="34" charset="0"/>
                <a:cs typeface="Arial" pitchFamily="34" charset="0"/>
              </a:rPr>
              <a:t> </a:t>
            </a:r>
            <a:endParaRPr lang="vi-VN" sz="2000" b="1">
              <a:latin typeface="Arial" pitchFamily="34" charset="0"/>
              <a:cs typeface="Arial"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759525778"/>
              </p:ext>
            </p:extLst>
          </p:nvPr>
        </p:nvGraphicFramePr>
        <p:xfrm>
          <a:off x="6970711" y="5504188"/>
          <a:ext cx="2593975" cy="700088"/>
        </p:xfrm>
        <a:graphic>
          <a:graphicData uri="http://schemas.openxmlformats.org/presentationml/2006/ole">
            <mc:AlternateContent xmlns:mc="http://schemas.openxmlformats.org/markup-compatibility/2006">
              <mc:Choice xmlns:v="urn:schemas-microsoft-com:vml" Requires="v">
                <p:oleObj spid="_x0000_s100378" name="Equation" r:id="rId16" imgW="1460160" imgH="393480" progId="Equation.DSMT4">
                  <p:embed/>
                </p:oleObj>
              </mc:Choice>
              <mc:Fallback>
                <p:oleObj name="Equation" r:id="rId16" imgW="1460160" imgH="393480" progId="Equation.DSMT4">
                  <p:embed/>
                  <p:pic>
                    <p:nvPicPr>
                      <p:cNvPr id="0" name=""/>
                      <p:cNvPicPr>
                        <a:picLocks noChangeAspect="1" noChangeArrowheads="1"/>
                      </p:cNvPicPr>
                      <p:nvPr/>
                    </p:nvPicPr>
                    <p:blipFill>
                      <a:blip r:embed="rId17"/>
                      <a:srcRect/>
                      <a:stretch>
                        <a:fillRect/>
                      </a:stretch>
                    </p:blipFill>
                    <p:spPr bwMode="auto">
                      <a:xfrm>
                        <a:off x="6970711" y="5504188"/>
                        <a:ext cx="25939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187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1"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644108062"/>
              </p:ext>
            </p:extLst>
          </p:nvPr>
        </p:nvGraphicFramePr>
        <p:xfrm>
          <a:off x="3656012" y="3697940"/>
          <a:ext cx="2706688" cy="700088"/>
        </p:xfrm>
        <a:graphic>
          <a:graphicData uri="http://schemas.openxmlformats.org/presentationml/2006/ole">
            <mc:AlternateContent xmlns:mc="http://schemas.openxmlformats.org/markup-compatibility/2006">
              <mc:Choice xmlns:v="urn:schemas-microsoft-com:vml" Requires="v">
                <p:oleObj spid="_x0000_s99358" name="Equation" r:id="rId5" imgW="1523880" imgH="393480" progId="Equation.DSMT4">
                  <p:embed/>
                </p:oleObj>
              </mc:Choice>
              <mc:Fallback>
                <p:oleObj name="Equation" r:id="rId5" imgW="1523880" imgH="393480" progId="Equation.DSMT4">
                  <p:embed/>
                  <p:pic>
                    <p:nvPicPr>
                      <p:cNvPr id="0" name=""/>
                      <p:cNvPicPr>
                        <a:picLocks noChangeAspect="1" noChangeArrowheads="1"/>
                      </p:cNvPicPr>
                      <p:nvPr/>
                    </p:nvPicPr>
                    <p:blipFill>
                      <a:blip r:embed="rId6"/>
                      <a:srcRect/>
                      <a:stretch>
                        <a:fillRect/>
                      </a:stretch>
                    </p:blipFill>
                    <p:spPr bwMode="auto">
                      <a:xfrm>
                        <a:off x="3656012" y="3697940"/>
                        <a:ext cx="270668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1981199" y="3200400"/>
            <a:ext cx="10056813"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b) </a:t>
            </a:r>
            <a:r>
              <a:rPr lang="vi-VN" sz="2000" b="1" smtClean="0">
                <a:latin typeface="Arial" pitchFamily="34" charset="0"/>
                <a:cs typeface="Arial" pitchFamily="34" charset="0"/>
              </a:rPr>
              <a:t>Để </a:t>
            </a:r>
            <a:r>
              <a:rPr lang="vi-VN" sz="2000" b="1">
                <a:latin typeface="Arial" pitchFamily="34" charset="0"/>
                <a:cs typeface="Arial" pitchFamily="34" charset="0"/>
              </a:rPr>
              <a:t>quả đạn trúng mục tiêu cách vị trí đặt khẩu pháo 22 000 m thì x = 22 000 m.</a:t>
            </a:r>
          </a:p>
        </p:txBody>
      </p:sp>
      <p:sp>
        <p:nvSpPr>
          <p:cNvPr id="23" name="TextBox 22"/>
          <p:cNvSpPr txBox="1"/>
          <p:nvPr/>
        </p:nvSpPr>
        <p:spPr>
          <a:xfrm>
            <a:off x="2320925" y="3707465"/>
            <a:ext cx="1258887"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Khi đó :</a:t>
            </a:r>
            <a:endParaRPr lang="vi-VN" sz="2000" b="1">
              <a:latin typeface="Arial" pitchFamily="34" charset="0"/>
              <a:cs typeface="Arial" pitchFamily="34" charset="0"/>
            </a:endParaRPr>
          </a:p>
        </p:txBody>
      </p:sp>
      <p:sp>
        <p:nvSpPr>
          <p:cNvPr id="15" name="Rounded Rectangle 14"/>
          <p:cNvSpPr/>
          <p:nvPr/>
        </p:nvSpPr>
        <p:spPr>
          <a:xfrm>
            <a:off x="2112817" y="94004"/>
            <a:ext cx="9837881" cy="2953996"/>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1" name="TextBox 20"/>
              <p:cNvSpPr txBox="1"/>
              <p:nvPr/>
            </p:nvSpPr>
            <p:spPr>
              <a:xfrm>
                <a:off x="2284413" y="157503"/>
                <a:ext cx="9677398" cy="1354195"/>
              </a:xfrm>
              <a:prstGeom prst="rect">
                <a:avLst/>
              </a:prstGeom>
              <a:noFill/>
            </p:spPr>
            <p:txBody>
              <a:bodyPr wrap="square" lIns="121899" tIns="60949" rIns="121899" bIns="60949" rtlCol="0">
                <a:spAutoFit/>
              </a:bodyPr>
              <a:lstStyle/>
              <a:p>
                <a:r>
                  <a:rPr lang="vi-VN" sz="2000" b="1" smtClean="0">
                    <a:latin typeface="Arial" pitchFamily="34" charset="0"/>
                    <a:cs typeface="Arial" pitchFamily="34" charset="0"/>
                  </a:rPr>
                  <a:t>Một quả đạn pháo được bắn ra khỏi nòng pháo với vận tốc ban đầu v0 = 500 m/s hợp với phương ngang một góc </a:t>
                </a:r>
                <a:r>
                  <a:rPr lang="el-GR" sz="2000" b="1">
                    <a:latin typeface="Arial" pitchFamily="34" charset="0"/>
                    <a:cs typeface="Arial" pitchFamily="34" charset="0"/>
                  </a:rPr>
                  <a:t>α. </a:t>
                </a:r>
                <a:r>
                  <a:rPr lang="vi-VN" sz="2000" b="1">
                    <a:latin typeface="Arial" pitchFamily="34" charset="0"/>
                    <a:cs typeface="Arial" pitchFamily="34" charset="0"/>
                  </a:rPr>
                  <a:t>Trong Vật lí, ta biết rằng, nếu bỏ qua sức cản của không khí và coi quả đạn pháo được bắn ra từ mặt đất thì quỹ đạo của quả đạn tuân theo phương </a:t>
                </a:r>
                <a:r>
                  <a:rPr lang="vi-VN" sz="2000" b="1" smtClean="0">
                    <a:latin typeface="Arial" pitchFamily="34" charset="0"/>
                    <a:cs typeface="Arial" pitchFamily="34" charset="0"/>
                  </a:rPr>
                  <a:t>trình</a:t>
                </a:r>
                <a:r>
                  <a:rPr lang="en-US" sz="2000" b="1" smtClean="0">
                    <a:latin typeface="Arial" pitchFamily="34" charset="0"/>
                    <a:cs typeface="Arial" pitchFamily="34" charset="0"/>
                  </a:rPr>
                  <a:t>	                      ( </a:t>
                </a:r>
                <a14:m>
                  <m:oMath xmlns:m="http://schemas.openxmlformats.org/officeDocument/2006/math">
                    <m:r>
                      <a:rPr lang="en-US" sz="2000" b="1" i="1" smtClean="0">
                        <a:latin typeface="Cambria Math"/>
                        <a:cs typeface="Arial" pitchFamily="34" charset="0"/>
                      </a:rPr>
                      <m:t>𝒈</m:t>
                    </m:r>
                    <m:r>
                      <a:rPr lang="en-US" sz="2000" b="1" i="1" smtClean="0">
                        <a:latin typeface="Cambria Math"/>
                        <a:cs typeface="Arial" pitchFamily="34" charset="0"/>
                      </a:rPr>
                      <m:t>=</m:t>
                    </m:r>
                    <m:r>
                      <a:rPr lang="en-US" sz="2000" b="1" i="1" smtClean="0">
                        <a:latin typeface="Cambria Math"/>
                        <a:cs typeface="Arial" pitchFamily="34" charset="0"/>
                      </a:rPr>
                      <m:t>𝟗</m:t>
                    </m:r>
                    <m:r>
                      <a:rPr lang="en-US" sz="2000" b="1" i="1" smtClean="0">
                        <a:latin typeface="Cambria Math"/>
                        <a:cs typeface="Arial" pitchFamily="34" charset="0"/>
                      </a:rPr>
                      <m:t>,</m:t>
                    </m:r>
                    <m:r>
                      <a:rPr lang="en-US" sz="2000" b="1" i="1" smtClean="0">
                        <a:latin typeface="Cambria Math"/>
                        <a:cs typeface="Arial" pitchFamily="34" charset="0"/>
                      </a:rPr>
                      <m:t>𝟖</m:t>
                    </m:r>
                    <m:r>
                      <a:rPr lang="en-US" sz="2000" b="1" i="1" smtClean="0">
                        <a:latin typeface="Cambria Math"/>
                        <a:cs typeface="Arial" pitchFamily="34" charset="0"/>
                      </a:rPr>
                      <m:t> </m:t>
                    </m:r>
                    <m:r>
                      <a:rPr lang="en-US" sz="2000" b="1" i="1" smtClean="0">
                        <a:latin typeface="Cambria Math"/>
                        <a:cs typeface="Arial" pitchFamily="34" charset="0"/>
                      </a:rPr>
                      <m:t>𝒎</m:t>
                    </m:r>
                    <m:r>
                      <a:rPr lang="en-US" sz="2000" b="1" i="1" smtClean="0">
                        <a:latin typeface="Cambria Math"/>
                        <a:cs typeface="Arial" pitchFamily="34" charset="0"/>
                      </a:rPr>
                      <m:t>/</m:t>
                    </m:r>
                    <m:r>
                      <a:rPr lang="en-US" sz="2000" b="1" i="1" smtClean="0">
                        <a:latin typeface="Cambria Math"/>
                        <a:cs typeface="Arial" pitchFamily="34" charset="0"/>
                      </a:rPr>
                      <m:t>𝒔</m:t>
                    </m:r>
                    <m:r>
                      <a:rPr lang="en-US" sz="2000" b="1" i="1" baseline="30000" smtClean="0">
                        <a:latin typeface="Cambria Math"/>
                        <a:cs typeface="Arial" pitchFamily="34" charset="0"/>
                      </a:rPr>
                      <m:t>𝟐</m:t>
                    </m:r>
                  </m:oMath>
                </a14:m>
                <a:r>
                  <a:rPr lang="en-US" sz="2000" b="1" smtClean="0">
                    <a:latin typeface="Arial" pitchFamily="34" charset="0"/>
                    <a:cs typeface="Arial" pitchFamily="34" charset="0"/>
                  </a:rPr>
                  <a:t>)</a:t>
                </a:r>
                <a:endParaRPr lang="vi-VN" sz="20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284413" y="157503"/>
                <a:ext cx="9677398" cy="1354195"/>
              </a:xfrm>
              <a:prstGeom prst="rect">
                <a:avLst/>
              </a:prstGeom>
              <a:blipFill rotWithShape="1">
                <a:blip r:embed="rId7"/>
                <a:stretch>
                  <a:fillRect l="-378" t="-901" r="-189" b="-6306"/>
                </a:stretch>
              </a:blipFill>
            </p:spPr>
            <p:txBody>
              <a:bodyPr/>
              <a:lstStyle/>
              <a:p>
                <a:r>
                  <a:rPr lang="en-US">
                    <a:noFill/>
                  </a:rPr>
                  <a:t> </a:t>
                </a:r>
              </a:p>
            </p:txBody>
          </p:sp>
        </mc:Fallback>
      </mc:AlternateContent>
      <p:graphicFrame>
        <p:nvGraphicFramePr>
          <p:cNvPr id="25" name="Object 24"/>
          <p:cNvGraphicFramePr>
            <a:graphicFrameLocks noChangeAspect="1"/>
          </p:cNvGraphicFramePr>
          <p:nvPr>
            <p:extLst>
              <p:ext uri="{D42A27DB-BD31-4B8C-83A1-F6EECF244321}">
                <p14:modId xmlns:p14="http://schemas.microsoft.com/office/powerpoint/2010/main" val="2062514874"/>
              </p:ext>
            </p:extLst>
          </p:nvPr>
        </p:nvGraphicFramePr>
        <p:xfrm>
          <a:off x="7499273" y="1066800"/>
          <a:ext cx="2405139" cy="630855"/>
        </p:xfrm>
        <a:graphic>
          <a:graphicData uri="http://schemas.openxmlformats.org/presentationml/2006/ole">
            <mc:AlternateContent xmlns:mc="http://schemas.openxmlformats.org/markup-compatibility/2006">
              <mc:Choice xmlns:v="urn:schemas-microsoft-com:vml" Requires="v">
                <p:oleObj spid="_x0000_s99359" name="Equation" r:id="rId8" imgW="1638000" imgH="431640" progId="Equation.DSMT4">
                  <p:embed/>
                </p:oleObj>
              </mc:Choice>
              <mc:Fallback>
                <p:oleObj name="Equation" r:id="rId8" imgW="1638000" imgH="431640" progId="Equation.DSMT4">
                  <p:embed/>
                  <p:pic>
                    <p:nvPicPr>
                      <p:cNvPr id="0" name=""/>
                      <p:cNvPicPr>
                        <a:picLocks noChangeAspect="1" noChangeArrowheads="1"/>
                      </p:cNvPicPr>
                      <p:nvPr/>
                    </p:nvPicPr>
                    <p:blipFill>
                      <a:blip r:embed="rId9"/>
                      <a:srcRect/>
                      <a:stretch>
                        <a:fillRect/>
                      </a:stretch>
                    </p:blipFill>
                    <p:spPr bwMode="auto">
                      <a:xfrm>
                        <a:off x="7499273" y="1066800"/>
                        <a:ext cx="2405139" cy="630855"/>
                      </a:xfrm>
                      <a:prstGeom prst="rect">
                        <a:avLst/>
                      </a:prstGeom>
                      <a:noFill/>
                      <a:ln>
                        <a:noFill/>
                      </a:ln>
                      <a:extLst/>
                    </p:spPr>
                  </p:pic>
                </p:oleObj>
              </mc:Fallback>
            </mc:AlternateContent>
          </a:graphicData>
        </a:graphic>
      </p:graphicFrame>
      <p:sp>
        <p:nvSpPr>
          <p:cNvPr id="26" name="TextBox 25"/>
          <p:cNvSpPr txBox="1"/>
          <p:nvPr/>
        </p:nvSpPr>
        <p:spPr>
          <a:xfrm>
            <a:off x="2132012" y="1629273"/>
            <a:ext cx="9906000" cy="1354195"/>
          </a:xfrm>
          <a:prstGeom prst="rect">
            <a:avLst/>
          </a:prstGeom>
          <a:noFill/>
        </p:spPr>
        <p:txBody>
          <a:bodyPr wrap="square" lIns="121899" tIns="60949" rIns="121899" bIns="60949" rtlCol="0">
            <a:spAutoFit/>
          </a:bodyPr>
          <a:lstStyle/>
          <a:p>
            <a:pPr marL="457200" indent="-457200">
              <a:buAutoNum type="alphaLcParenR"/>
            </a:pPr>
            <a:r>
              <a:rPr lang="vi-VN" sz="2000" b="1" smtClean="0">
                <a:latin typeface="Arial" pitchFamily="34" charset="0"/>
                <a:cs typeface="Arial" pitchFamily="34" charset="0"/>
              </a:rPr>
              <a:t>Tính </a:t>
            </a:r>
            <a:r>
              <a:rPr lang="vi-VN" sz="2000" b="1">
                <a:latin typeface="Arial" pitchFamily="34" charset="0"/>
                <a:cs typeface="Arial" pitchFamily="34" charset="0"/>
              </a:rPr>
              <a:t>theo góc bắn </a:t>
            </a:r>
            <a:r>
              <a:rPr lang="el-GR" sz="2000" b="1">
                <a:latin typeface="Arial" pitchFamily="34" charset="0"/>
                <a:cs typeface="Arial" pitchFamily="34" charset="0"/>
              </a:rPr>
              <a:t>α </a:t>
            </a:r>
            <a:r>
              <a:rPr lang="vi-VN" sz="2000" b="1">
                <a:latin typeface="Arial" pitchFamily="34" charset="0"/>
                <a:cs typeface="Arial" pitchFamily="34" charset="0"/>
              </a:rPr>
              <a:t>tầm xa mà quả đạn đạt tới (tức là khoảng cách từ vị trí bắn đến điểm quả đạn chạm đất</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Tìm </a:t>
            </a:r>
            <a:r>
              <a:rPr lang="vi-VN" sz="2000" b="1">
                <a:latin typeface="Arial" pitchFamily="34" charset="0"/>
                <a:cs typeface="Arial" pitchFamily="34" charset="0"/>
              </a:rPr>
              <a:t>góc bắn α để quả đạn trúng mục tiêu cách vị trí đặt khẩu pháo </a:t>
            </a:r>
            <a:r>
              <a:rPr lang="vi-VN" sz="2000" b="1" smtClean="0">
                <a:latin typeface="Arial" pitchFamily="34" charset="0"/>
                <a:cs typeface="Arial" pitchFamily="34" charset="0"/>
              </a:rPr>
              <a:t>22000 </a:t>
            </a:r>
            <a:r>
              <a:rPr lang="vi-VN" sz="2000" b="1">
                <a:latin typeface="Arial" pitchFamily="34" charset="0"/>
                <a:cs typeface="Arial" pitchFamily="34" charset="0"/>
              </a:rPr>
              <a:t>m</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Tìm </a:t>
            </a:r>
            <a:r>
              <a:rPr lang="vi-VN" sz="2000" b="1">
                <a:latin typeface="Arial" pitchFamily="34" charset="0"/>
                <a:cs typeface="Arial" pitchFamily="34" charset="0"/>
              </a:rPr>
              <a:t>góc bắn α để quả đạn đạt độ cao lớn nhất.</a:t>
            </a:r>
          </a:p>
        </p:txBody>
      </p:sp>
      <p:graphicFrame>
        <p:nvGraphicFramePr>
          <p:cNvPr id="27" name="Object 26"/>
          <p:cNvGraphicFramePr>
            <a:graphicFrameLocks noChangeAspect="1"/>
          </p:cNvGraphicFramePr>
          <p:nvPr>
            <p:extLst>
              <p:ext uri="{D42A27DB-BD31-4B8C-83A1-F6EECF244321}">
                <p14:modId xmlns:p14="http://schemas.microsoft.com/office/powerpoint/2010/main" val="2240488110"/>
              </p:ext>
            </p:extLst>
          </p:nvPr>
        </p:nvGraphicFramePr>
        <p:xfrm>
          <a:off x="6627812" y="3707465"/>
          <a:ext cx="1827213" cy="700087"/>
        </p:xfrm>
        <a:graphic>
          <a:graphicData uri="http://schemas.openxmlformats.org/presentationml/2006/ole">
            <mc:AlternateContent xmlns:mc="http://schemas.openxmlformats.org/markup-compatibility/2006">
              <mc:Choice xmlns:v="urn:schemas-microsoft-com:vml" Requires="v">
                <p:oleObj spid="_x0000_s99360" name="Equation" r:id="rId10" imgW="1028520" imgH="393480" progId="Equation.DSMT4">
                  <p:embed/>
                </p:oleObj>
              </mc:Choice>
              <mc:Fallback>
                <p:oleObj name="Equation" r:id="rId10" imgW="1028520" imgH="393480" progId="Equation.DSMT4">
                  <p:embed/>
                  <p:pic>
                    <p:nvPicPr>
                      <p:cNvPr id="0" name=""/>
                      <p:cNvPicPr>
                        <a:picLocks noChangeAspect="1" noChangeArrowheads="1"/>
                      </p:cNvPicPr>
                      <p:nvPr/>
                    </p:nvPicPr>
                    <p:blipFill>
                      <a:blip r:embed="rId11"/>
                      <a:srcRect/>
                      <a:stretch>
                        <a:fillRect/>
                      </a:stretch>
                    </p:blipFill>
                    <p:spPr bwMode="auto">
                      <a:xfrm>
                        <a:off x="6627812" y="3707465"/>
                        <a:ext cx="182721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8" name="TextBox 27"/>
              <p:cNvSpPr txBox="1"/>
              <p:nvPr/>
            </p:nvSpPr>
            <p:spPr>
              <a:xfrm>
                <a:off x="2284412" y="4419600"/>
                <a:ext cx="7175500" cy="583727"/>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Gọi </a:t>
                </a:r>
                <a14:m>
                  <m:oMath xmlns:m="http://schemas.openxmlformats.org/officeDocument/2006/math">
                    <m:r>
                      <a:rPr lang="en-US" sz="2000" b="1" i="1" smtClean="0">
                        <a:latin typeface="Cambria Math"/>
                        <a:ea typeface="Cambria Math"/>
                        <a:cs typeface="Arial" pitchFamily="34" charset="0"/>
                      </a:rPr>
                      <m:t>𝜷</m:t>
                    </m:r>
                    <m:r>
                      <a:rPr lang="en-US" sz="2000" b="1" i="1" smtClean="0">
                        <a:latin typeface="Cambria Math"/>
                        <a:ea typeface="Cambria Math"/>
                        <a:cs typeface="Arial" pitchFamily="34" charset="0"/>
                      </a:rPr>
                      <m:t>∈</m:t>
                    </m:r>
                    <m:d>
                      <m:dPr>
                        <m:ctrlPr>
                          <a:rPr lang="en-US" sz="2000" b="1" i="1" smtClean="0">
                            <a:latin typeface="Cambria Math"/>
                            <a:ea typeface="Cambria Math"/>
                            <a:cs typeface="Arial" pitchFamily="34" charset="0"/>
                          </a:rPr>
                        </m:ctrlPr>
                      </m:dPr>
                      <m:e>
                        <m:r>
                          <a:rPr lang="en-US" sz="2000" b="1" i="1" smtClean="0">
                            <a:latin typeface="Cambria Math"/>
                            <a:ea typeface="Cambria Math"/>
                            <a:cs typeface="Arial" pitchFamily="34" charset="0"/>
                          </a:rPr>
                          <m:t>−</m:t>
                        </m:r>
                        <m:f>
                          <m:fPr>
                            <m:ctrlPr>
                              <a:rPr lang="en-US" sz="2000" b="1" i="1" smtClean="0">
                                <a:latin typeface="Cambria Math"/>
                                <a:ea typeface="Cambria Math"/>
                                <a:cs typeface="Arial" pitchFamily="34" charset="0"/>
                              </a:rPr>
                            </m:ctrlPr>
                          </m:fPr>
                          <m:num>
                            <m:r>
                              <a:rPr lang="en-US" sz="2000" b="1" i="1" smtClean="0">
                                <a:latin typeface="Cambria Math"/>
                                <a:ea typeface="Cambria Math"/>
                                <a:cs typeface="Arial" pitchFamily="34" charset="0"/>
                              </a:rPr>
                              <m:t>𝝅</m:t>
                            </m:r>
                          </m:num>
                          <m:den>
                            <m:r>
                              <a:rPr lang="en-US" sz="2000" b="1" i="1" smtClean="0">
                                <a:latin typeface="Cambria Math"/>
                                <a:ea typeface="Cambria Math"/>
                                <a:cs typeface="Arial" pitchFamily="34" charset="0"/>
                              </a:rPr>
                              <m:t>𝟐</m:t>
                            </m:r>
                          </m:den>
                        </m:f>
                        <m:r>
                          <a:rPr lang="en-US" sz="2000" b="1" i="1" smtClean="0">
                            <a:latin typeface="Cambria Math"/>
                            <a:ea typeface="Cambria Math"/>
                            <a:cs typeface="Arial" pitchFamily="34" charset="0"/>
                          </a:rPr>
                          <m:t>;</m:t>
                        </m:r>
                        <m:f>
                          <m:fPr>
                            <m:ctrlPr>
                              <a:rPr lang="en-US" sz="2000" b="1" i="1">
                                <a:latin typeface="Cambria Math"/>
                                <a:ea typeface="Cambria Math"/>
                                <a:cs typeface="Arial" pitchFamily="34" charset="0"/>
                              </a:rPr>
                            </m:ctrlPr>
                          </m:fPr>
                          <m:num>
                            <m:r>
                              <a:rPr lang="en-US" sz="2000" b="1" i="1">
                                <a:latin typeface="Cambria Math"/>
                                <a:ea typeface="Cambria Math"/>
                                <a:cs typeface="Arial" pitchFamily="34" charset="0"/>
                              </a:rPr>
                              <m:t>𝝅</m:t>
                            </m:r>
                          </m:num>
                          <m:den>
                            <m:r>
                              <a:rPr lang="en-US" sz="2000" b="1" i="1">
                                <a:latin typeface="Cambria Math"/>
                                <a:ea typeface="Cambria Math"/>
                                <a:cs typeface="Arial" pitchFamily="34" charset="0"/>
                              </a:rPr>
                              <m:t>𝟐</m:t>
                            </m:r>
                          </m:den>
                        </m:f>
                      </m:e>
                    </m:d>
                  </m:oMath>
                </a14:m>
                <a:r>
                  <a:rPr lang="en-US" sz="2000" b="1" smtClean="0">
                    <a:latin typeface="Arial" pitchFamily="34" charset="0"/>
                    <a:cs typeface="Arial" pitchFamily="34" charset="0"/>
                  </a:rPr>
                  <a:t> là góc thoả mãn </a:t>
                </a:r>
                <a14:m>
                  <m:oMath xmlns:m="http://schemas.openxmlformats.org/officeDocument/2006/math">
                    <m:r>
                      <a:rPr lang="en-US" sz="2000" b="1" i="1" smtClean="0">
                        <a:latin typeface="Cambria Math"/>
                        <a:cs typeface="Arial" pitchFamily="34" charset="0"/>
                      </a:rPr>
                      <m:t>𝒔𝒊𝒏</m:t>
                    </m:r>
                    <m:r>
                      <a:rPr lang="en-US" sz="2000" b="1" i="1" smtClean="0">
                        <a:latin typeface="Cambria Math"/>
                        <a:ea typeface="Cambria Math"/>
                        <a:cs typeface="Arial" pitchFamily="34" charset="0"/>
                      </a:rPr>
                      <m:t>𝜷</m:t>
                    </m:r>
                    <m:r>
                      <a:rPr lang="en-US" sz="2000" b="1" i="1" smtClean="0">
                        <a:latin typeface="Cambria Math"/>
                        <a:ea typeface="Cambria Math"/>
                        <a:cs typeface="Arial" pitchFamily="34" charset="0"/>
                      </a:rPr>
                      <m:t>=</m:t>
                    </m:r>
                    <m:f>
                      <m:fPr>
                        <m:ctrlPr>
                          <a:rPr lang="en-US" sz="2000" b="1" i="1" smtClean="0">
                            <a:latin typeface="Cambria Math"/>
                            <a:ea typeface="Cambria Math"/>
                            <a:cs typeface="Arial" pitchFamily="34" charset="0"/>
                          </a:rPr>
                        </m:ctrlPr>
                      </m:fPr>
                      <m:num>
                        <m:r>
                          <a:rPr lang="en-US" sz="2000" b="1" i="1" smtClean="0">
                            <a:latin typeface="Cambria Math"/>
                            <a:ea typeface="Cambria Math"/>
                            <a:cs typeface="Arial" pitchFamily="34" charset="0"/>
                          </a:rPr>
                          <m:t>𝟓𝟑𝟗</m:t>
                        </m:r>
                      </m:num>
                      <m:den>
                        <m:r>
                          <a:rPr lang="en-US" sz="2000" b="1" i="1" smtClean="0">
                            <a:latin typeface="Cambria Math"/>
                            <a:ea typeface="Cambria Math"/>
                            <a:cs typeface="Arial" pitchFamily="34" charset="0"/>
                          </a:rPr>
                          <m:t>𝟔𝟐𝟓</m:t>
                        </m:r>
                      </m:den>
                    </m:f>
                  </m:oMath>
                </a14:m>
                <a:r>
                  <a:rPr lang="en-US" sz="2000" b="1" smtClean="0">
                    <a:latin typeface="Arial" pitchFamily="34" charset="0"/>
                    <a:cs typeface="Arial" pitchFamily="34" charset="0"/>
                  </a:rPr>
                  <a:t> . Khi đó ta có </a:t>
                </a:r>
                <a:endParaRPr lang="vi-VN" sz="2000"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284412" y="4419600"/>
                <a:ext cx="7175500" cy="583727"/>
              </a:xfrm>
              <a:prstGeom prst="rect">
                <a:avLst/>
              </a:prstGeom>
              <a:blipFill rotWithShape="1">
                <a:blip r:embed="rId12"/>
                <a:stretch>
                  <a:fillRect l="-510" b="-1042"/>
                </a:stretch>
              </a:blipFill>
            </p:spPr>
            <p:txBody>
              <a:bodyPr/>
              <a:lstStyle/>
              <a:p>
                <a:r>
                  <a:rPr lang="en-US">
                    <a:noFill/>
                  </a:rPr>
                  <a:t> </a:t>
                </a:r>
              </a:p>
            </p:txBody>
          </p:sp>
        </mc:Fallback>
      </mc:AlternateContent>
      <p:graphicFrame>
        <p:nvGraphicFramePr>
          <p:cNvPr id="29" name="Object 28"/>
          <p:cNvGraphicFramePr>
            <a:graphicFrameLocks noChangeAspect="1"/>
          </p:cNvGraphicFramePr>
          <p:nvPr>
            <p:extLst>
              <p:ext uri="{D42A27DB-BD31-4B8C-83A1-F6EECF244321}">
                <p14:modId xmlns:p14="http://schemas.microsoft.com/office/powerpoint/2010/main" val="2236729197"/>
              </p:ext>
            </p:extLst>
          </p:nvPr>
        </p:nvGraphicFramePr>
        <p:xfrm>
          <a:off x="9336086" y="4530488"/>
          <a:ext cx="1577975" cy="361950"/>
        </p:xfrm>
        <a:graphic>
          <a:graphicData uri="http://schemas.openxmlformats.org/presentationml/2006/ole">
            <mc:AlternateContent xmlns:mc="http://schemas.openxmlformats.org/markup-compatibility/2006">
              <mc:Choice xmlns:v="urn:schemas-microsoft-com:vml" Requires="v">
                <p:oleObj spid="_x0000_s99361" name="Equation" r:id="rId13" imgW="888840" imgH="203040" progId="Equation.DSMT4">
                  <p:embed/>
                </p:oleObj>
              </mc:Choice>
              <mc:Fallback>
                <p:oleObj name="Equation" r:id="rId13" imgW="888840" imgH="203040" progId="Equation.DSMT4">
                  <p:embed/>
                  <p:pic>
                    <p:nvPicPr>
                      <p:cNvPr id="0" name=""/>
                      <p:cNvPicPr>
                        <a:picLocks noChangeAspect="1" noChangeArrowheads="1"/>
                      </p:cNvPicPr>
                      <p:nvPr/>
                    </p:nvPicPr>
                    <p:blipFill>
                      <a:blip r:embed="rId14"/>
                      <a:srcRect/>
                      <a:stretch>
                        <a:fillRect/>
                      </a:stretch>
                    </p:blipFill>
                    <p:spPr bwMode="auto">
                      <a:xfrm>
                        <a:off x="9336086" y="4530488"/>
                        <a:ext cx="1577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831785392"/>
              </p:ext>
            </p:extLst>
          </p:nvPr>
        </p:nvGraphicFramePr>
        <p:xfrm>
          <a:off x="3579812" y="5334000"/>
          <a:ext cx="2457450" cy="814388"/>
        </p:xfrm>
        <a:graphic>
          <a:graphicData uri="http://schemas.openxmlformats.org/presentationml/2006/ole">
            <mc:AlternateContent xmlns:mc="http://schemas.openxmlformats.org/markup-compatibility/2006">
              <mc:Choice xmlns:v="urn:schemas-microsoft-com:vml" Requires="v">
                <p:oleObj spid="_x0000_s99362" name="Equation" r:id="rId15" imgW="1384200" imgH="457200" progId="Equation.DSMT4">
                  <p:embed/>
                </p:oleObj>
              </mc:Choice>
              <mc:Fallback>
                <p:oleObj name="Equation" r:id="rId15" imgW="1384200" imgH="457200" progId="Equation.DSMT4">
                  <p:embed/>
                  <p:pic>
                    <p:nvPicPr>
                      <p:cNvPr id="0" name=""/>
                      <p:cNvPicPr>
                        <a:picLocks noChangeAspect="1" noChangeArrowheads="1"/>
                      </p:cNvPicPr>
                      <p:nvPr/>
                    </p:nvPicPr>
                    <p:blipFill>
                      <a:blip r:embed="rId16"/>
                      <a:srcRect/>
                      <a:stretch>
                        <a:fillRect/>
                      </a:stretch>
                    </p:blipFill>
                    <p:spPr bwMode="auto">
                      <a:xfrm>
                        <a:off x="3579812" y="5334000"/>
                        <a:ext cx="245745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431949555"/>
              </p:ext>
            </p:extLst>
          </p:nvPr>
        </p:nvGraphicFramePr>
        <p:xfrm>
          <a:off x="6391274" y="5003327"/>
          <a:ext cx="3043237" cy="1493838"/>
        </p:xfrm>
        <a:graphic>
          <a:graphicData uri="http://schemas.openxmlformats.org/presentationml/2006/ole">
            <mc:AlternateContent xmlns:mc="http://schemas.openxmlformats.org/markup-compatibility/2006">
              <mc:Choice xmlns:v="urn:schemas-microsoft-com:vml" Requires="v">
                <p:oleObj spid="_x0000_s99363" name="Equation" r:id="rId17" imgW="1714320" imgH="838080" progId="Equation.DSMT4">
                  <p:embed/>
                </p:oleObj>
              </mc:Choice>
              <mc:Fallback>
                <p:oleObj name="Equation" r:id="rId17" imgW="1714320" imgH="838080" progId="Equation.DSMT4">
                  <p:embed/>
                  <p:pic>
                    <p:nvPicPr>
                      <p:cNvPr id="0" name=""/>
                      <p:cNvPicPr>
                        <a:picLocks noChangeAspect="1" noChangeArrowheads="1"/>
                      </p:cNvPicPr>
                      <p:nvPr/>
                    </p:nvPicPr>
                    <p:blipFill>
                      <a:blip r:embed="rId18"/>
                      <a:srcRect/>
                      <a:stretch>
                        <a:fillRect/>
                      </a:stretch>
                    </p:blipFill>
                    <p:spPr bwMode="auto">
                      <a:xfrm>
                        <a:off x="6391274" y="5003327"/>
                        <a:ext cx="3043237"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08126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1"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6616" y="2517502"/>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1" name="TextBox 20"/>
              <p:cNvSpPr txBox="1"/>
              <p:nvPr/>
            </p:nvSpPr>
            <p:spPr>
              <a:xfrm>
                <a:off x="2051310" y="2819400"/>
                <a:ext cx="9897799"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Vị trí cân bằng của vật dao động điều hòa là vị trí vật đứng yên, khi đó </a:t>
                </a:r>
                <a14:m>
                  <m:oMath xmlns:m="http://schemas.openxmlformats.org/officeDocument/2006/math">
                    <m:r>
                      <a:rPr lang="vi-VN" b="1" i="1" smtClean="0">
                        <a:latin typeface="Cambria Math"/>
                        <a:cs typeface="Arial" pitchFamily="34" charset="0"/>
                      </a:rPr>
                      <m:t>𝒙</m:t>
                    </m:r>
                    <m:r>
                      <a:rPr lang="vi-VN" b="1" i="1" smtClean="0">
                        <a:latin typeface="Cambria Math"/>
                        <a:cs typeface="Arial" pitchFamily="34" charset="0"/>
                      </a:rPr>
                      <m:t> = </m:t>
                    </m:r>
                    <m:r>
                      <a:rPr lang="vi-VN" b="1" i="1" smtClean="0">
                        <a:latin typeface="Cambria Math"/>
                        <a:cs typeface="Arial" pitchFamily="34" charset="0"/>
                      </a:rPr>
                      <m:t>𝟎</m:t>
                    </m:r>
                  </m:oMath>
                </a14:m>
                <a:r>
                  <a:rPr lang="vi-VN" b="1">
                    <a:latin typeface="Arial" pitchFamily="34" charset="0"/>
                    <a:cs typeface="Arial" pitchFamily="34" charset="0"/>
                  </a:rPr>
                  <a:t>, ta </a:t>
                </a:r>
                <a:r>
                  <a:rPr lang="vi-VN" b="1" smtClean="0">
                    <a:latin typeface="Arial" pitchFamily="34" charset="0"/>
                    <a:cs typeface="Arial" pitchFamily="34" charset="0"/>
                  </a:rPr>
                  <a:t>có</a:t>
                </a:r>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051310" y="2819400"/>
                <a:ext cx="9897799" cy="861752"/>
              </a:xfrm>
              <a:prstGeom prst="rect">
                <a:avLst/>
              </a:prstGeom>
              <a:blipFill rotWithShape="1">
                <a:blip r:embed="rId6"/>
                <a:stretch>
                  <a:fillRect l="-678" t="-3546" b="-14184"/>
                </a:stretch>
              </a:blipFill>
            </p:spPr>
            <p:txBody>
              <a:bodyPr/>
              <a:lstStyle/>
              <a:p>
                <a:r>
                  <a:rPr lang="en-US">
                    <a:noFill/>
                  </a:rPr>
                  <a:t> </a:t>
                </a:r>
              </a:p>
            </p:txBody>
          </p:sp>
        </mc:Fallback>
      </mc:AlternateContent>
      <p:sp>
        <p:nvSpPr>
          <p:cNvPr id="32" name="Rounded Rectangle 31"/>
          <p:cNvSpPr/>
          <p:nvPr/>
        </p:nvSpPr>
        <p:spPr>
          <a:xfrm>
            <a:off x="2112817" y="94004"/>
            <a:ext cx="9837881" cy="235628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3" name="TextBox 32"/>
          <p:cNvSpPr txBox="1"/>
          <p:nvPr/>
        </p:nvSpPr>
        <p:spPr>
          <a:xfrm>
            <a:off x="2284413" y="157503"/>
            <a:ext cx="9677398"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Giả sử một vật dao động điều hòa xung quanh vị trí cân bằng theo phương </a:t>
            </a:r>
            <a:r>
              <a:rPr lang="vi-VN" b="1" smtClean="0">
                <a:latin typeface="Arial" pitchFamily="34" charset="0"/>
                <a:cs typeface="Arial" pitchFamily="34" charset="0"/>
              </a:rPr>
              <a:t>trình</a:t>
            </a:r>
            <a:endParaRPr lang="vi-VN" b="1">
              <a:latin typeface="Arial" pitchFamily="34" charset="0"/>
              <a:cs typeface="Arial" pitchFamily="34"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2514807697"/>
              </p:ext>
            </p:extLst>
          </p:nvPr>
        </p:nvGraphicFramePr>
        <p:xfrm>
          <a:off x="5408612" y="588379"/>
          <a:ext cx="1986185" cy="762588"/>
        </p:xfrm>
        <a:graphic>
          <a:graphicData uri="http://schemas.openxmlformats.org/presentationml/2006/ole">
            <mc:AlternateContent xmlns:mc="http://schemas.openxmlformats.org/markup-compatibility/2006">
              <mc:Choice xmlns:v="urn:schemas-microsoft-com:vml" Requires="v">
                <p:oleObj spid="_x0000_s101409" name="Equation" r:id="rId7" imgW="1117440" imgH="431640" progId="Equation.DSMT4">
                  <p:embed/>
                </p:oleObj>
              </mc:Choice>
              <mc:Fallback>
                <p:oleObj name="Equation" r:id="rId7" imgW="1117440" imgH="431640" progId="Equation.DSMT4">
                  <p:embed/>
                  <p:pic>
                    <p:nvPicPr>
                      <p:cNvPr id="0" name=""/>
                      <p:cNvPicPr>
                        <a:picLocks noChangeAspect="1" noChangeArrowheads="1"/>
                      </p:cNvPicPr>
                      <p:nvPr/>
                    </p:nvPicPr>
                    <p:blipFill>
                      <a:blip r:embed="rId8"/>
                      <a:srcRect/>
                      <a:stretch>
                        <a:fillRect/>
                      </a:stretch>
                    </p:blipFill>
                    <p:spPr bwMode="auto">
                      <a:xfrm>
                        <a:off x="5408612" y="588379"/>
                        <a:ext cx="1986185" cy="762588"/>
                      </a:xfrm>
                      <a:prstGeom prst="rect">
                        <a:avLst/>
                      </a:prstGeom>
                      <a:noFill/>
                      <a:ln>
                        <a:noFill/>
                      </a:ln>
                      <a:extLst/>
                    </p:spPr>
                  </p:pic>
                </p:oleObj>
              </mc:Fallback>
            </mc:AlternateContent>
          </a:graphicData>
        </a:graphic>
      </p:graphicFrame>
      <mc:AlternateContent xmlns:mc="http://schemas.openxmlformats.org/markup-compatibility/2006" xmlns:a14="http://schemas.microsoft.com/office/drawing/2010/main">
        <mc:Choice Requires="a14">
          <p:sp>
            <p:nvSpPr>
              <p:cNvPr id="35" name="TextBox 34"/>
              <p:cNvSpPr txBox="1"/>
              <p:nvPr/>
            </p:nvSpPr>
            <p:spPr>
              <a:xfrm>
                <a:off x="2208212" y="1219200"/>
                <a:ext cx="9677400" cy="1231084"/>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t </a:t>
                </a:r>
                <a:r>
                  <a:rPr lang="vi-VN" b="1">
                    <a:latin typeface="Arial" pitchFamily="34" charset="0"/>
                    <a:cs typeface="Arial" pitchFamily="34" charset="0"/>
                  </a:rPr>
                  <a:t>tính bằng giây và quãng đường </a:t>
                </a:r>
                <a14:m>
                  <m:oMath xmlns:m="http://schemas.openxmlformats.org/officeDocument/2006/math">
                    <m:r>
                      <a:rPr lang="vi-VN" b="1" i="1" smtClean="0">
                        <a:latin typeface="Cambria Math"/>
                        <a:cs typeface="Arial" pitchFamily="34" charset="0"/>
                      </a:rPr>
                      <m:t>𝒙</m:t>
                    </m:r>
                  </m:oMath>
                </a14:m>
                <a:r>
                  <a:rPr lang="vi-VN" b="1">
                    <a:latin typeface="Arial" pitchFamily="34" charset="0"/>
                    <a:cs typeface="Arial" pitchFamily="34" charset="0"/>
                  </a:rPr>
                  <a:t> tính bằng </a:t>
                </a:r>
                <a:r>
                  <a:rPr lang="vi-VN" b="1" smtClean="0">
                    <a:latin typeface="Arial" pitchFamily="34" charset="0"/>
                    <a:cs typeface="Arial" pitchFamily="34" charset="0"/>
                  </a:rPr>
                  <a:t>c</a:t>
                </a:r>
                <a:r>
                  <a:rPr lang="en-US" b="1" smtClean="0">
                    <a:latin typeface="Arial" pitchFamily="34" charset="0"/>
                    <a:cs typeface="Arial" pitchFamily="34" charset="0"/>
                  </a:rPr>
                  <a:t>m </a:t>
                </a:r>
                <a:r>
                  <a:rPr lang="vi-VN" b="1" smtClean="0">
                    <a:latin typeface="Arial" pitchFamily="34" charset="0"/>
                    <a:cs typeface="Arial" pitchFamily="34" charset="0"/>
                  </a:rPr>
                  <a:t>. </a:t>
                </a:r>
                <a:endParaRPr lang="en-US" b="1" smtClean="0">
                  <a:latin typeface="Arial" pitchFamily="34" charset="0"/>
                  <a:cs typeface="Arial" pitchFamily="34" charset="0"/>
                </a:endParaRPr>
              </a:p>
              <a:p>
                <a:r>
                  <a:rPr lang="vi-VN" b="1" smtClean="0">
                    <a:latin typeface="Arial" pitchFamily="34" charset="0"/>
                    <a:cs typeface="Arial" pitchFamily="34" charset="0"/>
                  </a:rPr>
                  <a:t>Hãy </a:t>
                </a:r>
                <a:r>
                  <a:rPr lang="vi-VN" b="1">
                    <a:latin typeface="Arial" pitchFamily="34" charset="0"/>
                    <a:cs typeface="Arial" pitchFamily="34" charset="0"/>
                  </a:rPr>
                  <a:t>cho biết trong khoảng thời gian từ 0 đến 6 giây, vật đi qua vị trí cân bằng bao nhiêu lần?</a:t>
                </a:r>
              </a:p>
            </p:txBody>
          </p:sp>
        </mc:Choice>
        <mc:Fallback xmlns="">
          <p:sp>
            <p:nvSpPr>
              <p:cNvPr id="35" name="TextBox 34"/>
              <p:cNvSpPr txBox="1">
                <a:spLocks noRot="1" noChangeAspect="1" noMove="1" noResize="1" noEditPoints="1" noAdjustHandles="1" noChangeArrowheads="1" noChangeShapeType="1" noTextEdit="1"/>
              </p:cNvSpPr>
              <p:nvPr/>
            </p:nvSpPr>
            <p:spPr>
              <a:xfrm>
                <a:off x="2208212" y="1219200"/>
                <a:ext cx="9677400" cy="1231084"/>
              </a:xfrm>
              <a:prstGeom prst="rect">
                <a:avLst/>
              </a:prstGeom>
              <a:blipFill rotWithShape="1">
                <a:blip r:embed="rId9"/>
                <a:stretch>
                  <a:fillRect l="-630" t="-2475" r="-756" b="-9406"/>
                </a:stretch>
              </a:blipFill>
            </p:spPr>
            <p:txBody>
              <a:bodyPr/>
              <a:lstStyle/>
              <a:p>
                <a:r>
                  <a:rPr lang="en-US">
                    <a:noFill/>
                  </a:rPr>
                  <a:t> </a:t>
                </a:r>
              </a:p>
            </p:txBody>
          </p:sp>
        </mc:Fallback>
      </mc:AlternateContent>
      <p:graphicFrame>
        <p:nvGraphicFramePr>
          <p:cNvPr id="29" name="Object 28"/>
          <p:cNvGraphicFramePr>
            <a:graphicFrameLocks noChangeAspect="1"/>
          </p:cNvGraphicFramePr>
          <p:nvPr>
            <p:extLst>
              <p:ext uri="{D42A27DB-BD31-4B8C-83A1-F6EECF244321}">
                <p14:modId xmlns:p14="http://schemas.microsoft.com/office/powerpoint/2010/main" val="4179178623"/>
              </p:ext>
            </p:extLst>
          </p:nvPr>
        </p:nvGraphicFramePr>
        <p:xfrm>
          <a:off x="5391103" y="3250276"/>
          <a:ext cx="2179638" cy="844550"/>
        </p:xfrm>
        <a:graphic>
          <a:graphicData uri="http://schemas.openxmlformats.org/presentationml/2006/ole">
            <mc:AlternateContent xmlns:mc="http://schemas.openxmlformats.org/markup-compatibility/2006">
              <mc:Choice xmlns:v="urn:schemas-microsoft-com:vml" Requires="v">
                <p:oleObj spid="_x0000_s101410" name="Equation" r:id="rId10" imgW="1117440" imgH="431640" progId="Equation.DSMT4">
                  <p:embed/>
                </p:oleObj>
              </mc:Choice>
              <mc:Fallback>
                <p:oleObj name="Equation" r:id="rId10" imgW="1117440" imgH="431640" progId="Equation.DSMT4">
                  <p:embed/>
                  <p:pic>
                    <p:nvPicPr>
                      <p:cNvPr id="0" name=""/>
                      <p:cNvPicPr>
                        <a:picLocks noChangeAspect="1" noChangeArrowheads="1"/>
                      </p:cNvPicPr>
                      <p:nvPr/>
                    </p:nvPicPr>
                    <p:blipFill>
                      <a:blip r:embed="rId11"/>
                      <a:srcRect/>
                      <a:stretch>
                        <a:fillRect/>
                      </a:stretch>
                    </p:blipFill>
                    <p:spPr bwMode="auto">
                      <a:xfrm>
                        <a:off x="5391103" y="3250276"/>
                        <a:ext cx="217963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346421808"/>
              </p:ext>
            </p:extLst>
          </p:nvPr>
        </p:nvGraphicFramePr>
        <p:xfrm>
          <a:off x="7847012" y="3258877"/>
          <a:ext cx="2378075" cy="844550"/>
        </p:xfrm>
        <a:graphic>
          <a:graphicData uri="http://schemas.openxmlformats.org/presentationml/2006/ole">
            <mc:AlternateContent xmlns:mc="http://schemas.openxmlformats.org/markup-compatibility/2006">
              <mc:Choice xmlns:v="urn:schemas-microsoft-com:vml" Requires="v">
                <p:oleObj spid="_x0000_s101411" name="Equation" r:id="rId12" imgW="1218960" imgH="431640" progId="Equation.DSMT4">
                  <p:embed/>
                </p:oleObj>
              </mc:Choice>
              <mc:Fallback>
                <p:oleObj name="Equation" r:id="rId12" imgW="1218960" imgH="431640" progId="Equation.DSMT4">
                  <p:embed/>
                  <p:pic>
                    <p:nvPicPr>
                      <p:cNvPr id="0" name=""/>
                      <p:cNvPicPr>
                        <a:picLocks noChangeAspect="1" noChangeArrowheads="1"/>
                      </p:cNvPicPr>
                      <p:nvPr/>
                    </p:nvPicPr>
                    <p:blipFill>
                      <a:blip r:embed="rId13"/>
                      <a:srcRect/>
                      <a:stretch>
                        <a:fillRect/>
                      </a:stretch>
                    </p:blipFill>
                    <p:spPr bwMode="auto">
                      <a:xfrm>
                        <a:off x="7847012" y="3258877"/>
                        <a:ext cx="23780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870135738"/>
              </p:ext>
            </p:extLst>
          </p:nvPr>
        </p:nvGraphicFramePr>
        <p:xfrm>
          <a:off x="4951412" y="4114800"/>
          <a:ext cx="2352675" cy="771525"/>
        </p:xfrm>
        <a:graphic>
          <a:graphicData uri="http://schemas.openxmlformats.org/presentationml/2006/ole">
            <mc:AlternateContent xmlns:mc="http://schemas.openxmlformats.org/markup-compatibility/2006">
              <mc:Choice xmlns:v="urn:schemas-microsoft-com:vml" Requires="v">
                <p:oleObj spid="_x0000_s101412" name="Equation" r:id="rId14" imgW="1206360" imgH="393480" progId="Equation.DSMT4">
                  <p:embed/>
                </p:oleObj>
              </mc:Choice>
              <mc:Fallback>
                <p:oleObj name="Equation" r:id="rId14" imgW="1206360" imgH="393480" progId="Equation.DSMT4">
                  <p:embed/>
                  <p:pic>
                    <p:nvPicPr>
                      <p:cNvPr id="0" name=""/>
                      <p:cNvPicPr>
                        <a:picLocks noChangeAspect="1" noChangeArrowheads="1"/>
                      </p:cNvPicPr>
                      <p:nvPr/>
                    </p:nvPicPr>
                    <p:blipFill>
                      <a:blip r:embed="rId15"/>
                      <a:srcRect/>
                      <a:stretch>
                        <a:fillRect/>
                      </a:stretch>
                    </p:blipFill>
                    <p:spPr bwMode="auto">
                      <a:xfrm>
                        <a:off x="4951412" y="4114800"/>
                        <a:ext cx="23526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214390987"/>
              </p:ext>
            </p:extLst>
          </p:nvPr>
        </p:nvGraphicFramePr>
        <p:xfrm>
          <a:off x="7842250" y="4114800"/>
          <a:ext cx="2747962" cy="771525"/>
        </p:xfrm>
        <a:graphic>
          <a:graphicData uri="http://schemas.openxmlformats.org/presentationml/2006/ole">
            <mc:AlternateContent xmlns:mc="http://schemas.openxmlformats.org/markup-compatibility/2006">
              <mc:Choice xmlns:v="urn:schemas-microsoft-com:vml" Requires="v">
                <p:oleObj spid="_x0000_s101413" name="Equation" r:id="rId16" imgW="1409400" imgH="393480" progId="Equation.DSMT4">
                  <p:embed/>
                </p:oleObj>
              </mc:Choice>
              <mc:Fallback>
                <p:oleObj name="Equation" r:id="rId16" imgW="1409400" imgH="393480" progId="Equation.DSMT4">
                  <p:embed/>
                  <p:pic>
                    <p:nvPicPr>
                      <p:cNvPr id="0" name=""/>
                      <p:cNvPicPr>
                        <a:picLocks noChangeAspect="1" noChangeArrowheads="1"/>
                      </p:cNvPicPr>
                      <p:nvPr/>
                    </p:nvPicPr>
                    <p:blipFill>
                      <a:blip r:embed="rId17"/>
                      <a:srcRect/>
                      <a:stretch>
                        <a:fillRect/>
                      </a:stretch>
                    </p:blipFill>
                    <p:spPr bwMode="auto">
                      <a:xfrm>
                        <a:off x="7842250" y="4114800"/>
                        <a:ext cx="27479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1987813" y="4953000"/>
            <a:ext cx="4792399"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Trong khoảng từ 0 đến 6 giây :</a:t>
            </a:r>
            <a:endParaRPr lang="vi-VN"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1244517736"/>
              </p:ext>
            </p:extLst>
          </p:nvPr>
        </p:nvGraphicFramePr>
        <p:xfrm>
          <a:off x="6759574" y="5024585"/>
          <a:ext cx="1435100" cy="349250"/>
        </p:xfrm>
        <a:graphic>
          <a:graphicData uri="http://schemas.openxmlformats.org/presentationml/2006/ole">
            <mc:AlternateContent xmlns:mc="http://schemas.openxmlformats.org/markup-compatibility/2006">
              <mc:Choice xmlns:v="urn:schemas-microsoft-com:vml" Requires="v">
                <p:oleObj spid="_x0000_s101414" name="Equation" r:id="rId18" imgW="736560" imgH="177480" progId="Equation.DSMT4">
                  <p:embed/>
                </p:oleObj>
              </mc:Choice>
              <mc:Fallback>
                <p:oleObj name="Equation" r:id="rId18" imgW="736560" imgH="177480" progId="Equation.DSMT4">
                  <p:embed/>
                  <p:pic>
                    <p:nvPicPr>
                      <p:cNvPr id="0" name=""/>
                      <p:cNvPicPr>
                        <a:picLocks noChangeAspect="1" noChangeArrowheads="1"/>
                      </p:cNvPicPr>
                      <p:nvPr/>
                    </p:nvPicPr>
                    <p:blipFill>
                      <a:blip r:embed="rId19"/>
                      <a:srcRect/>
                      <a:stretch>
                        <a:fillRect/>
                      </a:stretch>
                    </p:blipFill>
                    <p:spPr bwMode="auto">
                      <a:xfrm>
                        <a:off x="6759574" y="5024585"/>
                        <a:ext cx="14351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213995722"/>
              </p:ext>
            </p:extLst>
          </p:nvPr>
        </p:nvGraphicFramePr>
        <p:xfrm>
          <a:off x="8380412" y="4832055"/>
          <a:ext cx="2425700" cy="771525"/>
        </p:xfrm>
        <a:graphic>
          <a:graphicData uri="http://schemas.openxmlformats.org/presentationml/2006/ole">
            <mc:AlternateContent xmlns:mc="http://schemas.openxmlformats.org/markup-compatibility/2006">
              <mc:Choice xmlns:v="urn:schemas-microsoft-com:vml" Requires="v">
                <p:oleObj spid="_x0000_s101415" name="Equation" r:id="rId20" imgW="1244520" imgH="393480" progId="Equation.DSMT4">
                  <p:embed/>
                </p:oleObj>
              </mc:Choice>
              <mc:Fallback>
                <p:oleObj name="Equation" r:id="rId20" imgW="1244520" imgH="393480" progId="Equation.DSMT4">
                  <p:embed/>
                  <p:pic>
                    <p:nvPicPr>
                      <p:cNvPr id="0" name=""/>
                      <p:cNvPicPr>
                        <a:picLocks noChangeAspect="1" noChangeArrowheads="1"/>
                      </p:cNvPicPr>
                      <p:nvPr/>
                    </p:nvPicPr>
                    <p:blipFill>
                      <a:blip r:embed="rId21"/>
                      <a:srcRect/>
                      <a:stretch>
                        <a:fillRect/>
                      </a:stretch>
                    </p:blipFill>
                    <p:spPr bwMode="auto">
                      <a:xfrm>
                        <a:off x="8380412" y="4832055"/>
                        <a:ext cx="2425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561972921"/>
              </p:ext>
            </p:extLst>
          </p:nvPr>
        </p:nvGraphicFramePr>
        <p:xfrm>
          <a:off x="3109249" y="5445420"/>
          <a:ext cx="2549525" cy="771525"/>
        </p:xfrm>
        <a:graphic>
          <a:graphicData uri="http://schemas.openxmlformats.org/presentationml/2006/ole">
            <mc:AlternateContent xmlns:mc="http://schemas.openxmlformats.org/markup-compatibility/2006">
              <mc:Choice xmlns:v="urn:schemas-microsoft-com:vml" Requires="v">
                <p:oleObj spid="_x0000_s101416" name="Equation" r:id="rId22" imgW="1307880" imgH="393480" progId="Equation.DSMT4">
                  <p:embed/>
                </p:oleObj>
              </mc:Choice>
              <mc:Fallback>
                <p:oleObj name="Equation" r:id="rId22" imgW="1307880" imgH="393480" progId="Equation.DSMT4">
                  <p:embed/>
                  <p:pic>
                    <p:nvPicPr>
                      <p:cNvPr id="0" name=""/>
                      <p:cNvPicPr>
                        <a:picLocks noChangeAspect="1" noChangeArrowheads="1"/>
                      </p:cNvPicPr>
                      <p:nvPr/>
                    </p:nvPicPr>
                    <p:blipFill>
                      <a:blip r:embed="rId23"/>
                      <a:srcRect/>
                      <a:stretch>
                        <a:fillRect/>
                      </a:stretch>
                    </p:blipFill>
                    <p:spPr bwMode="auto">
                      <a:xfrm>
                        <a:off x="3109249" y="5445420"/>
                        <a:ext cx="2549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329159082"/>
              </p:ext>
            </p:extLst>
          </p:nvPr>
        </p:nvGraphicFramePr>
        <p:xfrm>
          <a:off x="6170612" y="5562600"/>
          <a:ext cx="3217862" cy="496888"/>
        </p:xfrm>
        <a:graphic>
          <a:graphicData uri="http://schemas.openxmlformats.org/presentationml/2006/ole">
            <mc:AlternateContent xmlns:mc="http://schemas.openxmlformats.org/markup-compatibility/2006">
              <mc:Choice xmlns:v="urn:schemas-microsoft-com:vml" Requires="v">
                <p:oleObj spid="_x0000_s101417" name="Equation" r:id="rId24" imgW="1650960" imgH="253800" progId="Equation.DSMT4">
                  <p:embed/>
                </p:oleObj>
              </mc:Choice>
              <mc:Fallback>
                <p:oleObj name="Equation" r:id="rId24" imgW="1650960" imgH="253800" progId="Equation.DSMT4">
                  <p:embed/>
                  <p:pic>
                    <p:nvPicPr>
                      <p:cNvPr id="0" name=""/>
                      <p:cNvPicPr>
                        <a:picLocks noChangeAspect="1" noChangeArrowheads="1"/>
                      </p:cNvPicPr>
                      <p:nvPr/>
                    </p:nvPicPr>
                    <p:blipFill>
                      <a:blip r:embed="rId25"/>
                      <a:srcRect/>
                      <a:stretch>
                        <a:fillRect/>
                      </a:stretch>
                    </p:blipFill>
                    <p:spPr bwMode="auto">
                      <a:xfrm>
                        <a:off x="6170612" y="5562600"/>
                        <a:ext cx="3217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p:cNvSpPr txBox="1"/>
          <p:nvPr/>
        </p:nvSpPr>
        <p:spPr>
          <a:xfrm>
            <a:off x="989011" y="6213180"/>
            <a:ext cx="11199813"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trong khoảng thời gian từ 0 đến 6 giây, vật đi qua vị trí cân bằng </a:t>
            </a:r>
            <a:r>
              <a:rPr lang="vi-VN" b="1">
                <a:solidFill>
                  <a:srgbClr val="FF0000"/>
                </a:solidFill>
                <a:latin typeface="Arial" pitchFamily="34" charset="0"/>
                <a:cs typeface="Arial" pitchFamily="34" charset="0"/>
              </a:rPr>
              <a:t>9</a:t>
            </a:r>
            <a:r>
              <a:rPr lang="vi-VN" b="1">
                <a:latin typeface="Arial" pitchFamily="34" charset="0"/>
                <a:cs typeface="Arial" pitchFamily="34" charset="0"/>
              </a:rPr>
              <a:t> lần.</a:t>
            </a:r>
          </a:p>
        </p:txBody>
      </p:sp>
    </p:spTree>
    <p:extLst>
      <p:ext uri="{BB962C8B-B14F-4D97-AF65-F5344CB8AC3E}">
        <p14:creationId xmlns:p14="http://schemas.microsoft.com/office/powerpoint/2010/main" val="1284675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37248</TotalTime>
  <Words>615</Words>
  <PresentationFormat>Custom</PresentationFormat>
  <Paragraphs>47</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2024-03-12T01:24:43Z</dcterms:modified>
</cp:coreProperties>
</file>