
<file path=[Content_Types].xml><?xml version="1.0" encoding="utf-8"?>
<Types xmlns="http://schemas.openxmlformats.org/package/2006/content-types">
  <Default Extension="xml" ContentType="application/xml"/>
  <Default Extension="xlsx" ContentType="application/vnd.openxmlformats-officedocument.spreadsheetml.sheet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Open Sans Regular"/>
        <a:ea typeface="Open Sans Regular"/>
        <a:cs typeface="Open Sans Regular"/>
        <a:sym typeface="Open Sans Regular"/>
      </a:defRPr>
    </a:lvl1pPr>
    <a:lvl2pPr marL="0" marR="0" indent="9144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Open Sans Regular"/>
        <a:ea typeface="Open Sans Regular"/>
        <a:cs typeface="Open Sans Regular"/>
        <a:sym typeface="Open Sans Regular"/>
      </a:defRPr>
    </a:lvl2pPr>
    <a:lvl3pPr marL="0" marR="0" indent="18288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Open Sans Regular"/>
        <a:ea typeface="Open Sans Regular"/>
        <a:cs typeface="Open Sans Regular"/>
        <a:sym typeface="Open Sans Regular"/>
      </a:defRPr>
    </a:lvl3pPr>
    <a:lvl4pPr marL="0" marR="0" indent="27432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Open Sans Regular"/>
        <a:ea typeface="Open Sans Regular"/>
        <a:cs typeface="Open Sans Regular"/>
        <a:sym typeface="Open Sans Regular"/>
      </a:defRPr>
    </a:lvl4pPr>
    <a:lvl5pPr marL="0" marR="0" indent="36576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Open Sans Regular"/>
        <a:ea typeface="Open Sans Regular"/>
        <a:cs typeface="Open Sans Regular"/>
        <a:sym typeface="Open Sans Regular"/>
      </a:defRPr>
    </a:lvl5pPr>
    <a:lvl6pPr marL="0" marR="0" indent="45720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Open Sans Regular"/>
        <a:ea typeface="Open Sans Regular"/>
        <a:cs typeface="Open Sans Regular"/>
        <a:sym typeface="Open Sans Regular"/>
      </a:defRPr>
    </a:lvl6pPr>
    <a:lvl7pPr marL="0" marR="0" indent="54864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Open Sans Regular"/>
        <a:ea typeface="Open Sans Regular"/>
        <a:cs typeface="Open Sans Regular"/>
        <a:sym typeface="Open Sans Regular"/>
      </a:defRPr>
    </a:lvl7pPr>
    <a:lvl8pPr marL="0" marR="0" indent="64008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Open Sans Regular"/>
        <a:ea typeface="Open Sans Regular"/>
        <a:cs typeface="Open Sans Regular"/>
        <a:sym typeface="Open Sans Regular"/>
      </a:defRPr>
    </a:lvl8pPr>
    <a:lvl9pPr marL="0" marR="0" indent="73152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Open Sans Regular"/>
        <a:ea typeface="Open Sans Regular"/>
        <a:cs typeface="Open Sans Regular"/>
        <a:sym typeface="Open Sans Regular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8100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46"/>
  </p:normalViewPr>
  <p:slideViewPr>
    <p:cSldViewPr snapToGrid="0" snapToObjects="1">
      <p:cViewPr varScale="1">
        <p:scale>
          <a:sx n="47" d="100"/>
          <a:sy n="47" d="100"/>
        </p:scale>
        <p:origin x="78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c:style val="18"/>
  <c:chart>
    <c:title>
      <c:tx>
        <c:rich>
          <a:bodyPr rot="0"/>
          <a:lstStyle/>
          <a:p>
            <a:pPr>
              <a:defRPr sz="1800" b="0" i="0" u="none" strike="noStrike">
                <a:solidFill>
                  <a:srgbClr val="595959"/>
                </a:solidFill>
                <a:latin typeface="Calibri"/>
              </a:defRPr>
            </a:pPr>
            <a:r>
              <a:rPr lang="en-US" sz="1800" b="0" i="0" u="none" strike="noStrike">
                <a:solidFill>
                  <a:srgbClr val="595959"/>
                </a:solidFill>
                <a:latin typeface="Calibri"/>
              </a:rPr>
              <a:t>Company Chart</a:t>
            </a:r>
          </a:p>
        </c:rich>
      </c:tx>
      <c:layout>
        <c:manualLayout>
          <c:xMode val="edge"/>
          <c:yMode val="edge"/>
          <c:x val="0.408648"/>
          <c:y val="0.0"/>
          <c:w val="0.182704"/>
          <c:h val="0.0566668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0.005"/>
          <c:y val="0.0566668"/>
          <c:w val="0.99"/>
          <c:h val="0.897134"/>
        </c:manualLayout>
      </c:layout>
      <c:pie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FA7D00"/>
            </a:solidFill>
            <a:ln w="12700" cap="flat">
              <a:noFill/>
              <a:miter lim="400000"/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solidFill>
                <a:srgbClr val="249DAB"/>
              </a:solidFill>
              <a:ln w="12700" cap="flat">
                <a:noFill/>
                <a:miter lim="400000"/>
              </a:ln>
              <a:effectLst/>
            </c:spPr>
          </c:dPt>
          <c:dPt>
            <c:idx val="2"/>
            <c:bubble3D val="0"/>
            <c:spPr>
              <a:solidFill>
                <a:srgbClr val="E3E3E3"/>
              </a:solidFill>
              <a:ln w="12700" cap="flat">
                <a:noFill/>
                <a:miter lim="400000"/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2700" cap="flat">
                <a:noFill/>
                <a:miter lim="400000"/>
              </a:ln>
              <a:effectLst/>
            </c:spPr>
          </c:dPt>
          <c:cat>
            <c:strRef>
              <c:f>Sheet1!$B$1:$D$1</c:f>
              <c:strCache>
                <c:ptCount val="3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8.2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0.330384"/>
          <c:y val="0.971309"/>
          <c:w val="0.339233"/>
          <c:h val="0.0286905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100" b="0" i="0" u="none" strike="noStrike">
              <a:solidFill>
                <a:srgbClr val="595959"/>
              </a:solidFill>
              <a:latin typeface="Calibri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</c:strRef>
          </c:tx>
          <c:spPr>
            <a:solidFill>
              <a:schemeClr val="accent1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cat>
            <c:strRef>
              <c:f>Sheet1!$B$1:$A$1</c:f>
              <c:strCache>
                <c:ptCount val="1"/>
                <c:pt idx="0">
                  <c:v>Sales</c:v>
                </c:pt>
              </c:strCache>
            </c:strRef>
          </c:cat>
          <c:val>
            <c:numRef>
              <c:f>Sheet1!$B$2:$A$2</c:f>
            </c:numRef>
          </c:val>
        </c:ser>
        <c:ser>
          <c:idx val="1"/>
          <c:order val="1"/>
          <c:tx>
            <c:strRef>
              <c:f>Sheet1!$A$3</c:f>
            </c:strRef>
          </c:tx>
          <c:spPr>
            <a:solidFill>
              <a:schemeClr val="accent2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cat>
            <c:strRef>
              <c:f>Sheet1!$B$1:$A$1</c:f>
              <c:strCache>
                <c:ptCount val="1"/>
                <c:pt idx="0">
                  <c:v>Sales</c:v>
                </c:pt>
              </c:strCache>
            </c:strRef>
          </c:cat>
          <c:val>
            <c:numRef>
              <c:f>Sheet1!$B$3:$A$3</c:f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3rd Qtr</c:v>
                </c:pt>
              </c:strCache>
            </c:strRef>
          </c:tx>
          <c:spPr>
            <a:solidFill>
              <a:srgbClr val="E3E3E3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cat>
            <c:strRef>
              <c:f>Sheet1!$B$1:$B$1</c:f>
              <c:strCache>
                <c:ptCount val="1"/>
                <c:pt idx="0">
                  <c:v>Sales</c:v>
                </c:pt>
              </c:strCache>
            </c:strRef>
          </c:cat>
          <c:val>
            <c:numRef>
              <c:f>Sheet1!$B$4:$B$4</c:f>
              <c:numCache>
                <c:formatCode>General</c:formatCode>
                <c:ptCount val="1"/>
                <c:pt idx="0">
                  <c:v>6.0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4th Qtr</c:v>
                </c:pt>
              </c:strCache>
            </c:strRef>
          </c:tx>
          <c:spPr>
            <a:solidFill>
              <a:srgbClr val="FA7D00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cat>
            <c:strRef>
              <c:f>Sheet1!$B$1:$B$1</c:f>
              <c:strCache>
                <c:ptCount val="1"/>
                <c:pt idx="0">
                  <c:v>Sales</c:v>
                </c:pt>
              </c:strCache>
            </c:strRef>
          </c:cat>
          <c:val>
            <c:numRef>
              <c:f>Sheet1!$B$5:$B$5</c:f>
              <c:numCache>
                <c:formatCode>General</c:formatCode>
                <c:ptCount val="1"/>
                <c:pt idx="0">
                  <c:v>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</c:strRef>
          </c:tx>
          <c:spPr>
            <a:solidFill>
              <a:schemeClr val="accent1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cat>
            <c:strRef>
              <c:f>Sheet1!$B$1:$A$1</c:f>
              <c:strCache>
                <c:ptCount val="1"/>
                <c:pt idx="0">
                  <c:v>Sales</c:v>
                </c:pt>
              </c:strCache>
            </c:strRef>
          </c:cat>
          <c:val>
            <c:numRef>
              <c:f>Sheet1!$B$2:$A$2</c:f>
            </c:numRef>
          </c:val>
        </c:ser>
        <c:ser>
          <c:idx val="1"/>
          <c:order val="1"/>
          <c:tx>
            <c:strRef>
              <c:f>Sheet1!$A$3</c:f>
            </c:strRef>
          </c:tx>
          <c:spPr>
            <a:solidFill>
              <a:schemeClr val="accent2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cat>
            <c:strRef>
              <c:f>Sheet1!$B$1:$A$1</c:f>
              <c:strCache>
                <c:ptCount val="1"/>
                <c:pt idx="0">
                  <c:v>Sales</c:v>
                </c:pt>
              </c:strCache>
            </c:strRef>
          </c:cat>
          <c:val>
            <c:numRef>
              <c:f>Sheet1!$B$3:$A$3</c:f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3rd Qtr</c:v>
                </c:pt>
              </c:strCache>
            </c:strRef>
          </c:tx>
          <c:spPr>
            <a:solidFill>
              <a:srgbClr val="E3E3E3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cat>
            <c:strRef>
              <c:f>Sheet1!$B$1:$B$1</c:f>
              <c:strCache>
                <c:ptCount val="1"/>
                <c:pt idx="0">
                  <c:v>Sales</c:v>
                </c:pt>
              </c:strCache>
            </c:strRef>
          </c:cat>
          <c:val>
            <c:numRef>
              <c:f>Sheet1!$B$4:$B$4</c:f>
              <c:numCache>
                <c:formatCode>General</c:formatCode>
                <c:ptCount val="1"/>
                <c:pt idx="0">
                  <c:v>3.0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4th Qtr</c:v>
                </c:pt>
              </c:strCache>
            </c:strRef>
          </c:tx>
          <c:spPr>
            <a:solidFill>
              <a:srgbClr val="FA7D00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cat>
            <c:strRef>
              <c:f>Sheet1!$B$1:$B$1</c:f>
              <c:strCache>
                <c:ptCount val="1"/>
                <c:pt idx="0">
                  <c:v>Sales</c:v>
                </c:pt>
              </c:strCache>
            </c:strRef>
          </c:cat>
          <c:val>
            <c:numRef>
              <c:f>Sheet1!$B$5:$B$5</c:f>
              <c:numCache>
                <c:formatCode>General</c:formatCode>
                <c:ptCount val="1"/>
                <c:pt idx="0">
                  <c:v>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</c:strRef>
          </c:tx>
          <c:spPr>
            <a:solidFill>
              <a:schemeClr val="accent1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cat>
            <c:strRef>
              <c:f>Sheet1!$B$1:$A$1</c:f>
              <c:strCache>
                <c:ptCount val="1"/>
                <c:pt idx="0">
                  <c:v>Sales</c:v>
                </c:pt>
              </c:strCache>
            </c:strRef>
          </c:cat>
          <c:val>
            <c:numRef>
              <c:f>Sheet1!$B$2:$A$2</c:f>
            </c:numRef>
          </c:val>
        </c:ser>
        <c:ser>
          <c:idx val="1"/>
          <c:order val="1"/>
          <c:tx>
            <c:strRef>
              <c:f>Sheet1!$A$3</c:f>
            </c:strRef>
          </c:tx>
          <c:spPr>
            <a:solidFill>
              <a:schemeClr val="accent2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cat>
            <c:strRef>
              <c:f>Sheet1!$B$1:$A$1</c:f>
              <c:strCache>
                <c:ptCount val="1"/>
                <c:pt idx="0">
                  <c:v>Sales</c:v>
                </c:pt>
              </c:strCache>
            </c:strRef>
          </c:cat>
          <c:val>
            <c:numRef>
              <c:f>Sheet1!$B$3:$A$3</c:f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3rd Qtr</c:v>
                </c:pt>
              </c:strCache>
            </c:strRef>
          </c:tx>
          <c:spPr>
            <a:solidFill>
              <a:srgbClr val="E3E3E3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cat>
            <c:strRef>
              <c:f>Sheet1!$B$1:$B$1</c:f>
              <c:strCache>
                <c:ptCount val="1"/>
                <c:pt idx="0">
                  <c:v>Sales</c:v>
                </c:pt>
              </c:strCache>
            </c:strRef>
          </c:cat>
          <c:val>
            <c:numRef>
              <c:f>Sheet1!$B$4:$B$4</c:f>
              <c:numCache>
                <c:formatCode>General</c:formatCode>
                <c:ptCount val="1"/>
                <c:pt idx="0">
                  <c:v>3.0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4th Qtr</c:v>
                </c:pt>
              </c:strCache>
            </c:strRef>
          </c:tx>
          <c:spPr>
            <a:solidFill>
              <a:srgbClr val="FA7D00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cat>
            <c:strRef>
              <c:f>Sheet1!$B$1:$B$1</c:f>
              <c:strCache>
                <c:ptCount val="1"/>
                <c:pt idx="0">
                  <c:v>Sales</c:v>
                </c:pt>
              </c:strCache>
            </c:strRef>
          </c:cat>
          <c:val>
            <c:numRef>
              <c:f>Sheet1!$B$5:$B$5</c:f>
              <c:numCache>
                <c:formatCode>General</c:formatCode>
                <c:ptCount val="1"/>
                <c:pt idx="0">
                  <c:v>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</c:strRef>
          </c:tx>
          <c:spPr>
            <a:solidFill>
              <a:schemeClr val="accent1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cat>
            <c:strRef>
              <c:f>Sheet1!$B$1:$A$1</c:f>
              <c:strCache>
                <c:ptCount val="1"/>
                <c:pt idx="0">
                  <c:v>Sales</c:v>
                </c:pt>
              </c:strCache>
            </c:strRef>
          </c:cat>
          <c:val>
            <c:numRef>
              <c:f>Sheet1!$B$2:$A$2</c:f>
            </c:numRef>
          </c:val>
        </c:ser>
        <c:ser>
          <c:idx val="1"/>
          <c:order val="1"/>
          <c:tx>
            <c:strRef>
              <c:f>Sheet1!$A$3</c:f>
            </c:strRef>
          </c:tx>
          <c:spPr>
            <a:solidFill>
              <a:schemeClr val="accent2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cat>
            <c:strRef>
              <c:f>Sheet1!$B$1:$A$1</c:f>
              <c:strCache>
                <c:ptCount val="1"/>
                <c:pt idx="0">
                  <c:v>Sales</c:v>
                </c:pt>
              </c:strCache>
            </c:strRef>
          </c:cat>
          <c:val>
            <c:numRef>
              <c:f>Sheet1!$B$3:$A$3</c:f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3rd Qtr</c:v>
                </c:pt>
              </c:strCache>
            </c:strRef>
          </c:tx>
          <c:spPr>
            <a:solidFill>
              <a:srgbClr val="E3E3E3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cat>
            <c:strRef>
              <c:f>Sheet1!$B$1:$B$1</c:f>
              <c:strCache>
                <c:ptCount val="1"/>
                <c:pt idx="0">
                  <c:v>Sales</c:v>
                </c:pt>
              </c:strCache>
            </c:strRef>
          </c:cat>
          <c:val>
            <c:numRef>
              <c:f>Sheet1!$B$4:$B$4</c:f>
              <c:numCache>
                <c:formatCode>General</c:formatCode>
                <c:ptCount val="1"/>
                <c:pt idx="0">
                  <c:v>8.0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4th Qtr</c:v>
                </c:pt>
              </c:strCache>
            </c:strRef>
          </c:tx>
          <c:spPr>
            <a:solidFill>
              <a:srgbClr val="FA7D00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cat>
            <c:strRef>
              <c:f>Sheet1!$B$1:$B$1</c:f>
              <c:strCache>
                <c:ptCount val="1"/>
                <c:pt idx="0">
                  <c:v>Sales</c:v>
                </c:pt>
              </c:strCache>
            </c:strRef>
          </c:cat>
          <c:val>
            <c:numRef>
              <c:f>Sheet1!$B$5:$B$5</c:f>
              <c:numCache>
                <c:formatCode>General</c:formatCode>
                <c:ptCount val="1"/>
                <c:pt idx="0">
                  <c:v>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</c:strRef>
          </c:tx>
          <c:spPr>
            <a:solidFill>
              <a:schemeClr val="accent1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cat>
            <c:strRef>
              <c:f>Sheet1!$B$1:$A$1</c:f>
              <c:strCache>
                <c:ptCount val="1"/>
                <c:pt idx="0">
                  <c:v>Sales</c:v>
                </c:pt>
              </c:strCache>
            </c:strRef>
          </c:cat>
          <c:val>
            <c:numRef>
              <c:f>Sheet1!$B$2:$A$2</c:f>
            </c:numRef>
          </c:val>
        </c:ser>
        <c:ser>
          <c:idx val="1"/>
          <c:order val="1"/>
          <c:tx>
            <c:strRef>
              <c:f>Sheet1!$A$3</c:f>
            </c:strRef>
          </c:tx>
          <c:spPr>
            <a:solidFill>
              <a:schemeClr val="accent2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cat>
            <c:strRef>
              <c:f>Sheet1!$B$1:$A$1</c:f>
              <c:strCache>
                <c:ptCount val="1"/>
                <c:pt idx="0">
                  <c:v>Sales</c:v>
                </c:pt>
              </c:strCache>
            </c:strRef>
          </c:cat>
          <c:val>
            <c:numRef>
              <c:f>Sheet1!$B$3:$A$3</c:f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3rd Qtr</c:v>
                </c:pt>
              </c:strCache>
            </c:strRef>
          </c:tx>
          <c:spPr>
            <a:solidFill>
              <a:srgbClr val="E3E3E3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cat>
            <c:strRef>
              <c:f>Sheet1!$B$1:$B$1</c:f>
              <c:strCache>
                <c:ptCount val="1"/>
                <c:pt idx="0">
                  <c:v>Sales</c:v>
                </c:pt>
              </c:strCache>
            </c:strRef>
          </c:cat>
          <c:val>
            <c:numRef>
              <c:f>Sheet1!$B$4:$B$4</c:f>
              <c:numCache>
                <c:formatCode>General</c:formatCode>
                <c:ptCount val="1"/>
                <c:pt idx="0">
                  <c:v>6.0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4th Qtr</c:v>
                </c:pt>
              </c:strCache>
            </c:strRef>
          </c:tx>
          <c:spPr>
            <a:solidFill>
              <a:srgbClr val="FA7D00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cat>
            <c:strRef>
              <c:f>Sheet1!$B$1:$B$1</c:f>
              <c:strCache>
                <c:ptCount val="1"/>
                <c:pt idx="0">
                  <c:v>Sales</c:v>
                </c:pt>
              </c:strCache>
            </c:strRef>
          </c:cat>
          <c:val>
            <c:numRef>
              <c:f>Sheet1!$B$5:$B$5</c:f>
              <c:numCache>
                <c:formatCode>General</c:formatCode>
                <c:ptCount val="1"/>
                <c:pt idx="0">
                  <c:v>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410577"/>
          <c:y val="0.0336836"/>
          <c:w val="0.932285"/>
          <c:h val="0.9064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E3E3E3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April</c:v>
                </c:pt>
                <c:pt idx="1">
                  <c:v>Mei</c:v>
                </c:pt>
                <c:pt idx="2">
                  <c:v>June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3.0</c:v>
                </c:pt>
                <c:pt idx="1">
                  <c:v>2.5</c:v>
                </c:pt>
                <c:pt idx="2">
                  <c:v>3.5</c:v>
                </c:pt>
                <c:pt idx="3">
                  <c:v>3.0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FA7D00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April</c:v>
                </c:pt>
                <c:pt idx="1">
                  <c:v>Mei</c:v>
                </c:pt>
                <c:pt idx="2">
                  <c:v>June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4.0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625979648"/>
        <c:axId val="625945200"/>
      </c:barChar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spPr>
            <a:ln w="28575" cap="rnd">
              <a:solidFill>
                <a:schemeClr val="accent3"/>
              </a:solidFill>
              <a:prstDash val="solid"/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April</c:v>
                </c:pt>
                <c:pt idx="1">
                  <c:v>Mei</c:v>
                </c:pt>
                <c:pt idx="2">
                  <c:v>June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5943136"/>
        <c:axId val="625888016"/>
      </c:lineChart>
      <c:catAx>
        <c:axId val="6259796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D9D9D9"/>
            </a:solidFill>
            <a:prstDash val="solid"/>
            <a:round/>
          </a:ln>
        </c:spPr>
        <c:txPr>
          <a:bodyPr rot="0"/>
          <a:lstStyle/>
          <a:p>
            <a:pPr>
              <a:defRPr sz="1100" b="0" i="0" u="none" strike="noStrike">
                <a:solidFill>
                  <a:srgbClr val="595959"/>
                </a:solidFill>
                <a:latin typeface="Calibri"/>
              </a:defRPr>
            </a:pPr>
            <a:endParaRPr lang="en-US"/>
          </a:p>
        </c:txPr>
        <c:crossAx val="625945200"/>
        <c:crosses val="autoZero"/>
        <c:auto val="1"/>
        <c:lblAlgn val="ctr"/>
        <c:lblOffset val="100"/>
        <c:noMultiLvlLbl val="1"/>
      </c:catAx>
      <c:valAx>
        <c:axId val="625945200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D9D9D9"/>
              </a:solidFill>
              <a:prstDash val="solid"/>
              <a:round/>
            </a:ln>
          </c:spPr>
        </c:majorGridlines>
        <c:numFmt formatCode="0.#" sourceLinked="0"/>
        <c:majorTickMark val="none"/>
        <c:minorTickMark val="none"/>
        <c:tickLblPos val="nextTo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100" b="0" i="0" u="none" strike="noStrike">
                <a:solidFill>
                  <a:srgbClr val="595959"/>
                </a:solidFill>
                <a:latin typeface="Calibri"/>
              </a:defRPr>
            </a:pPr>
            <a:endParaRPr lang="en-US"/>
          </a:p>
        </c:txPr>
        <c:crossAx val="625979648"/>
        <c:crosses val="autoZero"/>
        <c:crossBetween val="between"/>
        <c:majorUnit val="1.25"/>
        <c:minorUnit val="0.625"/>
      </c:valAx>
      <c:catAx>
        <c:axId val="6259431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one"/>
        <c:spPr>
          <a:ln w="12700" cap="flat">
            <a:noFill/>
            <a:prstDash val="solid"/>
            <a:round/>
          </a:ln>
        </c:spPr>
        <c:crossAx val="625888016"/>
        <c:crosses val="autoZero"/>
        <c:auto val="1"/>
        <c:lblAlgn val="ctr"/>
        <c:lblOffset val="100"/>
        <c:noMultiLvlLbl val="1"/>
      </c:catAx>
      <c:valAx>
        <c:axId val="625888016"/>
        <c:scaling>
          <c:orientation val="minMax"/>
        </c:scaling>
        <c:delete val="0"/>
        <c:axPos val="r"/>
        <c:numFmt formatCode="0" sourceLinked="0"/>
        <c:majorTickMark val="none"/>
        <c:minorTickMark val="none"/>
        <c:tickLblPos val="nextTo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100" b="0" i="0" u="none" strike="noStrike">
                <a:solidFill>
                  <a:srgbClr val="595959"/>
                </a:solidFill>
                <a:latin typeface="Calibri"/>
              </a:defRPr>
            </a:pPr>
            <a:endParaRPr lang="en-US"/>
          </a:p>
        </c:txPr>
        <c:crossAx val="625943136"/>
        <c:crosses val="max"/>
        <c:crossBetween val="between"/>
        <c:majorUnit val="1.0"/>
        <c:minorUnit val="0.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</c:strRef>
          </c:tx>
          <c:spPr>
            <a:solidFill>
              <a:schemeClr val="accent1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cat>
            <c:strRef>
              <c:f>Sheet1!$B$1:$A$1</c:f>
              <c:strCache>
                <c:ptCount val="1"/>
                <c:pt idx="0">
                  <c:v>Sales</c:v>
                </c:pt>
              </c:strCache>
            </c:strRef>
          </c:cat>
          <c:val>
            <c:numRef>
              <c:f>Sheet1!$B$2:$A$2</c:f>
            </c:numRef>
          </c:val>
        </c:ser>
        <c:ser>
          <c:idx val="1"/>
          <c:order val="1"/>
          <c:tx>
            <c:strRef>
              <c:f>Sheet1!$A$3</c:f>
            </c:strRef>
          </c:tx>
          <c:spPr>
            <a:solidFill>
              <a:schemeClr val="accent2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cat>
            <c:strRef>
              <c:f>Sheet1!$B$1:$A$1</c:f>
              <c:strCache>
                <c:ptCount val="1"/>
                <c:pt idx="0">
                  <c:v>Sales</c:v>
                </c:pt>
              </c:strCache>
            </c:strRef>
          </c:cat>
          <c:val>
            <c:numRef>
              <c:f>Sheet1!$B$3:$A$3</c:f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3rd Qtr</c:v>
                </c:pt>
              </c:strCache>
            </c:strRef>
          </c:tx>
          <c:spPr>
            <a:solidFill>
              <a:srgbClr val="E3E3E3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cat>
            <c:strRef>
              <c:f>Sheet1!$B$1:$B$1</c:f>
              <c:strCache>
                <c:ptCount val="1"/>
                <c:pt idx="0">
                  <c:v>Sales</c:v>
                </c:pt>
              </c:strCache>
            </c:strRef>
          </c:cat>
          <c:val>
            <c:numRef>
              <c:f>Sheet1!$B$4:$B$4</c:f>
              <c:numCache>
                <c:formatCode>General</c:formatCode>
                <c:ptCount val="1"/>
                <c:pt idx="0">
                  <c:v>3.0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4th Qtr</c:v>
                </c:pt>
              </c:strCache>
            </c:strRef>
          </c:tx>
          <c:spPr>
            <a:solidFill>
              <a:srgbClr val="FA7D00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cat>
            <c:strRef>
              <c:f>Sheet1!$B$1:$B$1</c:f>
              <c:strCache>
                <c:ptCount val="1"/>
                <c:pt idx="0">
                  <c:v>Sales</c:v>
                </c:pt>
              </c:strCache>
            </c:strRef>
          </c:cat>
          <c:val>
            <c:numRef>
              <c:f>Sheet1!$B$5:$B$5</c:f>
              <c:numCache>
                <c:formatCode>General</c:formatCode>
                <c:ptCount val="1"/>
                <c:pt idx="0">
                  <c:v>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</c:strRef>
          </c:tx>
          <c:spPr>
            <a:solidFill>
              <a:schemeClr val="accent1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cat>
            <c:strRef>
              <c:f>Sheet1!$B$1:$A$1</c:f>
              <c:strCache>
                <c:ptCount val="1"/>
                <c:pt idx="0">
                  <c:v>Sales</c:v>
                </c:pt>
              </c:strCache>
            </c:strRef>
          </c:cat>
          <c:val>
            <c:numRef>
              <c:f>Sheet1!$B$2:$A$2</c:f>
            </c:numRef>
          </c:val>
        </c:ser>
        <c:ser>
          <c:idx val="1"/>
          <c:order val="1"/>
          <c:tx>
            <c:strRef>
              <c:f>Sheet1!$A$3</c:f>
            </c:strRef>
          </c:tx>
          <c:spPr>
            <a:solidFill>
              <a:schemeClr val="accent2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cat>
            <c:strRef>
              <c:f>Sheet1!$B$1:$A$1</c:f>
              <c:strCache>
                <c:ptCount val="1"/>
                <c:pt idx="0">
                  <c:v>Sales</c:v>
                </c:pt>
              </c:strCache>
            </c:strRef>
          </c:cat>
          <c:val>
            <c:numRef>
              <c:f>Sheet1!$B$3:$A$3</c:f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3rd Qtr</c:v>
                </c:pt>
              </c:strCache>
            </c:strRef>
          </c:tx>
          <c:spPr>
            <a:solidFill>
              <a:srgbClr val="E3E3E3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cat>
            <c:strRef>
              <c:f>Sheet1!$B$1:$B$1</c:f>
              <c:strCache>
                <c:ptCount val="1"/>
                <c:pt idx="0">
                  <c:v>Sales</c:v>
                </c:pt>
              </c:strCache>
            </c:strRef>
          </c:cat>
          <c:val>
            <c:numRef>
              <c:f>Sheet1!$B$4:$B$4</c:f>
              <c:numCache>
                <c:formatCode>General</c:formatCode>
                <c:ptCount val="1"/>
                <c:pt idx="0">
                  <c:v>8.0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4th Qtr</c:v>
                </c:pt>
              </c:strCache>
            </c:strRef>
          </c:tx>
          <c:spPr>
            <a:solidFill>
              <a:srgbClr val="FA7D00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cat>
            <c:strRef>
              <c:f>Sheet1!$B$1:$B$1</c:f>
              <c:strCache>
                <c:ptCount val="1"/>
                <c:pt idx="0">
                  <c:v>Sales</c:v>
                </c:pt>
              </c:strCache>
            </c:strRef>
          </c:cat>
          <c:val>
            <c:numRef>
              <c:f>Sheet1!$B$5:$B$5</c:f>
              <c:numCache>
                <c:formatCode>General</c:formatCode>
                <c:ptCount val="1"/>
                <c:pt idx="0">
                  <c:v>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</c:strRef>
          </c:tx>
          <c:spPr>
            <a:solidFill>
              <a:schemeClr val="accent1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cat>
            <c:strRef>
              <c:f>Sheet1!$B$1:$A$1</c:f>
              <c:strCache>
                <c:ptCount val="1"/>
                <c:pt idx="0">
                  <c:v>Sales</c:v>
                </c:pt>
              </c:strCache>
            </c:strRef>
          </c:cat>
          <c:val>
            <c:numRef>
              <c:f>Sheet1!$B$2:$A$2</c:f>
            </c:numRef>
          </c:val>
        </c:ser>
        <c:ser>
          <c:idx val="1"/>
          <c:order val="1"/>
          <c:tx>
            <c:strRef>
              <c:f>Sheet1!$A$3</c:f>
            </c:strRef>
          </c:tx>
          <c:spPr>
            <a:solidFill>
              <a:schemeClr val="accent2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cat>
            <c:strRef>
              <c:f>Sheet1!$B$1:$A$1</c:f>
              <c:strCache>
                <c:ptCount val="1"/>
                <c:pt idx="0">
                  <c:v>Sales</c:v>
                </c:pt>
              </c:strCache>
            </c:strRef>
          </c:cat>
          <c:val>
            <c:numRef>
              <c:f>Sheet1!$B$3:$A$3</c:f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3rd Qtr</c:v>
                </c:pt>
              </c:strCache>
            </c:strRef>
          </c:tx>
          <c:spPr>
            <a:solidFill>
              <a:srgbClr val="E3E3E3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cat>
            <c:strRef>
              <c:f>Sheet1!$B$1:$B$1</c:f>
              <c:strCache>
                <c:ptCount val="1"/>
                <c:pt idx="0">
                  <c:v>Sales</c:v>
                </c:pt>
              </c:strCache>
            </c:strRef>
          </c:cat>
          <c:val>
            <c:numRef>
              <c:f>Sheet1!$B$4:$B$4</c:f>
              <c:numCache>
                <c:formatCode>General</c:formatCode>
                <c:ptCount val="1"/>
                <c:pt idx="0">
                  <c:v>3.0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4th Qtr</c:v>
                </c:pt>
              </c:strCache>
            </c:strRef>
          </c:tx>
          <c:spPr>
            <a:solidFill>
              <a:srgbClr val="FA7D00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cat>
            <c:strRef>
              <c:f>Sheet1!$B$1:$B$1</c:f>
              <c:strCache>
                <c:ptCount val="1"/>
                <c:pt idx="0">
                  <c:v>Sales</c:v>
                </c:pt>
              </c:strCache>
            </c:strRef>
          </c:cat>
          <c:val>
            <c:numRef>
              <c:f>Sheet1!$B$5:$B$5</c:f>
              <c:numCache>
                <c:formatCode>General</c:formatCode>
                <c:ptCount val="1"/>
                <c:pt idx="0">
                  <c:v>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</c:strRef>
          </c:tx>
          <c:spPr>
            <a:solidFill>
              <a:schemeClr val="accent1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cat>
            <c:strRef>
              <c:f>Sheet1!$B$1:$A$1</c:f>
              <c:strCache>
                <c:ptCount val="1"/>
                <c:pt idx="0">
                  <c:v>Sales</c:v>
                </c:pt>
              </c:strCache>
            </c:strRef>
          </c:cat>
          <c:val>
            <c:numRef>
              <c:f>Sheet1!$B$2:$A$2</c:f>
            </c:numRef>
          </c:val>
        </c:ser>
        <c:ser>
          <c:idx val="1"/>
          <c:order val="1"/>
          <c:tx>
            <c:strRef>
              <c:f>Sheet1!$A$3</c:f>
            </c:strRef>
          </c:tx>
          <c:spPr>
            <a:solidFill>
              <a:schemeClr val="accent2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cat>
            <c:strRef>
              <c:f>Sheet1!$B$1:$A$1</c:f>
              <c:strCache>
                <c:ptCount val="1"/>
                <c:pt idx="0">
                  <c:v>Sales</c:v>
                </c:pt>
              </c:strCache>
            </c:strRef>
          </c:cat>
          <c:val>
            <c:numRef>
              <c:f>Sheet1!$B$3:$A$3</c:f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3rd Qtr</c:v>
                </c:pt>
              </c:strCache>
            </c:strRef>
          </c:tx>
          <c:spPr>
            <a:solidFill>
              <a:srgbClr val="E3E3E3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cat>
            <c:strRef>
              <c:f>Sheet1!$B$1:$B$1</c:f>
              <c:strCache>
                <c:ptCount val="1"/>
                <c:pt idx="0">
                  <c:v>Sales</c:v>
                </c:pt>
              </c:strCache>
            </c:strRef>
          </c:cat>
          <c:val>
            <c:numRef>
              <c:f>Sheet1!$B$4:$B$4</c:f>
              <c:numCache>
                <c:formatCode>General</c:formatCode>
                <c:ptCount val="1"/>
                <c:pt idx="0">
                  <c:v>8.0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4th Qtr</c:v>
                </c:pt>
              </c:strCache>
            </c:strRef>
          </c:tx>
          <c:spPr>
            <a:solidFill>
              <a:srgbClr val="FA7D00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cat>
            <c:strRef>
              <c:f>Sheet1!$B$1:$B$1</c:f>
              <c:strCache>
                <c:ptCount val="1"/>
                <c:pt idx="0">
                  <c:v>Sales</c:v>
                </c:pt>
              </c:strCache>
            </c:strRef>
          </c:cat>
          <c:val>
            <c:numRef>
              <c:f>Sheet1!$B$5:$B$5</c:f>
              <c:numCache>
                <c:formatCode>General</c:formatCode>
                <c:ptCount val="1"/>
                <c:pt idx="0">
                  <c:v>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Shape 36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68" name="Shape 36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1828800" latinLnBrk="0">
      <a:defRPr sz="1200">
        <a:latin typeface="+mj-lt"/>
        <a:ea typeface="+mj-ea"/>
        <a:cs typeface="+mj-cs"/>
        <a:sym typeface="Calibri"/>
      </a:defRPr>
    </a:lvl1pPr>
    <a:lvl2pPr indent="228600" defTabSz="1828800" latinLnBrk="0">
      <a:defRPr sz="1200">
        <a:latin typeface="+mj-lt"/>
        <a:ea typeface="+mj-ea"/>
        <a:cs typeface="+mj-cs"/>
        <a:sym typeface="Calibri"/>
      </a:defRPr>
    </a:lvl2pPr>
    <a:lvl3pPr indent="457200" defTabSz="1828800" latinLnBrk="0">
      <a:defRPr sz="1200">
        <a:latin typeface="+mj-lt"/>
        <a:ea typeface="+mj-ea"/>
        <a:cs typeface="+mj-cs"/>
        <a:sym typeface="Calibri"/>
      </a:defRPr>
    </a:lvl3pPr>
    <a:lvl4pPr indent="685800" defTabSz="1828800" latinLnBrk="0">
      <a:defRPr sz="1200">
        <a:latin typeface="+mj-lt"/>
        <a:ea typeface="+mj-ea"/>
        <a:cs typeface="+mj-cs"/>
        <a:sym typeface="Calibri"/>
      </a:defRPr>
    </a:lvl4pPr>
    <a:lvl5pPr indent="914400" defTabSz="1828800" latinLnBrk="0">
      <a:defRPr sz="1200">
        <a:latin typeface="+mj-lt"/>
        <a:ea typeface="+mj-ea"/>
        <a:cs typeface="+mj-cs"/>
        <a:sym typeface="Calibri"/>
      </a:defRPr>
    </a:lvl5pPr>
    <a:lvl6pPr indent="1143000" defTabSz="1828800" latinLnBrk="0">
      <a:defRPr sz="1200">
        <a:latin typeface="+mj-lt"/>
        <a:ea typeface="+mj-ea"/>
        <a:cs typeface="+mj-cs"/>
        <a:sym typeface="Calibri"/>
      </a:defRPr>
    </a:lvl6pPr>
    <a:lvl7pPr indent="1371600" defTabSz="1828800" latinLnBrk="0">
      <a:defRPr sz="1200">
        <a:latin typeface="+mj-lt"/>
        <a:ea typeface="+mj-ea"/>
        <a:cs typeface="+mj-cs"/>
        <a:sym typeface="Calibri"/>
      </a:defRPr>
    </a:lvl7pPr>
    <a:lvl8pPr indent="1600200" defTabSz="1828800" latinLnBrk="0">
      <a:defRPr sz="1200">
        <a:latin typeface="+mj-lt"/>
        <a:ea typeface="+mj-ea"/>
        <a:cs typeface="+mj-cs"/>
        <a:sym typeface="Calibri"/>
      </a:defRPr>
    </a:lvl8pPr>
    <a:lvl9pPr indent="1828800" defTabSz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399706" y="7535158"/>
            <a:ext cx="10273815" cy="4868716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14110186" y="7535157"/>
            <a:ext cx="10273815" cy="4868717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6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14110185" y="2254340"/>
            <a:ext cx="10273815" cy="4868715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re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Freeform 13"/>
          <p:cNvSpPr>
            <a:spLocks noGrp="1"/>
          </p:cNvSpPr>
          <p:nvPr>
            <p:ph type="pic" sz="quarter" idx="13"/>
          </p:nvPr>
        </p:nvSpPr>
        <p:spPr>
          <a:xfrm>
            <a:off x="3797548" y="7277304"/>
            <a:ext cx="9883216" cy="6558560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17" name="Freeform 10"/>
          <p:cNvSpPr>
            <a:spLocks noGrp="1"/>
          </p:cNvSpPr>
          <p:nvPr>
            <p:ph type="pic" sz="half" idx="14"/>
          </p:nvPr>
        </p:nvSpPr>
        <p:spPr>
          <a:xfrm>
            <a:off x="3797548" y="134135"/>
            <a:ext cx="9883215" cy="7143169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1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re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Freeform 17"/>
          <p:cNvSpPr>
            <a:spLocks noGrp="1"/>
          </p:cNvSpPr>
          <p:nvPr>
            <p:ph type="pic" sz="quarter" idx="13"/>
          </p:nvPr>
        </p:nvSpPr>
        <p:spPr>
          <a:xfrm>
            <a:off x="18213426" y="9268621"/>
            <a:ext cx="6170575" cy="4567243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Freeform 14"/>
          <p:cNvSpPr>
            <a:spLocks noGrp="1"/>
          </p:cNvSpPr>
          <p:nvPr>
            <p:ph type="pic" sz="quarter" idx="14"/>
          </p:nvPr>
        </p:nvSpPr>
        <p:spPr>
          <a:xfrm>
            <a:off x="18213426" y="134136"/>
            <a:ext cx="6170575" cy="4567243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Freeform 11"/>
          <p:cNvSpPr>
            <a:spLocks noGrp="1"/>
          </p:cNvSpPr>
          <p:nvPr>
            <p:ph type="pic" sz="quarter" idx="15"/>
          </p:nvPr>
        </p:nvSpPr>
        <p:spPr>
          <a:xfrm>
            <a:off x="12042853" y="4701378"/>
            <a:ext cx="6170575" cy="4567244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res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Freeform 22"/>
          <p:cNvSpPr>
            <a:spLocks noGrp="1"/>
          </p:cNvSpPr>
          <p:nvPr>
            <p:ph type="pic" sz="quarter" idx="13"/>
          </p:nvPr>
        </p:nvSpPr>
        <p:spPr>
          <a:xfrm>
            <a:off x="8567412" y="7305395"/>
            <a:ext cx="6170575" cy="4567243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6" name="Freeform 19"/>
          <p:cNvSpPr>
            <a:spLocks noGrp="1"/>
          </p:cNvSpPr>
          <p:nvPr>
            <p:ph type="pic" sz="quarter" idx="14"/>
          </p:nvPr>
        </p:nvSpPr>
        <p:spPr>
          <a:xfrm>
            <a:off x="1673920" y="7305395"/>
            <a:ext cx="6170574" cy="4567243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7" name="Freeform 16"/>
          <p:cNvSpPr>
            <a:spLocks noGrp="1"/>
          </p:cNvSpPr>
          <p:nvPr>
            <p:ph type="pic" sz="quarter" idx="15"/>
          </p:nvPr>
        </p:nvSpPr>
        <p:spPr>
          <a:xfrm>
            <a:off x="8567412" y="1879510"/>
            <a:ext cx="6170575" cy="4567244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8" name="Freeform 11"/>
          <p:cNvSpPr>
            <a:spLocks noGrp="1"/>
          </p:cNvSpPr>
          <p:nvPr>
            <p:ph type="pic" sz="quarter" idx="16"/>
          </p:nvPr>
        </p:nvSpPr>
        <p:spPr>
          <a:xfrm>
            <a:off x="1673921" y="1879510"/>
            <a:ext cx="6170574" cy="4567244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res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Freeform 8"/>
          <p:cNvSpPr>
            <a:spLocks noGrp="1"/>
          </p:cNvSpPr>
          <p:nvPr>
            <p:ph type="pic" sz="half" idx="13"/>
          </p:nvPr>
        </p:nvSpPr>
        <p:spPr>
          <a:xfrm>
            <a:off x="18213427" y="134136"/>
            <a:ext cx="6170574" cy="13701729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res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Freeform 30"/>
          <p:cNvSpPr>
            <a:spLocks noGrp="1"/>
          </p:cNvSpPr>
          <p:nvPr>
            <p:ph type="pic" sz="quarter" idx="13"/>
          </p:nvPr>
        </p:nvSpPr>
        <p:spPr>
          <a:xfrm>
            <a:off x="18213426" y="9268621"/>
            <a:ext cx="6170575" cy="4567243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5" name="Freeform 27"/>
          <p:cNvSpPr>
            <a:spLocks noGrp="1"/>
          </p:cNvSpPr>
          <p:nvPr>
            <p:ph type="pic" sz="quarter" idx="14"/>
          </p:nvPr>
        </p:nvSpPr>
        <p:spPr>
          <a:xfrm>
            <a:off x="18213427" y="4701378"/>
            <a:ext cx="6170574" cy="4567244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6" name="Freeform 24"/>
          <p:cNvSpPr>
            <a:spLocks noGrp="1"/>
          </p:cNvSpPr>
          <p:nvPr>
            <p:ph type="pic" sz="quarter" idx="15"/>
          </p:nvPr>
        </p:nvSpPr>
        <p:spPr>
          <a:xfrm>
            <a:off x="18213426" y="134136"/>
            <a:ext cx="6170575" cy="4567243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7" name="Freeform 19"/>
          <p:cNvSpPr>
            <a:spLocks noGrp="1"/>
          </p:cNvSpPr>
          <p:nvPr>
            <p:ph type="pic" sz="quarter" idx="16"/>
          </p:nvPr>
        </p:nvSpPr>
        <p:spPr>
          <a:xfrm>
            <a:off x="12042853" y="4701378"/>
            <a:ext cx="6170575" cy="4567244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8" name="Freeform 16"/>
          <p:cNvSpPr>
            <a:spLocks noGrp="1"/>
          </p:cNvSpPr>
          <p:nvPr>
            <p:ph type="pic" sz="quarter" idx="17"/>
          </p:nvPr>
        </p:nvSpPr>
        <p:spPr>
          <a:xfrm>
            <a:off x="12042850" y="9268621"/>
            <a:ext cx="6170574" cy="4567243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9" name="Freeform 13"/>
          <p:cNvSpPr>
            <a:spLocks noGrp="1"/>
          </p:cNvSpPr>
          <p:nvPr>
            <p:ph type="pic" sz="quarter" idx="18"/>
          </p:nvPr>
        </p:nvSpPr>
        <p:spPr>
          <a:xfrm>
            <a:off x="5872277" y="9268621"/>
            <a:ext cx="6170575" cy="4567243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6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res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Freeform 20"/>
          <p:cNvSpPr>
            <a:spLocks noGrp="1"/>
          </p:cNvSpPr>
          <p:nvPr>
            <p:ph type="pic" sz="quarter" idx="13"/>
          </p:nvPr>
        </p:nvSpPr>
        <p:spPr>
          <a:xfrm>
            <a:off x="18502590" y="6605797"/>
            <a:ext cx="5881410" cy="4841278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68" name="Freeform 17"/>
          <p:cNvSpPr>
            <a:spLocks noGrp="1"/>
          </p:cNvSpPr>
          <p:nvPr>
            <p:ph type="pic" sz="quarter" idx="14"/>
          </p:nvPr>
        </p:nvSpPr>
        <p:spPr>
          <a:xfrm>
            <a:off x="12331554" y="6605797"/>
            <a:ext cx="6180167" cy="4841278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69" name="Freeform 14"/>
          <p:cNvSpPr>
            <a:spLocks noGrp="1"/>
          </p:cNvSpPr>
          <p:nvPr>
            <p:ph type="pic" sz="quarter" idx="15"/>
          </p:nvPr>
        </p:nvSpPr>
        <p:spPr>
          <a:xfrm>
            <a:off x="6160982" y="6605797"/>
            <a:ext cx="6180166" cy="4841278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70" name="Freeform 11"/>
          <p:cNvSpPr>
            <a:spLocks noGrp="1"/>
          </p:cNvSpPr>
          <p:nvPr>
            <p:ph type="pic" sz="quarter" idx="16"/>
          </p:nvPr>
        </p:nvSpPr>
        <p:spPr>
          <a:xfrm>
            <a:off x="-9592" y="6605797"/>
            <a:ext cx="6180167" cy="4841278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7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res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Rectangle 5"/>
          <p:cNvSpPr/>
          <p:nvPr/>
        </p:nvSpPr>
        <p:spPr>
          <a:xfrm>
            <a:off x="1650099" y="7136"/>
            <a:ext cx="6589966" cy="12395366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9" name="Rectangle 21"/>
          <p:cNvSpPr/>
          <p:nvPr/>
        </p:nvSpPr>
        <p:spPr>
          <a:xfrm>
            <a:off x="-1" y="7136"/>
            <a:ext cx="12192001" cy="127001"/>
          </a:xfrm>
          <a:prstGeom prst="rect">
            <a:avLst/>
          </a:prstGeom>
          <a:solidFill>
            <a:srgbClr val="249DAB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>
              <a:lnSpc>
                <a:spcPct val="90000"/>
              </a:lnSpc>
              <a:defRPr sz="34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endParaRPr/>
          </a:p>
        </p:txBody>
      </p:sp>
      <p:sp>
        <p:nvSpPr>
          <p:cNvPr id="180" name="Rectangle 21"/>
          <p:cNvSpPr/>
          <p:nvPr/>
        </p:nvSpPr>
        <p:spPr>
          <a:xfrm>
            <a:off x="12192000" y="-1"/>
            <a:ext cx="12192000" cy="127001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1" name="Rectangle 21"/>
          <p:cNvSpPr/>
          <p:nvPr/>
        </p:nvSpPr>
        <p:spPr>
          <a:xfrm>
            <a:off x="-1" y="11401476"/>
            <a:ext cx="24384001" cy="2314525"/>
          </a:xfrm>
          <a:prstGeom prst="rect">
            <a:avLst/>
          </a:prstGeom>
          <a:solidFill>
            <a:srgbClr val="249DAB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>
              <a:lnSpc>
                <a:spcPct val="90000"/>
              </a:lnSpc>
              <a:defRPr sz="34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endParaRPr/>
          </a:p>
        </p:txBody>
      </p:sp>
      <p:sp>
        <p:nvSpPr>
          <p:cNvPr id="182" name="Picture Placeholder 8"/>
          <p:cNvSpPr>
            <a:spLocks noGrp="1"/>
          </p:cNvSpPr>
          <p:nvPr>
            <p:ph type="pic" idx="13"/>
          </p:nvPr>
        </p:nvSpPr>
        <p:spPr>
          <a:xfrm>
            <a:off x="1650101" y="989701"/>
            <a:ext cx="22733900" cy="6774744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8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res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21"/>
          <p:cNvSpPr/>
          <p:nvPr/>
        </p:nvSpPr>
        <p:spPr>
          <a:xfrm>
            <a:off x="-1" y="7136"/>
            <a:ext cx="12192001" cy="127001"/>
          </a:xfrm>
          <a:prstGeom prst="rect">
            <a:avLst/>
          </a:prstGeom>
          <a:solidFill>
            <a:srgbClr val="249DAB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>
              <a:lnSpc>
                <a:spcPct val="90000"/>
              </a:lnSpc>
              <a:defRPr sz="34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endParaRPr/>
          </a:p>
        </p:txBody>
      </p:sp>
      <p:sp>
        <p:nvSpPr>
          <p:cNvPr id="191" name="Rectangle 21"/>
          <p:cNvSpPr/>
          <p:nvPr/>
        </p:nvSpPr>
        <p:spPr>
          <a:xfrm>
            <a:off x="12192000" y="-1"/>
            <a:ext cx="12192000" cy="127001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92" name="Rectangle 21"/>
          <p:cNvSpPr/>
          <p:nvPr/>
        </p:nvSpPr>
        <p:spPr>
          <a:xfrm>
            <a:off x="-1" y="11401476"/>
            <a:ext cx="24384001" cy="2314525"/>
          </a:xfrm>
          <a:prstGeom prst="rect">
            <a:avLst/>
          </a:prstGeom>
          <a:solidFill>
            <a:srgbClr val="249DAB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>
              <a:lnSpc>
                <a:spcPct val="90000"/>
              </a:lnSpc>
              <a:defRPr sz="34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endParaRPr/>
          </a:p>
        </p:txBody>
      </p:sp>
      <p:sp>
        <p:nvSpPr>
          <p:cNvPr id="193" name="Media Placeholder 4"/>
          <p:cNvSpPr>
            <a:spLocks noGrp="1"/>
          </p:cNvSpPr>
          <p:nvPr>
            <p:ph type="media" idx="13"/>
          </p:nvPr>
        </p:nvSpPr>
        <p:spPr>
          <a:xfrm>
            <a:off x="-1" y="4617165"/>
            <a:ext cx="24384001" cy="6774744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9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res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Freeform 8"/>
          <p:cNvSpPr>
            <a:spLocks noGrp="1"/>
          </p:cNvSpPr>
          <p:nvPr>
            <p:ph type="media" sz="half" idx="13"/>
          </p:nvPr>
        </p:nvSpPr>
        <p:spPr>
          <a:xfrm>
            <a:off x="16365951" y="134136"/>
            <a:ext cx="8018049" cy="13701729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0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res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Rectangle 21"/>
          <p:cNvSpPr/>
          <p:nvPr/>
        </p:nvSpPr>
        <p:spPr>
          <a:xfrm>
            <a:off x="-1" y="11401476"/>
            <a:ext cx="24384001" cy="2314525"/>
          </a:xfrm>
          <a:prstGeom prst="rect">
            <a:avLst/>
          </a:prstGeom>
          <a:solidFill>
            <a:srgbClr val="249DAB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>
              <a:lnSpc>
                <a:spcPct val="90000"/>
              </a:lnSpc>
              <a:defRPr sz="34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endParaRPr/>
          </a:p>
        </p:txBody>
      </p:sp>
      <p:sp>
        <p:nvSpPr>
          <p:cNvPr id="210" name="Rectangle 6"/>
          <p:cNvSpPr/>
          <p:nvPr/>
        </p:nvSpPr>
        <p:spPr>
          <a:xfrm>
            <a:off x="1631152" y="4287390"/>
            <a:ext cx="6234420" cy="8193743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1" name="Freeform 9"/>
          <p:cNvSpPr>
            <a:spLocks noGrp="1"/>
          </p:cNvSpPr>
          <p:nvPr>
            <p:ph type="media" sz="quarter" idx="13"/>
          </p:nvPr>
        </p:nvSpPr>
        <p:spPr>
          <a:xfrm>
            <a:off x="3800593" y="2914579"/>
            <a:ext cx="6234420" cy="8193743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12" name="Rectangle 21"/>
          <p:cNvSpPr/>
          <p:nvPr/>
        </p:nvSpPr>
        <p:spPr>
          <a:xfrm>
            <a:off x="-1" y="7136"/>
            <a:ext cx="12192001" cy="127001"/>
          </a:xfrm>
          <a:prstGeom prst="rect">
            <a:avLst/>
          </a:prstGeom>
          <a:solidFill>
            <a:srgbClr val="249DAB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>
              <a:lnSpc>
                <a:spcPct val="90000"/>
              </a:lnSpc>
              <a:defRPr sz="34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endParaRPr/>
          </a:p>
        </p:txBody>
      </p:sp>
      <p:sp>
        <p:nvSpPr>
          <p:cNvPr id="213" name="Rectangle 21"/>
          <p:cNvSpPr/>
          <p:nvPr/>
        </p:nvSpPr>
        <p:spPr>
          <a:xfrm>
            <a:off x="12192000" y="-1"/>
            <a:ext cx="12192000" cy="127001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12219054" y="2164594"/>
            <a:ext cx="6100299" cy="4935571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5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18319351" y="7100164"/>
            <a:ext cx="6064649" cy="4935570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res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Rectangle 21"/>
          <p:cNvSpPr/>
          <p:nvPr/>
        </p:nvSpPr>
        <p:spPr>
          <a:xfrm>
            <a:off x="-1" y="11401476"/>
            <a:ext cx="24384001" cy="2314525"/>
          </a:xfrm>
          <a:prstGeom prst="rect">
            <a:avLst/>
          </a:prstGeom>
          <a:solidFill>
            <a:srgbClr val="249DAB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>
              <a:lnSpc>
                <a:spcPct val="90000"/>
              </a:lnSpc>
              <a:defRPr sz="34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endParaRPr/>
          </a:p>
        </p:txBody>
      </p:sp>
      <p:sp>
        <p:nvSpPr>
          <p:cNvPr id="222" name="Freeform 12"/>
          <p:cNvSpPr>
            <a:spLocks noGrp="1"/>
          </p:cNvSpPr>
          <p:nvPr>
            <p:ph type="pic" sz="quarter" idx="13"/>
          </p:nvPr>
        </p:nvSpPr>
        <p:spPr>
          <a:xfrm>
            <a:off x="18326059" y="134136"/>
            <a:ext cx="3121799" cy="13701729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3" name="Freeform 9"/>
          <p:cNvSpPr>
            <a:spLocks noGrp="1"/>
          </p:cNvSpPr>
          <p:nvPr>
            <p:ph type="pic" sz="half" idx="14"/>
          </p:nvPr>
        </p:nvSpPr>
        <p:spPr>
          <a:xfrm>
            <a:off x="13196220" y="134136"/>
            <a:ext cx="5129838" cy="13701729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4" name="Rectangle 13"/>
          <p:cNvSpPr/>
          <p:nvPr/>
        </p:nvSpPr>
        <p:spPr>
          <a:xfrm>
            <a:off x="21447859" y="134136"/>
            <a:ext cx="2936142" cy="13701729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25" name="Rectangle 21"/>
          <p:cNvSpPr/>
          <p:nvPr/>
        </p:nvSpPr>
        <p:spPr>
          <a:xfrm>
            <a:off x="-1" y="7136"/>
            <a:ext cx="12192001" cy="127001"/>
          </a:xfrm>
          <a:prstGeom prst="rect">
            <a:avLst/>
          </a:prstGeom>
          <a:solidFill>
            <a:srgbClr val="249DAB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>
              <a:lnSpc>
                <a:spcPct val="90000"/>
              </a:lnSpc>
              <a:defRPr sz="34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endParaRPr/>
          </a:p>
        </p:txBody>
      </p:sp>
      <p:sp>
        <p:nvSpPr>
          <p:cNvPr id="226" name="Rectangle 21"/>
          <p:cNvSpPr/>
          <p:nvPr/>
        </p:nvSpPr>
        <p:spPr>
          <a:xfrm>
            <a:off x="12192000" y="-1"/>
            <a:ext cx="12192000" cy="127001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res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Rectangle 21"/>
          <p:cNvSpPr/>
          <p:nvPr/>
        </p:nvSpPr>
        <p:spPr>
          <a:xfrm>
            <a:off x="-1" y="7136"/>
            <a:ext cx="12192001" cy="127001"/>
          </a:xfrm>
          <a:prstGeom prst="rect">
            <a:avLst/>
          </a:prstGeom>
          <a:solidFill>
            <a:srgbClr val="249DAB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>
              <a:lnSpc>
                <a:spcPct val="90000"/>
              </a:lnSpc>
              <a:defRPr sz="34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endParaRPr/>
          </a:p>
        </p:txBody>
      </p:sp>
      <p:sp>
        <p:nvSpPr>
          <p:cNvPr id="235" name="Rectangle 21"/>
          <p:cNvSpPr/>
          <p:nvPr/>
        </p:nvSpPr>
        <p:spPr>
          <a:xfrm>
            <a:off x="12192000" y="-1"/>
            <a:ext cx="12192000" cy="127001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36" name="Rectangle 21"/>
          <p:cNvSpPr/>
          <p:nvPr/>
        </p:nvSpPr>
        <p:spPr>
          <a:xfrm>
            <a:off x="-1" y="11401476"/>
            <a:ext cx="24384001" cy="2314525"/>
          </a:xfrm>
          <a:prstGeom prst="rect">
            <a:avLst/>
          </a:prstGeom>
          <a:solidFill>
            <a:srgbClr val="249DAB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>
              <a:lnSpc>
                <a:spcPct val="90000"/>
              </a:lnSpc>
              <a:defRPr sz="34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endParaRPr/>
          </a:p>
        </p:txBody>
      </p:sp>
      <p:sp>
        <p:nvSpPr>
          <p:cNvPr id="23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res 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Freeform 8"/>
          <p:cNvSpPr>
            <a:spLocks noGrp="1"/>
          </p:cNvSpPr>
          <p:nvPr>
            <p:ph type="pic" idx="13"/>
          </p:nvPr>
        </p:nvSpPr>
        <p:spPr>
          <a:xfrm>
            <a:off x="1662475" y="134136"/>
            <a:ext cx="22721526" cy="12349824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res 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Freeform 20"/>
          <p:cNvSpPr>
            <a:spLocks noGrp="1"/>
          </p:cNvSpPr>
          <p:nvPr>
            <p:ph type="pic" sz="quarter" idx="13"/>
          </p:nvPr>
        </p:nvSpPr>
        <p:spPr>
          <a:xfrm>
            <a:off x="18535646" y="8472440"/>
            <a:ext cx="5848356" cy="5335846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53" name="Freeform 17"/>
          <p:cNvSpPr>
            <a:spLocks noGrp="1"/>
          </p:cNvSpPr>
          <p:nvPr>
            <p:ph type="pic" sz="quarter" idx="14"/>
          </p:nvPr>
        </p:nvSpPr>
        <p:spPr>
          <a:xfrm>
            <a:off x="12687291" y="6992120"/>
            <a:ext cx="5848355" cy="5335846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54" name="Freeform 14"/>
          <p:cNvSpPr>
            <a:spLocks noGrp="1"/>
          </p:cNvSpPr>
          <p:nvPr>
            <p:ph type="pic" sz="quarter" idx="15"/>
          </p:nvPr>
        </p:nvSpPr>
        <p:spPr>
          <a:xfrm>
            <a:off x="18535646" y="1656274"/>
            <a:ext cx="5848356" cy="5335846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55" name="Freeform 11"/>
          <p:cNvSpPr>
            <a:spLocks noGrp="1"/>
          </p:cNvSpPr>
          <p:nvPr>
            <p:ph type="pic" sz="quarter" idx="16"/>
          </p:nvPr>
        </p:nvSpPr>
        <p:spPr>
          <a:xfrm>
            <a:off x="12687291" y="134137"/>
            <a:ext cx="5848355" cy="5335846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5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res 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Freeform 16"/>
          <p:cNvSpPr>
            <a:spLocks noGrp="1"/>
          </p:cNvSpPr>
          <p:nvPr>
            <p:ph type="pic" sz="quarter" idx="13"/>
          </p:nvPr>
        </p:nvSpPr>
        <p:spPr>
          <a:xfrm>
            <a:off x="15843980" y="4840388"/>
            <a:ext cx="6432936" cy="5869199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64" name="Freeform 13"/>
          <p:cNvSpPr>
            <a:spLocks noGrp="1"/>
          </p:cNvSpPr>
          <p:nvPr>
            <p:ph type="pic" sz="quarter" idx="14"/>
          </p:nvPr>
        </p:nvSpPr>
        <p:spPr>
          <a:xfrm>
            <a:off x="8765914" y="4840388"/>
            <a:ext cx="6432936" cy="5869199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65" name="Freeform 10"/>
          <p:cNvSpPr>
            <a:spLocks noGrp="1"/>
          </p:cNvSpPr>
          <p:nvPr>
            <p:ph type="pic" sz="quarter" idx="15"/>
          </p:nvPr>
        </p:nvSpPr>
        <p:spPr>
          <a:xfrm>
            <a:off x="1687849" y="4840388"/>
            <a:ext cx="6432936" cy="5869199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66" name="Rectangle 21"/>
          <p:cNvSpPr/>
          <p:nvPr/>
        </p:nvSpPr>
        <p:spPr>
          <a:xfrm>
            <a:off x="-1" y="7136"/>
            <a:ext cx="12192001" cy="127001"/>
          </a:xfrm>
          <a:prstGeom prst="rect">
            <a:avLst/>
          </a:prstGeom>
          <a:solidFill>
            <a:srgbClr val="249DAB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>
              <a:lnSpc>
                <a:spcPct val="90000"/>
              </a:lnSpc>
              <a:defRPr sz="34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endParaRPr/>
          </a:p>
        </p:txBody>
      </p:sp>
      <p:sp>
        <p:nvSpPr>
          <p:cNvPr id="267" name="Rectangle 21"/>
          <p:cNvSpPr/>
          <p:nvPr/>
        </p:nvSpPr>
        <p:spPr>
          <a:xfrm>
            <a:off x="12192000" y="-1"/>
            <a:ext cx="12192000" cy="127001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68" name="Rectangle 21"/>
          <p:cNvSpPr/>
          <p:nvPr/>
        </p:nvSpPr>
        <p:spPr>
          <a:xfrm>
            <a:off x="-1" y="11401476"/>
            <a:ext cx="24384001" cy="2314525"/>
          </a:xfrm>
          <a:prstGeom prst="rect">
            <a:avLst/>
          </a:prstGeom>
          <a:solidFill>
            <a:srgbClr val="249DAB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>
              <a:lnSpc>
                <a:spcPct val="90000"/>
              </a:lnSpc>
              <a:defRPr sz="34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endParaRPr/>
          </a:p>
        </p:txBody>
      </p:sp>
      <p:sp>
        <p:nvSpPr>
          <p:cNvPr id="26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res 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Rectangle 21"/>
          <p:cNvSpPr/>
          <p:nvPr/>
        </p:nvSpPr>
        <p:spPr>
          <a:xfrm>
            <a:off x="-1" y="7136"/>
            <a:ext cx="12192001" cy="127001"/>
          </a:xfrm>
          <a:prstGeom prst="rect">
            <a:avLst/>
          </a:prstGeom>
          <a:solidFill>
            <a:srgbClr val="249DAB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>
              <a:lnSpc>
                <a:spcPct val="90000"/>
              </a:lnSpc>
              <a:defRPr sz="34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endParaRPr/>
          </a:p>
        </p:txBody>
      </p:sp>
      <p:sp>
        <p:nvSpPr>
          <p:cNvPr id="277" name="Rectangle 21"/>
          <p:cNvSpPr/>
          <p:nvPr/>
        </p:nvSpPr>
        <p:spPr>
          <a:xfrm>
            <a:off x="12192000" y="-1"/>
            <a:ext cx="12192000" cy="127001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78" name="Rectangle 21"/>
          <p:cNvSpPr/>
          <p:nvPr/>
        </p:nvSpPr>
        <p:spPr>
          <a:xfrm>
            <a:off x="-1" y="11401476"/>
            <a:ext cx="24384001" cy="2314525"/>
          </a:xfrm>
          <a:prstGeom prst="rect">
            <a:avLst/>
          </a:prstGeom>
          <a:solidFill>
            <a:srgbClr val="249DAB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>
              <a:lnSpc>
                <a:spcPct val="90000"/>
              </a:lnSpc>
              <a:defRPr sz="34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endParaRPr/>
          </a:p>
        </p:txBody>
      </p:sp>
      <p:sp>
        <p:nvSpPr>
          <p:cNvPr id="279" name="Picture Placeholder 25"/>
          <p:cNvSpPr>
            <a:spLocks noGrp="1"/>
          </p:cNvSpPr>
          <p:nvPr>
            <p:ph type="pic" sz="quarter" idx="13"/>
          </p:nvPr>
        </p:nvSpPr>
        <p:spPr>
          <a:xfrm>
            <a:off x="17469702" y="134137"/>
            <a:ext cx="6914298" cy="5042170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80" name="Picture Placeholder 23"/>
          <p:cNvSpPr>
            <a:spLocks noGrp="1"/>
          </p:cNvSpPr>
          <p:nvPr>
            <p:ph type="pic" sz="quarter" idx="14"/>
          </p:nvPr>
        </p:nvSpPr>
        <p:spPr>
          <a:xfrm>
            <a:off x="0" y="134137"/>
            <a:ext cx="9286727" cy="5042270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81" name="Picture Placeholder 24"/>
          <p:cNvSpPr>
            <a:spLocks noGrp="1"/>
          </p:cNvSpPr>
          <p:nvPr>
            <p:ph type="pic" sz="quarter" idx="15"/>
          </p:nvPr>
        </p:nvSpPr>
        <p:spPr>
          <a:xfrm>
            <a:off x="9286726" y="134136"/>
            <a:ext cx="8182977" cy="5042161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8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res 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Freeform 16"/>
          <p:cNvSpPr>
            <a:spLocks noGrp="1"/>
          </p:cNvSpPr>
          <p:nvPr>
            <p:ph type="pic" sz="quarter" idx="13"/>
          </p:nvPr>
        </p:nvSpPr>
        <p:spPr>
          <a:xfrm>
            <a:off x="11860856" y="6970379"/>
            <a:ext cx="4857070" cy="5250942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90" name="Freeform 13"/>
          <p:cNvSpPr>
            <a:spLocks noGrp="1"/>
          </p:cNvSpPr>
          <p:nvPr>
            <p:ph type="pic" sz="quarter" idx="14"/>
          </p:nvPr>
        </p:nvSpPr>
        <p:spPr>
          <a:xfrm>
            <a:off x="7003788" y="6970379"/>
            <a:ext cx="4857069" cy="5250942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91" name="Freeform 10"/>
          <p:cNvSpPr>
            <a:spLocks noGrp="1"/>
          </p:cNvSpPr>
          <p:nvPr>
            <p:ph type="pic" sz="quarter" idx="15"/>
          </p:nvPr>
        </p:nvSpPr>
        <p:spPr>
          <a:xfrm>
            <a:off x="7003788" y="1719439"/>
            <a:ext cx="4857069" cy="5250941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9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res 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Freeform 16"/>
          <p:cNvSpPr>
            <a:spLocks noGrp="1"/>
          </p:cNvSpPr>
          <p:nvPr>
            <p:ph type="pic" sz="quarter" idx="13"/>
          </p:nvPr>
        </p:nvSpPr>
        <p:spPr>
          <a:xfrm>
            <a:off x="17951063" y="6165382"/>
            <a:ext cx="6432937" cy="5869199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00" name="Freeform 13"/>
          <p:cNvSpPr>
            <a:spLocks noGrp="1"/>
          </p:cNvSpPr>
          <p:nvPr>
            <p:ph type="pic" sz="quarter" idx="14"/>
          </p:nvPr>
        </p:nvSpPr>
        <p:spPr>
          <a:xfrm>
            <a:off x="11518130" y="5523190"/>
            <a:ext cx="6432936" cy="5869199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01" name="Freeform 10"/>
          <p:cNvSpPr>
            <a:spLocks noGrp="1"/>
          </p:cNvSpPr>
          <p:nvPr>
            <p:ph type="pic" sz="quarter" idx="15"/>
          </p:nvPr>
        </p:nvSpPr>
        <p:spPr>
          <a:xfrm>
            <a:off x="5085195" y="6123356"/>
            <a:ext cx="6432936" cy="5869198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0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res 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Freeform 12"/>
          <p:cNvSpPr>
            <a:spLocks noGrp="1"/>
          </p:cNvSpPr>
          <p:nvPr>
            <p:ph type="pic" sz="half" idx="13"/>
          </p:nvPr>
        </p:nvSpPr>
        <p:spPr>
          <a:xfrm>
            <a:off x="16841706" y="134137"/>
            <a:ext cx="7542294" cy="13701729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10" name="Freeform 9"/>
          <p:cNvSpPr>
            <a:spLocks noGrp="1"/>
          </p:cNvSpPr>
          <p:nvPr>
            <p:ph type="pic" sz="quarter" idx="14"/>
          </p:nvPr>
        </p:nvSpPr>
        <p:spPr>
          <a:xfrm>
            <a:off x="13283063" y="134137"/>
            <a:ext cx="3558644" cy="13701729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res 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Rectangle 5"/>
          <p:cNvSpPr/>
          <p:nvPr/>
        </p:nvSpPr>
        <p:spPr>
          <a:xfrm>
            <a:off x="2968707" y="4732434"/>
            <a:ext cx="21415294" cy="6980887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19" name="Freeform 9"/>
          <p:cNvSpPr>
            <a:spLocks noGrp="1"/>
          </p:cNvSpPr>
          <p:nvPr>
            <p:ph type="pic" sz="half" idx="13"/>
          </p:nvPr>
        </p:nvSpPr>
        <p:spPr>
          <a:xfrm>
            <a:off x="14957719" y="134136"/>
            <a:ext cx="7307589" cy="13701729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20" name="Rectangle 21"/>
          <p:cNvSpPr/>
          <p:nvPr/>
        </p:nvSpPr>
        <p:spPr>
          <a:xfrm>
            <a:off x="-1" y="7136"/>
            <a:ext cx="12192001" cy="127001"/>
          </a:xfrm>
          <a:prstGeom prst="rect">
            <a:avLst/>
          </a:prstGeom>
          <a:solidFill>
            <a:srgbClr val="249DAB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>
              <a:lnSpc>
                <a:spcPct val="90000"/>
              </a:lnSpc>
              <a:defRPr sz="34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endParaRPr/>
          </a:p>
        </p:txBody>
      </p:sp>
      <p:sp>
        <p:nvSpPr>
          <p:cNvPr id="321" name="Rectangle 21"/>
          <p:cNvSpPr/>
          <p:nvPr/>
        </p:nvSpPr>
        <p:spPr>
          <a:xfrm>
            <a:off x="12192000" y="-1"/>
            <a:ext cx="12192000" cy="127001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22" name="Rectangle 21"/>
          <p:cNvSpPr/>
          <p:nvPr/>
        </p:nvSpPr>
        <p:spPr>
          <a:xfrm>
            <a:off x="-1" y="11401476"/>
            <a:ext cx="24384001" cy="2314525"/>
          </a:xfrm>
          <a:prstGeom prst="rect">
            <a:avLst/>
          </a:prstGeom>
          <a:solidFill>
            <a:srgbClr val="249DAB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>
              <a:lnSpc>
                <a:spcPct val="90000"/>
              </a:lnSpc>
              <a:defRPr sz="34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endParaRPr/>
          </a:p>
        </p:txBody>
      </p:sp>
      <p:sp>
        <p:nvSpPr>
          <p:cNvPr id="3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reeform 17"/>
          <p:cNvSpPr>
            <a:spLocks noGrp="1"/>
          </p:cNvSpPr>
          <p:nvPr>
            <p:ph type="pic" sz="quarter" idx="13"/>
          </p:nvPr>
        </p:nvSpPr>
        <p:spPr>
          <a:xfrm>
            <a:off x="8634431" y="146835"/>
            <a:ext cx="5612420" cy="6968729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4" name="Freeform 11"/>
          <p:cNvSpPr>
            <a:spLocks noGrp="1"/>
          </p:cNvSpPr>
          <p:nvPr>
            <p:ph type="pic" sz="quarter" idx="14"/>
          </p:nvPr>
        </p:nvSpPr>
        <p:spPr>
          <a:xfrm>
            <a:off x="1650100" y="1266547"/>
            <a:ext cx="5952150" cy="8309436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5" name="Freeform 14"/>
          <p:cNvSpPr>
            <a:spLocks noGrp="1"/>
          </p:cNvSpPr>
          <p:nvPr>
            <p:ph type="pic" sz="quarter" idx="15"/>
          </p:nvPr>
        </p:nvSpPr>
        <p:spPr>
          <a:xfrm>
            <a:off x="4405179" y="5106825"/>
            <a:ext cx="5952150" cy="6770696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res 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Freeform 8"/>
          <p:cNvSpPr>
            <a:spLocks noGrp="1"/>
          </p:cNvSpPr>
          <p:nvPr>
            <p:ph type="pic" sz="half" idx="13"/>
          </p:nvPr>
        </p:nvSpPr>
        <p:spPr>
          <a:xfrm>
            <a:off x="1674655" y="134136"/>
            <a:ext cx="9229637" cy="13701729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res 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Freeform 8"/>
          <p:cNvSpPr>
            <a:spLocks noGrp="1"/>
          </p:cNvSpPr>
          <p:nvPr>
            <p:ph type="pic" sz="half" idx="13"/>
          </p:nvPr>
        </p:nvSpPr>
        <p:spPr>
          <a:xfrm>
            <a:off x="4097831" y="5570766"/>
            <a:ext cx="11278553" cy="8126300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res 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Freeform 8"/>
          <p:cNvSpPr>
            <a:spLocks noGrp="1"/>
          </p:cNvSpPr>
          <p:nvPr>
            <p:ph type="pic" sz="half" idx="13"/>
          </p:nvPr>
        </p:nvSpPr>
        <p:spPr>
          <a:xfrm>
            <a:off x="13105448" y="134136"/>
            <a:ext cx="11278552" cy="6346488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47" name="Rectangle 21"/>
          <p:cNvSpPr/>
          <p:nvPr/>
        </p:nvSpPr>
        <p:spPr>
          <a:xfrm>
            <a:off x="-1" y="7136"/>
            <a:ext cx="12192001" cy="127001"/>
          </a:xfrm>
          <a:prstGeom prst="rect">
            <a:avLst/>
          </a:prstGeom>
          <a:solidFill>
            <a:srgbClr val="249DAB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>
              <a:lnSpc>
                <a:spcPct val="90000"/>
              </a:lnSpc>
              <a:defRPr sz="34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endParaRPr/>
          </a:p>
        </p:txBody>
      </p:sp>
      <p:sp>
        <p:nvSpPr>
          <p:cNvPr id="348" name="Rectangle 21"/>
          <p:cNvSpPr/>
          <p:nvPr/>
        </p:nvSpPr>
        <p:spPr>
          <a:xfrm>
            <a:off x="12192000" y="-1"/>
            <a:ext cx="12192000" cy="127001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49" name="Rectangle 21"/>
          <p:cNvSpPr/>
          <p:nvPr/>
        </p:nvSpPr>
        <p:spPr>
          <a:xfrm>
            <a:off x="-1" y="11401476"/>
            <a:ext cx="24384001" cy="2314525"/>
          </a:xfrm>
          <a:prstGeom prst="rect">
            <a:avLst/>
          </a:prstGeom>
          <a:solidFill>
            <a:srgbClr val="249DAB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>
              <a:lnSpc>
                <a:spcPct val="90000"/>
              </a:lnSpc>
              <a:defRPr sz="34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endParaRPr/>
          </a:p>
        </p:txBody>
      </p:sp>
      <p:sp>
        <p:nvSpPr>
          <p:cNvPr id="3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Freeform 8"/>
          <p:cNvSpPr>
            <a:spLocks noGrp="1"/>
          </p:cNvSpPr>
          <p:nvPr>
            <p:ph type="pic" idx="13"/>
          </p:nvPr>
        </p:nvSpPr>
        <p:spPr>
          <a:xfrm>
            <a:off x="-1" y="134136"/>
            <a:ext cx="24384001" cy="7022136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58" name="Rectangle 21"/>
          <p:cNvSpPr/>
          <p:nvPr/>
        </p:nvSpPr>
        <p:spPr>
          <a:xfrm>
            <a:off x="-1" y="7136"/>
            <a:ext cx="12192001" cy="127001"/>
          </a:xfrm>
          <a:prstGeom prst="rect">
            <a:avLst/>
          </a:prstGeom>
          <a:solidFill>
            <a:srgbClr val="249DAB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>
              <a:lnSpc>
                <a:spcPct val="90000"/>
              </a:lnSpc>
              <a:defRPr sz="34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endParaRPr/>
          </a:p>
        </p:txBody>
      </p:sp>
      <p:sp>
        <p:nvSpPr>
          <p:cNvPr id="359" name="Rectangle 21"/>
          <p:cNvSpPr/>
          <p:nvPr/>
        </p:nvSpPr>
        <p:spPr>
          <a:xfrm>
            <a:off x="12192000" y="-1"/>
            <a:ext cx="12192000" cy="127001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60" name="Rectangle 21"/>
          <p:cNvSpPr/>
          <p:nvPr/>
        </p:nvSpPr>
        <p:spPr>
          <a:xfrm>
            <a:off x="-1" y="11401476"/>
            <a:ext cx="24384001" cy="2314525"/>
          </a:xfrm>
          <a:prstGeom prst="rect">
            <a:avLst/>
          </a:prstGeom>
          <a:solidFill>
            <a:srgbClr val="249DAB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>
              <a:lnSpc>
                <a:spcPct val="90000"/>
              </a:lnSpc>
              <a:defRPr sz="34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endParaRPr/>
          </a:p>
        </p:txBody>
      </p:sp>
      <p:sp>
        <p:nvSpPr>
          <p:cNvPr id="36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Freeform 13"/>
          <p:cNvSpPr>
            <a:spLocks noGrp="1"/>
          </p:cNvSpPr>
          <p:nvPr>
            <p:ph type="pic" sz="quarter" idx="13"/>
          </p:nvPr>
        </p:nvSpPr>
        <p:spPr>
          <a:xfrm>
            <a:off x="12305100" y="5755921"/>
            <a:ext cx="5879853" cy="5212599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4" name="Freeform 14"/>
          <p:cNvSpPr>
            <a:spLocks noGrp="1"/>
          </p:cNvSpPr>
          <p:nvPr>
            <p:ph type="pic" sz="quarter" idx="14"/>
          </p:nvPr>
        </p:nvSpPr>
        <p:spPr>
          <a:xfrm>
            <a:off x="18504149" y="5755921"/>
            <a:ext cx="5879852" cy="5212599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5" name="Freeform 12"/>
          <p:cNvSpPr>
            <a:spLocks noGrp="1"/>
          </p:cNvSpPr>
          <p:nvPr>
            <p:ph type="pic" sz="quarter" idx="15"/>
          </p:nvPr>
        </p:nvSpPr>
        <p:spPr>
          <a:xfrm>
            <a:off x="6106053" y="5755921"/>
            <a:ext cx="5879852" cy="5212599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6" name="Rectangle 21"/>
          <p:cNvSpPr/>
          <p:nvPr/>
        </p:nvSpPr>
        <p:spPr>
          <a:xfrm>
            <a:off x="-1" y="7136"/>
            <a:ext cx="12192001" cy="127001"/>
          </a:xfrm>
          <a:prstGeom prst="rect">
            <a:avLst/>
          </a:prstGeom>
          <a:solidFill>
            <a:srgbClr val="249DAB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>
              <a:lnSpc>
                <a:spcPct val="90000"/>
              </a:lnSpc>
              <a:defRPr sz="34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endParaRPr/>
          </a:p>
        </p:txBody>
      </p:sp>
      <p:sp>
        <p:nvSpPr>
          <p:cNvPr id="47" name="Rectangle 21"/>
          <p:cNvSpPr/>
          <p:nvPr/>
        </p:nvSpPr>
        <p:spPr>
          <a:xfrm>
            <a:off x="12192000" y="-1"/>
            <a:ext cx="12192000" cy="127001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8" name="Rectangle 21"/>
          <p:cNvSpPr/>
          <p:nvPr/>
        </p:nvSpPr>
        <p:spPr>
          <a:xfrm>
            <a:off x="-1" y="11401476"/>
            <a:ext cx="24384001" cy="2314525"/>
          </a:xfrm>
          <a:prstGeom prst="rect">
            <a:avLst/>
          </a:prstGeom>
          <a:solidFill>
            <a:srgbClr val="249DAB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>
              <a:lnSpc>
                <a:spcPct val="90000"/>
              </a:lnSpc>
              <a:defRPr sz="34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endParaRPr/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2233414" y="4161319"/>
            <a:ext cx="7725061" cy="4582220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7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1910169" y="372755"/>
            <a:ext cx="7119171" cy="3968260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8" name="Picture Placeholder 18"/>
          <p:cNvSpPr>
            <a:spLocks noGrp="1"/>
          </p:cNvSpPr>
          <p:nvPr>
            <p:ph type="pic" sz="quarter" idx="15"/>
          </p:nvPr>
        </p:nvSpPr>
        <p:spPr>
          <a:xfrm>
            <a:off x="1910169" y="8563842"/>
            <a:ext cx="7119171" cy="4222828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21"/>
          <p:cNvSpPr/>
          <p:nvPr/>
        </p:nvSpPr>
        <p:spPr>
          <a:xfrm>
            <a:off x="-1" y="11401476"/>
            <a:ext cx="24384001" cy="2314525"/>
          </a:xfrm>
          <a:prstGeom prst="rect">
            <a:avLst/>
          </a:prstGeom>
          <a:solidFill>
            <a:srgbClr val="249DAB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>
              <a:lnSpc>
                <a:spcPct val="90000"/>
              </a:lnSpc>
              <a:defRPr sz="34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endParaRPr/>
          </a:p>
        </p:txBody>
      </p:sp>
      <p:sp>
        <p:nvSpPr>
          <p:cNvPr id="67" name="Rectangle 5"/>
          <p:cNvSpPr/>
          <p:nvPr/>
        </p:nvSpPr>
        <p:spPr>
          <a:xfrm>
            <a:off x="18051806" y="14272"/>
            <a:ext cx="6332195" cy="13701729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8" name="Freeform 17"/>
          <p:cNvSpPr>
            <a:spLocks noGrp="1"/>
          </p:cNvSpPr>
          <p:nvPr>
            <p:ph type="pic" sz="quarter" idx="13"/>
          </p:nvPr>
        </p:nvSpPr>
        <p:spPr>
          <a:xfrm>
            <a:off x="14433864" y="7482641"/>
            <a:ext cx="5879852" cy="5212599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9" name="Freeform 14"/>
          <p:cNvSpPr>
            <a:spLocks noGrp="1"/>
          </p:cNvSpPr>
          <p:nvPr>
            <p:ph type="pic" sz="quarter" idx="14"/>
          </p:nvPr>
        </p:nvSpPr>
        <p:spPr>
          <a:xfrm>
            <a:off x="14433864" y="1256419"/>
            <a:ext cx="5879852" cy="5212600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70" name="Freeform 11"/>
          <p:cNvSpPr>
            <a:spLocks noGrp="1"/>
          </p:cNvSpPr>
          <p:nvPr>
            <p:ph type="pic" sz="quarter" idx="15"/>
          </p:nvPr>
        </p:nvSpPr>
        <p:spPr>
          <a:xfrm>
            <a:off x="10023975" y="4369530"/>
            <a:ext cx="5879852" cy="5212600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71" name="Rectangle 21"/>
          <p:cNvSpPr/>
          <p:nvPr/>
        </p:nvSpPr>
        <p:spPr>
          <a:xfrm>
            <a:off x="-1" y="7136"/>
            <a:ext cx="12192001" cy="127001"/>
          </a:xfrm>
          <a:prstGeom prst="rect">
            <a:avLst/>
          </a:prstGeom>
          <a:solidFill>
            <a:srgbClr val="249DAB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>
              <a:lnSpc>
                <a:spcPct val="90000"/>
              </a:lnSpc>
              <a:defRPr sz="34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endParaRPr/>
          </a:p>
        </p:txBody>
      </p:sp>
      <p:sp>
        <p:nvSpPr>
          <p:cNvPr id="72" name="Rectangle 21"/>
          <p:cNvSpPr/>
          <p:nvPr/>
        </p:nvSpPr>
        <p:spPr>
          <a:xfrm>
            <a:off x="12192000" y="-1"/>
            <a:ext cx="12192000" cy="127001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21"/>
          <p:cNvSpPr/>
          <p:nvPr/>
        </p:nvSpPr>
        <p:spPr>
          <a:xfrm>
            <a:off x="-1" y="11401476"/>
            <a:ext cx="24384001" cy="2314525"/>
          </a:xfrm>
          <a:prstGeom prst="rect">
            <a:avLst/>
          </a:prstGeom>
          <a:solidFill>
            <a:srgbClr val="249DAB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>
              <a:lnSpc>
                <a:spcPct val="90000"/>
              </a:lnSpc>
              <a:defRPr sz="34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endParaRPr/>
          </a:p>
        </p:txBody>
      </p:sp>
      <p:sp>
        <p:nvSpPr>
          <p:cNvPr id="81" name="Rectangle 4"/>
          <p:cNvSpPr/>
          <p:nvPr/>
        </p:nvSpPr>
        <p:spPr>
          <a:xfrm>
            <a:off x="1662475" y="7136"/>
            <a:ext cx="22721526" cy="12349824"/>
          </a:xfrm>
          <a:prstGeom prst="rect">
            <a:avLst/>
          </a:prstGeom>
          <a:solidFill>
            <a:srgbClr val="249DAB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>
              <a:lnSpc>
                <a:spcPct val="90000"/>
              </a:lnSpc>
              <a:defRPr sz="34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endParaRPr/>
          </a:p>
        </p:txBody>
      </p:sp>
      <p:sp>
        <p:nvSpPr>
          <p:cNvPr id="82" name="Rectangle 21"/>
          <p:cNvSpPr/>
          <p:nvPr/>
        </p:nvSpPr>
        <p:spPr>
          <a:xfrm>
            <a:off x="-1" y="7136"/>
            <a:ext cx="12192001" cy="127001"/>
          </a:xfrm>
          <a:prstGeom prst="rect">
            <a:avLst/>
          </a:prstGeom>
          <a:solidFill>
            <a:srgbClr val="249DAB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>
              <a:lnSpc>
                <a:spcPct val="90000"/>
              </a:lnSpc>
              <a:defRPr sz="34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endParaRPr/>
          </a:p>
        </p:txBody>
      </p:sp>
      <p:sp>
        <p:nvSpPr>
          <p:cNvPr id="83" name="Rectangle 21"/>
          <p:cNvSpPr/>
          <p:nvPr/>
        </p:nvSpPr>
        <p:spPr>
          <a:xfrm>
            <a:off x="12192000" y="-1"/>
            <a:ext cx="12192000" cy="127001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Freeform 23"/>
          <p:cNvSpPr>
            <a:spLocks noGrp="1"/>
          </p:cNvSpPr>
          <p:nvPr>
            <p:ph type="pic" sz="quarter" idx="13"/>
          </p:nvPr>
        </p:nvSpPr>
        <p:spPr>
          <a:xfrm>
            <a:off x="17894605" y="6924492"/>
            <a:ext cx="6489395" cy="6911372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92" name="Freeform 19"/>
          <p:cNvSpPr>
            <a:spLocks noGrp="1"/>
          </p:cNvSpPr>
          <p:nvPr>
            <p:ph type="pic" sz="quarter" idx="14"/>
          </p:nvPr>
        </p:nvSpPr>
        <p:spPr>
          <a:xfrm>
            <a:off x="11405211" y="6924492"/>
            <a:ext cx="6489396" cy="6911372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93" name="Freeform 16"/>
          <p:cNvSpPr>
            <a:spLocks noGrp="1"/>
          </p:cNvSpPr>
          <p:nvPr>
            <p:ph type="pic" sz="quarter" idx="15"/>
          </p:nvPr>
        </p:nvSpPr>
        <p:spPr>
          <a:xfrm>
            <a:off x="17894606" y="134136"/>
            <a:ext cx="6489394" cy="6790358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94" name="Freeform 13"/>
          <p:cNvSpPr>
            <a:spLocks noGrp="1"/>
          </p:cNvSpPr>
          <p:nvPr>
            <p:ph type="pic" sz="quarter" idx="16"/>
          </p:nvPr>
        </p:nvSpPr>
        <p:spPr>
          <a:xfrm>
            <a:off x="11405211" y="134136"/>
            <a:ext cx="6489396" cy="6790358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Freeform 23"/>
          <p:cNvSpPr>
            <a:spLocks noGrp="1"/>
          </p:cNvSpPr>
          <p:nvPr>
            <p:ph type="pic" sz="quarter" idx="13"/>
          </p:nvPr>
        </p:nvSpPr>
        <p:spPr>
          <a:xfrm>
            <a:off x="16835046" y="134136"/>
            <a:ext cx="5611720" cy="7688192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03" name="Freeform 20"/>
          <p:cNvSpPr>
            <a:spLocks noGrp="1"/>
          </p:cNvSpPr>
          <p:nvPr>
            <p:ph type="pic" sz="quarter" idx="14"/>
          </p:nvPr>
        </p:nvSpPr>
        <p:spPr>
          <a:xfrm>
            <a:off x="11223328" y="134136"/>
            <a:ext cx="5611721" cy="7688192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04" name="Freeform 17"/>
          <p:cNvSpPr>
            <a:spLocks noGrp="1"/>
          </p:cNvSpPr>
          <p:nvPr>
            <p:ph type="pic" sz="quarter" idx="15"/>
          </p:nvPr>
        </p:nvSpPr>
        <p:spPr>
          <a:xfrm>
            <a:off x="5611718" y="134136"/>
            <a:ext cx="5611720" cy="7688192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05" name="Freeform 13"/>
          <p:cNvSpPr>
            <a:spLocks noGrp="1"/>
          </p:cNvSpPr>
          <p:nvPr>
            <p:ph type="pic" sz="quarter" idx="16"/>
          </p:nvPr>
        </p:nvSpPr>
        <p:spPr>
          <a:xfrm>
            <a:off x="-1" y="134136"/>
            <a:ext cx="5611720" cy="7688192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06" name="Rectangle 21"/>
          <p:cNvSpPr/>
          <p:nvPr/>
        </p:nvSpPr>
        <p:spPr>
          <a:xfrm>
            <a:off x="-1" y="7136"/>
            <a:ext cx="12192001" cy="127001"/>
          </a:xfrm>
          <a:prstGeom prst="rect">
            <a:avLst/>
          </a:prstGeom>
          <a:solidFill>
            <a:srgbClr val="249DAB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>
              <a:lnSpc>
                <a:spcPct val="90000"/>
              </a:lnSpc>
              <a:defRPr sz="34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endParaRPr/>
          </a:p>
        </p:txBody>
      </p:sp>
      <p:sp>
        <p:nvSpPr>
          <p:cNvPr id="107" name="Rectangle 21"/>
          <p:cNvSpPr/>
          <p:nvPr/>
        </p:nvSpPr>
        <p:spPr>
          <a:xfrm>
            <a:off x="12192000" y="-1"/>
            <a:ext cx="12192000" cy="127001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8" name="Rectangle 21"/>
          <p:cNvSpPr/>
          <p:nvPr/>
        </p:nvSpPr>
        <p:spPr>
          <a:xfrm>
            <a:off x="-1" y="11401476"/>
            <a:ext cx="24384001" cy="2314525"/>
          </a:xfrm>
          <a:prstGeom prst="rect">
            <a:avLst/>
          </a:prstGeom>
          <a:solidFill>
            <a:srgbClr val="249DAB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>
              <a:lnSpc>
                <a:spcPct val="90000"/>
              </a:lnSpc>
              <a:defRPr sz="34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endParaRPr/>
          </a:p>
        </p:txBody>
      </p:sp>
      <p:sp>
        <p:nvSpPr>
          <p:cNvPr id="10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24.xml"/><Relationship Id="rId25" Type="http://schemas.openxmlformats.org/officeDocument/2006/relationships/slideLayout" Target="../slideLayouts/slideLayout25.xml"/><Relationship Id="rId26" Type="http://schemas.openxmlformats.org/officeDocument/2006/relationships/slideLayout" Target="../slideLayouts/slideLayout26.xml"/><Relationship Id="rId27" Type="http://schemas.openxmlformats.org/officeDocument/2006/relationships/slideLayout" Target="../slideLayouts/slideLayout27.xml"/><Relationship Id="rId28" Type="http://schemas.openxmlformats.org/officeDocument/2006/relationships/slideLayout" Target="../slideLayouts/slideLayout28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30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31.xml"/><Relationship Id="rId32" Type="http://schemas.openxmlformats.org/officeDocument/2006/relationships/slideLayout" Target="../slideLayouts/slideLayout32.xml"/><Relationship Id="rId9" Type="http://schemas.openxmlformats.org/officeDocument/2006/relationships/slideLayout" Target="../slideLayouts/slideLayout9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3" Type="http://schemas.openxmlformats.org/officeDocument/2006/relationships/slideLayout" Target="../slideLayouts/slideLayout33.xml"/><Relationship Id="rId34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"/>
          <p:cNvSpPr/>
          <p:nvPr/>
        </p:nvSpPr>
        <p:spPr>
          <a:xfrm>
            <a:off x="-1" y="11401476"/>
            <a:ext cx="24384001" cy="2314525"/>
          </a:xfrm>
          <a:prstGeom prst="rect">
            <a:avLst/>
          </a:prstGeom>
          <a:solidFill>
            <a:srgbClr val="249DAB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>
              <a:lnSpc>
                <a:spcPct val="90000"/>
              </a:lnSpc>
              <a:defRPr sz="34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endParaRPr/>
          </a:p>
        </p:txBody>
      </p:sp>
      <p:sp>
        <p:nvSpPr>
          <p:cNvPr id="3" name="Rectangle 21"/>
          <p:cNvSpPr/>
          <p:nvPr/>
        </p:nvSpPr>
        <p:spPr>
          <a:xfrm>
            <a:off x="-1" y="7136"/>
            <a:ext cx="12192001" cy="127001"/>
          </a:xfrm>
          <a:prstGeom prst="rect">
            <a:avLst/>
          </a:prstGeom>
          <a:solidFill>
            <a:srgbClr val="249DAB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>
              <a:lnSpc>
                <a:spcPct val="90000"/>
              </a:lnSpc>
              <a:defRPr sz="34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endParaRPr/>
          </a:p>
        </p:txBody>
      </p:sp>
      <p:sp>
        <p:nvSpPr>
          <p:cNvPr id="4" name="Rectangle 21"/>
          <p:cNvSpPr/>
          <p:nvPr/>
        </p:nvSpPr>
        <p:spPr>
          <a:xfrm>
            <a:off x="12192000" y="-1"/>
            <a:ext cx="12192000" cy="127001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Title Text"/>
          <p:cNvSpPr txBox="1">
            <a:spLocks noGrp="1"/>
          </p:cNvSpPr>
          <p:nvPr>
            <p:ph type="title"/>
          </p:nvPr>
        </p:nvSpPr>
        <p:spPr>
          <a:xfrm>
            <a:off x="1219199" y="191094"/>
            <a:ext cx="21945601" cy="301311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6" name="Body Level One…"/>
          <p:cNvSpPr txBox="1">
            <a:spLocks noGrp="1"/>
          </p:cNvSpPr>
          <p:nvPr>
            <p:ph type="body" idx="1"/>
          </p:nvPr>
        </p:nvSpPr>
        <p:spPr>
          <a:xfrm>
            <a:off x="1219199" y="3204205"/>
            <a:ext cx="21945601" cy="1050466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>
            <a:normAutofit/>
          </a:bodyPr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4630399" y="12341862"/>
            <a:ext cx="5689601" cy="729491"/>
          </a:xfrm>
          <a:prstGeom prst="rect">
            <a:avLst/>
          </a:prstGeom>
          <a:ln w="3175">
            <a:miter lim="400000"/>
          </a:ln>
        </p:spPr>
        <p:txBody>
          <a:bodyPr wrap="none" lIns="45672" tIns="45672" rIns="45672" bIns="45672" anchor="ctr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</p:sldLayoutIdLst>
  <p:transition spd="med"/>
  <p:txStyles>
    <p:titleStyle>
      <a:lvl1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0" b="0" i="0" u="none" strike="noStrike" cap="none" spc="0" baseline="0">
          <a:solidFill>
            <a:schemeClr val="accent2"/>
          </a:solidFill>
          <a:uFillTx/>
          <a:latin typeface="Montserrat Black"/>
          <a:ea typeface="Montserrat Black"/>
          <a:cs typeface="Montserrat Black"/>
          <a:sym typeface="Montserrat Black"/>
        </a:defRPr>
      </a:lvl1pPr>
      <a:lvl2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0" b="0" i="0" u="none" strike="noStrike" cap="none" spc="0" baseline="0">
          <a:solidFill>
            <a:schemeClr val="accent2"/>
          </a:solidFill>
          <a:uFillTx/>
          <a:latin typeface="Montserrat Black"/>
          <a:ea typeface="Montserrat Black"/>
          <a:cs typeface="Montserrat Black"/>
          <a:sym typeface="Montserrat Black"/>
        </a:defRPr>
      </a:lvl2pPr>
      <a:lvl3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0" b="0" i="0" u="none" strike="noStrike" cap="none" spc="0" baseline="0">
          <a:solidFill>
            <a:schemeClr val="accent2"/>
          </a:solidFill>
          <a:uFillTx/>
          <a:latin typeface="Montserrat Black"/>
          <a:ea typeface="Montserrat Black"/>
          <a:cs typeface="Montserrat Black"/>
          <a:sym typeface="Montserrat Black"/>
        </a:defRPr>
      </a:lvl3pPr>
      <a:lvl4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0" b="0" i="0" u="none" strike="noStrike" cap="none" spc="0" baseline="0">
          <a:solidFill>
            <a:schemeClr val="accent2"/>
          </a:solidFill>
          <a:uFillTx/>
          <a:latin typeface="Montserrat Black"/>
          <a:ea typeface="Montserrat Black"/>
          <a:cs typeface="Montserrat Black"/>
          <a:sym typeface="Montserrat Black"/>
        </a:defRPr>
      </a:lvl4pPr>
      <a:lvl5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0" b="0" i="0" u="none" strike="noStrike" cap="none" spc="0" baseline="0">
          <a:solidFill>
            <a:schemeClr val="accent2"/>
          </a:solidFill>
          <a:uFillTx/>
          <a:latin typeface="Montserrat Black"/>
          <a:ea typeface="Montserrat Black"/>
          <a:cs typeface="Montserrat Black"/>
          <a:sym typeface="Montserrat Black"/>
        </a:defRPr>
      </a:lvl5pPr>
      <a:lvl6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0" b="0" i="0" u="none" strike="noStrike" cap="none" spc="0" baseline="0">
          <a:solidFill>
            <a:schemeClr val="accent2"/>
          </a:solidFill>
          <a:uFillTx/>
          <a:latin typeface="Montserrat Black"/>
          <a:ea typeface="Montserrat Black"/>
          <a:cs typeface="Montserrat Black"/>
          <a:sym typeface="Montserrat Black"/>
        </a:defRPr>
      </a:lvl6pPr>
      <a:lvl7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0" b="0" i="0" u="none" strike="noStrike" cap="none" spc="0" baseline="0">
          <a:solidFill>
            <a:schemeClr val="accent2"/>
          </a:solidFill>
          <a:uFillTx/>
          <a:latin typeface="Montserrat Black"/>
          <a:ea typeface="Montserrat Black"/>
          <a:cs typeface="Montserrat Black"/>
          <a:sym typeface="Montserrat Black"/>
        </a:defRPr>
      </a:lvl7pPr>
      <a:lvl8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0" b="0" i="0" u="none" strike="noStrike" cap="none" spc="0" baseline="0">
          <a:solidFill>
            <a:schemeClr val="accent2"/>
          </a:solidFill>
          <a:uFillTx/>
          <a:latin typeface="Montserrat Black"/>
          <a:ea typeface="Montserrat Black"/>
          <a:cs typeface="Montserrat Black"/>
          <a:sym typeface="Montserrat Black"/>
        </a:defRPr>
      </a:lvl8pPr>
      <a:lvl9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0" b="0" i="0" u="none" strike="noStrike" cap="none" spc="0" baseline="0">
          <a:solidFill>
            <a:schemeClr val="accent2"/>
          </a:solidFill>
          <a:uFillTx/>
          <a:latin typeface="Montserrat Black"/>
          <a:ea typeface="Montserrat Black"/>
          <a:cs typeface="Montserrat Black"/>
          <a:sym typeface="Montserrat Black"/>
        </a:defRPr>
      </a:lvl9pPr>
    </p:titleStyle>
    <p:bodyStyle>
      <a:lvl1pPr marL="0" marR="0" indent="0" algn="l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 typeface="Arial"/>
        <a:buNone/>
        <a:tabLst/>
        <a:defRPr sz="2300" b="0" i="0" u="none" strike="noStrike" cap="none" spc="0" baseline="0">
          <a:solidFill>
            <a:schemeClr val="tx1"/>
          </a:solidFill>
          <a:uFillTx/>
          <a:latin typeface="Montserrat" charset="0"/>
          <a:ea typeface="Montserrat" charset="0"/>
          <a:cs typeface="Montserrat" charset="0"/>
          <a:sym typeface="Montserrat Black"/>
        </a:defRPr>
      </a:lvl1pPr>
      <a:lvl2pPr marL="914400" marR="0" indent="0" algn="l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 typeface="Arial"/>
        <a:buNone/>
        <a:tabLst/>
        <a:defRPr sz="2300" b="0" i="0" u="none" strike="noStrike" cap="none" spc="0" baseline="0">
          <a:solidFill>
            <a:schemeClr val="tx1"/>
          </a:solidFill>
          <a:uFillTx/>
          <a:latin typeface="Montserrat" charset="0"/>
          <a:ea typeface="Montserrat" charset="0"/>
          <a:cs typeface="Montserrat" charset="0"/>
          <a:sym typeface="Montserrat Black"/>
        </a:defRPr>
      </a:lvl2pPr>
      <a:lvl3pPr marL="1828800" marR="0" indent="0" algn="l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 typeface="Arial"/>
        <a:buNone/>
        <a:tabLst/>
        <a:defRPr sz="2300" b="0" i="0" u="none" strike="noStrike" cap="none" spc="0" baseline="0">
          <a:solidFill>
            <a:schemeClr val="tx1"/>
          </a:solidFill>
          <a:uFillTx/>
          <a:latin typeface="Montserrat" charset="0"/>
          <a:ea typeface="Montserrat" charset="0"/>
          <a:cs typeface="Montserrat" charset="0"/>
          <a:sym typeface="Montserrat Black"/>
        </a:defRPr>
      </a:lvl3pPr>
      <a:lvl4pPr marL="2743200" marR="0" indent="0" algn="l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 typeface="Arial"/>
        <a:buNone/>
        <a:tabLst/>
        <a:defRPr sz="2300" b="0" i="0" u="none" strike="noStrike" cap="none" spc="0" baseline="0">
          <a:solidFill>
            <a:schemeClr val="tx1"/>
          </a:solidFill>
          <a:uFillTx/>
          <a:latin typeface="Montserrat" charset="0"/>
          <a:ea typeface="Montserrat" charset="0"/>
          <a:cs typeface="Montserrat" charset="0"/>
          <a:sym typeface="Montserrat Black"/>
        </a:defRPr>
      </a:lvl4pPr>
      <a:lvl5pPr marL="3657600" marR="0" indent="0" algn="l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 typeface="Arial"/>
        <a:buNone/>
        <a:tabLst/>
        <a:defRPr sz="2300" b="0" i="0" u="none" strike="noStrike" cap="none" spc="0" baseline="0">
          <a:solidFill>
            <a:schemeClr val="tx1"/>
          </a:solidFill>
          <a:uFillTx/>
          <a:latin typeface="Montserrat" charset="0"/>
          <a:ea typeface="Montserrat" charset="0"/>
          <a:cs typeface="Montserrat" charset="0"/>
          <a:sym typeface="Montserrat Black"/>
        </a:defRPr>
      </a:lvl5pPr>
      <a:lvl6pPr marL="5435600" marR="0" indent="-863600" algn="l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 typeface="Arial"/>
        <a:buChar char="•"/>
        <a:tabLst/>
        <a:defRPr sz="6800" b="0" i="0" u="none" strike="noStrike" cap="none" spc="0" baseline="0">
          <a:solidFill>
            <a:schemeClr val="accent2"/>
          </a:solidFill>
          <a:uFillTx/>
          <a:latin typeface="Montserrat Black"/>
          <a:ea typeface="Montserrat Black"/>
          <a:cs typeface="Montserrat Black"/>
          <a:sym typeface="Montserrat Black"/>
        </a:defRPr>
      </a:lvl6pPr>
      <a:lvl7pPr marL="6350000" marR="0" indent="-863600" algn="l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 typeface="Arial"/>
        <a:buChar char="•"/>
        <a:tabLst/>
        <a:defRPr sz="6800" b="0" i="0" u="none" strike="noStrike" cap="none" spc="0" baseline="0">
          <a:solidFill>
            <a:schemeClr val="accent2"/>
          </a:solidFill>
          <a:uFillTx/>
          <a:latin typeface="Montserrat Black"/>
          <a:ea typeface="Montserrat Black"/>
          <a:cs typeface="Montserrat Black"/>
          <a:sym typeface="Montserrat Black"/>
        </a:defRPr>
      </a:lvl7pPr>
      <a:lvl8pPr marL="7264400" marR="0" indent="-863600" algn="l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 typeface="Arial"/>
        <a:buChar char="•"/>
        <a:tabLst/>
        <a:defRPr sz="6800" b="0" i="0" u="none" strike="noStrike" cap="none" spc="0" baseline="0">
          <a:solidFill>
            <a:schemeClr val="accent2"/>
          </a:solidFill>
          <a:uFillTx/>
          <a:latin typeface="Montserrat Black"/>
          <a:ea typeface="Montserrat Black"/>
          <a:cs typeface="Montserrat Black"/>
          <a:sym typeface="Montserrat Black"/>
        </a:defRPr>
      </a:lvl8pPr>
      <a:lvl9pPr marL="8178800" marR="0" indent="-863600" algn="l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 typeface="Arial"/>
        <a:buChar char="•"/>
        <a:tabLst/>
        <a:defRPr sz="6800" b="0" i="0" u="none" strike="noStrike" cap="none" spc="0" baseline="0">
          <a:solidFill>
            <a:schemeClr val="accent2"/>
          </a:solidFill>
          <a:uFillTx/>
          <a:latin typeface="Montserrat Black"/>
          <a:ea typeface="Montserrat Black"/>
          <a:cs typeface="Montserrat Black"/>
          <a:sym typeface="Montserrat Black"/>
        </a:defRPr>
      </a:lvl9pPr>
    </p:bodyStyle>
    <p:otherStyle>
      <a:lvl1pPr marL="0" marR="0" indent="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Montserrat-Bold"/>
        </a:defRPr>
      </a:lvl1pPr>
      <a:lvl2pPr marL="0" marR="0" indent="91440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Montserrat-Bold"/>
        </a:defRPr>
      </a:lvl2pPr>
      <a:lvl3pPr marL="0" marR="0" indent="182880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Montserrat-Bold"/>
        </a:defRPr>
      </a:lvl3pPr>
      <a:lvl4pPr marL="0" marR="0" indent="274320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Montserrat-Bold"/>
        </a:defRPr>
      </a:lvl4pPr>
      <a:lvl5pPr marL="0" marR="0" indent="365760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Montserrat-Bold"/>
        </a:defRPr>
      </a:lvl5pPr>
      <a:lvl6pPr marL="0" marR="0" indent="457200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Montserrat-Bold"/>
        </a:defRPr>
      </a:lvl6pPr>
      <a:lvl7pPr marL="0" marR="0" indent="548640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Montserrat-Bold"/>
        </a:defRPr>
      </a:lvl7pPr>
      <a:lvl8pPr marL="0" marR="0" indent="640080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Montserrat-Bold"/>
        </a:defRPr>
      </a:lvl8pPr>
      <a:lvl9pPr marL="0" marR="0" indent="731520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Montserrat-Bold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chart" Target="../charts/char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4" Type="http://schemas.openxmlformats.org/officeDocument/2006/relationships/chart" Target="../charts/chart4.xml"/><Relationship Id="rId1" Type="http://schemas.openxmlformats.org/officeDocument/2006/relationships/slideLayout" Target="../slideLayouts/slideLayout21.xml"/><Relationship Id="rId2" Type="http://schemas.openxmlformats.org/officeDocument/2006/relationships/chart" Target="../charts/char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4" Type="http://schemas.openxmlformats.org/officeDocument/2006/relationships/chart" Target="../charts/chart7.xml"/><Relationship Id="rId1" Type="http://schemas.openxmlformats.org/officeDocument/2006/relationships/slideLayout" Target="../slideLayouts/slideLayout21.xml"/><Relationship Id="rId2" Type="http://schemas.openxmlformats.org/officeDocument/2006/relationships/chart" Target="../charts/char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4" Type="http://schemas.openxmlformats.org/officeDocument/2006/relationships/chart" Target="../charts/chart10.xml"/><Relationship Id="rId5" Type="http://schemas.openxmlformats.org/officeDocument/2006/relationships/chart" Target="../charts/chart11.xml"/><Relationship Id="rId1" Type="http://schemas.openxmlformats.org/officeDocument/2006/relationships/slideLayout" Target="../slideLayouts/slideLayout21.xml"/><Relationship Id="rId2" Type="http://schemas.openxmlformats.org/officeDocument/2006/relationships/chart" Target="../charts/char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31.xml"/><Relationship Id="rId2" Type="http://schemas.openxmlformats.org/officeDocument/2006/relationships/image" Target="../media/image1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32.xml"/><Relationship Id="rId2" Type="http://schemas.openxmlformats.org/officeDocument/2006/relationships/image" Target="../media/image1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33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Rectangle 5"/>
          <p:cNvSpPr/>
          <p:nvPr/>
        </p:nvSpPr>
        <p:spPr>
          <a:xfrm>
            <a:off x="12567515" y="6234184"/>
            <a:ext cx="2548977" cy="2311351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71" name="Title 1"/>
          <p:cNvSpPr txBox="1"/>
          <p:nvPr/>
        </p:nvSpPr>
        <p:spPr>
          <a:xfrm>
            <a:off x="1531390" y="853366"/>
            <a:ext cx="13311432" cy="504434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spAutoFit/>
          </a:bodyPr>
          <a:lstStyle>
            <a:lvl1pPr>
              <a:defRPr sz="16000">
                <a:solidFill>
                  <a:srgbClr val="F6F6F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Business Consultant</a:t>
            </a:r>
          </a:p>
        </p:txBody>
      </p:sp>
      <p:sp>
        <p:nvSpPr>
          <p:cNvPr id="375" name="Title 1"/>
          <p:cNvSpPr txBox="1"/>
          <p:nvPr/>
        </p:nvSpPr>
        <p:spPr>
          <a:xfrm>
            <a:off x="1516888" y="1304128"/>
            <a:ext cx="7173684" cy="256784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spAutoFit/>
          </a:bodyPr>
          <a:lstStyle>
            <a:lvl1pPr>
              <a:lnSpc>
                <a:spcPct val="90000"/>
              </a:lnSpc>
              <a:defRPr sz="16000">
                <a:solidFill>
                  <a:schemeClr val="accent2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Everly</a:t>
            </a:r>
          </a:p>
        </p:txBody>
      </p:sp>
      <p:sp>
        <p:nvSpPr>
          <p:cNvPr id="376" name="Subtitle 2"/>
          <p:cNvSpPr txBox="1"/>
          <p:nvPr/>
        </p:nvSpPr>
        <p:spPr>
          <a:xfrm>
            <a:off x="1666571" y="3984181"/>
            <a:ext cx="8120037" cy="78585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lnSpc>
                <a:spcPct val="90000"/>
              </a:lnSpc>
              <a:spcBef>
                <a:spcPts val="2000"/>
              </a:spcBef>
              <a:defRPr sz="2800">
                <a:solidFill>
                  <a:schemeClr val="accent2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Business Consultant Presentation Template</a:t>
            </a:r>
          </a:p>
        </p:txBody>
      </p:sp>
      <p:sp>
        <p:nvSpPr>
          <p:cNvPr id="377" name="TextBox 5"/>
          <p:cNvSpPr txBox="1"/>
          <p:nvPr/>
        </p:nvSpPr>
        <p:spPr>
          <a:xfrm>
            <a:off x="1694695" y="4882243"/>
            <a:ext cx="6818070" cy="1234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378" name="TextBox 19"/>
          <p:cNvSpPr txBox="1"/>
          <p:nvPr/>
        </p:nvSpPr>
        <p:spPr>
          <a:xfrm>
            <a:off x="11805901" y="12766964"/>
            <a:ext cx="772197" cy="52314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1.</a:t>
            </a:r>
          </a:p>
        </p:txBody>
      </p:sp>
      <p:sp>
        <p:nvSpPr>
          <p:cNvPr id="379" name="Shape"/>
          <p:cNvSpPr/>
          <p:nvPr/>
        </p:nvSpPr>
        <p:spPr>
          <a:xfrm rot="10800000">
            <a:off x="12817539" y="12908205"/>
            <a:ext cx="289353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  <p:sp>
        <p:nvSpPr>
          <p:cNvPr id="10" name="Picture Placeholder 9"/>
          <p:cNvSpPr>
            <a:spLocks noGrp="1"/>
          </p:cNvSpPr>
          <p:nvPr>
            <p:ph type="pic" sz="quarter" idx="15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Title 1"/>
          <p:cNvSpPr txBox="1"/>
          <p:nvPr/>
        </p:nvSpPr>
        <p:spPr>
          <a:xfrm>
            <a:off x="9726181" y="1473871"/>
            <a:ext cx="17953756" cy="553193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16000">
                <a:solidFill>
                  <a:srgbClr val="F6F6F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We Serve You In the Best Way</a:t>
            </a:r>
          </a:p>
        </p:txBody>
      </p:sp>
      <p:sp>
        <p:nvSpPr>
          <p:cNvPr id="498" name="Title 1"/>
          <p:cNvSpPr txBox="1"/>
          <p:nvPr/>
        </p:nvSpPr>
        <p:spPr>
          <a:xfrm>
            <a:off x="49501" y="1950231"/>
            <a:ext cx="13097765" cy="469819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16000">
                <a:solidFill>
                  <a:srgbClr val="F6F6F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Services</a:t>
            </a:r>
          </a:p>
        </p:txBody>
      </p:sp>
      <p:sp>
        <p:nvSpPr>
          <p:cNvPr id="2" name="Picture Placeholder 1"/>
          <p:cNvSpPr>
            <a:spLocks noGrp="1"/>
          </p:cNvSpPr>
          <p:nvPr>
            <p:ph type="pic" sz="half" idx="14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  <p:sp>
        <p:nvSpPr>
          <p:cNvPr id="499" name="Title 1"/>
          <p:cNvSpPr txBox="1"/>
          <p:nvPr/>
        </p:nvSpPr>
        <p:spPr>
          <a:xfrm>
            <a:off x="14851499" y="3216418"/>
            <a:ext cx="7703122" cy="231452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6800">
                <a:solidFill>
                  <a:schemeClr val="accent2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We Serve You In the Best Way</a:t>
            </a:r>
          </a:p>
        </p:txBody>
      </p:sp>
      <p:sp>
        <p:nvSpPr>
          <p:cNvPr id="502" name="Rectangle 6"/>
          <p:cNvSpPr/>
          <p:nvPr/>
        </p:nvSpPr>
        <p:spPr>
          <a:xfrm>
            <a:off x="1455905" y="4634745"/>
            <a:ext cx="5916414" cy="4446511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03" name="Rectangle 9"/>
          <p:cNvSpPr/>
          <p:nvPr/>
        </p:nvSpPr>
        <p:spPr>
          <a:xfrm>
            <a:off x="1263173" y="4634744"/>
            <a:ext cx="192731" cy="4446511"/>
          </a:xfrm>
          <a:prstGeom prst="rect">
            <a:avLst/>
          </a:prstGeom>
          <a:solidFill>
            <a:srgbClr val="249DAB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>
              <a:lnSpc>
                <a:spcPct val="90000"/>
              </a:lnSpc>
              <a:defRPr sz="34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endParaRPr/>
          </a:p>
        </p:txBody>
      </p:sp>
      <p:sp>
        <p:nvSpPr>
          <p:cNvPr id="504" name="TextBox 2"/>
          <p:cNvSpPr txBox="1"/>
          <p:nvPr/>
        </p:nvSpPr>
        <p:spPr>
          <a:xfrm>
            <a:off x="14985420" y="8351085"/>
            <a:ext cx="7005357" cy="1234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505" name="TextBox 3"/>
          <p:cNvSpPr txBox="1"/>
          <p:nvPr/>
        </p:nvSpPr>
        <p:spPr>
          <a:xfrm>
            <a:off x="14985421" y="6587690"/>
            <a:ext cx="7005357" cy="1234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506" name="TextBox 7"/>
          <p:cNvSpPr txBox="1"/>
          <p:nvPr/>
        </p:nvSpPr>
        <p:spPr>
          <a:xfrm>
            <a:off x="2338928" y="5669354"/>
            <a:ext cx="4150369" cy="237729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Time for another Keynote presentation. it’s your first one, and your hands are already sweating at the thought of having to speak in front of a crowd.</a:t>
            </a:r>
          </a:p>
        </p:txBody>
      </p:sp>
      <p:sp>
        <p:nvSpPr>
          <p:cNvPr id="507" name="Title 1"/>
          <p:cNvSpPr txBox="1"/>
          <p:nvPr/>
        </p:nvSpPr>
        <p:spPr>
          <a:xfrm>
            <a:off x="14893379" y="2473742"/>
            <a:ext cx="3398964" cy="65939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3200" cap="all" spc="960"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services</a:t>
            </a:r>
          </a:p>
        </p:txBody>
      </p:sp>
      <p:sp>
        <p:nvSpPr>
          <p:cNvPr id="508" name="TextBox 19"/>
          <p:cNvSpPr txBox="1"/>
          <p:nvPr/>
        </p:nvSpPr>
        <p:spPr>
          <a:xfrm>
            <a:off x="15687092" y="12766964"/>
            <a:ext cx="772197" cy="52314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10.</a:t>
            </a:r>
          </a:p>
        </p:txBody>
      </p:sp>
      <p:sp>
        <p:nvSpPr>
          <p:cNvPr id="509" name="Shape"/>
          <p:cNvSpPr/>
          <p:nvPr/>
        </p:nvSpPr>
        <p:spPr>
          <a:xfrm rot="10800000">
            <a:off x="16698729" y="12908205"/>
            <a:ext cx="289353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510" name="Shape"/>
          <p:cNvSpPr/>
          <p:nvPr/>
        </p:nvSpPr>
        <p:spPr>
          <a:xfrm>
            <a:off x="15158298" y="12908205"/>
            <a:ext cx="289353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Title 1"/>
          <p:cNvSpPr txBox="1"/>
          <p:nvPr/>
        </p:nvSpPr>
        <p:spPr>
          <a:xfrm>
            <a:off x="339463" y="763436"/>
            <a:ext cx="17953756" cy="553193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16000">
                <a:solidFill>
                  <a:srgbClr val="F6F6F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We Serve You In the Best Way</a:t>
            </a:r>
          </a:p>
        </p:txBody>
      </p:sp>
      <p:sp>
        <p:nvSpPr>
          <p:cNvPr id="513" name="Title 1"/>
          <p:cNvSpPr txBox="1"/>
          <p:nvPr/>
        </p:nvSpPr>
        <p:spPr>
          <a:xfrm>
            <a:off x="5643118" y="8236148"/>
            <a:ext cx="13097764" cy="469819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16000">
                <a:solidFill>
                  <a:srgbClr val="F6F6F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Services</a:t>
            </a:r>
          </a:p>
        </p:txBody>
      </p:sp>
      <p:sp>
        <p:nvSpPr>
          <p:cNvPr id="517" name="Rectangle 9"/>
          <p:cNvSpPr/>
          <p:nvPr/>
        </p:nvSpPr>
        <p:spPr>
          <a:xfrm>
            <a:off x="12055553" y="134136"/>
            <a:ext cx="6163368" cy="4567243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18" name="Rectangle 12"/>
          <p:cNvSpPr/>
          <p:nvPr/>
        </p:nvSpPr>
        <p:spPr>
          <a:xfrm>
            <a:off x="18218920" y="4701378"/>
            <a:ext cx="6163368" cy="4567244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19" name="Rectangle 15"/>
          <p:cNvSpPr/>
          <p:nvPr/>
        </p:nvSpPr>
        <p:spPr>
          <a:xfrm>
            <a:off x="12051951" y="9268621"/>
            <a:ext cx="6163368" cy="4567243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20" name="TextBox 3"/>
          <p:cNvSpPr txBox="1"/>
          <p:nvPr/>
        </p:nvSpPr>
        <p:spPr>
          <a:xfrm>
            <a:off x="1288757" y="5613983"/>
            <a:ext cx="5871947" cy="1615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521" name="TextBox 10"/>
          <p:cNvSpPr txBox="1"/>
          <p:nvPr/>
        </p:nvSpPr>
        <p:spPr>
          <a:xfrm>
            <a:off x="12999621" y="1957274"/>
            <a:ext cx="4729084" cy="1996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Time for another Keynote presentation. it’s your first one, and your hands are already sweating at the thought of having to speak in front of a crowd.</a:t>
            </a:r>
          </a:p>
        </p:txBody>
      </p:sp>
      <p:sp>
        <p:nvSpPr>
          <p:cNvPr id="522" name="Title 1"/>
          <p:cNvSpPr txBox="1"/>
          <p:nvPr/>
        </p:nvSpPr>
        <p:spPr>
          <a:xfrm>
            <a:off x="12999620" y="950037"/>
            <a:ext cx="4729084" cy="93830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Lorem Ipsum</a:t>
            </a:r>
          </a:p>
        </p:txBody>
      </p:sp>
      <p:sp>
        <p:nvSpPr>
          <p:cNvPr id="523" name="TextBox 13"/>
          <p:cNvSpPr txBox="1"/>
          <p:nvPr/>
        </p:nvSpPr>
        <p:spPr>
          <a:xfrm>
            <a:off x="19203269" y="6368861"/>
            <a:ext cx="4729084" cy="1996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Time for another Keynote presentation. it’s your first one, and your hands are already sweating at the thought of having to speak in front of a crowd.</a:t>
            </a:r>
          </a:p>
        </p:txBody>
      </p:sp>
      <p:sp>
        <p:nvSpPr>
          <p:cNvPr id="524" name="Title 1"/>
          <p:cNvSpPr txBox="1"/>
          <p:nvPr/>
        </p:nvSpPr>
        <p:spPr>
          <a:xfrm>
            <a:off x="19203268" y="5361623"/>
            <a:ext cx="4729084" cy="93830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Lorem Ipsum</a:t>
            </a:r>
          </a:p>
        </p:txBody>
      </p:sp>
      <p:sp>
        <p:nvSpPr>
          <p:cNvPr id="525" name="TextBox 16"/>
          <p:cNvSpPr txBox="1"/>
          <p:nvPr/>
        </p:nvSpPr>
        <p:spPr>
          <a:xfrm>
            <a:off x="12996329" y="11091759"/>
            <a:ext cx="4729084" cy="1996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Time for another Keynote presentation. it’s your first one, and your hands are already sweating at the thought of having to speak in front of a crowd.</a:t>
            </a:r>
          </a:p>
        </p:txBody>
      </p:sp>
      <p:sp>
        <p:nvSpPr>
          <p:cNvPr id="526" name="Title 1"/>
          <p:cNvSpPr txBox="1"/>
          <p:nvPr/>
        </p:nvSpPr>
        <p:spPr>
          <a:xfrm>
            <a:off x="12996328" y="10084522"/>
            <a:ext cx="4729084" cy="93830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Lorem Ipsum</a:t>
            </a:r>
          </a:p>
        </p:txBody>
      </p:sp>
      <p:sp>
        <p:nvSpPr>
          <p:cNvPr id="527" name="Title 1"/>
          <p:cNvSpPr txBox="1"/>
          <p:nvPr/>
        </p:nvSpPr>
        <p:spPr>
          <a:xfrm>
            <a:off x="1267333" y="2292589"/>
            <a:ext cx="7703121" cy="231452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6800">
                <a:solidFill>
                  <a:schemeClr val="accent2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We Serve You In the Best Way</a:t>
            </a:r>
          </a:p>
        </p:txBody>
      </p:sp>
      <p:sp>
        <p:nvSpPr>
          <p:cNvPr id="528" name="Title 1"/>
          <p:cNvSpPr txBox="1"/>
          <p:nvPr/>
        </p:nvSpPr>
        <p:spPr>
          <a:xfrm>
            <a:off x="1309212" y="1549913"/>
            <a:ext cx="3398964" cy="6593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3200" cap="all" spc="960"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services</a:t>
            </a:r>
          </a:p>
        </p:txBody>
      </p:sp>
      <p:sp>
        <p:nvSpPr>
          <p:cNvPr id="529" name="TextBox 3"/>
          <p:cNvSpPr txBox="1"/>
          <p:nvPr/>
        </p:nvSpPr>
        <p:spPr>
          <a:xfrm>
            <a:off x="1288757" y="7755387"/>
            <a:ext cx="5871947" cy="1615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530" name="TextBox 19"/>
          <p:cNvSpPr txBox="1"/>
          <p:nvPr/>
        </p:nvSpPr>
        <p:spPr>
          <a:xfrm>
            <a:off x="9668434" y="12766964"/>
            <a:ext cx="772197" cy="52314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11.</a:t>
            </a:r>
          </a:p>
        </p:txBody>
      </p:sp>
      <p:sp>
        <p:nvSpPr>
          <p:cNvPr id="531" name="Shape"/>
          <p:cNvSpPr/>
          <p:nvPr/>
        </p:nvSpPr>
        <p:spPr>
          <a:xfrm rot="10800000">
            <a:off x="10680072" y="12908205"/>
            <a:ext cx="289353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532" name="Shape"/>
          <p:cNvSpPr/>
          <p:nvPr/>
        </p:nvSpPr>
        <p:spPr>
          <a:xfrm>
            <a:off x="9139640" y="12908205"/>
            <a:ext cx="289353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5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  <p:sp>
        <p:nvSpPr>
          <p:cNvPr id="3" name="Picture Placeholder 2"/>
          <p:cNvSpPr>
            <a:spLocks noGrp="1"/>
          </p:cNvSpPr>
          <p:nvPr>
            <p:ph type="pic" sz="quarter" idx="14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Title 1"/>
          <p:cNvSpPr txBox="1"/>
          <p:nvPr/>
        </p:nvSpPr>
        <p:spPr>
          <a:xfrm>
            <a:off x="11336169" y="737891"/>
            <a:ext cx="17953756" cy="553193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16000">
                <a:solidFill>
                  <a:srgbClr val="F6F6F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We Serve You In the Best Way</a:t>
            </a:r>
          </a:p>
        </p:txBody>
      </p:sp>
      <p:sp>
        <p:nvSpPr>
          <p:cNvPr id="535" name="Title 1"/>
          <p:cNvSpPr txBox="1"/>
          <p:nvPr/>
        </p:nvSpPr>
        <p:spPr>
          <a:xfrm>
            <a:off x="2211921" y="4440784"/>
            <a:ext cx="13097764" cy="469819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16000">
                <a:solidFill>
                  <a:srgbClr val="F6F6F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Services</a:t>
            </a:r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6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  <p:sp>
        <p:nvSpPr>
          <p:cNvPr id="3" name="Picture Placeholder 2"/>
          <p:cNvSpPr>
            <a:spLocks noGrp="1"/>
          </p:cNvSpPr>
          <p:nvPr>
            <p:ph type="pic" sz="quarter" idx="15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  <p:sp>
        <p:nvSpPr>
          <p:cNvPr id="5" name="Picture Placeholder 4"/>
          <p:cNvSpPr>
            <a:spLocks noGrp="1"/>
          </p:cNvSpPr>
          <p:nvPr>
            <p:ph type="pic" sz="quarter" idx="14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  <p:sp>
        <p:nvSpPr>
          <p:cNvPr id="536" name="Title 1"/>
          <p:cNvSpPr txBox="1"/>
          <p:nvPr/>
        </p:nvSpPr>
        <p:spPr>
          <a:xfrm>
            <a:off x="15638986" y="2573835"/>
            <a:ext cx="7703122" cy="231452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6800">
                <a:solidFill>
                  <a:schemeClr val="accent2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We Serve You In the Best Way</a:t>
            </a:r>
          </a:p>
        </p:txBody>
      </p:sp>
      <p:sp>
        <p:nvSpPr>
          <p:cNvPr id="541" name="TextBox 3"/>
          <p:cNvSpPr txBox="1"/>
          <p:nvPr/>
        </p:nvSpPr>
        <p:spPr>
          <a:xfrm>
            <a:off x="16386531" y="5982232"/>
            <a:ext cx="6110177" cy="1615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542" name="TextBox 7"/>
          <p:cNvSpPr txBox="1"/>
          <p:nvPr/>
        </p:nvSpPr>
        <p:spPr>
          <a:xfrm>
            <a:off x="16386531" y="8145938"/>
            <a:ext cx="6110177" cy="1615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543" name="Rectangle 9"/>
          <p:cNvSpPr/>
          <p:nvPr/>
        </p:nvSpPr>
        <p:spPr>
          <a:xfrm>
            <a:off x="6546070" y="5157128"/>
            <a:ext cx="1289621" cy="1289621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44" name="Rectangle 10"/>
          <p:cNvSpPr/>
          <p:nvPr/>
        </p:nvSpPr>
        <p:spPr>
          <a:xfrm>
            <a:off x="6546070" y="10583017"/>
            <a:ext cx="1289621" cy="1289621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45" name="Rectangle 11"/>
          <p:cNvSpPr/>
          <p:nvPr/>
        </p:nvSpPr>
        <p:spPr>
          <a:xfrm>
            <a:off x="13448365" y="5141688"/>
            <a:ext cx="1289620" cy="1289621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46" name="Rectangle 12"/>
          <p:cNvSpPr/>
          <p:nvPr/>
        </p:nvSpPr>
        <p:spPr>
          <a:xfrm>
            <a:off x="13448365" y="10583017"/>
            <a:ext cx="1289620" cy="1289621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47" name="TextBox 19"/>
          <p:cNvSpPr txBox="1"/>
          <p:nvPr/>
        </p:nvSpPr>
        <p:spPr>
          <a:xfrm>
            <a:off x="11805901" y="12766964"/>
            <a:ext cx="772197" cy="52314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12.</a:t>
            </a:r>
          </a:p>
        </p:txBody>
      </p:sp>
      <p:sp>
        <p:nvSpPr>
          <p:cNvPr id="548" name="Shape"/>
          <p:cNvSpPr/>
          <p:nvPr/>
        </p:nvSpPr>
        <p:spPr>
          <a:xfrm rot="10800000">
            <a:off x="12817539" y="12908205"/>
            <a:ext cx="289353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549" name="Shape"/>
          <p:cNvSpPr/>
          <p:nvPr/>
        </p:nvSpPr>
        <p:spPr>
          <a:xfrm>
            <a:off x="11277107" y="12908205"/>
            <a:ext cx="289354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550" name="Google Shape;31;p3"/>
          <p:cNvSpPr/>
          <p:nvPr/>
        </p:nvSpPr>
        <p:spPr>
          <a:xfrm>
            <a:off x="13839175" y="5547643"/>
            <a:ext cx="508001" cy="5085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717" h="21557" extrusionOk="0">
                <a:moveTo>
                  <a:pt x="8763" y="21557"/>
                </a:moveTo>
                <a:cubicBezTo>
                  <a:pt x="7517" y="21509"/>
                  <a:pt x="6317" y="21221"/>
                  <a:pt x="5209" y="20645"/>
                </a:cubicBezTo>
                <a:cubicBezTo>
                  <a:pt x="6086" y="15605"/>
                  <a:pt x="8625" y="11189"/>
                  <a:pt x="12179" y="8069"/>
                </a:cubicBezTo>
                <a:cubicBezTo>
                  <a:pt x="7979" y="10373"/>
                  <a:pt x="4563" y="14165"/>
                  <a:pt x="2625" y="18773"/>
                </a:cubicBezTo>
                <a:cubicBezTo>
                  <a:pt x="-883" y="15077"/>
                  <a:pt x="-883" y="9125"/>
                  <a:pt x="2671" y="5429"/>
                </a:cubicBezTo>
                <a:cubicBezTo>
                  <a:pt x="6548" y="1397"/>
                  <a:pt x="17117" y="245"/>
                  <a:pt x="20025" y="5"/>
                </a:cubicBezTo>
                <a:cubicBezTo>
                  <a:pt x="20394" y="-43"/>
                  <a:pt x="20717" y="293"/>
                  <a:pt x="20717" y="725"/>
                </a:cubicBezTo>
                <a:cubicBezTo>
                  <a:pt x="20486" y="3749"/>
                  <a:pt x="19379" y="14741"/>
                  <a:pt x="15502" y="18773"/>
                </a:cubicBezTo>
                <a:cubicBezTo>
                  <a:pt x="13794" y="20549"/>
                  <a:pt x="11625" y="21461"/>
                  <a:pt x="9409" y="21557"/>
                </a:cubicBezTo>
                <a:lnTo>
                  <a:pt x="8763" y="21557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0" tIns="0" rIns="0" bIns="0" anchor="ctr"/>
          <a:lstStyle/>
          <a:p>
            <a:pPr defTabSz="914400">
              <a:lnSpc>
                <a:spcPct val="93000"/>
              </a:lnSpc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551" name="Google Shape;33;p3"/>
          <p:cNvSpPr/>
          <p:nvPr/>
        </p:nvSpPr>
        <p:spPr>
          <a:xfrm>
            <a:off x="6936881" y="10973827"/>
            <a:ext cx="508001" cy="508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19" y="0"/>
                </a:moveTo>
                <a:cubicBezTo>
                  <a:pt x="16766" y="0"/>
                  <a:pt x="21600" y="4834"/>
                  <a:pt x="21600" y="10819"/>
                </a:cubicBezTo>
                <a:cubicBezTo>
                  <a:pt x="21600" y="16766"/>
                  <a:pt x="16766" y="21600"/>
                  <a:pt x="10819" y="21600"/>
                </a:cubicBezTo>
                <a:cubicBezTo>
                  <a:pt x="4834" y="21600"/>
                  <a:pt x="0" y="16766"/>
                  <a:pt x="0" y="10819"/>
                </a:cubicBezTo>
                <a:cubicBezTo>
                  <a:pt x="0" y="4834"/>
                  <a:pt x="4834" y="0"/>
                  <a:pt x="10819" y="0"/>
                </a:cubicBezTo>
                <a:close/>
                <a:moveTo>
                  <a:pt x="11280" y="4412"/>
                </a:moveTo>
                <a:cubicBezTo>
                  <a:pt x="11126" y="4028"/>
                  <a:pt x="10589" y="3990"/>
                  <a:pt x="10359" y="4335"/>
                </a:cubicBezTo>
                <a:lnTo>
                  <a:pt x="10320" y="4412"/>
                </a:lnTo>
                <a:lnTo>
                  <a:pt x="8747" y="8172"/>
                </a:lnTo>
                <a:lnTo>
                  <a:pt x="4681" y="8517"/>
                </a:lnTo>
                <a:cubicBezTo>
                  <a:pt x="4259" y="8556"/>
                  <a:pt x="4067" y="9054"/>
                  <a:pt x="4335" y="9400"/>
                </a:cubicBezTo>
                <a:lnTo>
                  <a:pt x="4374" y="9438"/>
                </a:lnTo>
                <a:lnTo>
                  <a:pt x="7443" y="12085"/>
                </a:lnTo>
                <a:lnTo>
                  <a:pt x="6522" y="16037"/>
                </a:lnTo>
                <a:cubicBezTo>
                  <a:pt x="6407" y="16459"/>
                  <a:pt x="6867" y="16804"/>
                  <a:pt x="7251" y="16651"/>
                </a:cubicBezTo>
                <a:lnTo>
                  <a:pt x="7328" y="16612"/>
                </a:lnTo>
                <a:lnTo>
                  <a:pt x="10819" y="14502"/>
                </a:lnTo>
                <a:lnTo>
                  <a:pt x="14272" y="16612"/>
                </a:lnTo>
                <a:cubicBezTo>
                  <a:pt x="14656" y="16843"/>
                  <a:pt x="15116" y="16536"/>
                  <a:pt x="15078" y="16114"/>
                </a:cubicBezTo>
                <a:lnTo>
                  <a:pt x="15078" y="16037"/>
                </a:lnTo>
                <a:lnTo>
                  <a:pt x="14157" y="12047"/>
                </a:lnTo>
                <a:lnTo>
                  <a:pt x="17188" y="9438"/>
                </a:lnTo>
                <a:cubicBezTo>
                  <a:pt x="17533" y="9169"/>
                  <a:pt x="17418" y="8632"/>
                  <a:pt x="16996" y="8517"/>
                </a:cubicBezTo>
                <a:lnTo>
                  <a:pt x="16919" y="8479"/>
                </a:lnTo>
                <a:lnTo>
                  <a:pt x="12853" y="8134"/>
                </a:lnTo>
                <a:lnTo>
                  <a:pt x="11280" y="4412"/>
                </a:lnTo>
                <a:close/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0" tIns="0" rIns="0" bIns="0" anchor="ctr"/>
          <a:lstStyle/>
          <a:p>
            <a:pPr defTabSz="914400">
              <a:lnSpc>
                <a:spcPct val="93000"/>
              </a:lnSpc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552" name="Google Shape;34;p3"/>
          <p:cNvSpPr/>
          <p:nvPr/>
        </p:nvSpPr>
        <p:spPr>
          <a:xfrm>
            <a:off x="6936881" y="5547938"/>
            <a:ext cx="508001" cy="508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409" y="11995"/>
                </a:moveTo>
                <a:cubicBezTo>
                  <a:pt x="9092" y="11995"/>
                  <a:pt x="9605" y="12508"/>
                  <a:pt x="9605" y="13191"/>
                </a:cubicBezTo>
                <a:lnTo>
                  <a:pt x="9605" y="20405"/>
                </a:lnTo>
                <a:cubicBezTo>
                  <a:pt x="9605" y="21045"/>
                  <a:pt x="9092" y="21600"/>
                  <a:pt x="8409" y="21600"/>
                </a:cubicBezTo>
                <a:lnTo>
                  <a:pt x="1195" y="21600"/>
                </a:lnTo>
                <a:cubicBezTo>
                  <a:pt x="555" y="21600"/>
                  <a:pt x="0" y="21045"/>
                  <a:pt x="0" y="20405"/>
                </a:cubicBezTo>
                <a:lnTo>
                  <a:pt x="0" y="13191"/>
                </a:lnTo>
                <a:cubicBezTo>
                  <a:pt x="0" y="12508"/>
                  <a:pt x="555" y="11995"/>
                  <a:pt x="1195" y="11995"/>
                </a:cubicBezTo>
                <a:lnTo>
                  <a:pt x="8409" y="11995"/>
                </a:lnTo>
                <a:close/>
                <a:moveTo>
                  <a:pt x="16776" y="11995"/>
                </a:moveTo>
                <a:lnTo>
                  <a:pt x="16947" y="11995"/>
                </a:lnTo>
                <a:cubicBezTo>
                  <a:pt x="17459" y="12038"/>
                  <a:pt x="17929" y="12508"/>
                  <a:pt x="17972" y="13062"/>
                </a:cubicBezTo>
                <a:lnTo>
                  <a:pt x="17972" y="15581"/>
                </a:lnTo>
                <a:lnTo>
                  <a:pt x="20405" y="15581"/>
                </a:lnTo>
                <a:cubicBezTo>
                  <a:pt x="21002" y="15581"/>
                  <a:pt x="21515" y="16051"/>
                  <a:pt x="21600" y="16648"/>
                </a:cubicBezTo>
                <a:lnTo>
                  <a:pt x="21600" y="16947"/>
                </a:lnTo>
                <a:cubicBezTo>
                  <a:pt x="21515" y="17459"/>
                  <a:pt x="21088" y="17929"/>
                  <a:pt x="20533" y="17972"/>
                </a:cubicBezTo>
                <a:lnTo>
                  <a:pt x="17972" y="17972"/>
                </a:lnTo>
                <a:lnTo>
                  <a:pt x="17972" y="20405"/>
                </a:lnTo>
                <a:cubicBezTo>
                  <a:pt x="17972" y="21002"/>
                  <a:pt x="17545" y="21515"/>
                  <a:pt x="16947" y="21600"/>
                </a:cubicBezTo>
                <a:lnTo>
                  <a:pt x="16648" y="21600"/>
                </a:lnTo>
                <a:cubicBezTo>
                  <a:pt x="16093" y="21515"/>
                  <a:pt x="15666" y="21088"/>
                  <a:pt x="15581" y="20533"/>
                </a:cubicBezTo>
                <a:lnTo>
                  <a:pt x="15581" y="17972"/>
                </a:lnTo>
                <a:lnTo>
                  <a:pt x="13191" y="17972"/>
                </a:lnTo>
                <a:cubicBezTo>
                  <a:pt x="12550" y="17972"/>
                  <a:pt x="12038" y="17545"/>
                  <a:pt x="11995" y="16947"/>
                </a:cubicBezTo>
                <a:lnTo>
                  <a:pt x="11995" y="16648"/>
                </a:lnTo>
                <a:cubicBezTo>
                  <a:pt x="12038" y="16093"/>
                  <a:pt x="12508" y="15666"/>
                  <a:pt x="13062" y="15581"/>
                </a:cubicBezTo>
                <a:lnTo>
                  <a:pt x="15581" y="15581"/>
                </a:lnTo>
                <a:lnTo>
                  <a:pt x="15581" y="13191"/>
                </a:lnTo>
                <a:cubicBezTo>
                  <a:pt x="15581" y="12550"/>
                  <a:pt x="16051" y="12038"/>
                  <a:pt x="16648" y="11995"/>
                </a:cubicBezTo>
                <a:lnTo>
                  <a:pt x="16776" y="11995"/>
                </a:lnTo>
                <a:close/>
                <a:moveTo>
                  <a:pt x="8409" y="0"/>
                </a:moveTo>
                <a:cubicBezTo>
                  <a:pt x="9092" y="0"/>
                  <a:pt x="9605" y="555"/>
                  <a:pt x="9605" y="1195"/>
                </a:cubicBezTo>
                <a:lnTo>
                  <a:pt x="9605" y="8409"/>
                </a:lnTo>
                <a:cubicBezTo>
                  <a:pt x="9605" y="9092"/>
                  <a:pt x="9092" y="9605"/>
                  <a:pt x="8409" y="9605"/>
                </a:cubicBezTo>
                <a:lnTo>
                  <a:pt x="1195" y="9605"/>
                </a:lnTo>
                <a:cubicBezTo>
                  <a:pt x="555" y="9605"/>
                  <a:pt x="0" y="9092"/>
                  <a:pt x="0" y="8409"/>
                </a:cubicBezTo>
                <a:lnTo>
                  <a:pt x="0" y="1195"/>
                </a:lnTo>
                <a:cubicBezTo>
                  <a:pt x="0" y="555"/>
                  <a:pt x="555" y="0"/>
                  <a:pt x="1195" y="0"/>
                </a:cubicBezTo>
                <a:lnTo>
                  <a:pt x="8409" y="0"/>
                </a:lnTo>
                <a:close/>
                <a:moveTo>
                  <a:pt x="20405" y="0"/>
                </a:moveTo>
                <a:cubicBezTo>
                  <a:pt x="21045" y="0"/>
                  <a:pt x="21600" y="555"/>
                  <a:pt x="21600" y="1195"/>
                </a:cubicBezTo>
                <a:lnTo>
                  <a:pt x="21600" y="8409"/>
                </a:lnTo>
                <a:cubicBezTo>
                  <a:pt x="21600" y="9092"/>
                  <a:pt x="21045" y="9605"/>
                  <a:pt x="20405" y="9605"/>
                </a:cubicBezTo>
                <a:lnTo>
                  <a:pt x="13191" y="9605"/>
                </a:lnTo>
                <a:cubicBezTo>
                  <a:pt x="12508" y="9605"/>
                  <a:pt x="11995" y="9092"/>
                  <a:pt x="11995" y="8409"/>
                </a:cubicBezTo>
                <a:lnTo>
                  <a:pt x="11995" y="1195"/>
                </a:lnTo>
                <a:cubicBezTo>
                  <a:pt x="11995" y="555"/>
                  <a:pt x="12508" y="0"/>
                  <a:pt x="13191" y="0"/>
                </a:cubicBezTo>
                <a:lnTo>
                  <a:pt x="20405" y="0"/>
                </a:lnTo>
                <a:close/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0" tIns="0" rIns="0" bIns="0" anchor="ctr"/>
          <a:lstStyle/>
          <a:p>
            <a:pPr defTabSz="914400">
              <a:lnSpc>
                <a:spcPct val="93000"/>
              </a:lnSpc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553" name="Google Shape;750;p55"/>
          <p:cNvSpPr/>
          <p:nvPr/>
        </p:nvSpPr>
        <p:spPr>
          <a:xfrm>
            <a:off x="13743925" y="10959554"/>
            <a:ext cx="698501" cy="53654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17" y="14015"/>
                </a:moveTo>
                <a:cubicBezTo>
                  <a:pt x="3790" y="15298"/>
                  <a:pt x="4076" y="16196"/>
                  <a:pt x="4559" y="16895"/>
                </a:cubicBezTo>
                <a:cubicBezTo>
                  <a:pt x="5043" y="17594"/>
                  <a:pt x="5724" y="18093"/>
                  <a:pt x="6889" y="18577"/>
                </a:cubicBezTo>
                <a:cubicBezTo>
                  <a:pt x="8822" y="20117"/>
                  <a:pt x="10009" y="21600"/>
                  <a:pt x="10800" y="21600"/>
                </a:cubicBezTo>
                <a:cubicBezTo>
                  <a:pt x="11591" y="21600"/>
                  <a:pt x="12778" y="20117"/>
                  <a:pt x="14711" y="19091"/>
                </a:cubicBezTo>
                <a:cubicBezTo>
                  <a:pt x="15876" y="18349"/>
                  <a:pt x="16260" y="17979"/>
                  <a:pt x="16453" y="17416"/>
                </a:cubicBezTo>
                <a:cubicBezTo>
                  <a:pt x="16645" y="16852"/>
                  <a:pt x="16645" y="16097"/>
                  <a:pt x="17040" y="14585"/>
                </a:cubicBezTo>
                <a:cubicBezTo>
                  <a:pt x="13920" y="16581"/>
                  <a:pt x="12360" y="17579"/>
                  <a:pt x="11580" y="18078"/>
                </a:cubicBezTo>
                <a:cubicBezTo>
                  <a:pt x="10800" y="18577"/>
                  <a:pt x="10800" y="18577"/>
                  <a:pt x="10800" y="18577"/>
                </a:cubicBezTo>
                <a:lnTo>
                  <a:pt x="3417" y="14015"/>
                </a:lnTo>
                <a:close/>
                <a:moveTo>
                  <a:pt x="21303" y="6943"/>
                </a:moveTo>
                <a:cubicBezTo>
                  <a:pt x="16623" y="3664"/>
                  <a:pt x="14283" y="2025"/>
                  <a:pt x="13113" y="1205"/>
                </a:cubicBezTo>
                <a:cubicBezTo>
                  <a:pt x="11943" y="385"/>
                  <a:pt x="11943" y="385"/>
                  <a:pt x="11943" y="385"/>
                </a:cubicBezTo>
                <a:cubicBezTo>
                  <a:pt x="11767" y="128"/>
                  <a:pt x="11382" y="0"/>
                  <a:pt x="10943" y="0"/>
                </a:cubicBezTo>
                <a:cubicBezTo>
                  <a:pt x="10503" y="0"/>
                  <a:pt x="10009" y="128"/>
                  <a:pt x="9613" y="385"/>
                </a:cubicBezTo>
                <a:cubicBezTo>
                  <a:pt x="4955" y="3664"/>
                  <a:pt x="2626" y="5304"/>
                  <a:pt x="1461" y="6123"/>
                </a:cubicBezTo>
                <a:cubicBezTo>
                  <a:pt x="297" y="6943"/>
                  <a:pt x="297" y="6943"/>
                  <a:pt x="297" y="6943"/>
                </a:cubicBezTo>
                <a:cubicBezTo>
                  <a:pt x="99" y="7200"/>
                  <a:pt x="0" y="7457"/>
                  <a:pt x="0" y="7777"/>
                </a:cubicBezTo>
                <a:cubicBezTo>
                  <a:pt x="0" y="8098"/>
                  <a:pt x="99" y="8483"/>
                  <a:pt x="297" y="8996"/>
                </a:cubicBezTo>
                <a:cubicBezTo>
                  <a:pt x="4955" y="12276"/>
                  <a:pt x="7284" y="13915"/>
                  <a:pt x="8449" y="14735"/>
                </a:cubicBezTo>
                <a:cubicBezTo>
                  <a:pt x="9613" y="15555"/>
                  <a:pt x="9613" y="15555"/>
                  <a:pt x="9613" y="15555"/>
                </a:cubicBezTo>
                <a:cubicBezTo>
                  <a:pt x="10009" y="15812"/>
                  <a:pt x="10503" y="15940"/>
                  <a:pt x="10943" y="15940"/>
                </a:cubicBezTo>
                <a:cubicBezTo>
                  <a:pt x="11382" y="15940"/>
                  <a:pt x="11767" y="15812"/>
                  <a:pt x="11943" y="15555"/>
                </a:cubicBezTo>
                <a:cubicBezTo>
                  <a:pt x="14887" y="13274"/>
                  <a:pt x="16359" y="12133"/>
                  <a:pt x="17095" y="11563"/>
                </a:cubicBezTo>
                <a:cubicBezTo>
                  <a:pt x="17832" y="10992"/>
                  <a:pt x="17832" y="10992"/>
                  <a:pt x="17832" y="10992"/>
                </a:cubicBezTo>
                <a:cubicBezTo>
                  <a:pt x="14711" y="9994"/>
                  <a:pt x="13151" y="9495"/>
                  <a:pt x="12371" y="9246"/>
                </a:cubicBezTo>
                <a:cubicBezTo>
                  <a:pt x="11591" y="8996"/>
                  <a:pt x="11591" y="8996"/>
                  <a:pt x="11591" y="8996"/>
                </a:cubicBezTo>
                <a:cubicBezTo>
                  <a:pt x="11196" y="8996"/>
                  <a:pt x="11196" y="9453"/>
                  <a:pt x="10800" y="9453"/>
                </a:cubicBezTo>
                <a:cubicBezTo>
                  <a:pt x="9613" y="9453"/>
                  <a:pt x="8822" y="8483"/>
                  <a:pt x="8822" y="7457"/>
                </a:cubicBezTo>
                <a:cubicBezTo>
                  <a:pt x="8822" y="6943"/>
                  <a:pt x="9613" y="5974"/>
                  <a:pt x="10800" y="5974"/>
                </a:cubicBezTo>
                <a:cubicBezTo>
                  <a:pt x="11591" y="5974"/>
                  <a:pt x="12382" y="6430"/>
                  <a:pt x="12778" y="6943"/>
                </a:cubicBezTo>
                <a:cubicBezTo>
                  <a:pt x="16074" y="8455"/>
                  <a:pt x="17722" y="9210"/>
                  <a:pt x="18546" y="9588"/>
                </a:cubicBezTo>
                <a:cubicBezTo>
                  <a:pt x="19370" y="9966"/>
                  <a:pt x="19370" y="9966"/>
                  <a:pt x="19370" y="9966"/>
                </a:cubicBezTo>
                <a:cubicBezTo>
                  <a:pt x="20336" y="9481"/>
                  <a:pt x="20820" y="9239"/>
                  <a:pt x="21062" y="9118"/>
                </a:cubicBezTo>
                <a:cubicBezTo>
                  <a:pt x="21303" y="8996"/>
                  <a:pt x="21303" y="8996"/>
                  <a:pt x="21303" y="8996"/>
                </a:cubicBezTo>
                <a:cubicBezTo>
                  <a:pt x="21501" y="8483"/>
                  <a:pt x="21600" y="8098"/>
                  <a:pt x="21600" y="7777"/>
                </a:cubicBezTo>
                <a:cubicBezTo>
                  <a:pt x="21600" y="7457"/>
                  <a:pt x="21501" y="7200"/>
                  <a:pt x="21303" y="6943"/>
                </a:cubicBezTo>
                <a:close/>
                <a:moveTo>
                  <a:pt x="18579" y="19604"/>
                </a:moveTo>
                <a:cubicBezTo>
                  <a:pt x="18381" y="19861"/>
                  <a:pt x="18677" y="20117"/>
                  <a:pt x="19073" y="20117"/>
                </a:cubicBezTo>
                <a:cubicBezTo>
                  <a:pt x="19469" y="20117"/>
                  <a:pt x="19963" y="19861"/>
                  <a:pt x="20161" y="19091"/>
                </a:cubicBezTo>
                <a:cubicBezTo>
                  <a:pt x="20336" y="15555"/>
                  <a:pt x="20139" y="13274"/>
                  <a:pt x="19897" y="11876"/>
                </a:cubicBezTo>
                <a:cubicBezTo>
                  <a:pt x="19655" y="10479"/>
                  <a:pt x="19370" y="9966"/>
                  <a:pt x="19370" y="9966"/>
                </a:cubicBezTo>
                <a:cubicBezTo>
                  <a:pt x="18601" y="10479"/>
                  <a:pt x="18216" y="10736"/>
                  <a:pt x="18024" y="10864"/>
                </a:cubicBezTo>
                <a:cubicBezTo>
                  <a:pt x="17832" y="10992"/>
                  <a:pt x="17832" y="10992"/>
                  <a:pt x="17832" y="10992"/>
                </a:cubicBezTo>
                <a:cubicBezTo>
                  <a:pt x="17832" y="10992"/>
                  <a:pt x="18216" y="11377"/>
                  <a:pt x="18502" y="12646"/>
                </a:cubicBezTo>
                <a:cubicBezTo>
                  <a:pt x="18787" y="13915"/>
                  <a:pt x="18974" y="16068"/>
                  <a:pt x="18579" y="19604"/>
                </a:cubicBezTo>
                <a:close/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719" rIns="45719" anchor="ctr"/>
          <a:lstStyle/>
          <a:p>
            <a:pPr defTabSz="914400">
              <a:defRPr sz="620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pPr>
            <a:endParaRPr/>
          </a:p>
        </p:txBody>
      </p:sp>
      <p:sp>
        <p:nvSpPr>
          <p:cNvPr id="554" name="Title 1"/>
          <p:cNvSpPr txBox="1"/>
          <p:nvPr/>
        </p:nvSpPr>
        <p:spPr>
          <a:xfrm>
            <a:off x="15680866" y="1831158"/>
            <a:ext cx="3398964" cy="65939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3200" cap="all" spc="960"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services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" name="Rectangle 2"/>
          <p:cNvSpPr/>
          <p:nvPr/>
        </p:nvSpPr>
        <p:spPr>
          <a:xfrm>
            <a:off x="1765344" y="1251738"/>
            <a:ext cx="1289621" cy="1289621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58" name="TextBox 4"/>
          <p:cNvSpPr txBox="1"/>
          <p:nvPr/>
        </p:nvSpPr>
        <p:spPr>
          <a:xfrm>
            <a:off x="1765344" y="3120385"/>
            <a:ext cx="15288725" cy="59967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>
            <a:lvl1pPr>
              <a:defRPr sz="7400">
                <a:solidFill>
                  <a:srgbClr val="1A1A1A"/>
                </a:solidFill>
                <a:latin typeface="Merriweather Italic"/>
                <a:ea typeface="Merriweather Italic"/>
                <a:cs typeface="Merriweather Italic"/>
                <a:sym typeface="Merriweather Italic"/>
              </a:defRPr>
            </a:lvl1pPr>
          </a:lstStyle>
          <a:p>
            <a:r>
              <a:t>Time for another Keynote presentation. it’s your first one, and your hands are already sweating at the thought of having to speak in front of a crowd.</a:t>
            </a:r>
          </a:p>
        </p:txBody>
      </p:sp>
      <p:sp>
        <p:nvSpPr>
          <p:cNvPr id="559" name="TextBox 5"/>
          <p:cNvSpPr txBox="1"/>
          <p:nvPr/>
        </p:nvSpPr>
        <p:spPr>
          <a:xfrm>
            <a:off x="1765344" y="9762366"/>
            <a:ext cx="6281299" cy="5230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>
            <a:lvl1pPr>
              <a:lnSpc>
                <a:spcPct val="90000"/>
              </a:lnSpc>
              <a:spcBef>
                <a:spcPts val="2000"/>
              </a:spcBef>
              <a:defRPr sz="2800">
                <a:solidFill>
                  <a:schemeClr val="accent2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The Break</a:t>
            </a:r>
          </a:p>
        </p:txBody>
      </p:sp>
      <p:sp>
        <p:nvSpPr>
          <p:cNvPr id="560" name="Google Shape;31;p3"/>
          <p:cNvSpPr/>
          <p:nvPr/>
        </p:nvSpPr>
        <p:spPr>
          <a:xfrm>
            <a:off x="2156154" y="1642254"/>
            <a:ext cx="508001" cy="5085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717" h="21557" extrusionOk="0">
                <a:moveTo>
                  <a:pt x="8763" y="21557"/>
                </a:moveTo>
                <a:cubicBezTo>
                  <a:pt x="7517" y="21509"/>
                  <a:pt x="6317" y="21221"/>
                  <a:pt x="5209" y="20645"/>
                </a:cubicBezTo>
                <a:cubicBezTo>
                  <a:pt x="6086" y="15605"/>
                  <a:pt x="8625" y="11189"/>
                  <a:pt x="12179" y="8069"/>
                </a:cubicBezTo>
                <a:cubicBezTo>
                  <a:pt x="7979" y="10373"/>
                  <a:pt x="4563" y="14165"/>
                  <a:pt x="2625" y="18773"/>
                </a:cubicBezTo>
                <a:cubicBezTo>
                  <a:pt x="-883" y="15077"/>
                  <a:pt x="-883" y="9125"/>
                  <a:pt x="2671" y="5429"/>
                </a:cubicBezTo>
                <a:cubicBezTo>
                  <a:pt x="6548" y="1397"/>
                  <a:pt x="17117" y="245"/>
                  <a:pt x="20025" y="5"/>
                </a:cubicBezTo>
                <a:cubicBezTo>
                  <a:pt x="20394" y="-43"/>
                  <a:pt x="20717" y="293"/>
                  <a:pt x="20717" y="725"/>
                </a:cubicBezTo>
                <a:cubicBezTo>
                  <a:pt x="20486" y="3749"/>
                  <a:pt x="19379" y="14741"/>
                  <a:pt x="15502" y="18773"/>
                </a:cubicBezTo>
                <a:cubicBezTo>
                  <a:pt x="13794" y="20549"/>
                  <a:pt x="11625" y="21461"/>
                  <a:pt x="9409" y="21557"/>
                </a:cubicBezTo>
                <a:lnTo>
                  <a:pt x="8763" y="21557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0" tIns="0" rIns="0" bIns="0" anchor="ctr"/>
          <a:lstStyle/>
          <a:p>
            <a:pPr defTabSz="914400">
              <a:lnSpc>
                <a:spcPct val="93000"/>
              </a:lnSpc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561" name="TextBox 19"/>
          <p:cNvSpPr txBox="1"/>
          <p:nvPr/>
        </p:nvSpPr>
        <p:spPr>
          <a:xfrm>
            <a:off x="11805901" y="12766964"/>
            <a:ext cx="772197" cy="52314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13.</a:t>
            </a:r>
          </a:p>
        </p:txBody>
      </p:sp>
      <p:sp>
        <p:nvSpPr>
          <p:cNvPr id="562" name="Shape"/>
          <p:cNvSpPr/>
          <p:nvPr/>
        </p:nvSpPr>
        <p:spPr>
          <a:xfrm rot="10800000">
            <a:off x="12817539" y="12908205"/>
            <a:ext cx="289353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563" name="Shape"/>
          <p:cNvSpPr/>
          <p:nvPr/>
        </p:nvSpPr>
        <p:spPr>
          <a:xfrm>
            <a:off x="11277107" y="12908205"/>
            <a:ext cx="289354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" name="Picture Placeholder 1"/>
          <p:cNvSpPr>
            <a:spLocks noGrp="1"/>
          </p:cNvSpPr>
          <p:nvPr>
            <p:ph type="pic" sz="half" idx="13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Title 1"/>
          <p:cNvSpPr txBox="1"/>
          <p:nvPr/>
        </p:nvSpPr>
        <p:spPr>
          <a:xfrm>
            <a:off x="2350568" y="7890549"/>
            <a:ext cx="11911258" cy="288591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 fontScale="92500"/>
          </a:bodyPr>
          <a:lstStyle>
            <a:lvl1pPr defTabSz="1810511">
              <a:defRPr sz="15839">
                <a:solidFill>
                  <a:srgbClr val="F6F6F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Our Works</a:t>
            </a:r>
          </a:p>
        </p:txBody>
      </p:sp>
      <p:sp>
        <p:nvSpPr>
          <p:cNvPr id="566" name="Title 1"/>
          <p:cNvSpPr txBox="1"/>
          <p:nvPr/>
        </p:nvSpPr>
        <p:spPr>
          <a:xfrm>
            <a:off x="170474" y="1107590"/>
            <a:ext cx="21555019" cy="520762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16000">
                <a:solidFill>
                  <a:srgbClr val="F6F6F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Our Works Goes To Around the World</a:t>
            </a:r>
          </a:p>
        </p:txBody>
      </p:sp>
      <p:sp>
        <p:nvSpPr>
          <p:cNvPr id="573" name="TextBox 3"/>
          <p:cNvSpPr txBox="1"/>
          <p:nvPr/>
        </p:nvSpPr>
        <p:spPr>
          <a:xfrm>
            <a:off x="1650099" y="5747647"/>
            <a:ext cx="6110177" cy="161529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574" name="Title 1"/>
          <p:cNvSpPr txBox="1"/>
          <p:nvPr/>
        </p:nvSpPr>
        <p:spPr>
          <a:xfrm>
            <a:off x="1520454" y="2855080"/>
            <a:ext cx="9305453" cy="231452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6800">
                <a:solidFill>
                  <a:schemeClr val="accent2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Our Works Goes To Around the World</a:t>
            </a:r>
          </a:p>
        </p:txBody>
      </p:sp>
      <p:sp>
        <p:nvSpPr>
          <p:cNvPr id="575" name="Title 1"/>
          <p:cNvSpPr txBox="1"/>
          <p:nvPr/>
        </p:nvSpPr>
        <p:spPr>
          <a:xfrm>
            <a:off x="1562333" y="2112404"/>
            <a:ext cx="3981011" cy="6593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 fontScale="92500"/>
          </a:bodyPr>
          <a:lstStyle>
            <a:lvl1pPr>
              <a:defRPr sz="3200" cap="all" spc="960"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Our works</a:t>
            </a:r>
          </a:p>
        </p:txBody>
      </p:sp>
      <p:sp>
        <p:nvSpPr>
          <p:cNvPr id="576" name="TextBox 19"/>
          <p:cNvSpPr txBox="1"/>
          <p:nvPr/>
        </p:nvSpPr>
        <p:spPr>
          <a:xfrm>
            <a:off x="4099770" y="12766964"/>
            <a:ext cx="772197" cy="52314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14.</a:t>
            </a:r>
          </a:p>
        </p:txBody>
      </p:sp>
      <p:sp>
        <p:nvSpPr>
          <p:cNvPr id="577" name="Shape"/>
          <p:cNvSpPr/>
          <p:nvPr/>
        </p:nvSpPr>
        <p:spPr>
          <a:xfrm rot="10800000">
            <a:off x="5111407" y="12908205"/>
            <a:ext cx="289354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578" name="Shape"/>
          <p:cNvSpPr/>
          <p:nvPr/>
        </p:nvSpPr>
        <p:spPr>
          <a:xfrm>
            <a:off x="3570976" y="12908205"/>
            <a:ext cx="289353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8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  <p:sp>
        <p:nvSpPr>
          <p:cNvPr id="3" name="Picture Placeholder 2"/>
          <p:cNvSpPr>
            <a:spLocks noGrp="1"/>
          </p:cNvSpPr>
          <p:nvPr>
            <p:ph type="pic" sz="quarter" idx="17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  <p:sp>
        <p:nvSpPr>
          <p:cNvPr id="4" name="Picture Placeholder 3"/>
          <p:cNvSpPr>
            <a:spLocks noGrp="1"/>
          </p:cNvSpPr>
          <p:nvPr>
            <p:ph type="pic" sz="quarter" idx="16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  <p:sp>
        <p:nvSpPr>
          <p:cNvPr id="6" name="Picture Placeholder 5"/>
          <p:cNvSpPr>
            <a:spLocks noGrp="1"/>
          </p:cNvSpPr>
          <p:nvPr>
            <p:ph type="pic" sz="quarter" idx="15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  <p:sp>
        <p:nvSpPr>
          <p:cNvPr id="7" name="Picture Placeholder 6"/>
          <p:cNvSpPr>
            <a:spLocks noGrp="1"/>
          </p:cNvSpPr>
          <p:nvPr>
            <p:ph type="pic" sz="quarter" idx="14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" name="Title 1"/>
          <p:cNvSpPr txBox="1"/>
          <p:nvPr/>
        </p:nvSpPr>
        <p:spPr>
          <a:xfrm>
            <a:off x="142350" y="545098"/>
            <a:ext cx="21555018" cy="520762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16000">
                <a:solidFill>
                  <a:srgbClr val="F6F6F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Our Works Goes To Around the World</a:t>
            </a:r>
          </a:p>
        </p:txBody>
      </p:sp>
      <p:sp>
        <p:nvSpPr>
          <p:cNvPr id="585" name="Rectangle 7"/>
          <p:cNvSpPr/>
          <p:nvPr/>
        </p:nvSpPr>
        <p:spPr>
          <a:xfrm>
            <a:off x="18511721" y="3025079"/>
            <a:ext cx="5872281" cy="3580718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86" name="TextBox 8"/>
          <p:cNvSpPr txBox="1"/>
          <p:nvPr/>
        </p:nvSpPr>
        <p:spPr>
          <a:xfrm>
            <a:off x="19165011" y="3861693"/>
            <a:ext cx="4729084" cy="1996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Time for another Keynote presentation. it’s your first one, and your hands are already sweating at the thought of having to speak in front of a crowd.</a:t>
            </a:r>
          </a:p>
        </p:txBody>
      </p:sp>
      <p:sp>
        <p:nvSpPr>
          <p:cNvPr id="587" name="TextBox 9"/>
          <p:cNvSpPr txBox="1"/>
          <p:nvPr/>
        </p:nvSpPr>
        <p:spPr>
          <a:xfrm>
            <a:off x="11332745" y="2642204"/>
            <a:ext cx="6110176" cy="161529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588" name="Title 1"/>
          <p:cNvSpPr txBox="1"/>
          <p:nvPr/>
        </p:nvSpPr>
        <p:spPr>
          <a:xfrm>
            <a:off x="1492329" y="2292589"/>
            <a:ext cx="9305453" cy="231452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6800">
                <a:solidFill>
                  <a:schemeClr val="accent2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Our Works Goes To Around the World</a:t>
            </a:r>
          </a:p>
        </p:txBody>
      </p:sp>
      <p:sp>
        <p:nvSpPr>
          <p:cNvPr id="589" name="Title 1"/>
          <p:cNvSpPr txBox="1"/>
          <p:nvPr/>
        </p:nvSpPr>
        <p:spPr>
          <a:xfrm>
            <a:off x="1534209" y="1549913"/>
            <a:ext cx="3981011" cy="6593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 fontScale="92500"/>
          </a:bodyPr>
          <a:lstStyle>
            <a:lvl1pPr>
              <a:defRPr sz="3200" cap="all" spc="960"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Our works</a:t>
            </a:r>
          </a:p>
        </p:txBody>
      </p:sp>
      <p:sp>
        <p:nvSpPr>
          <p:cNvPr id="590" name="TextBox 19"/>
          <p:cNvSpPr txBox="1"/>
          <p:nvPr/>
        </p:nvSpPr>
        <p:spPr>
          <a:xfrm>
            <a:off x="11805901" y="12766964"/>
            <a:ext cx="772197" cy="52314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15.</a:t>
            </a:r>
          </a:p>
        </p:txBody>
      </p:sp>
      <p:sp>
        <p:nvSpPr>
          <p:cNvPr id="591" name="Shape"/>
          <p:cNvSpPr/>
          <p:nvPr/>
        </p:nvSpPr>
        <p:spPr>
          <a:xfrm rot="10800000">
            <a:off x="12817539" y="12908205"/>
            <a:ext cx="289353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592" name="Shape"/>
          <p:cNvSpPr/>
          <p:nvPr/>
        </p:nvSpPr>
        <p:spPr>
          <a:xfrm>
            <a:off x="11277107" y="12908205"/>
            <a:ext cx="289354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6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  <p:sp>
        <p:nvSpPr>
          <p:cNvPr id="3" name="Picture Placeholder 2"/>
          <p:cNvSpPr>
            <a:spLocks noGrp="1"/>
          </p:cNvSpPr>
          <p:nvPr>
            <p:ph type="pic" sz="quarter" idx="15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  <p:sp>
        <p:nvSpPr>
          <p:cNvPr id="4" name="Picture Placeholder 3"/>
          <p:cNvSpPr>
            <a:spLocks noGrp="1"/>
          </p:cNvSpPr>
          <p:nvPr>
            <p:ph type="pic" sz="quarter" idx="14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Title 1"/>
          <p:cNvSpPr txBox="1"/>
          <p:nvPr/>
        </p:nvSpPr>
        <p:spPr>
          <a:xfrm>
            <a:off x="8355603" y="6818992"/>
            <a:ext cx="21555018" cy="520762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16000">
                <a:solidFill>
                  <a:srgbClr val="F6F6F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Our Works Goes To Around the World</a:t>
            </a:r>
          </a:p>
        </p:txBody>
      </p:sp>
      <p:sp>
        <p:nvSpPr>
          <p:cNvPr id="596" name="Title 1"/>
          <p:cNvSpPr txBox="1"/>
          <p:nvPr/>
        </p:nvSpPr>
        <p:spPr>
          <a:xfrm>
            <a:off x="9451582" y="8789721"/>
            <a:ext cx="9305453" cy="231452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6800">
                <a:solidFill>
                  <a:schemeClr val="accent2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Our Works Goes To Around the World</a:t>
            </a:r>
          </a:p>
        </p:txBody>
      </p:sp>
      <p:sp>
        <p:nvSpPr>
          <p:cNvPr id="597" name="Title 1"/>
          <p:cNvSpPr txBox="1"/>
          <p:nvPr/>
        </p:nvSpPr>
        <p:spPr>
          <a:xfrm>
            <a:off x="9493461" y="8047045"/>
            <a:ext cx="3981011" cy="6593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 fontScale="92500"/>
          </a:bodyPr>
          <a:lstStyle>
            <a:lvl1pPr>
              <a:defRPr sz="3200" cap="all" spc="960"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Our works</a:t>
            </a:r>
          </a:p>
        </p:txBody>
      </p:sp>
      <p:sp>
        <p:nvSpPr>
          <p:cNvPr id="598" name="TextBox 19"/>
          <p:cNvSpPr txBox="1"/>
          <p:nvPr/>
        </p:nvSpPr>
        <p:spPr>
          <a:xfrm>
            <a:off x="11805901" y="12766964"/>
            <a:ext cx="772197" cy="52314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16.</a:t>
            </a:r>
          </a:p>
        </p:txBody>
      </p:sp>
      <p:sp>
        <p:nvSpPr>
          <p:cNvPr id="599" name="Shape"/>
          <p:cNvSpPr/>
          <p:nvPr/>
        </p:nvSpPr>
        <p:spPr>
          <a:xfrm rot="10800000">
            <a:off x="12817539" y="12908205"/>
            <a:ext cx="289353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600" name="Shape"/>
          <p:cNvSpPr/>
          <p:nvPr/>
        </p:nvSpPr>
        <p:spPr>
          <a:xfrm>
            <a:off x="11277107" y="12908205"/>
            <a:ext cx="289354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" name="Picture Placeholder 1"/>
          <p:cNvSpPr>
            <a:spLocks noGrp="1"/>
          </p:cNvSpPr>
          <p:nvPr>
            <p:ph type="pic" idx="13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" name="Title 1"/>
          <p:cNvSpPr txBox="1"/>
          <p:nvPr/>
        </p:nvSpPr>
        <p:spPr>
          <a:xfrm>
            <a:off x="1605706" y="-155901"/>
            <a:ext cx="21555019" cy="520762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16000">
                <a:solidFill>
                  <a:srgbClr val="F6F6F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Our Works In Video View</a:t>
            </a:r>
          </a:p>
        </p:txBody>
      </p:sp>
      <p:sp>
        <p:nvSpPr>
          <p:cNvPr id="604" name="Title 1"/>
          <p:cNvSpPr txBox="1"/>
          <p:nvPr/>
        </p:nvSpPr>
        <p:spPr>
          <a:xfrm>
            <a:off x="2673561" y="1533583"/>
            <a:ext cx="6575942" cy="231452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6800">
                <a:solidFill>
                  <a:schemeClr val="accent2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Our Works In Video View</a:t>
            </a:r>
          </a:p>
        </p:txBody>
      </p:sp>
      <p:sp>
        <p:nvSpPr>
          <p:cNvPr id="605" name="Title 1"/>
          <p:cNvSpPr txBox="1"/>
          <p:nvPr/>
        </p:nvSpPr>
        <p:spPr>
          <a:xfrm>
            <a:off x="2715440" y="790906"/>
            <a:ext cx="3981011" cy="65939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3200" cap="all" spc="960"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Our VIDEo</a:t>
            </a:r>
          </a:p>
        </p:txBody>
      </p:sp>
      <p:sp>
        <p:nvSpPr>
          <p:cNvPr id="606" name="TextBox 19"/>
          <p:cNvSpPr txBox="1"/>
          <p:nvPr/>
        </p:nvSpPr>
        <p:spPr>
          <a:xfrm>
            <a:off x="11805901" y="12766964"/>
            <a:ext cx="772197" cy="52314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17.</a:t>
            </a:r>
          </a:p>
        </p:txBody>
      </p:sp>
      <p:sp>
        <p:nvSpPr>
          <p:cNvPr id="607" name="Shape"/>
          <p:cNvSpPr/>
          <p:nvPr/>
        </p:nvSpPr>
        <p:spPr>
          <a:xfrm rot="10800000">
            <a:off x="12817539" y="12908205"/>
            <a:ext cx="289353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608" name="Shape"/>
          <p:cNvSpPr/>
          <p:nvPr/>
        </p:nvSpPr>
        <p:spPr>
          <a:xfrm>
            <a:off x="11277107" y="12908205"/>
            <a:ext cx="289354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609" name="TextBox 9"/>
          <p:cNvSpPr txBox="1"/>
          <p:nvPr/>
        </p:nvSpPr>
        <p:spPr>
          <a:xfrm>
            <a:off x="13245216" y="1640261"/>
            <a:ext cx="6110176" cy="1615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2" name="Media Placeholder 1"/>
          <p:cNvSpPr>
            <a:spLocks noGrp="1"/>
          </p:cNvSpPr>
          <p:nvPr>
            <p:ph type="media" idx="13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</p:spTree>
  </p:cSld>
  <p:clrMapOvr>
    <a:masterClrMapping/>
  </p:clrMapOvr>
  <p:transition spd="med"/>
  <p:timing>
    <p:tnLst>
      <p:par>
        <p:cTn id="1" dur="indefinite" restart="never" fill="hold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Title 1"/>
          <p:cNvSpPr txBox="1"/>
          <p:nvPr/>
        </p:nvSpPr>
        <p:spPr>
          <a:xfrm>
            <a:off x="11221615" y="8895993"/>
            <a:ext cx="7121843" cy="261664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16000">
                <a:solidFill>
                  <a:srgbClr val="F6F6F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Video</a:t>
            </a:r>
          </a:p>
        </p:txBody>
      </p:sp>
      <p:sp>
        <p:nvSpPr>
          <p:cNvPr id="613" name="Title 1"/>
          <p:cNvSpPr txBox="1"/>
          <p:nvPr/>
        </p:nvSpPr>
        <p:spPr>
          <a:xfrm>
            <a:off x="1414491" y="828459"/>
            <a:ext cx="21555018" cy="520762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16000">
                <a:solidFill>
                  <a:srgbClr val="F6F6F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Our Works In Video View</a:t>
            </a:r>
          </a:p>
        </p:txBody>
      </p:sp>
      <p:sp>
        <p:nvSpPr>
          <p:cNvPr id="614" name="Title 1"/>
          <p:cNvSpPr txBox="1"/>
          <p:nvPr/>
        </p:nvSpPr>
        <p:spPr>
          <a:xfrm>
            <a:off x="2482345" y="2517943"/>
            <a:ext cx="6575942" cy="231452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6800">
                <a:solidFill>
                  <a:schemeClr val="accent2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Our Works In Video View</a:t>
            </a:r>
          </a:p>
        </p:txBody>
      </p:sp>
      <p:sp>
        <p:nvSpPr>
          <p:cNvPr id="615" name="Title 1"/>
          <p:cNvSpPr txBox="1"/>
          <p:nvPr/>
        </p:nvSpPr>
        <p:spPr>
          <a:xfrm>
            <a:off x="2524224" y="1775266"/>
            <a:ext cx="3981012" cy="65939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3200" cap="all" spc="960"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Our VIDEo</a:t>
            </a:r>
          </a:p>
        </p:txBody>
      </p:sp>
      <p:sp>
        <p:nvSpPr>
          <p:cNvPr id="616" name="TextBox 9"/>
          <p:cNvSpPr txBox="1"/>
          <p:nvPr/>
        </p:nvSpPr>
        <p:spPr>
          <a:xfrm>
            <a:off x="2715228" y="6177352"/>
            <a:ext cx="6110176" cy="1615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617" name="TextBox 19"/>
          <p:cNvSpPr txBox="1"/>
          <p:nvPr/>
        </p:nvSpPr>
        <p:spPr>
          <a:xfrm>
            <a:off x="11805901" y="12766964"/>
            <a:ext cx="772197" cy="52314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18.</a:t>
            </a:r>
          </a:p>
        </p:txBody>
      </p:sp>
      <p:sp>
        <p:nvSpPr>
          <p:cNvPr id="618" name="Shape"/>
          <p:cNvSpPr/>
          <p:nvPr/>
        </p:nvSpPr>
        <p:spPr>
          <a:xfrm rot="10800000">
            <a:off x="12817539" y="12908205"/>
            <a:ext cx="289353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619" name="Shape"/>
          <p:cNvSpPr/>
          <p:nvPr/>
        </p:nvSpPr>
        <p:spPr>
          <a:xfrm>
            <a:off x="11277107" y="12908205"/>
            <a:ext cx="289354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" name="Media Placeholder 1"/>
          <p:cNvSpPr>
            <a:spLocks noGrp="1"/>
          </p:cNvSpPr>
          <p:nvPr>
            <p:ph type="media" sz="half" idx="13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</p:spTree>
  </p:cSld>
  <p:clrMapOvr>
    <a:masterClrMapping/>
  </p:clrMapOvr>
  <p:transition spd="med"/>
  <p:timing>
    <p:tnLst>
      <p:par>
        <p:cTn id="1" dur="indefinite" restart="never" fill="hold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Title 1"/>
          <p:cNvSpPr txBox="1"/>
          <p:nvPr/>
        </p:nvSpPr>
        <p:spPr>
          <a:xfrm>
            <a:off x="478031" y="1330141"/>
            <a:ext cx="7121842" cy="261664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16000">
                <a:solidFill>
                  <a:srgbClr val="F6F6F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Video</a:t>
            </a:r>
          </a:p>
        </p:txBody>
      </p:sp>
      <p:sp>
        <p:nvSpPr>
          <p:cNvPr id="623" name="TextBox 4"/>
          <p:cNvSpPr txBox="1"/>
          <p:nvPr/>
        </p:nvSpPr>
        <p:spPr>
          <a:xfrm>
            <a:off x="12855828" y="7495297"/>
            <a:ext cx="6532876" cy="1615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624" name="Title 1"/>
          <p:cNvSpPr txBox="1"/>
          <p:nvPr/>
        </p:nvSpPr>
        <p:spPr>
          <a:xfrm>
            <a:off x="11539335" y="2037815"/>
            <a:ext cx="21555018" cy="520762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16000">
                <a:solidFill>
                  <a:srgbClr val="F6F6F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Our Works In Video View</a:t>
            </a:r>
          </a:p>
        </p:txBody>
      </p:sp>
      <p:sp>
        <p:nvSpPr>
          <p:cNvPr id="625" name="Title 1"/>
          <p:cNvSpPr txBox="1"/>
          <p:nvPr/>
        </p:nvSpPr>
        <p:spPr>
          <a:xfrm>
            <a:off x="12607189" y="3727299"/>
            <a:ext cx="6575942" cy="231452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6800">
                <a:solidFill>
                  <a:schemeClr val="accent2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Our Works In Video View</a:t>
            </a:r>
          </a:p>
        </p:txBody>
      </p:sp>
      <p:sp>
        <p:nvSpPr>
          <p:cNvPr id="626" name="Title 1"/>
          <p:cNvSpPr txBox="1"/>
          <p:nvPr/>
        </p:nvSpPr>
        <p:spPr>
          <a:xfrm>
            <a:off x="12649069" y="2984623"/>
            <a:ext cx="3981011" cy="6593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3200" cap="all" spc="960"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Our VIDEo</a:t>
            </a:r>
          </a:p>
        </p:txBody>
      </p:sp>
      <p:sp>
        <p:nvSpPr>
          <p:cNvPr id="627" name="TextBox 19"/>
          <p:cNvSpPr txBox="1"/>
          <p:nvPr/>
        </p:nvSpPr>
        <p:spPr>
          <a:xfrm>
            <a:off x="11805901" y="12766964"/>
            <a:ext cx="772197" cy="52314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19.</a:t>
            </a:r>
          </a:p>
        </p:txBody>
      </p:sp>
      <p:sp>
        <p:nvSpPr>
          <p:cNvPr id="628" name="Shape"/>
          <p:cNvSpPr/>
          <p:nvPr/>
        </p:nvSpPr>
        <p:spPr>
          <a:xfrm rot="10800000">
            <a:off x="12817539" y="12908205"/>
            <a:ext cx="289353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629" name="Shape"/>
          <p:cNvSpPr/>
          <p:nvPr/>
        </p:nvSpPr>
        <p:spPr>
          <a:xfrm>
            <a:off x="11277107" y="12908205"/>
            <a:ext cx="289354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" name="Media Placeholder 1"/>
          <p:cNvSpPr>
            <a:spLocks noGrp="1"/>
          </p:cNvSpPr>
          <p:nvPr>
            <p:ph type="media" sz="quarter" idx="13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</p:spTree>
  </p:cSld>
  <p:clrMapOvr>
    <a:masterClrMapping/>
  </p:clrMapOvr>
  <p:transition spd="med"/>
  <p:timing>
    <p:tnLst>
      <p:par>
        <p:cTn id="1" dur="indefinite" restart="never" fill="hold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Title 1"/>
          <p:cNvSpPr txBox="1"/>
          <p:nvPr/>
        </p:nvSpPr>
        <p:spPr>
          <a:xfrm>
            <a:off x="10332890" y="7218853"/>
            <a:ext cx="13097764" cy="469819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16000">
                <a:solidFill>
                  <a:srgbClr val="F6F6F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About Us</a:t>
            </a:r>
          </a:p>
        </p:txBody>
      </p:sp>
      <p:sp>
        <p:nvSpPr>
          <p:cNvPr id="382" name="Rectangle 5"/>
          <p:cNvSpPr/>
          <p:nvPr/>
        </p:nvSpPr>
        <p:spPr>
          <a:xfrm>
            <a:off x="15154975" y="4659209"/>
            <a:ext cx="5655668" cy="5128421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84" name="TextBox 5"/>
          <p:cNvSpPr txBox="1"/>
          <p:nvPr/>
        </p:nvSpPr>
        <p:spPr>
          <a:xfrm>
            <a:off x="2484961" y="5869685"/>
            <a:ext cx="6265842" cy="1615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385" name="TextBox 19"/>
          <p:cNvSpPr txBox="1"/>
          <p:nvPr/>
        </p:nvSpPr>
        <p:spPr>
          <a:xfrm>
            <a:off x="11805901" y="12766964"/>
            <a:ext cx="772197" cy="52314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2.</a:t>
            </a:r>
          </a:p>
        </p:txBody>
      </p:sp>
      <p:sp>
        <p:nvSpPr>
          <p:cNvPr id="386" name="Shape"/>
          <p:cNvSpPr/>
          <p:nvPr/>
        </p:nvSpPr>
        <p:spPr>
          <a:xfrm rot="10800000">
            <a:off x="12817539" y="12908205"/>
            <a:ext cx="289353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387" name="Shape"/>
          <p:cNvSpPr/>
          <p:nvPr/>
        </p:nvSpPr>
        <p:spPr>
          <a:xfrm>
            <a:off x="11277107" y="12908205"/>
            <a:ext cx="289354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388" name="Title 1"/>
          <p:cNvSpPr txBox="1"/>
          <p:nvPr/>
        </p:nvSpPr>
        <p:spPr>
          <a:xfrm>
            <a:off x="2425588" y="958617"/>
            <a:ext cx="16427998" cy="513159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16000">
                <a:solidFill>
                  <a:srgbClr val="F6F6F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Our Company History</a:t>
            </a:r>
          </a:p>
        </p:txBody>
      </p:sp>
      <p:sp>
        <p:nvSpPr>
          <p:cNvPr id="389" name="Title 1"/>
          <p:cNvSpPr txBox="1"/>
          <p:nvPr/>
        </p:nvSpPr>
        <p:spPr>
          <a:xfrm>
            <a:off x="2425588" y="2658208"/>
            <a:ext cx="6870041" cy="216581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 defTabSz="1810511">
              <a:defRPr sz="6732">
                <a:solidFill>
                  <a:schemeClr val="accent2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Our Company History</a:t>
            </a:r>
          </a:p>
        </p:txBody>
      </p:sp>
      <p:sp>
        <p:nvSpPr>
          <p:cNvPr id="390" name="Title 1"/>
          <p:cNvSpPr txBox="1"/>
          <p:nvPr/>
        </p:nvSpPr>
        <p:spPr>
          <a:xfrm>
            <a:off x="2467467" y="1915532"/>
            <a:ext cx="3398965" cy="65939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3200" cap="all" spc="960"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ABOUT US</a:t>
            </a:r>
          </a:p>
        </p:txBody>
      </p:sp>
      <p:sp>
        <p:nvSpPr>
          <p:cNvPr id="392" name="TextBox 5"/>
          <p:cNvSpPr txBox="1"/>
          <p:nvPr/>
        </p:nvSpPr>
        <p:spPr>
          <a:xfrm>
            <a:off x="2484961" y="7684159"/>
            <a:ext cx="6265842" cy="161529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  <p:sp>
        <p:nvSpPr>
          <p:cNvPr id="3" name="Picture Placeholder 2"/>
          <p:cNvSpPr>
            <a:spLocks noGrp="1"/>
          </p:cNvSpPr>
          <p:nvPr>
            <p:ph type="pic" sz="quarter" idx="14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Title 1"/>
          <p:cNvSpPr txBox="1"/>
          <p:nvPr/>
        </p:nvSpPr>
        <p:spPr>
          <a:xfrm>
            <a:off x="7389807" y="9131266"/>
            <a:ext cx="6828074" cy="296296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16000">
                <a:solidFill>
                  <a:srgbClr val="F6F6F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Break</a:t>
            </a:r>
          </a:p>
        </p:txBody>
      </p:sp>
      <p:sp>
        <p:nvSpPr>
          <p:cNvPr id="632" name="Title 1"/>
          <p:cNvSpPr txBox="1"/>
          <p:nvPr/>
        </p:nvSpPr>
        <p:spPr>
          <a:xfrm>
            <a:off x="879740" y="3508262"/>
            <a:ext cx="11580797" cy="504308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16000">
                <a:solidFill>
                  <a:srgbClr val="F6F6F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Take Your Time</a:t>
            </a:r>
          </a:p>
        </p:txBody>
      </p:sp>
      <p:sp>
        <p:nvSpPr>
          <p:cNvPr id="635" name="TextBox 3"/>
          <p:cNvSpPr txBox="1"/>
          <p:nvPr/>
        </p:nvSpPr>
        <p:spPr>
          <a:xfrm>
            <a:off x="1650100" y="7277485"/>
            <a:ext cx="5224430" cy="853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Lorem ipsum dolor sit amet, consectetur adipiscing elit,</a:t>
            </a:r>
          </a:p>
        </p:txBody>
      </p:sp>
      <p:sp>
        <p:nvSpPr>
          <p:cNvPr id="636" name="Title 1"/>
          <p:cNvSpPr txBox="1"/>
          <p:nvPr/>
        </p:nvSpPr>
        <p:spPr>
          <a:xfrm>
            <a:off x="1596477" y="5277471"/>
            <a:ext cx="7538988" cy="150467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6800">
                <a:solidFill>
                  <a:schemeClr val="accent2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Take Your Time</a:t>
            </a:r>
          </a:p>
        </p:txBody>
      </p:sp>
      <p:sp>
        <p:nvSpPr>
          <p:cNvPr id="637" name="Google Shape;31;p3"/>
          <p:cNvSpPr/>
          <p:nvPr/>
        </p:nvSpPr>
        <p:spPr>
          <a:xfrm>
            <a:off x="1673821" y="3509514"/>
            <a:ext cx="975660" cy="9410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717" h="21557" extrusionOk="0">
                <a:moveTo>
                  <a:pt x="8763" y="21557"/>
                </a:moveTo>
                <a:cubicBezTo>
                  <a:pt x="7517" y="21509"/>
                  <a:pt x="6317" y="21221"/>
                  <a:pt x="5209" y="20645"/>
                </a:cubicBezTo>
                <a:cubicBezTo>
                  <a:pt x="6086" y="15605"/>
                  <a:pt x="8625" y="11189"/>
                  <a:pt x="12179" y="8069"/>
                </a:cubicBezTo>
                <a:cubicBezTo>
                  <a:pt x="7979" y="10373"/>
                  <a:pt x="4563" y="14165"/>
                  <a:pt x="2625" y="18773"/>
                </a:cubicBezTo>
                <a:cubicBezTo>
                  <a:pt x="-883" y="15077"/>
                  <a:pt x="-883" y="9125"/>
                  <a:pt x="2671" y="5429"/>
                </a:cubicBezTo>
                <a:cubicBezTo>
                  <a:pt x="6548" y="1397"/>
                  <a:pt x="17117" y="245"/>
                  <a:pt x="20025" y="5"/>
                </a:cubicBezTo>
                <a:cubicBezTo>
                  <a:pt x="20394" y="-43"/>
                  <a:pt x="20717" y="293"/>
                  <a:pt x="20717" y="725"/>
                </a:cubicBezTo>
                <a:cubicBezTo>
                  <a:pt x="20486" y="3749"/>
                  <a:pt x="19379" y="14741"/>
                  <a:pt x="15502" y="18773"/>
                </a:cubicBezTo>
                <a:cubicBezTo>
                  <a:pt x="13794" y="20549"/>
                  <a:pt x="11625" y="21461"/>
                  <a:pt x="9409" y="21557"/>
                </a:cubicBezTo>
                <a:lnTo>
                  <a:pt x="8763" y="21557"/>
                </a:lnTo>
              </a:path>
            </a:pathLst>
          </a:custGeom>
          <a:solidFill>
            <a:srgbClr val="249DAB"/>
          </a:solidFill>
          <a:ln w="3175">
            <a:miter lim="400000"/>
          </a:ln>
        </p:spPr>
        <p:txBody>
          <a:bodyPr lIns="0" tIns="0" rIns="0" bIns="0" anchor="ctr"/>
          <a:lstStyle/>
          <a:p>
            <a:pPr algn="ctr">
              <a:lnSpc>
                <a:spcPct val="90000"/>
              </a:lnSpc>
              <a:defRPr sz="34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endParaRPr/>
          </a:p>
        </p:txBody>
      </p:sp>
      <p:sp>
        <p:nvSpPr>
          <p:cNvPr id="638" name="Title 1"/>
          <p:cNvSpPr txBox="1"/>
          <p:nvPr/>
        </p:nvSpPr>
        <p:spPr>
          <a:xfrm>
            <a:off x="1696559" y="4727989"/>
            <a:ext cx="2311555" cy="6593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3200" cap="all" spc="960"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BREAK</a:t>
            </a:r>
          </a:p>
        </p:txBody>
      </p:sp>
      <p:sp>
        <p:nvSpPr>
          <p:cNvPr id="639" name="TextBox 19"/>
          <p:cNvSpPr txBox="1"/>
          <p:nvPr/>
        </p:nvSpPr>
        <p:spPr>
          <a:xfrm>
            <a:off x="10849666" y="12766964"/>
            <a:ext cx="772197" cy="52314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20.</a:t>
            </a:r>
          </a:p>
        </p:txBody>
      </p:sp>
      <p:sp>
        <p:nvSpPr>
          <p:cNvPr id="640" name="Shape"/>
          <p:cNvSpPr/>
          <p:nvPr/>
        </p:nvSpPr>
        <p:spPr>
          <a:xfrm rot="10800000">
            <a:off x="11861303" y="12908205"/>
            <a:ext cx="289354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641" name="Shape"/>
          <p:cNvSpPr/>
          <p:nvPr/>
        </p:nvSpPr>
        <p:spPr>
          <a:xfrm>
            <a:off x="10320872" y="12908205"/>
            <a:ext cx="289353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" name="Picture Placeholder 1"/>
          <p:cNvSpPr>
            <a:spLocks noGrp="1"/>
          </p:cNvSpPr>
          <p:nvPr>
            <p:ph type="pic" sz="half" idx="14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" name="Title 1"/>
          <p:cNvSpPr txBox="1"/>
          <p:nvPr/>
        </p:nvSpPr>
        <p:spPr>
          <a:xfrm>
            <a:off x="17966238" y="8445789"/>
            <a:ext cx="6331168" cy="30083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16000">
                <a:solidFill>
                  <a:srgbClr val="F6F6F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Chart</a:t>
            </a:r>
          </a:p>
        </p:txBody>
      </p:sp>
      <p:sp>
        <p:nvSpPr>
          <p:cNvPr id="644" name="Title 1"/>
          <p:cNvSpPr txBox="1"/>
          <p:nvPr/>
        </p:nvSpPr>
        <p:spPr>
          <a:xfrm>
            <a:off x="1695736" y="22042"/>
            <a:ext cx="16921826" cy="520762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16000">
                <a:solidFill>
                  <a:srgbClr val="F6F6F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Our Company in Number</a:t>
            </a:r>
          </a:p>
        </p:txBody>
      </p:sp>
      <p:sp>
        <p:nvSpPr>
          <p:cNvPr id="645" name="Title 1"/>
          <p:cNvSpPr txBox="1"/>
          <p:nvPr/>
        </p:nvSpPr>
        <p:spPr>
          <a:xfrm>
            <a:off x="2962177" y="1526079"/>
            <a:ext cx="7236993" cy="219954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spAutoFit/>
          </a:bodyPr>
          <a:lstStyle>
            <a:lvl1pPr>
              <a:defRPr sz="6800">
                <a:solidFill>
                  <a:schemeClr val="accent2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Our Company in Number</a:t>
            </a:r>
          </a:p>
        </p:txBody>
      </p:sp>
      <p:sp>
        <p:nvSpPr>
          <p:cNvPr id="646" name="TextBox 2"/>
          <p:cNvSpPr txBox="1"/>
          <p:nvPr/>
        </p:nvSpPr>
        <p:spPr>
          <a:xfrm>
            <a:off x="3038299" y="4298341"/>
            <a:ext cx="7084751" cy="1234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graphicFrame>
        <p:nvGraphicFramePr>
          <p:cNvPr id="647" name="Chart 15"/>
          <p:cNvGraphicFramePr/>
          <p:nvPr/>
        </p:nvGraphicFramePr>
        <p:xfrm>
          <a:off x="13466680" y="1431598"/>
          <a:ext cx="8562312" cy="94129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48" name="Rectangle 16"/>
          <p:cNvSpPr/>
          <p:nvPr/>
        </p:nvSpPr>
        <p:spPr>
          <a:xfrm>
            <a:off x="3500550" y="6545425"/>
            <a:ext cx="513816" cy="513816"/>
          </a:xfrm>
          <a:prstGeom prst="rect">
            <a:avLst/>
          </a:prstGeom>
          <a:solidFill>
            <a:srgbClr val="249DAB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>
              <a:lnSpc>
                <a:spcPct val="90000"/>
              </a:lnSpc>
              <a:defRPr sz="34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endParaRPr/>
          </a:p>
        </p:txBody>
      </p:sp>
      <p:sp>
        <p:nvSpPr>
          <p:cNvPr id="649" name="Rectangle 17"/>
          <p:cNvSpPr/>
          <p:nvPr/>
        </p:nvSpPr>
        <p:spPr>
          <a:xfrm>
            <a:off x="3500550" y="7791901"/>
            <a:ext cx="513816" cy="513816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50" name="Rectangle 18"/>
          <p:cNvSpPr/>
          <p:nvPr/>
        </p:nvSpPr>
        <p:spPr>
          <a:xfrm>
            <a:off x="3500550" y="9038378"/>
            <a:ext cx="513816" cy="513816"/>
          </a:xfrm>
          <a:prstGeom prst="rect">
            <a:avLst/>
          </a:prstGeom>
          <a:solidFill>
            <a:srgbClr val="E3E3E3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>
              <a:lnSpc>
                <a:spcPct val="90000"/>
              </a:lnSpc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endParaRPr/>
          </a:p>
        </p:txBody>
      </p:sp>
      <p:sp>
        <p:nvSpPr>
          <p:cNvPr id="651" name="TextBox 19"/>
          <p:cNvSpPr txBox="1"/>
          <p:nvPr/>
        </p:nvSpPr>
        <p:spPr>
          <a:xfrm>
            <a:off x="4389442" y="6383387"/>
            <a:ext cx="7084751" cy="1234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Lorem ipsum dolor sit amet, consectetur adipiscing elit, sed do eiusmod tempor incididunt ut labore et dolore magna aliqua. </a:t>
            </a:r>
          </a:p>
        </p:txBody>
      </p:sp>
      <p:sp>
        <p:nvSpPr>
          <p:cNvPr id="652" name="TextBox 20"/>
          <p:cNvSpPr txBox="1"/>
          <p:nvPr/>
        </p:nvSpPr>
        <p:spPr>
          <a:xfrm>
            <a:off x="4389442" y="7640629"/>
            <a:ext cx="7084751" cy="1234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Lorem ipsum dolor sit amet, consectetur adipiscing elit, sed do eiusmod tempor incididunt ut labore et dolore magna aliqua. </a:t>
            </a:r>
          </a:p>
        </p:txBody>
      </p:sp>
      <p:sp>
        <p:nvSpPr>
          <p:cNvPr id="653" name="TextBox 21"/>
          <p:cNvSpPr txBox="1"/>
          <p:nvPr/>
        </p:nvSpPr>
        <p:spPr>
          <a:xfrm>
            <a:off x="4389441" y="8897871"/>
            <a:ext cx="7084751" cy="1234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Lorem ipsum dolor sit amet, consectetur adipiscing elit, sed do eiusmod tempor incididunt ut labore et dolore magna aliqua. </a:t>
            </a:r>
          </a:p>
        </p:txBody>
      </p:sp>
      <p:sp>
        <p:nvSpPr>
          <p:cNvPr id="654" name="TextBox 19"/>
          <p:cNvSpPr txBox="1"/>
          <p:nvPr/>
        </p:nvSpPr>
        <p:spPr>
          <a:xfrm>
            <a:off x="11805901" y="12766964"/>
            <a:ext cx="772197" cy="52314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21.</a:t>
            </a:r>
          </a:p>
        </p:txBody>
      </p:sp>
      <p:sp>
        <p:nvSpPr>
          <p:cNvPr id="655" name="Shape"/>
          <p:cNvSpPr/>
          <p:nvPr/>
        </p:nvSpPr>
        <p:spPr>
          <a:xfrm rot="10800000">
            <a:off x="12817539" y="12908205"/>
            <a:ext cx="289353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656" name="Shape"/>
          <p:cNvSpPr/>
          <p:nvPr/>
        </p:nvSpPr>
        <p:spPr>
          <a:xfrm>
            <a:off x="11277107" y="12908205"/>
            <a:ext cx="289354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657" name="Title 1"/>
          <p:cNvSpPr txBox="1"/>
          <p:nvPr/>
        </p:nvSpPr>
        <p:spPr>
          <a:xfrm>
            <a:off x="3030466" y="856351"/>
            <a:ext cx="3981012" cy="6593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3200" cap="all" spc="960"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Chart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" name="TextBox 2"/>
          <p:cNvSpPr txBox="1"/>
          <p:nvPr/>
        </p:nvSpPr>
        <p:spPr>
          <a:xfrm>
            <a:off x="12431905" y="5482954"/>
            <a:ext cx="7998360" cy="1234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660" name="Rectangle 6"/>
          <p:cNvSpPr/>
          <p:nvPr/>
        </p:nvSpPr>
        <p:spPr>
          <a:xfrm flipH="1">
            <a:off x="12642665" y="7540065"/>
            <a:ext cx="6100645" cy="2144300"/>
          </a:xfrm>
          <a:prstGeom prst="rect">
            <a:avLst/>
          </a:prstGeom>
          <a:solidFill>
            <a:srgbClr val="F3F3F3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>
              <a:lnSpc>
                <a:spcPct val="90000"/>
              </a:lnSpc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endParaRPr/>
          </a:p>
        </p:txBody>
      </p:sp>
      <p:sp>
        <p:nvSpPr>
          <p:cNvPr id="661" name="Rectangle 4"/>
          <p:cNvSpPr/>
          <p:nvPr/>
        </p:nvSpPr>
        <p:spPr>
          <a:xfrm flipH="1">
            <a:off x="12558662" y="7540065"/>
            <a:ext cx="145001" cy="2122449"/>
          </a:xfrm>
          <a:prstGeom prst="rect">
            <a:avLst/>
          </a:prstGeom>
          <a:solidFill>
            <a:srgbClr val="249DAB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>
              <a:lnSpc>
                <a:spcPct val="90000"/>
              </a:lnSpc>
              <a:defRPr sz="34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endParaRPr/>
          </a:p>
        </p:txBody>
      </p:sp>
      <p:sp>
        <p:nvSpPr>
          <p:cNvPr id="662" name="TextBox 5"/>
          <p:cNvSpPr txBox="1"/>
          <p:nvPr/>
        </p:nvSpPr>
        <p:spPr>
          <a:xfrm>
            <a:off x="13328446" y="7995067"/>
            <a:ext cx="4729084" cy="1234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Lorem ipsum dolor sit amet, consectetur adipiscing elit, sed do eiusmod tempor incididunt.</a:t>
            </a:r>
          </a:p>
        </p:txBody>
      </p:sp>
      <p:graphicFrame>
        <p:nvGraphicFramePr>
          <p:cNvPr id="663" name="Chart 13"/>
          <p:cNvGraphicFramePr/>
          <p:nvPr/>
        </p:nvGraphicFramePr>
        <p:xfrm>
          <a:off x="1930100" y="1077384"/>
          <a:ext cx="2715718" cy="2715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64" name="TextBox 14"/>
          <p:cNvSpPr txBox="1"/>
          <p:nvPr/>
        </p:nvSpPr>
        <p:spPr>
          <a:xfrm>
            <a:off x="2864690" y="2173671"/>
            <a:ext cx="846538" cy="52314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672" tIns="45672" rIns="45672" bIns="45672">
            <a:spAutoFit/>
          </a:bodyPr>
          <a:lstStyle>
            <a:lvl1pPr algn="ctr">
              <a:defRPr sz="2800">
                <a:solidFill>
                  <a:srgbClr val="000000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70%</a:t>
            </a:r>
          </a:p>
        </p:txBody>
      </p:sp>
      <p:graphicFrame>
        <p:nvGraphicFramePr>
          <p:cNvPr id="665" name="Chart 15"/>
          <p:cNvGraphicFramePr/>
          <p:nvPr/>
        </p:nvGraphicFramePr>
        <p:xfrm>
          <a:off x="1929058" y="4353472"/>
          <a:ext cx="2717801" cy="2717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66" name="TextBox 16"/>
          <p:cNvSpPr txBox="1"/>
          <p:nvPr/>
        </p:nvSpPr>
        <p:spPr>
          <a:xfrm>
            <a:off x="2878228" y="5450800"/>
            <a:ext cx="817380" cy="52314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672" tIns="45672" rIns="45672" bIns="45672">
            <a:spAutoFit/>
          </a:bodyPr>
          <a:lstStyle>
            <a:lvl1pPr algn="ctr">
              <a:defRPr sz="2800">
                <a:solidFill>
                  <a:srgbClr val="000000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35%</a:t>
            </a:r>
          </a:p>
        </p:txBody>
      </p:sp>
      <p:graphicFrame>
        <p:nvGraphicFramePr>
          <p:cNvPr id="667" name="Chart 17"/>
          <p:cNvGraphicFramePr/>
          <p:nvPr/>
        </p:nvGraphicFramePr>
        <p:xfrm>
          <a:off x="1929058" y="7633520"/>
          <a:ext cx="2717801" cy="2717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68" name="TextBox 18"/>
          <p:cNvSpPr txBox="1"/>
          <p:nvPr/>
        </p:nvSpPr>
        <p:spPr>
          <a:xfrm>
            <a:off x="2862048" y="8730848"/>
            <a:ext cx="849739" cy="52314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672" tIns="45672" rIns="45672" bIns="45672">
            <a:spAutoFit/>
          </a:bodyPr>
          <a:lstStyle>
            <a:lvl1pPr algn="ctr">
              <a:defRPr sz="2800">
                <a:solidFill>
                  <a:srgbClr val="000000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40%</a:t>
            </a:r>
          </a:p>
        </p:txBody>
      </p:sp>
      <p:sp>
        <p:nvSpPr>
          <p:cNvPr id="669" name="TextBox 19"/>
          <p:cNvSpPr txBox="1"/>
          <p:nvPr/>
        </p:nvSpPr>
        <p:spPr>
          <a:xfrm>
            <a:off x="5394090" y="2239239"/>
            <a:ext cx="4414910" cy="1234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Lorem ipsum dolor sit amet, consectetur adipiscing elit, sed do eiusmod tempor.</a:t>
            </a:r>
          </a:p>
        </p:txBody>
      </p:sp>
      <p:sp>
        <p:nvSpPr>
          <p:cNvPr id="670" name="Title 1"/>
          <p:cNvSpPr txBox="1"/>
          <p:nvPr/>
        </p:nvSpPr>
        <p:spPr>
          <a:xfrm>
            <a:off x="5394090" y="1396952"/>
            <a:ext cx="4729084" cy="93830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1A1A1A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Chart One</a:t>
            </a:r>
          </a:p>
        </p:txBody>
      </p:sp>
      <p:sp>
        <p:nvSpPr>
          <p:cNvPr id="671" name="Title 1"/>
          <p:cNvSpPr txBox="1"/>
          <p:nvPr/>
        </p:nvSpPr>
        <p:spPr>
          <a:xfrm>
            <a:off x="11124230" y="925516"/>
            <a:ext cx="16921825" cy="520762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16000">
                <a:solidFill>
                  <a:srgbClr val="F6F6F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Our Company in Number</a:t>
            </a:r>
          </a:p>
        </p:txBody>
      </p:sp>
      <p:sp>
        <p:nvSpPr>
          <p:cNvPr id="672" name="Title 1"/>
          <p:cNvSpPr txBox="1"/>
          <p:nvPr/>
        </p:nvSpPr>
        <p:spPr>
          <a:xfrm>
            <a:off x="12390671" y="2429553"/>
            <a:ext cx="7236993" cy="219954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spAutoFit/>
          </a:bodyPr>
          <a:lstStyle>
            <a:lvl1pPr>
              <a:defRPr sz="6800">
                <a:solidFill>
                  <a:schemeClr val="accent2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Our Company in Number</a:t>
            </a:r>
          </a:p>
        </p:txBody>
      </p:sp>
      <p:sp>
        <p:nvSpPr>
          <p:cNvPr id="673" name="Title 1"/>
          <p:cNvSpPr txBox="1"/>
          <p:nvPr/>
        </p:nvSpPr>
        <p:spPr>
          <a:xfrm>
            <a:off x="12458960" y="1759825"/>
            <a:ext cx="3981011" cy="65939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3200" cap="all" spc="960"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Chart</a:t>
            </a:r>
          </a:p>
        </p:txBody>
      </p:sp>
      <p:sp>
        <p:nvSpPr>
          <p:cNvPr id="674" name="TextBox 19"/>
          <p:cNvSpPr txBox="1"/>
          <p:nvPr/>
        </p:nvSpPr>
        <p:spPr>
          <a:xfrm>
            <a:off x="11805901" y="12766964"/>
            <a:ext cx="772197" cy="52314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22.</a:t>
            </a:r>
          </a:p>
        </p:txBody>
      </p:sp>
      <p:sp>
        <p:nvSpPr>
          <p:cNvPr id="675" name="Shape"/>
          <p:cNvSpPr/>
          <p:nvPr/>
        </p:nvSpPr>
        <p:spPr>
          <a:xfrm rot="10800000">
            <a:off x="12817539" y="12908205"/>
            <a:ext cx="289353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676" name="Shape"/>
          <p:cNvSpPr/>
          <p:nvPr/>
        </p:nvSpPr>
        <p:spPr>
          <a:xfrm>
            <a:off x="11277107" y="12908205"/>
            <a:ext cx="289354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677" name="TextBox 19"/>
          <p:cNvSpPr txBox="1"/>
          <p:nvPr/>
        </p:nvSpPr>
        <p:spPr>
          <a:xfrm>
            <a:off x="5394090" y="5544315"/>
            <a:ext cx="4414910" cy="1234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Lorem ipsum dolor sit amet, consectetur adipiscing elit, sed do eiusmod tempor.</a:t>
            </a:r>
          </a:p>
        </p:txBody>
      </p:sp>
      <p:sp>
        <p:nvSpPr>
          <p:cNvPr id="678" name="Title 1"/>
          <p:cNvSpPr txBox="1"/>
          <p:nvPr/>
        </p:nvSpPr>
        <p:spPr>
          <a:xfrm>
            <a:off x="5394090" y="4702028"/>
            <a:ext cx="4729084" cy="93830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1A1A1A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Chart Two</a:t>
            </a:r>
          </a:p>
        </p:txBody>
      </p:sp>
      <p:sp>
        <p:nvSpPr>
          <p:cNvPr id="679" name="TextBox 19"/>
          <p:cNvSpPr txBox="1"/>
          <p:nvPr/>
        </p:nvSpPr>
        <p:spPr>
          <a:xfrm>
            <a:off x="5394090" y="8796416"/>
            <a:ext cx="4414910" cy="1234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Lorem ipsum dolor sit amet, consectetur adipiscing elit, sed do eiusmod tempor.</a:t>
            </a:r>
          </a:p>
        </p:txBody>
      </p:sp>
      <p:sp>
        <p:nvSpPr>
          <p:cNvPr id="680" name="Title 1"/>
          <p:cNvSpPr txBox="1"/>
          <p:nvPr/>
        </p:nvSpPr>
        <p:spPr>
          <a:xfrm>
            <a:off x="5394090" y="7954129"/>
            <a:ext cx="4729084" cy="93830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1A1A1A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Chart Three</a:t>
            </a:r>
          </a:p>
        </p:txBody>
      </p:sp>
      <p:sp>
        <p:nvSpPr>
          <p:cNvPr id="681" name="Title 1"/>
          <p:cNvSpPr txBox="1"/>
          <p:nvPr/>
        </p:nvSpPr>
        <p:spPr>
          <a:xfrm>
            <a:off x="19119346" y="8952031"/>
            <a:ext cx="6331168" cy="30083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16000">
                <a:solidFill>
                  <a:srgbClr val="F6F6F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Chart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" name="Title 1"/>
          <p:cNvSpPr txBox="1"/>
          <p:nvPr/>
        </p:nvSpPr>
        <p:spPr>
          <a:xfrm>
            <a:off x="1055635" y="340934"/>
            <a:ext cx="16921825" cy="520762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16000">
                <a:solidFill>
                  <a:srgbClr val="F6F6F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Our Company in Number</a:t>
            </a:r>
          </a:p>
        </p:txBody>
      </p:sp>
      <p:sp>
        <p:nvSpPr>
          <p:cNvPr id="684" name="TextBox 2"/>
          <p:cNvSpPr txBox="1"/>
          <p:nvPr/>
        </p:nvSpPr>
        <p:spPr>
          <a:xfrm>
            <a:off x="2398197" y="4409961"/>
            <a:ext cx="7084750" cy="1234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685" name="TextBox 7"/>
          <p:cNvSpPr txBox="1"/>
          <p:nvPr/>
        </p:nvSpPr>
        <p:spPr>
          <a:xfrm>
            <a:off x="17063471" y="3929122"/>
            <a:ext cx="6233559" cy="1615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686" name="Title 1"/>
          <p:cNvSpPr txBox="1"/>
          <p:nvPr/>
        </p:nvSpPr>
        <p:spPr>
          <a:xfrm>
            <a:off x="17063471" y="2985385"/>
            <a:ext cx="4729084" cy="93830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1A1A1A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Chart One</a:t>
            </a:r>
          </a:p>
        </p:txBody>
      </p:sp>
      <p:sp>
        <p:nvSpPr>
          <p:cNvPr id="687" name="TextBox 9"/>
          <p:cNvSpPr txBox="1"/>
          <p:nvPr/>
        </p:nvSpPr>
        <p:spPr>
          <a:xfrm>
            <a:off x="17063471" y="8152134"/>
            <a:ext cx="6233559" cy="1615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688" name="Title 1"/>
          <p:cNvSpPr txBox="1"/>
          <p:nvPr/>
        </p:nvSpPr>
        <p:spPr>
          <a:xfrm>
            <a:off x="17063470" y="7208397"/>
            <a:ext cx="4729084" cy="93830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1A1A1A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Chart Two</a:t>
            </a:r>
          </a:p>
        </p:txBody>
      </p:sp>
      <p:graphicFrame>
        <p:nvGraphicFramePr>
          <p:cNvPr id="689" name="Chart 21"/>
          <p:cNvGraphicFramePr/>
          <p:nvPr/>
        </p:nvGraphicFramePr>
        <p:xfrm>
          <a:off x="2196184" y="6387638"/>
          <a:ext cx="8649362" cy="452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90" name="Chart 13"/>
          <p:cNvGraphicFramePr/>
          <p:nvPr/>
        </p:nvGraphicFramePr>
        <p:xfrm>
          <a:off x="13280012" y="2907042"/>
          <a:ext cx="2715719" cy="2715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1" name="TextBox 14"/>
          <p:cNvSpPr txBox="1"/>
          <p:nvPr/>
        </p:nvSpPr>
        <p:spPr>
          <a:xfrm>
            <a:off x="14214602" y="4003329"/>
            <a:ext cx="846538" cy="52314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672" tIns="45672" rIns="45672" bIns="45672">
            <a:spAutoFit/>
          </a:bodyPr>
          <a:lstStyle>
            <a:lvl1pPr algn="ctr">
              <a:defRPr sz="2800">
                <a:solidFill>
                  <a:srgbClr val="000000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70%</a:t>
            </a:r>
          </a:p>
        </p:txBody>
      </p:sp>
      <p:graphicFrame>
        <p:nvGraphicFramePr>
          <p:cNvPr id="692" name="Chart 15"/>
          <p:cNvGraphicFramePr/>
          <p:nvPr/>
        </p:nvGraphicFramePr>
        <p:xfrm>
          <a:off x="13278970" y="7129012"/>
          <a:ext cx="2717801" cy="2717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93" name="TextBox 16"/>
          <p:cNvSpPr txBox="1"/>
          <p:nvPr/>
        </p:nvSpPr>
        <p:spPr>
          <a:xfrm>
            <a:off x="14228141" y="8226340"/>
            <a:ext cx="817379" cy="52314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672" tIns="45672" rIns="45672" bIns="45672">
            <a:spAutoFit/>
          </a:bodyPr>
          <a:lstStyle>
            <a:lvl1pPr algn="ctr">
              <a:defRPr sz="2800">
                <a:solidFill>
                  <a:srgbClr val="000000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35%</a:t>
            </a:r>
          </a:p>
        </p:txBody>
      </p:sp>
      <p:sp>
        <p:nvSpPr>
          <p:cNvPr id="694" name="Title 1"/>
          <p:cNvSpPr txBox="1"/>
          <p:nvPr/>
        </p:nvSpPr>
        <p:spPr>
          <a:xfrm>
            <a:off x="2322076" y="1844971"/>
            <a:ext cx="7236993" cy="219954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spAutoFit/>
          </a:bodyPr>
          <a:lstStyle>
            <a:lvl1pPr>
              <a:defRPr sz="6800">
                <a:solidFill>
                  <a:schemeClr val="accent2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Our Company in Number</a:t>
            </a:r>
          </a:p>
        </p:txBody>
      </p:sp>
      <p:sp>
        <p:nvSpPr>
          <p:cNvPr id="695" name="Title 1"/>
          <p:cNvSpPr txBox="1"/>
          <p:nvPr/>
        </p:nvSpPr>
        <p:spPr>
          <a:xfrm>
            <a:off x="2390365" y="1175243"/>
            <a:ext cx="3981011" cy="65939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3200" cap="all" spc="960"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Chart</a:t>
            </a:r>
          </a:p>
        </p:txBody>
      </p:sp>
      <p:sp>
        <p:nvSpPr>
          <p:cNvPr id="696" name="Title 1"/>
          <p:cNvSpPr txBox="1"/>
          <p:nvPr/>
        </p:nvSpPr>
        <p:spPr>
          <a:xfrm>
            <a:off x="18331857" y="-1655928"/>
            <a:ext cx="6331168" cy="300830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16000">
                <a:solidFill>
                  <a:srgbClr val="F6F6F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Chart</a:t>
            </a:r>
          </a:p>
        </p:txBody>
      </p:sp>
      <p:sp>
        <p:nvSpPr>
          <p:cNvPr id="697" name="TextBox 19"/>
          <p:cNvSpPr txBox="1"/>
          <p:nvPr/>
        </p:nvSpPr>
        <p:spPr>
          <a:xfrm>
            <a:off x="11805901" y="12766964"/>
            <a:ext cx="772197" cy="52314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23.</a:t>
            </a:r>
          </a:p>
        </p:txBody>
      </p:sp>
      <p:sp>
        <p:nvSpPr>
          <p:cNvPr id="698" name="Shape"/>
          <p:cNvSpPr/>
          <p:nvPr/>
        </p:nvSpPr>
        <p:spPr>
          <a:xfrm rot="10800000">
            <a:off x="12817539" y="12908205"/>
            <a:ext cx="289353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699" name="Shape"/>
          <p:cNvSpPr/>
          <p:nvPr/>
        </p:nvSpPr>
        <p:spPr>
          <a:xfrm>
            <a:off x="11277107" y="12908205"/>
            <a:ext cx="289354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700" name="Title 1"/>
          <p:cNvSpPr txBox="1"/>
          <p:nvPr/>
        </p:nvSpPr>
        <p:spPr>
          <a:xfrm>
            <a:off x="18894349" y="9008281"/>
            <a:ext cx="6331168" cy="300830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16000">
                <a:solidFill>
                  <a:srgbClr val="F6F6F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Chart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" name="Title 1"/>
          <p:cNvSpPr txBox="1"/>
          <p:nvPr/>
        </p:nvSpPr>
        <p:spPr>
          <a:xfrm>
            <a:off x="1646251" y="54076"/>
            <a:ext cx="16921825" cy="520762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16000">
                <a:solidFill>
                  <a:srgbClr val="F6F6F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Our Company in Number</a:t>
            </a:r>
          </a:p>
        </p:txBody>
      </p:sp>
      <p:sp>
        <p:nvSpPr>
          <p:cNvPr id="703" name="TextBox 2"/>
          <p:cNvSpPr txBox="1"/>
          <p:nvPr/>
        </p:nvSpPr>
        <p:spPr>
          <a:xfrm>
            <a:off x="11595673" y="1807966"/>
            <a:ext cx="5871989" cy="1615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704" name="TextBox 7"/>
          <p:cNvSpPr txBox="1"/>
          <p:nvPr/>
        </p:nvSpPr>
        <p:spPr>
          <a:xfrm>
            <a:off x="6340025" y="5969124"/>
            <a:ext cx="4482782" cy="1234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Lorem ipsum dolor sit amet, consectetur adipiscing elit, sed do eiusmod tempor incididunt.</a:t>
            </a:r>
          </a:p>
        </p:txBody>
      </p:sp>
      <p:sp>
        <p:nvSpPr>
          <p:cNvPr id="705" name="Title 1"/>
          <p:cNvSpPr txBox="1"/>
          <p:nvPr/>
        </p:nvSpPr>
        <p:spPr>
          <a:xfrm>
            <a:off x="6340023" y="5088886"/>
            <a:ext cx="4729084" cy="93830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1A1A1A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Chart One</a:t>
            </a:r>
          </a:p>
        </p:txBody>
      </p:sp>
      <p:sp>
        <p:nvSpPr>
          <p:cNvPr id="706" name="TextBox 9"/>
          <p:cNvSpPr txBox="1"/>
          <p:nvPr/>
        </p:nvSpPr>
        <p:spPr>
          <a:xfrm>
            <a:off x="6340025" y="9246252"/>
            <a:ext cx="4515320" cy="1234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Lorem ipsum dolor sit amet, consectetur adipiscing elit, sed do eiusmod tempor incididunt.</a:t>
            </a:r>
          </a:p>
        </p:txBody>
      </p:sp>
      <p:sp>
        <p:nvSpPr>
          <p:cNvPr id="707" name="Title 1"/>
          <p:cNvSpPr txBox="1"/>
          <p:nvPr/>
        </p:nvSpPr>
        <p:spPr>
          <a:xfrm>
            <a:off x="6340023" y="8366015"/>
            <a:ext cx="4729084" cy="93830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1A1A1A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Chart Two</a:t>
            </a:r>
          </a:p>
        </p:txBody>
      </p:sp>
      <p:sp>
        <p:nvSpPr>
          <p:cNvPr id="708" name="TextBox 16"/>
          <p:cNvSpPr txBox="1"/>
          <p:nvPr/>
        </p:nvSpPr>
        <p:spPr>
          <a:xfrm>
            <a:off x="17627623" y="5969124"/>
            <a:ext cx="4463752" cy="1234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Lorem ipsum dolor sit amet, consectetur adipiscing elit, sed do eiusmod tempor incididunt.</a:t>
            </a:r>
          </a:p>
        </p:txBody>
      </p:sp>
      <p:sp>
        <p:nvSpPr>
          <p:cNvPr id="709" name="Title 1"/>
          <p:cNvSpPr txBox="1"/>
          <p:nvPr/>
        </p:nvSpPr>
        <p:spPr>
          <a:xfrm>
            <a:off x="17627623" y="5088886"/>
            <a:ext cx="4729084" cy="93830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1A1A1A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Chart Three</a:t>
            </a:r>
          </a:p>
        </p:txBody>
      </p:sp>
      <p:sp>
        <p:nvSpPr>
          <p:cNvPr id="710" name="TextBox 18"/>
          <p:cNvSpPr txBox="1"/>
          <p:nvPr/>
        </p:nvSpPr>
        <p:spPr>
          <a:xfrm>
            <a:off x="17627624" y="9246253"/>
            <a:ext cx="4496290" cy="1234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Lorem ipsum dolor sit amet, consectetur adipiscing elit, sed do eiusmod tempor incididunt.</a:t>
            </a:r>
          </a:p>
        </p:txBody>
      </p:sp>
      <p:sp>
        <p:nvSpPr>
          <p:cNvPr id="711" name="Title 1"/>
          <p:cNvSpPr txBox="1"/>
          <p:nvPr/>
        </p:nvSpPr>
        <p:spPr>
          <a:xfrm>
            <a:off x="17627623" y="8366015"/>
            <a:ext cx="4729084" cy="93830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1A1A1A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Chart Four</a:t>
            </a:r>
          </a:p>
        </p:txBody>
      </p:sp>
      <p:graphicFrame>
        <p:nvGraphicFramePr>
          <p:cNvPr id="712" name="Chart 13"/>
          <p:cNvGraphicFramePr/>
          <p:nvPr/>
        </p:nvGraphicFramePr>
        <p:xfrm>
          <a:off x="2707298" y="4788294"/>
          <a:ext cx="2715719" cy="2715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13" name="TextBox 14"/>
          <p:cNvSpPr txBox="1"/>
          <p:nvPr/>
        </p:nvSpPr>
        <p:spPr>
          <a:xfrm>
            <a:off x="3641888" y="5884580"/>
            <a:ext cx="846539" cy="52314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672" tIns="45672" rIns="45672" bIns="45672">
            <a:spAutoFit/>
          </a:bodyPr>
          <a:lstStyle>
            <a:lvl1pPr algn="ctr">
              <a:defRPr sz="2800">
                <a:solidFill>
                  <a:srgbClr val="000000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70%</a:t>
            </a:r>
          </a:p>
        </p:txBody>
      </p:sp>
      <p:graphicFrame>
        <p:nvGraphicFramePr>
          <p:cNvPr id="714" name="Chart 15"/>
          <p:cNvGraphicFramePr/>
          <p:nvPr/>
        </p:nvGraphicFramePr>
        <p:xfrm>
          <a:off x="2706257" y="8064382"/>
          <a:ext cx="2717801" cy="2717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5" name="TextBox 16"/>
          <p:cNvSpPr txBox="1"/>
          <p:nvPr/>
        </p:nvSpPr>
        <p:spPr>
          <a:xfrm>
            <a:off x="3655427" y="9161709"/>
            <a:ext cx="817379" cy="52314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672" tIns="45672" rIns="45672" bIns="45672">
            <a:spAutoFit/>
          </a:bodyPr>
          <a:lstStyle>
            <a:lvl1pPr algn="ctr">
              <a:defRPr sz="2800">
                <a:solidFill>
                  <a:srgbClr val="000000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35%</a:t>
            </a:r>
          </a:p>
        </p:txBody>
      </p:sp>
      <p:graphicFrame>
        <p:nvGraphicFramePr>
          <p:cNvPr id="716" name="Chart 17"/>
          <p:cNvGraphicFramePr/>
          <p:nvPr/>
        </p:nvGraphicFramePr>
        <p:xfrm>
          <a:off x="13952751" y="4787252"/>
          <a:ext cx="2717801" cy="2717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17" name="TextBox 18"/>
          <p:cNvSpPr txBox="1"/>
          <p:nvPr/>
        </p:nvSpPr>
        <p:spPr>
          <a:xfrm>
            <a:off x="14885740" y="5884580"/>
            <a:ext cx="849739" cy="52314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672" tIns="45672" rIns="45672" bIns="45672">
            <a:spAutoFit/>
          </a:bodyPr>
          <a:lstStyle>
            <a:lvl1pPr algn="ctr">
              <a:defRPr sz="2800">
                <a:solidFill>
                  <a:srgbClr val="000000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40%</a:t>
            </a:r>
          </a:p>
        </p:txBody>
      </p:sp>
      <p:graphicFrame>
        <p:nvGraphicFramePr>
          <p:cNvPr id="718" name="Chart 13"/>
          <p:cNvGraphicFramePr/>
          <p:nvPr/>
        </p:nvGraphicFramePr>
        <p:xfrm>
          <a:off x="13953791" y="8065423"/>
          <a:ext cx="2715719" cy="2715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719" name="TextBox 14"/>
          <p:cNvSpPr txBox="1"/>
          <p:nvPr/>
        </p:nvSpPr>
        <p:spPr>
          <a:xfrm>
            <a:off x="14888382" y="9161709"/>
            <a:ext cx="846539" cy="52314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672" tIns="45672" rIns="45672" bIns="45672">
            <a:spAutoFit/>
          </a:bodyPr>
          <a:lstStyle>
            <a:lvl1pPr algn="ctr">
              <a:defRPr sz="2800">
                <a:solidFill>
                  <a:srgbClr val="000000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70%</a:t>
            </a:r>
          </a:p>
        </p:txBody>
      </p:sp>
      <p:sp>
        <p:nvSpPr>
          <p:cNvPr id="720" name="Title 1"/>
          <p:cNvSpPr txBox="1"/>
          <p:nvPr/>
        </p:nvSpPr>
        <p:spPr>
          <a:xfrm>
            <a:off x="2912692" y="1558113"/>
            <a:ext cx="7236992" cy="219954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spAutoFit/>
          </a:bodyPr>
          <a:lstStyle>
            <a:lvl1pPr>
              <a:defRPr sz="6800">
                <a:solidFill>
                  <a:schemeClr val="accent2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Our Company in Number</a:t>
            </a:r>
          </a:p>
        </p:txBody>
      </p:sp>
      <p:sp>
        <p:nvSpPr>
          <p:cNvPr id="721" name="Title 1"/>
          <p:cNvSpPr txBox="1"/>
          <p:nvPr/>
        </p:nvSpPr>
        <p:spPr>
          <a:xfrm>
            <a:off x="2980981" y="888385"/>
            <a:ext cx="3981011" cy="6593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3200" cap="all" spc="960"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Chart</a:t>
            </a:r>
          </a:p>
        </p:txBody>
      </p:sp>
      <p:sp>
        <p:nvSpPr>
          <p:cNvPr id="722" name="Title 1"/>
          <p:cNvSpPr txBox="1"/>
          <p:nvPr/>
        </p:nvSpPr>
        <p:spPr>
          <a:xfrm>
            <a:off x="18669353" y="2314633"/>
            <a:ext cx="6331168" cy="30083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16000">
                <a:solidFill>
                  <a:srgbClr val="F6F6F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Chart</a:t>
            </a:r>
          </a:p>
        </p:txBody>
      </p:sp>
      <p:sp>
        <p:nvSpPr>
          <p:cNvPr id="723" name="TextBox 19"/>
          <p:cNvSpPr txBox="1"/>
          <p:nvPr/>
        </p:nvSpPr>
        <p:spPr>
          <a:xfrm>
            <a:off x="11805901" y="12766964"/>
            <a:ext cx="772197" cy="52314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24.</a:t>
            </a:r>
          </a:p>
        </p:txBody>
      </p:sp>
      <p:sp>
        <p:nvSpPr>
          <p:cNvPr id="724" name="Shape"/>
          <p:cNvSpPr/>
          <p:nvPr/>
        </p:nvSpPr>
        <p:spPr>
          <a:xfrm rot="10800000">
            <a:off x="12817539" y="12908205"/>
            <a:ext cx="289353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725" name="Shape"/>
          <p:cNvSpPr/>
          <p:nvPr/>
        </p:nvSpPr>
        <p:spPr>
          <a:xfrm>
            <a:off x="11277107" y="12908205"/>
            <a:ext cx="289354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" name="Title 1"/>
          <p:cNvSpPr txBox="1"/>
          <p:nvPr/>
        </p:nvSpPr>
        <p:spPr>
          <a:xfrm>
            <a:off x="1674375" y="208163"/>
            <a:ext cx="16921826" cy="520762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16000">
                <a:solidFill>
                  <a:srgbClr val="F6F6F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Our Company in Number</a:t>
            </a:r>
          </a:p>
        </p:txBody>
      </p:sp>
      <p:sp>
        <p:nvSpPr>
          <p:cNvPr id="728" name="TextBox 2"/>
          <p:cNvSpPr txBox="1"/>
          <p:nvPr/>
        </p:nvSpPr>
        <p:spPr>
          <a:xfrm>
            <a:off x="13021874" y="2004325"/>
            <a:ext cx="5470898" cy="1615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729" name="Rectangle 4"/>
          <p:cNvSpPr/>
          <p:nvPr/>
        </p:nvSpPr>
        <p:spPr>
          <a:xfrm>
            <a:off x="3718069" y="5485550"/>
            <a:ext cx="1270001" cy="1270001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30" name="Rectangle 5"/>
          <p:cNvSpPr/>
          <p:nvPr/>
        </p:nvSpPr>
        <p:spPr>
          <a:xfrm>
            <a:off x="3718069" y="8526994"/>
            <a:ext cx="1270001" cy="1270001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31" name="Rectangle 6"/>
          <p:cNvSpPr/>
          <p:nvPr/>
        </p:nvSpPr>
        <p:spPr>
          <a:xfrm>
            <a:off x="11515243" y="5485549"/>
            <a:ext cx="1270001" cy="1270001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32" name="Rectangle 7"/>
          <p:cNvSpPr/>
          <p:nvPr/>
        </p:nvSpPr>
        <p:spPr>
          <a:xfrm>
            <a:off x="11515243" y="8526994"/>
            <a:ext cx="1270001" cy="1270001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33" name="TextBox 13"/>
          <p:cNvSpPr txBox="1"/>
          <p:nvPr/>
        </p:nvSpPr>
        <p:spPr>
          <a:xfrm>
            <a:off x="5802703" y="6205142"/>
            <a:ext cx="4482782" cy="1234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Lorem ipsum dolor sit amet, consectetur adipiscing elit, sed do eiusmod tempor incididunt.</a:t>
            </a:r>
          </a:p>
        </p:txBody>
      </p:sp>
      <p:sp>
        <p:nvSpPr>
          <p:cNvPr id="734" name="Title 1"/>
          <p:cNvSpPr txBox="1"/>
          <p:nvPr/>
        </p:nvSpPr>
        <p:spPr>
          <a:xfrm>
            <a:off x="5802702" y="5324904"/>
            <a:ext cx="4729084" cy="93830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1A1A1A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Info One</a:t>
            </a:r>
          </a:p>
        </p:txBody>
      </p:sp>
      <p:sp>
        <p:nvSpPr>
          <p:cNvPr id="735" name="TextBox 15"/>
          <p:cNvSpPr txBox="1"/>
          <p:nvPr/>
        </p:nvSpPr>
        <p:spPr>
          <a:xfrm>
            <a:off x="5802704" y="9341871"/>
            <a:ext cx="4515319" cy="1234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Lorem ipsum dolor sit amet, consectetur adipiscing elit, sed do eiusmod tempor incididunt.</a:t>
            </a:r>
          </a:p>
        </p:txBody>
      </p:sp>
      <p:sp>
        <p:nvSpPr>
          <p:cNvPr id="736" name="Title 1"/>
          <p:cNvSpPr txBox="1"/>
          <p:nvPr/>
        </p:nvSpPr>
        <p:spPr>
          <a:xfrm>
            <a:off x="5802702" y="8461633"/>
            <a:ext cx="4729084" cy="93830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1A1A1A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Info Two</a:t>
            </a:r>
          </a:p>
        </p:txBody>
      </p:sp>
      <p:sp>
        <p:nvSpPr>
          <p:cNvPr id="737" name="TextBox 17"/>
          <p:cNvSpPr txBox="1"/>
          <p:nvPr/>
        </p:nvSpPr>
        <p:spPr>
          <a:xfrm>
            <a:off x="13497323" y="6197817"/>
            <a:ext cx="4463752" cy="1234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Lorem ipsum dolor sit amet, consectetur adipiscing elit, sed do eiusmod tempor incididunt.</a:t>
            </a:r>
          </a:p>
        </p:txBody>
      </p:sp>
      <p:sp>
        <p:nvSpPr>
          <p:cNvPr id="738" name="Title 1"/>
          <p:cNvSpPr txBox="1"/>
          <p:nvPr/>
        </p:nvSpPr>
        <p:spPr>
          <a:xfrm>
            <a:off x="13497321" y="5317579"/>
            <a:ext cx="4729084" cy="93830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1A1A1A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Info Three</a:t>
            </a:r>
          </a:p>
        </p:txBody>
      </p:sp>
      <p:sp>
        <p:nvSpPr>
          <p:cNvPr id="739" name="TextBox 19"/>
          <p:cNvSpPr txBox="1"/>
          <p:nvPr/>
        </p:nvSpPr>
        <p:spPr>
          <a:xfrm>
            <a:off x="13497323" y="9334545"/>
            <a:ext cx="4496290" cy="123429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Lorem ipsum dolor sit amet, consectetur adipiscing elit, sed do eiusmod tempor incididunt.</a:t>
            </a:r>
          </a:p>
        </p:txBody>
      </p:sp>
      <p:sp>
        <p:nvSpPr>
          <p:cNvPr id="740" name="Title 1"/>
          <p:cNvSpPr txBox="1"/>
          <p:nvPr/>
        </p:nvSpPr>
        <p:spPr>
          <a:xfrm>
            <a:off x="13497321" y="8454307"/>
            <a:ext cx="4729084" cy="93830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1A1A1A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Info Four</a:t>
            </a:r>
          </a:p>
        </p:txBody>
      </p:sp>
      <p:sp>
        <p:nvSpPr>
          <p:cNvPr id="741" name="TextBox 19"/>
          <p:cNvSpPr txBox="1"/>
          <p:nvPr/>
        </p:nvSpPr>
        <p:spPr>
          <a:xfrm>
            <a:off x="11805901" y="12766964"/>
            <a:ext cx="772197" cy="52314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25.</a:t>
            </a:r>
          </a:p>
        </p:txBody>
      </p:sp>
      <p:sp>
        <p:nvSpPr>
          <p:cNvPr id="742" name="Shape"/>
          <p:cNvSpPr/>
          <p:nvPr/>
        </p:nvSpPr>
        <p:spPr>
          <a:xfrm rot="10800000">
            <a:off x="12817539" y="12908205"/>
            <a:ext cx="289353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743" name="Shape"/>
          <p:cNvSpPr/>
          <p:nvPr/>
        </p:nvSpPr>
        <p:spPr>
          <a:xfrm>
            <a:off x="11277107" y="12908205"/>
            <a:ext cx="289354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744" name="Google Shape;31;p3"/>
          <p:cNvSpPr/>
          <p:nvPr/>
        </p:nvSpPr>
        <p:spPr>
          <a:xfrm>
            <a:off x="11896243" y="5866255"/>
            <a:ext cx="508001" cy="5085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717" h="21557" extrusionOk="0">
                <a:moveTo>
                  <a:pt x="8763" y="21557"/>
                </a:moveTo>
                <a:cubicBezTo>
                  <a:pt x="7517" y="21509"/>
                  <a:pt x="6317" y="21221"/>
                  <a:pt x="5209" y="20645"/>
                </a:cubicBezTo>
                <a:cubicBezTo>
                  <a:pt x="6086" y="15605"/>
                  <a:pt x="8625" y="11189"/>
                  <a:pt x="12179" y="8069"/>
                </a:cubicBezTo>
                <a:cubicBezTo>
                  <a:pt x="7979" y="10373"/>
                  <a:pt x="4563" y="14165"/>
                  <a:pt x="2625" y="18773"/>
                </a:cubicBezTo>
                <a:cubicBezTo>
                  <a:pt x="-883" y="15077"/>
                  <a:pt x="-883" y="9125"/>
                  <a:pt x="2671" y="5429"/>
                </a:cubicBezTo>
                <a:cubicBezTo>
                  <a:pt x="6548" y="1397"/>
                  <a:pt x="17117" y="245"/>
                  <a:pt x="20025" y="5"/>
                </a:cubicBezTo>
                <a:cubicBezTo>
                  <a:pt x="20394" y="-43"/>
                  <a:pt x="20717" y="293"/>
                  <a:pt x="20717" y="725"/>
                </a:cubicBezTo>
                <a:cubicBezTo>
                  <a:pt x="20486" y="3749"/>
                  <a:pt x="19379" y="14741"/>
                  <a:pt x="15502" y="18773"/>
                </a:cubicBezTo>
                <a:cubicBezTo>
                  <a:pt x="13794" y="20549"/>
                  <a:pt x="11625" y="21461"/>
                  <a:pt x="9409" y="21557"/>
                </a:cubicBezTo>
                <a:lnTo>
                  <a:pt x="8763" y="21557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0" tIns="0" rIns="0" bIns="0" anchor="ctr"/>
          <a:lstStyle/>
          <a:p>
            <a:pPr defTabSz="914400">
              <a:lnSpc>
                <a:spcPct val="93000"/>
              </a:lnSpc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745" name="Google Shape;33;p3"/>
          <p:cNvSpPr/>
          <p:nvPr/>
        </p:nvSpPr>
        <p:spPr>
          <a:xfrm>
            <a:off x="4099069" y="8907994"/>
            <a:ext cx="508001" cy="508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19" y="0"/>
                </a:moveTo>
                <a:cubicBezTo>
                  <a:pt x="16766" y="0"/>
                  <a:pt x="21600" y="4834"/>
                  <a:pt x="21600" y="10819"/>
                </a:cubicBezTo>
                <a:cubicBezTo>
                  <a:pt x="21600" y="16766"/>
                  <a:pt x="16766" y="21600"/>
                  <a:pt x="10819" y="21600"/>
                </a:cubicBezTo>
                <a:cubicBezTo>
                  <a:pt x="4834" y="21600"/>
                  <a:pt x="0" y="16766"/>
                  <a:pt x="0" y="10819"/>
                </a:cubicBezTo>
                <a:cubicBezTo>
                  <a:pt x="0" y="4834"/>
                  <a:pt x="4834" y="0"/>
                  <a:pt x="10819" y="0"/>
                </a:cubicBezTo>
                <a:close/>
                <a:moveTo>
                  <a:pt x="11280" y="4412"/>
                </a:moveTo>
                <a:cubicBezTo>
                  <a:pt x="11126" y="4028"/>
                  <a:pt x="10589" y="3990"/>
                  <a:pt x="10359" y="4335"/>
                </a:cubicBezTo>
                <a:lnTo>
                  <a:pt x="10320" y="4412"/>
                </a:lnTo>
                <a:lnTo>
                  <a:pt x="8747" y="8172"/>
                </a:lnTo>
                <a:lnTo>
                  <a:pt x="4681" y="8517"/>
                </a:lnTo>
                <a:cubicBezTo>
                  <a:pt x="4259" y="8556"/>
                  <a:pt x="4067" y="9054"/>
                  <a:pt x="4335" y="9400"/>
                </a:cubicBezTo>
                <a:lnTo>
                  <a:pt x="4374" y="9438"/>
                </a:lnTo>
                <a:lnTo>
                  <a:pt x="7443" y="12085"/>
                </a:lnTo>
                <a:lnTo>
                  <a:pt x="6522" y="16037"/>
                </a:lnTo>
                <a:cubicBezTo>
                  <a:pt x="6407" y="16459"/>
                  <a:pt x="6867" y="16804"/>
                  <a:pt x="7251" y="16651"/>
                </a:cubicBezTo>
                <a:lnTo>
                  <a:pt x="7328" y="16612"/>
                </a:lnTo>
                <a:lnTo>
                  <a:pt x="10819" y="14502"/>
                </a:lnTo>
                <a:lnTo>
                  <a:pt x="14272" y="16612"/>
                </a:lnTo>
                <a:cubicBezTo>
                  <a:pt x="14656" y="16843"/>
                  <a:pt x="15116" y="16536"/>
                  <a:pt x="15078" y="16114"/>
                </a:cubicBezTo>
                <a:lnTo>
                  <a:pt x="15078" y="16037"/>
                </a:lnTo>
                <a:lnTo>
                  <a:pt x="14157" y="12047"/>
                </a:lnTo>
                <a:lnTo>
                  <a:pt x="17188" y="9438"/>
                </a:lnTo>
                <a:cubicBezTo>
                  <a:pt x="17533" y="9169"/>
                  <a:pt x="17418" y="8632"/>
                  <a:pt x="16996" y="8517"/>
                </a:cubicBezTo>
                <a:lnTo>
                  <a:pt x="16919" y="8479"/>
                </a:lnTo>
                <a:lnTo>
                  <a:pt x="12853" y="8134"/>
                </a:lnTo>
                <a:lnTo>
                  <a:pt x="11280" y="4412"/>
                </a:lnTo>
                <a:close/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0" tIns="0" rIns="0" bIns="0" anchor="ctr"/>
          <a:lstStyle/>
          <a:p>
            <a:pPr defTabSz="914400">
              <a:lnSpc>
                <a:spcPct val="93000"/>
              </a:lnSpc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746" name="Google Shape;34;p3"/>
          <p:cNvSpPr/>
          <p:nvPr/>
        </p:nvSpPr>
        <p:spPr>
          <a:xfrm>
            <a:off x="4099069" y="5866550"/>
            <a:ext cx="508001" cy="508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409" y="11995"/>
                </a:moveTo>
                <a:cubicBezTo>
                  <a:pt x="9092" y="11995"/>
                  <a:pt x="9605" y="12508"/>
                  <a:pt x="9605" y="13191"/>
                </a:cubicBezTo>
                <a:lnTo>
                  <a:pt x="9605" y="20405"/>
                </a:lnTo>
                <a:cubicBezTo>
                  <a:pt x="9605" y="21045"/>
                  <a:pt x="9092" y="21600"/>
                  <a:pt x="8409" y="21600"/>
                </a:cubicBezTo>
                <a:lnTo>
                  <a:pt x="1195" y="21600"/>
                </a:lnTo>
                <a:cubicBezTo>
                  <a:pt x="555" y="21600"/>
                  <a:pt x="0" y="21045"/>
                  <a:pt x="0" y="20405"/>
                </a:cubicBezTo>
                <a:lnTo>
                  <a:pt x="0" y="13191"/>
                </a:lnTo>
                <a:cubicBezTo>
                  <a:pt x="0" y="12508"/>
                  <a:pt x="555" y="11995"/>
                  <a:pt x="1195" y="11995"/>
                </a:cubicBezTo>
                <a:lnTo>
                  <a:pt x="8409" y="11995"/>
                </a:lnTo>
                <a:close/>
                <a:moveTo>
                  <a:pt x="16776" y="11995"/>
                </a:moveTo>
                <a:lnTo>
                  <a:pt x="16947" y="11995"/>
                </a:lnTo>
                <a:cubicBezTo>
                  <a:pt x="17459" y="12038"/>
                  <a:pt x="17929" y="12508"/>
                  <a:pt x="17972" y="13062"/>
                </a:cubicBezTo>
                <a:lnTo>
                  <a:pt x="17972" y="15581"/>
                </a:lnTo>
                <a:lnTo>
                  <a:pt x="20405" y="15581"/>
                </a:lnTo>
                <a:cubicBezTo>
                  <a:pt x="21002" y="15581"/>
                  <a:pt x="21515" y="16051"/>
                  <a:pt x="21600" y="16648"/>
                </a:cubicBezTo>
                <a:lnTo>
                  <a:pt x="21600" y="16947"/>
                </a:lnTo>
                <a:cubicBezTo>
                  <a:pt x="21515" y="17459"/>
                  <a:pt x="21088" y="17929"/>
                  <a:pt x="20533" y="17972"/>
                </a:cubicBezTo>
                <a:lnTo>
                  <a:pt x="17972" y="17972"/>
                </a:lnTo>
                <a:lnTo>
                  <a:pt x="17972" y="20405"/>
                </a:lnTo>
                <a:cubicBezTo>
                  <a:pt x="17972" y="21002"/>
                  <a:pt x="17545" y="21515"/>
                  <a:pt x="16947" y="21600"/>
                </a:cubicBezTo>
                <a:lnTo>
                  <a:pt x="16648" y="21600"/>
                </a:lnTo>
                <a:cubicBezTo>
                  <a:pt x="16093" y="21515"/>
                  <a:pt x="15666" y="21088"/>
                  <a:pt x="15581" y="20533"/>
                </a:cubicBezTo>
                <a:lnTo>
                  <a:pt x="15581" y="17972"/>
                </a:lnTo>
                <a:lnTo>
                  <a:pt x="13191" y="17972"/>
                </a:lnTo>
                <a:cubicBezTo>
                  <a:pt x="12550" y="17972"/>
                  <a:pt x="12038" y="17545"/>
                  <a:pt x="11995" y="16947"/>
                </a:cubicBezTo>
                <a:lnTo>
                  <a:pt x="11995" y="16648"/>
                </a:lnTo>
                <a:cubicBezTo>
                  <a:pt x="12038" y="16093"/>
                  <a:pt x="12508" y="15666"/>
                  <a:pt x="13062" y="15581"/>
                </a:cubicBezTo>
                <a:lnTo>
                  <a:pt x="15581" y="15581"/>
                </a:lnTo>
                <a:lnTo>
                  <a:pt x="15581" y="13191"/>
                </a:lnTo>
                <a:cubicBezTo>
                  <a:pt x="15581" y="12550"/>
                  <a:pt x="16051" y="12038"/>
                  <a:pt x="16648" y="11995"/>
                </a:cubicBezTo>
                <a:lnTo>
                  <a:pt x="16776" y="11995"/>
                </a:lnTo>
                <a:close/>
                <a:moveTo>
                  <a:pt x="8409" y="0"/>
                </a:moveTo>
                <a:cubicBezTo>
                  <a:pt x="9092" y="0"/>
                  <a:pt x="9605" y="555"/>
                  <a:pt x="9605" y="1195"/>
                </a:cubicBezTo>
                <a:lnTo>
                  <a:pt x="9605" y="8409"/>
                </a:lnTo>
                <a:cubicBezTo>
                  <a:pt x="9605" y="9092"/>
                  <a:pt x="9092" y="9605"/>
                  <a:pt x="8409" y="9605"/>
                </a:cubicBezTo>
                <a:lnTo>
                  <a:pt x="1195" y="9605"/>
                </a:lnTo>
                <a:cubicBezTo>
                  <a:pt x="555" y="9605"/>
                  <a:pt x="0" y="9092"/>
                  <a:pt x="0" y="8409"/>
                </a:cubicBezTo>
                <a:lnTo>
                  <a:pt x="0" y="1195"/>
                </a:lnTo>
                <a:cubicBezTo>
                  <a:pt x="0" y="555"/>
                  <a:pt x="555" y="0"/>
                  <a:pt x="1195" y="0"/>
                </a:cubicBezTo>
                <a:lnTo>
                  <a:pt x="8409" y="0"/>
                </a:lnTo>
                <a:close/>
                <a:moveTo>
                  <a:pt x="20405" y="0"/>
                </a:moveTo>
                <a:cubicBezTo>
                  <a:pt x="21045" y="0"/>
                  <a:pt x="21600" y="555"/>
                  <a:pt x="21600" y="1195"/>
                </a:cubicBezTo>
                <a:lnTo>
                  <a:pt x="21600" y="8409"/>
                </a:lnTo>
                <a:cubicBezTo>
                  <a:pt x="21600" y="9092"/>
                  <a:pt x="21045" y="9605"/>
                  <a:pt x="20405" y="9605"/>
                </a:cubicBezTo>
                <a:lnTo>
                  <a:pt x="13191" y="9605"/>
                </a:lnTo>
                <a:cubicBezTo>
                  <a:pt x="12508" y="9605"/>
                  <a:pt x="11995" y="9092"/>
                  <a:pt x="11995" y="8409"/>
                </a:cubicBezTo>
                <a:lnTo>
                  <a:pt x="11995" y="1195"/>
                </a:lnTo>
                <a:cubicBezTo>
                  <a:pt x="11995" y="555"/>
                  <a:pt x="12508" y="0"/>
                  <a:pt x="13191" y="0"/>
                </a:cubicBezTo>
                <a:lnTo>
                  <a:pt x="20405" y="0"/>
                </a:lnTo>
                <a:close/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0" tIns="0" rIns="0" bIns="0" anchor="ctr"/>
          <a:lstStyle/>
          <a:p>
            <a:pPr defTabSz="914400">
              <a:lnSpc>
                <a:spcPct val="93000"/>
              </a:lnSpc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747" name="Google Shape;750;p55"/>
          <p:cNvSpPr/>
          <p:nvPr/>
        </p:nvSpPr>
        <p:spPr>
          <a:xfrm>
            <a:off x="11800993" y="8893720"/>
            <a:ext cx="698501" cy="5365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17" y="14015"/>
                </a:moveTo>
                <a:cubicBezTo>
                  <a:pt x="3790" y="15298"/>
                  <a:pt x="4076" y="16196"/>
                  <a:pt x="4559" y="16895"/>
                </a:cubicBezTo>
                <a:cubicBezTo>
                  <a:pt x="5043" y="17594"/>
                  <a:pt x="5724" y="18093"/>
                  <a:pt x="6889" y="18577"/>
                </a:cubicBezTo>
                <a:cubicBezTo>
                  <a:pt x="8822" y="20117"/>
                  <a:pt x="10009" y="21600"/>
                  <a:pt x="10800" y="21600"/>
                </a:cubicBezTo>
                <a:cubicBezTo>
                  <a:pt x="11591" y="21600"/>
                  <a:pt x="12778" y="20117"/>
                  <a:pt x="14711" y="19091"/>
                </a:cubicBezTo>
                <a:cubicBezTo>
                  <a:pt x="15876" y="18349"/>
                  <a:pt x="16260" y="17979"/>
                  <a:pt x="16453" y="17416"/>
                </a:cubicBezTo>
                <a:cubicBezTo>
                  <a:pt x="16645" y="16852"/>
                  <a:pt x="16645" y="16097"/>
                  <a:pt x="17040" y="14585"/>
                </a:cubicBezTo>
                <a:cubicBezTo>
                  <a:pt x="13920" y="16581"/>
                  <a:pt x="12360" y="17579"/>
                  <a:pt x="11580" y="18078"/>
                </a:cubicBezTo>
                <a:cubicBezTo>
                  <a:pt x="10800" y="18577"/>
                  <a:pt x="10800" y="18577"/>
                  <a:pt x="10800" y="18577"/>
                </a:cubicBezTo>
                <a:lnTo>
                  <a:pt x="3417" y="14015"/>
                </a:lnTo>
                <a:close/>
                <a:moveTo>
                  <a:pt x="21303" y="6943"/>
                </a:moveTo>
                <a:cubicBezTo>
                  <a:pt x="16623" y="3664"/>
                  <a:pt x="14283" y="2025"/>
                  <a:pt x="13113" y="1205"/>
                </a:cubicBezTo>
                <a:cubicBezTo>
                  <a:pt x="11943" y="385"/>
                  <a:pt x="11943" y="385"/>
                  <a:pt x="11943" y="385"/>
                </a:cubicBezTo>
                <a:cubicBezTo>
                  <a:pt x="11767" y="128"/>
                  <a:pt x="11382" y="0"/>
                  <a:pt x="10943" y="0"/>
                </a:cubicBezTo>
                <a:cubicBezTo>
                  <a:pt x="10503" y="0"/>
                  <a:pt x="10009" y="128"/>
                  <a:pt x="9613" y="385"/>
                </a:cubicBezTo>
                <a:cubicBezTo>
                  <a:pt x="4955" y="3664"/>
                  <a:pt x="2626" y="5304"/>
                  <a:pt x="1461" y="6123"/>
                </a:cubicBezTo>
                <a:cubicBezTo>
                  <a:pt x="297" y="6943"/>
                  <a:pt x="297" y="6943"/>
                  <a:pt x="297" y="6943"/>
                </a:cubicBezTo>
                <a:cubicBezTo>
                  <a:pt x="99" y="7200"/>
                  <a:pt x="0" y="7457"/>
                  <a:pt x="0" y="7777"/>
                </a:cubicBezTo>
                <a:cubicBezTo>
                  <a:pt x="0" y="8098"/>
                  <a:pt x="99" y="8483"/>
                  <a:pt x="297" y="8996"/>
                </a:cubicBezTo>
                <a:cubicBezTo>
                  <a:pt x="4955" y="12276"/>
                  <a:pt x="7284" y="13915"/>
                  <a:pt x="8449" y="14735"/>
                </a:cubicBezTo>
                <a:cubicBezTo>
                  <a:pt x="9613" y="15555"/>
                  <a:pt x="9613" y="15555"/>
                  <a:pt x="9613" y="15555"/>
                </a:cubicBezTo>
                <a:cubicBezTo>
                  <a:pt x="10009" y="15812"/>
                  <a:pt x="10503" y="15940"/>
                  <a:pt x="10943" y="15940"/>
                </a:cubicBezTo>
                <a:cubicBezTo>
                  <a:pt x="11382" y="15940"/>
                  <a:pt x="11767" y="15812"/>
                  <a:pt x="11943" y="15555"/>
                </a:cubicBezTo>
                <a:cubicBezTo>
                  <a:pt x="14887" y="13274"/>
                  <a:pt x="16359" y="12133"/>
                  <a:pt x="17095" y="11563"/>
                </a:cubicBezTo>
                <a:cubicBezTo>
                  <a:pt x="17832" y="10992"/>
                  <a:pt x="17832" y="10992"/>
                  <a:pt x="17832" y="10992"/>
                </a:cubicBezTo>
                <a:cubicBezTo>
                  <a:pt x="14711" y="9994"/>
                  <a:pt x="13151" y="9495"/>
                  <a:pt x="12371" y="9246"/>
                </a:cubicBezTo>
                <a:cubicBezTo>
                  <a:pt x="11591" y="8996"/>
                  <a:pt x="11591" y="8996"/>
                  <a:pt x="11591" y="8996"/>
                </a:cubicBezTo>
                <a:cubicBezTo>
                  <a:pt x="11196" y="8996"/>
                  <a:pt x="11196" y="9453"/>
                  <a:pt x="10800" y="9453"/>
                </a:cubicBezTo>
                <a:cubicBezTo>
                  <a:pt x="9613" y="9453"/>
                  <a:pt x="8822" y="8483"/>
                  <a:pt x="8822" y="7457"/>
                </a:cubicBezTo>
                <a:cubicBezTo>
                  <a:pt x="8822" y="6943"/>
                  <a:pt x="9613" y="5974"/>
                  <a:pt x="10800" y="5974"/>
                </a:cubicBezTo>
                <a:cubicBezTo>
                  <a:pt x="11591" y="5974"/>
                  <a:pt x="12382" y="6430"/>
                  <a:pt x="12778" y="6943"/>
                </a:cubicBezTo>
                <a:cubicBezTo>
                  <a:pt x="16074" y="8455"/>
                  <a:pt x="17722" y="9210"/>
                  <a:pt x="18546" y="9588"/>
                </a:cubicBezTo>
                <a:cubicBezTo>
                  <a:pt x="19370" y="9966"/>
                  <a:pt x="19370" y="9966"/>
                  <a:pt x="19370" y="9966"/>
                </a:cubicBezTo>
                <a:cubicBezTo>
                  <a:pt x="20336" y="9481"/>
                  <a:pt x="20820" y="9239"/>
                  <a:pt x="21062" y="9118"/>
                </a:cubicBezTo>
                <a:cubicBezTo>
                  <a:pt x="21303" y="8996"/>
                  <a:pt x="21303" y="8996"/>
                  <a:pt x="21303" y="8996"/>
                </a:cubicBezTo>
                <a:cubicBezTo>
                  <a:pt x="21501" y="8483"/>
                  <a:pt x="21600" y="8098"/>
                  <a:pt x="21600" y="7777"/>
                </a:cubicBezTo>
                <a:cubicBezTo>
                  <a:pt x="21600" y="7457"/>
                  <a:pt x="21501" y="7200"/>
                  <a:pt x="21303" y="6943"/>
                </a:cubicBezTo>
                <a:close/>
                <a:moveTo>
                  <a:pt x="18579" y="19604"/>
                </a:moveTo>
                <a:cubicBezTo>
                  <a:pt x="18381" y="19861"/>
                  <a:pt x="18677" y="20117"/>
                  <a:pt x="19073" y="20117"/>
                </a:cubicBezTo>
                <a:cubicBezTo>
                  <a:pt x="19469" y="20117"/>
                  <a:pt x="19963" y="19861"/>
                  <a:pt x="20161" y="19091"/>
                </a:cubicBezTo>
                <a:cubicBezTo>
                  <a:pt x="20336" y="15555"/>
                  <a:pt x="20139" y="13274"/>
                  <a:pt x="19897" y="11876"/>
                </a:cubicBezTo>
                <a:cubicBezTo>
                  <a:pt x="19655" y="10479"/>
                  <a:pt x="19370" y="9966"/>
                  <a:pt x="19370" y="9966"/>
                </a:cubicBezTo>
                <a:cubicBezTo>
                  <a:pt x="18601" y="10479"/>
                  <a:pt x="18216" y="10736"/>
                  <a:pt x="18024" y="10864"/>
                </a:cubicBezTo>
                <a:cubicBezTo>
                  <a:pt x="17832" y="10992"/>
                  <a:pt x="17832" y="10992"/>
                  <a:pt x="17832" y="10992"/>
                </a:cubicBezTo>
                <a:cubicBezTo>
                  <a:pt x="17832" y="10992"/>
                  <a:pt x="18216" y="11377"/>
                  <a:pt x="18502" y="12646"/>
                </a:cubicBezTo>
                <a:cubicBezTo>
                  <a:pt x="18787" y="13915"/>
                  <a:pt x="18974" y="16068"/>
                  <a:pt x="18579" y="19604"/>
                </a:cubicBezTo>
                <a:close/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719" rIns="45719" anchor="ctr"/>
          <a:lstStyle/>
          <a:p>
            <a:pPr defTabSz="914400">
              <a:defRPr sz="620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pPr>
            <a:endParaRPr/>
          </a:p>
        </p:txBody>
      </p:sp>
      <p:sp>
        <p:nvSpPr>
          <p:cNvPr id="748" name="Title 1"/>
          <p:cNvSpPr txBox="1"/>
          <p:nvPr/>
        </p:nvSpPr>
        <p:spPr>
          <a:xfrm>
            <a:off x="2940817" y="1712200"/>
            <a:ext cx="7236992" cy="219954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spAutoFit/>
          </a:bodyPr>
          <a:lstStyle>
            <a:lvl1pPr>
              <a:defRPr sz="6800">
                <a:solidFill>
                  <a:schemeClr val="accent2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Our Company in Number</a:t>
            </a:r>
          </a:p>
        </p:txBody>
      </p:sp>
      <p:sp>
        <p:nvSpPr>
          <p:cNvPr id="749" name="Title 1"/>
          <p:cNvSpPr txBox="1"/>
          <p:nvPr/>
        </p:nvSpPr>
        <p:spPr>
          <a:xfrm>
            <a:off x="3009105" y="1042472"/>
            <a:ext cx="3981011" cy="65939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3200" cap="all" spc="960"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Chart</a:t>
            </a:r>
          </a:p>
        </p:txBody>
      </p:sp>
      <p:sp>
        <p:nvSpPr>
          <p:cNvPr id="750" name="Title 1"/>
          <p:cNvSpPr txBox="1"/>
          <p:nvPr/>
        </p:nvSpPr>
        <p:spPr>
          <a:xfrm>
            <a:off x="18704103" y="8867657"/>
            <a:ext cx="6331168" cy="30083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16000">
                <a:solidFill>
                  <a:srgbClr val="F6F6F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Chart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idx="13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  <p:sp>
        <p:nvSpPr>
          <p:cNvPr id="753" name="Rectangle 5"/>
          <p:cNvSpPr/>
          <p:nvPr/>
        </p:nvSpPr>
        <p:spPr>
          <a:xfrm>
            <a:off x="3464593" y="2270777"/>
            <a:ext cx="9202673" cy="6994059"/>
          </a:xfrm>
          <a:prstGeom prst="rect">
            <a:avLst/>
          </a:prstGeom>
          <a:solidFill>
            <a:srgbClr val="F3F3F3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>
              <a:lnSpc>
                <a:spcPct val="90000"/>
              </a:lnSpc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endParaRPr/>
          </a:p>
        </p:txBody>
      </p:sp>
      <p:sp>
        <p:nvSpPr>
          <p:cNvPr id="754" name="Title 1"/>
          <p:cNvSpPr txBox="1"/>
          <p:nvPr/>
        </p:nvSpPr>
        <p:spPr>
          <a:xfrm>
            <a:off x="4296436" y="5277471"/>
            <a:ext cx="7538988" cy="150467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6800">
                <a:solidFill>
                  <a:schemeClr val="accent2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Take Your Time</a:t>
            </a:r>
          </a:p>
        </p:txBody>
      </p:sp>
      <p:sp>
        <p:nvSpPr>
          <p:cNvPr id="755" name="TextBox 4"/>
          <p:cNvSpPr txBox="1"/>
          <p:nvPr/>
        </p:nvSpPr>
        <p:spPr>
          <a:xfrm>
            <a:off x="4332972" y="6849696"/>
            <a:ext cx="6281299" cy="85329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Lorem ipsum dolor sit amet, consectetur adipiscing elit,</a:t>
            </a:r>
          </a:p>
        </p:txBody>
      </p:sp>
      <p:sp>
        <p:nvSpPr>
          <p:cNvPr id="756" name="Google Shape;31;p3"/>
          <p:cNvSpPr/>
          <p:nvPr/>
        </p:nvSpPr>
        <p:spPr>
          <a:xfrm>
            <a:off x="4373779" y="3509514"/>
            <a:ext cx="975661" cy="9410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717" h="21557" extrusionOk="0">
                <a:moveTo>
                  <a:pt x="8763" y="21557"/>
                </a:moveTo>
                <a:cubicBezTo>
                  <a:pt x="7517" y="21509"/>
                  <a:pt x="6317" y="21221"/>
                  <a:pt x="5209" y="20645"/>
                </a:cubicBezTo>
                <a:cubicBezTo>
                  <a:pt x="6086" y="15605"/>
                  <a:pt x="8625" y="11189"/>
                  <a:pt x="12179" y="8069"/>
                </a:cubicBezTo>
                <a:cubicBezTo>
                  <a:pt x="7979" y="10373"/>
                  <a:pt x="4563" y="14165"/>
                  <a:pt x="2625" y="18773"/>
                </a:cubicBezTo>
                <a:cubicBezTo>
                  <a:pt x="-883" y="15077"/>
                  <a:pt x="-883" y="9125"/>
                  <a:pt x="2671" y="5429"/>
                </a:cubicBezTo>
                <a:cubicBezTo>
                  <a:pt x="6548" y="1397"/>
                  <a:pt x="17117" y="245"/>
                  <a:pt x="20025" y="5"/>
                </a:cubicBezTo>
                <a:cubicBezTo>
                  <a:pt x="20394" y="-43"/>
                  <a:pt x="20717" y="293"/>
                  <a:pt x="20717" y="725"/>
                </a:cubicBezTo>
                <a:cubicBezTo>
                  <a:pt x="20486" y="3749"/>
                  <a:pt x="19379" y="14741"/>
                  <a:pt x="15502" y="18773"/>
                </a:cubicBezTo>
                <a:cubicBezTo>
                  <a:pt x="13794" y="20549"/>
                  <a:pt x="11625" y="21461"/>
                  <a:pt x="9409" y="21557"/>
                </a:cubicBezTo>
                <a:lnTo>
                  <a:pt x="8763" y="21557"/>
                </a:lnTo>
              </a:path>
            </a:pathLst>
          </a:custGeom>
          <a:solidFill>
            <a:srgbClr val="249DAB"/>
          </a:solidFill>
          <a:ln w="3175">
            <a:miter lim="400000"/>
          </a:ln>
        </p:spPr>
        <p:txBody>
          <a:bodyPr lIns="0" tIns="0" rIns="0" bIns="0" anchor="ctr"/>
          <a:lstStyle/>
          <a:p>
            <a:pPr algn="ctr">
              <a:lnSpc>
                <a:spcPct val="90000"/>
              </a:lnSpc>
              <a:defRPr sz="34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endParaRPr/>
          </a:p>
        </p:txBody>
      </p:sp>
      <p:sp>
        <p:nvSpPr>
          <p:cNvPr id="757" name="Title 1"/>
          <p:cNvSpPr txBox="1"/>
          <p:nvPr/>
        </p:nvSpPr>
        <p:spPr>
          <a:xfrm>
            <a:off x="4396518" y="4727989"/>
            <a:ext cx="2311554" cy="6593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3200" cap="all" spc="960"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BREAK</a:t>
            </a:r>
          </a:p>
        </p:txBody>
      </p:sp>
      <p:sp>
        <p:nvSpPr>
          <p:cNvPr id="758" name="TextBox 19"/>
          <p:cNvSpPr txBox="1"/>
          <p:nvPr/>
        </p:nvSpPr>
        <p:spPr>
          <a:xfrm>
            <a:off x="11805901" y="12766964"/>
            <a:ext cx="772197" cy="52314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26.</a:t>
            </a:r>
          </a:p>
        </p:txBody>
      </p:sp>
      <p:sp>
        <p:nvSpPr>
          <p:cNvPr id="759" name="Shape"/>
          <p:cNvSpPr/>
          <p:nvPr/>
        </p:nvSpPr>
        <p:spPr>
          <a:xfrm rot="10800000">
            <a:off x="12817539" y="12908205"/>
            <a:ext cx="289353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760" name="Shape"/>
          <p:cNvSpPr/>
          <p:nvPr/>
        </p:nvSpPr>
        <p:spPr>
          <a:xfrm>
            <a:off x="11277107" y="12908205"/>
            <a:ext cx="289354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" name="Title 1"/>
          <p:cNvSpPr txBox="1"/>
          <p:nvPr/>
        </p:nvSpPr>
        <p:spPr>
          <a:xfrm>
            <a:off x="971261" y="670555"/>
            <a:ext cx="17361712" cy="505578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16000">
                <a:solidFill>
                  <a:srgbClr val="F6F6F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We Own The Best Team Ever</a:t>
            </a:r>
          </a:p>
        </p:txBody>
      </p:sp>
      <p:sp>
        <p:nvSpPr>
          <p:cNvPr id="763" name="Title 1"/>
          <p:cNvSpPr txBox="1"/>
          <p:nvPr/>
        </p:nvSpPr>
        <p:spPr>
          <a:xfrm>
            <a:off x="7932394" y="9100609"/>
            <a:ext cx="7236992" cy="258402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 fontScale="92500"/>
          </a:bodyPr>
          <a:lstStyle>
            <a:lvl1pPr>
              <a:defRPr sz="16000">
                <a:solidFill>
                  <a:srgbClr val="F6F6F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Teams</a:t>
            </a:r>
          </a:p>
        </p:txBody>
      </p:sp>
      <p:sp>
        <p:nvSpPr>
          <p:cNvPr id="768" name="Rectangle 4"/>
          <p:cNvSpPr/>
          <p:nvPr/>
        </p:nvSpPr>
        <p:spPr>
          <a:xfrm>
            <a:off x="18535646" y="121436"/>
            <a:ext cx="5848356" cy="1522138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69" name="Rectangle 8"/>
          <p:cNvSpPr/>
          <p:nvPr/>
        </p:nvSpPr>
        <p:spPr>
          <a:xfrm>
            <a:off x="18535646" y="6979418"/>
            <a:ext cx="5848356" cy="1522139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70" name="Rectangle 2"/>
          <p:cNvSpPr/>
          <p:nvPr/>
        </p:nvSpPr>
        <p:spPr>
          <a:xfrm>
            <a:off x="12687291" y="5478189"/>
            <a:ext cx="5848355" cy="1522139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71" name="Rectangle 6"/>
          <p:cNvSpPr/>
          <p:nvPr/>
        </p:nvSpPr>
        <p:spPr>
          <a:xfrm>
            <a:off x="12687291" y="12315264"/>
            <a:ext cx="5848355" cy="1522138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72" name="TextBox 10"/>
          <p:cNvSpPr txBox="1"/>
          <p:nvPr/>
        </p:nvSpPr>
        <p:spPr>
          <a:xfrm>
            <a:off x="13273797" y="6268309"/>
            <a:ext cx="3508940" cy="47229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UI/UIX Designer</a:t>
            </a:r>
          </a:p>
        </p:txBody>
      </p:sp>
      <p:sp>
        <p:nvSpPr>
          <p:cNvPr id="773" name="Title 1"/>
          <p:cNvSpPr txBox="1"/>
          <p:nvPr/>
        </p:nvSpPr>
        <p:spPr>
          <a:xfrm>
            <a:off x="13287277" y="5495488"/>
            <a:ext cx="3675060" cy="93830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Shaun Murphy</a:t>
            </a:r>
          </a:p>
        </p:txBody>
      </p:sp>
      <p:sp>
        <p:nvSpPr>
          <p:cNvPr id="774" name="TextBox 12"/>
          <p:cNvSpPr txBox="1"/>
          <p:nvPr/>
        </p:nvSpPr>
        <p:spPr>
          <a:xfrm>
            <a:off x="13361916" y="13088084"/>
            <a:ext cx="3508940" cy="472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UI/UIX Designer</a:t>
            </a:r>
          </a:p>
        </p:txBody>
      </p:sp>
      <p:sp>
        <p:nvSpPr>
          <p:cNvPr id="775" name="Title 1"/>
          <p:cNvSpPr txBox="1"/>
          <p:nvPr/>
        </p:nvSpPr>
        <p:spPr>
          <a:xfrm>
            <a:off x="13375397" y="12315263"/>
            <a:ext cx="3675060" cy="93830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Shaun Murphy</a:t>
            </a:r>
          </a:p>
        </p:txBody>
      </p:sp>
      <p:sp>
        <p:nvSpPr>
          <p:cNvPr id="776" name="TextBox 16"/>
          <p:cNvSpPr txBox="1"/>
          <p:nvPr/>
        </p:nvSpPr>
        <p:spPr>
          <a:xfrm>
            <a:off x="19128060" y="7773221"/>
            <a:ext cx="3508940" cy="47229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UI/UIX Designer</a:t>
            </a:r>
          </a:p>
        </p:txBody>
      </p:sp>
      <p:sp>
        <p:nvSpPr>
          <p:cNvPr id="777" name="Title 1"/>
          <p:cNvSpPr txBox="1"/>
          <p:nvPr/>
        </p:nvSpPr>
        <p:spPr>
          <a:xfrm>
            <a:off x="19141541" y="7000400"/>
            <a:ext cx="3675060" cy="93830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Shaun Murphy</a:t>
            </a:r>
          </a:p>
        </p:txBody>
      </p:sp>
      <p:sp>
        <p:nvSpPr>
          <p:cNvPr id="778" name="TextBox 18"/>
          <p:cNvSpPr txBox="1"/>
          <p:nvPr/>
        </p:nvSpPr>
        <p:spPr>
          <a:xfrm>
            <a:off x="19128060" y="905222"/>
            <a:ext cx="3508940" cy="472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UI/UIX Designer</a:t>
            </a:r>
          </a:p>
        </p:txBody>
      </p:sp>
      <p:sp>
        <p:nvSpPr>
          <p:cNvPr id="779" name="Title 1"/>
          <p:cNvSpPr txBox="1"/>
          <p:nvPr/>
        </p:nvSpPr>
        <p:spPr>
          <a:xfrm>
            <a:off x="19141541" y="132401"/>
            <a:ext cx="3675060" cy="93830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Shaun Murphy</a:t>
            </a:r>
          </a:p>
        </p:txBody>
      </p:sp>
      <p:sp>
        <p:nvSpPr>
          <p:cNvPr id="780" name="TextBox 21"/>
          <p:cNvSpPr txBox="1"/>
          <p:nvPr/>
        </p:nvSpPr>
        <p:spPr>
          <a:xfrm>
            <a:off x="2745850" y="5796172"/>
            <a:ext cx="5447155" cy="1615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781" name="TextBox 22"/>
          <p:cNvSpPr txBox="1"/>
          <p:nvPr/>
        </p:nvSpPr>
        <p:spPr>
          <a:xfrm>
            <a:off x="2725817" y="7879008"/>
            <a:ext cx="5487222" cy="1615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782" name="Title 1"/>
          <p:cNvSpPr txBox="1"/>
          <p:nvPr/>
        </p:nvSpPr>
        <p:spPr>
          <a:xfrm>
            <a:off x="2237702" y="2174592"/>
            <a:ext cx="7567127" cy="219954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spAutoFit/>
          </a:bodyPr>
          <a:lstStyle>
            <a:lvl1pPr>
              <a:defRPr sz="6800">
                <a:solidFill>
                  <a:schemeClr val="accent2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We Own The Best Team Ever</a:t>
            </a:r>
          </a:p>
        </p:txBody>
      </p:sp>
      <p:sp>
        <p:nvSpPr>
          <p:cNvPr id="783" name="Title 1"/>
          <p:cNvSpPr txBox="1"/>
          <p:nvPr/>
        </p:nvSpPr>
        <p:spPr>
          <a:xfrm>
            <a:off x="2305991" y="1504864"/>
            <a:ext cx="3981011" cy="6593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3200" cap="all" spc="960"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Our Teams</a:t>
            </a:r>
          </a:p>
        </p:txBody>
      </p:sp>
      <p:sp>
        <p:nvSpPr>
          <p:cNvPr id="784" name="TextBox 19"/>
          <p:cNvSpPr txBox="1"/>
          <p:nvPr/>
        </p:nvSpPr>
        <p:spPr>
          <a:xfrm>
            <a:off x="10118428" y="12814761"/>
            <a:ext cx="772197" cy="52314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27.</a:t>
            </a:r>
          </a:p>
        </p:txBody>
      </p:sp>
      <p:sp>
        <p:nvSpPr>
          <p:cNvPr id="785" name="Shape"/>
          <p:cNvSpPr/>
          <p:nvPr/>
        </p:nvSpPr>
        <p:spPr>
          <a:xfrm rot="10800000">
            <a:off x="11130065" y="12956002"/>
            <a:ext cx="289353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786" name="Shape"/>
          <p:cNvSpPr/>
          <p:nvPr/>
        </p:nvSpPr>
        <p:spPr>
          <a:xfrm>
            <a:off x="9589634" y="12956002"/>
            <a:ext cx="289353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6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  <p:sp>
        <p:nvSpPr>
          <p:cNvPr id="3" name="Picture Placeholder 2"/>
          <p:cNvSpPr>
            <a:spLocks noGrp="1"/>
          </p:cNvSpPr>
          <p:nvPr>
            <p:ph type="pic" sz="quarter" idx="15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  <p:sp>
        <p:nvSpPr>
          <p:cNvPr id="4" name="Picture Placeholder 3"/>
          <p:cNvSpPr>
            <a:spLocks noGrp="1"/>
          </p:cNvSpPr>
          <p:nvPr>
            <p:ph type="pic" sz="quarter" idx="14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4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  <p:sp>
        <p:nvSpPr>
          <p:cNvPr id="3" name="Picture Placeholder 2"/>
          <p:cNvSpPr>
            <a:spLocks noGrp="1"/>
          </p:cNvSpPr>
          <p:nvPr>
            <p:ph type="pic" sz="quarter" idx="15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  <p:sp>
        <p:nvSpPr>
          <p:cNvPr id="788" name="Title 1"/>
          <p:cNvSpPr txBox="1"/>
          <p:nvPr/>
        </p:nvSpPr>
        <p:spPr>
          <a:xfrm>
            <a:off x="-181846" y="6681212"/>
            <a:ext cx="17361712" cy="505578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16000">
                <a:solidFill>
                  <a:srgbClr val="F6F6F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We Own The Best Team Ever</a:t>
            </a:r>
          </a:p>
        </p:txBody>
      </p:sp>
      <p:sp>
        <p:nvSpPr>
          <p:cNvPr id="792" name="Rectangle 5"/>
          <p:cNvSpPr/>
          <p:nvPr/>
        </p:nvSpPr>
        <p:spPr>
          <a:xfrm flipH="1">
            <a:off x="3249036" y="3661191"/>
            <a:ext cx="17634480" cy="3689221"/>
          </a:xfrm>
          <a:prstGeom prst="rect">
            <a:avLst/>
          </a:prstGeom>
          <a:solidFill>
            <a:srgbClr val="F3F3F3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>
              <a:lnSpc>
                <a:spcPct val="90000"/>
              </a:lnSpc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endParaRPr/>
          </a:p>
        </p:txBody>
      </p:sp>
      <p:sp>
        <p:nvSpPr>
          <p:cNvPr id="793" name="Rectangle 6"/>
          <p:cNvSpPr/>
          <p:nvPr/>
        </p:nvSpPr>
        <p:spPr>
          <a:xfrm flipH="1">
            <a:off x="3147439" y="3534191"/>
            <a:ext cx="121288" cy="3689221"/>
          </a:xfrm>
          <a:prstGeom prst="rect">
            <a:avLst/>
          </a:prstGeom>
          <a:solidFill>
            <a:srgbClr val="249DAB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>
              <a:lnSpc>
                <a:spcPct val="90000"/>
              </a:lnSpc>
              <a:defRPr sz="34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endParaRPr/>
          </a:p>
        </p:txBody>
      </p:sp>
      <p:sp>
        <p:nvSpPr>
          <p:cNvPr id="794" name="TextBox 7"/>
          <p:cNvSpPr txBox="1"/>
          <p:nvPr/>
        </p:nvSpPr>
        <p:spPr>
          <a:xfrm>
            <a:off x="4154730" y="5771458"/>
            <a:ext cx="4136654" cy="853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Lorem ipsum dolor sit amet, consectetur adipiscing elit.</a:t>
            </a:r>
          </a:p>
        </p:txBody>
      </p:sp>
      <p:sp>
        <p:nvSpPr>
          <p:cNvPr id="795" name="TextBox 8"/>
          <p:cNvSpPr txBox="1"/>
          <p:nvPr/>
        </p:nvSpPr>
        <p:spPr>
          <a:xfrm>
            <a:off x="4154730" y="5022532"/>
            <a:ext cx="3859682" cy="472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UI/UIX Designer</a:t>
            </a:r>
          </a:p>
        </p:txBody>
      </p:sp>
      <p:sp>
        <p:nvSpPr>
          <p:cNvPr id="796" name="Title 1"/>
          <p:cNvSpPr txBox="1"/>
          <p:nvPr/>
        </p:nvSpPr>
        <p:spPr>
          <a:xfrm>
            <a:off x="4152993" y="4148858"/>
            <a:ext cx="4042406" cy="103209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1A1A1A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Shaun Murphy</a:t>
            </a:r>
          </a:p>
        </p:txBody>
      </p:sp>
      <p:sp>
        <p:nvSpPr>
          <p:cNvPr id="797" name="TextBox 10"/>
          <p:cNvSpPr txBox="1"/>
          <p:nvPr/>
        </p:nvSpPr>
        <p:spPr>
          <a:xfrm>
            <a:off x="9977804" y="5771458"/>
            <a:ext cx="5250712" cy="853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Lorem ipsum dolor sit amet, consectetur adipiscing elit.</a:t>
            </a:r>
          </a:p>
        </p:txBody>
      </p:sp>
      <p:sp>
        <p:nvSpPr>
          <p:cNvPr id="798" name="TextBox 11"/>
          <p:cNvSpPr txBox="1"/>
          <p:nvPr/>
        </p:nvSpPr>
        <p:spPr>
          <a:xfrm>
            <a:off x="9977805" y="5051949"/>
            <a:ext cx="3859682" cy="472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UI/UIX Designer</a:t>
            </a:r>
          </a:p>
        </p:txBody>
      </p:sp>
      <p:sp>
        <p:nvSpPr>
          <p:cNvPr id="799" name="Title 1"/>
          <p:cNvSpPr txBox="1"/>
          <p:nvPr/>
        </p:nvSpPr>
        <p:spPr>
          <a:xfrm>
            <a:off x="9976069" y="4178275"/>
            <a:ext cx="4042406" cy="103209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1A1A1A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Shaun Murphy</a:t>
            </a:r>
          </a:p>
        </p:txBody>
      </p:sp>
      <p:sp>
        <p:nvSpPr>
          <p:cNvPr id="800" name="TextBox 13"/>
          <p:cNvSpPr txBox="1"/>
          <p:nvPr/>
        </p:nvSpPr>
        <p:spPr>
          <a:xfrm>
            <a:off x="15938887" y="5771458"/>
            <a:ext cx="3859685" cy="853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Lorem ipsum dolor sit amet, consectetur adipiscing elit.</a:t>
            </a:r>
          </a:p>
        </p:txBody>
      </p:sp>
      <p:sp>
        <p:nvSpPr>
          <p:cNvPr id="801" name="TextBox 14"/>
          <p:cNvSpPr txBox="1"/>
          <p:nvPr/>
        </p:nvSpPr>
        <p:spPr>
          <a:xfrm>
            <a:off x="15938889" y="5051949"/>
            <a:ext cx="3859681" cy="472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UI/UIX Designer</a:t>
            </a:r>
          </a:p>
        </p:txBody>
      </p:sp>
      <p:sp>
        <p:nvSpPr>
          <p:cNvPr id="802" name="Title 1"/>
          <p:cNvSpPr txBox="1"/>
          <p:nvPr/>
        </p:nvSpPr>
        <p:spPr>
          <a:xfrm>
            <a:off x="15937152" y="4178275"/>
            <a:ext cx="4042406" cy="103209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1A1A1A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Shaun Murphy</a:t>
            </a:r>
          </a:p>
        </p:txBody>
      </p:sp>
      <p:sp>
        <p:nvSpPr>
          <p:cNvPr id="803" name="Title 1"/>
          <p:cNvSpPr txBox="1"/>
          <p:nvPr/>
        </p:nvSpPr>
        <p:spPr>
          <a:xfrm>
            <a:off x="1084595" y="8739720"/>
            <a:ext cx="14030174" cy="114544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spAutoFit/>
          </a:bodyPr>
          <a:lstStyle>
            <a:lvl1pPr>
              <a:defRPr sz="6800">
                <a:solidFill>
                  <a:schemeClr val="accent2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We Own The Best Team Ever</a:t>
            </a:r>
          </a:p>
        </p:txBody>
      </p:sp>
      <p:sp>
        <p:nvSpPr>
          <p:cNvPr id="804" name="Title 1"/>
          <p:cNvSpPr txBox="1"/>
          <p:nvPr/>
        </p:nvSpPr>
        <p:spPr>
          <a:xfrm>
            <a:off x="1152884" y="8087276"/>
            <a:ext cx="3981011" cy="6593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3200" cap="all" spc="960"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Our Teams</a:t>
            </a:r>
          </a:p>
        </p:txBody>
      </p:sp>
      <p:sp>
        <p:nvSpPr>
          <p:cNvPr id="805" name="TextBox 19"/>
          <p:cNvSpPr txBox="1"/>
          <p:nvPr/>
        </p:nvSpPr>
        <p:spPr>
          <a:xfrm>
            <a:off x="11805901" y="12766964"/>
            <a:ext cx="772197" cy="52314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28.</a:t>
            </a:r>
          </a:p>
        </p:txBody>
      </p:sp>
      <p:sp>
        <p:nvSpPr>
          <p:cNvPr id="806" name="Shape"/>
          <p:cNvSpPr/>
          <p:nvPr/>
        </p:nvSpPr>
        <p:spPr>
          <a:xfrm rot="10800000">
            <a:off x="12817539" y="12908205"/>
            <a:ext cx="289353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807" name="Shape"/>
          <p:cNvSpPr/>
          <p:nvPr/>
        </p:nvSpPr>
        <p:spPr>
          <a:xfrm>
            <a:off x="11277107" y="12908205"/>
            <a:ext cx="289354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808" name="TextBox 21"/>
          <p:cNvSpPr txBox="1"/>
          <p:nvPr/>
        </p:nvSpPr>
        <p:spPr>
          <a:xfrm>
            <a:off x="16245642" y="8591957"/>
            <a:ext cx="6914357" cy="1234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Title 1"/>
          <p:cNvSpPr txBox="1"/>
          <p:nvPr/>
        </p:nvSpPr>
        <p:spPr>
          <a:xfrm>
            <a:off x="10055497" y="445558"/>
            <a:ext cx="17361711" cy="505578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16000">
                <a:solidFill>
                  <a:srgbClr val="F6F6F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dirty="0"/>
              <a:t>We Own The Best Team Ever</a:t>
            </a:r>
          </a:p>
        </p:txBody>
      </p:sp>
      <p:sp>
        <p:nvSpPr>
          <p:cNvPr id="811" name="Title 1"/>
          <p:cNvSpPr txBox="1"/>
          <p:nvPr/>
        </p:nvSpPr>
        <p:spPr>
          <a:xfrm>
            <a:off x="-96731" y="45617"/>
            <a:ext cx="7236993" cy="258402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 fontScale="92500"/>
          </a:bodyPr>
          <a:lstStyle>
            <a:lvl1pPr>
              <a:defRPr sz="16000">
                <a:solidFill>
                  <a:srgbClr val="F6F6F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Teams</a:t>
            </a:r>
          </a:p>
        </p:txBody>
      </p:sp>
      <p:sp>
        <p:nvSpPr>
          <p:cNvPr id="812" name="Rectangle 2"/>
          <p:cNvSpPr/>
          <p:nvPr/>
        </p:nvSpPr>
        <p:spPr>
          <a:xfrm>
            <a:off x="1960107" y="1719439"/>
            <a:ext cx="5043682" cy="5250941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13" name="TextBox 3"/>
          <p:cNvSpPr txBox="1"/>
          <p:nvPr/>
        </p:nvSpPr>
        <p:spPr>
          <a:xfrm>
            <a:off x="2472779" y="3906752"/>
            <a:ext cx="4164089" cy="472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UI/UIX Designer</a:t>
            </a:r>
          </a:p>
        </p:txBody>
      </p:sp>
      <p:sp>
        <p:nvSpPr>
          <p:cNvPr id="814" name="Title 1"/>
          <p:cNvSpPr txBox="1"/>
          <p:nvPr/>
        </p:nvSpPr>
        <p:spPr>
          <a:xfrm>
            <a:off x="2466488" y="2786933"/>
            <a:ext cx="4221180" cy="135596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Shaun Murphy</a:t>
            </a:r>
          </a:p>
        </p:txBody>
      </p:sp>
      <p:sp>
        <p:nvSpPr>
          <p:cNvPr id="815" name="TextBox 5"/>
          <p:cNvSpPr txBox="1"/>
          <p:nvPr/>
        </p:nvSpPr>
        <p:spPr>
          <a:xfrm>
            <a:off x="2458277" y="4668591"/>
            <a:ext cx="4164089" cy="1234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dolor sit amet, consectetur adipiscing elit, sed do eiusmod tempor incididunt.</a:t>
            </a:r>
          </a:p>
        </p:txBody>
      </p:sp>
      <p:sp>
        <p:nvSpPr>
          <p:cNvPr id="816" name="Rectangle 7"/>
          <p:cNvSpPr/>
          <p:nvPr/>
        </p:nvSpPr>
        <p:spPr>
          <a:xfrm>
            <a:off x="1960107" y="6970379"/>
            <a:ext cx="5043682" cy="5250942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17" name="TextBox 8"/>
          <p:cNvSpPr txBox="1"/>
          <p:nvPr/>
        </p:nvSpPr>
        <p:spPr>
          <a:xfrm>
            <a:off x="2476884" y="8289717"/>
            <a:ext cx="4164090" cy="472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UI/UIX Designer</a:t>
            </a:r>
          </a:p>
        </p:txBody>
      </p:sp>
      <p:sp>
        <p:nvSpPr>
          <p:cNvPr id="818" name="Title 1"/>
          <p:cNvSpPr txBox="1"/>
          <p:nvPr/>
        </p:nvSpPr>
        <p:spPr>
          <a:xfrm>
            <a:off x="2470594" y="7169898"/>
            <a:ext cx="4221180" cy="135596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Shaun Murphy</a:t>
            </a:r>
          </a:p>
        </p:txBody>
      </p:sp>
      <p:sp>
        <p:nvSpPr>
          <p:cNvPr id="819" name="TextBox 10"/>
          <p:cNvSpPr txBox="1"/>
          <p:nvPr/>
        </p:nvSpPr>
        <p:spPr>
          <a:xfrm>
            <a:off x="2462383" y="9051556"/>
            <a:ext cx="4164089" cy="1234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dolor sit amet, consectetur adipiscing elit, sed do eiusmod tempor incididunt.</a:t>
            </a:r>
          </a:p>
        </p:txBody>
      </p:sp>
      <p:sp>
        <p:nvSpPr>
          <p:cNvPr id="820" name="Rectangle 12"/>
          <p:cNvSpPr/>
          <p:nvPr/>
        </p:nvSpPr>
        <p:spPr>
          <a:xfrm>
            <a:off x="16717925" y="6970379"/>
            <a:ext cx="5043682" cy="5250942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21" name="TextBox 13"/>
          <p:cNvSpPr txBox="1"/>
          <p:nvPr/>
        </p:nvSpPr>
        <p:spPr>
          <a:xfrm>
            <a:off x="17139572" y="9157693"/>
            <a:ext cx="4164089" cy="472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UI/UIX Designer</a:t>
            </a:r>
          </a:p>
        </p:txBody>
      </p:sp>
      <p:sp>
        <p:nvSpPr>
          <p:cNvPr id="822" name="Title 1"/>
          <p:cNvSpPr txBox="1"/>
          <p:nvPr/>
        </p:nvSpPr>
        <p:spPr>
          <a:xfrm>
            <a:off x="17133282" y="8037873"/>
            <a:ext cx="4221181" cy="135596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Shaun Murphy</a:t>
            </a:r>
          </a:p>
        </p:txBody>
      </p:sp>
      <p:sp>
        <p:nvSpPr>
          <p:cNvPr id="823" name="TextBox 15"/>
          <p:cNvSpPr txBox="1"/>
          <p:nvPr/>
        </p:nvSpPr>
        <p:spPr>
          <a:xfrm>
            <a:off x="17125070" y="9919531"/>
            <a:ext cx="4164090" cy="1234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dolor sit amet, consectetur adipiscing elit, sed do eiusmod tempor incididunt.</a:t>
            </a:r>
          </a:p>
        </p:txBody>
      </p:sp>
      <p:sp>
        <p:nvSpPr>
          <p:cNvPr id="824" name="TextBox 18"/>
          <p:cNvSpPr txBox="1"/>
          <p:nvPr/>
        </p:nvSpPr>
        <p:spPr>
          <a:xfrm>
            <a:off x="13458314" y="4767052"/>
            <a:ext cx="7064719" cy="1234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828" name="Title 1"/>
          <p:cNvSpPr txBox="1"/>
          <p:nvPr/>
        </p:nvSpPr>
        <p:spPr>
          <a:xfrm>
            <a:off x="13150034" y="1949595"/>
            <a:ext cx="7567127" cy="219954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spAutoFit/>
          </a:bodyPr>
          <a:lstStyle>
            <a:lvl1pPr>
              <a:defRPr sz="6800">
                <a:solidFill>
                  <a:schemeClr val="accent2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We Own The Best Team Ever</a:t>
            </a:r>
          </a:p>
        </p:txBody>
      </p:sp>
      <p:sp>
        <p:nvSpPr>
          <p:cNvPr id="829" name="Title 1"/>
          <p:cNvSpPr txBox="1"/>
          <p:nvPr/>
        </p:nvSpPr>
        <p:spPr>
          <a:xfrm>
            <a:off x="13218323" y="1279867"/>
            <a:ext cx="3981011" cy="65939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3200" cap="all" spc="960"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Our Teams</a:t>
            </a:r>
          </a:p>
        </p:txBody>
      </p:sp>
      <p:sp>
        <p:nvSpPr>
          <p:cNvPr id="830" name="TextBox 19"/>
          <p:cNvSpPr txBox="1"/>
          <p:nvPr/>
        </p:nvSpPr>
        <p:spPr>
          <a:xfrm>
            <a:off x="11805901" y="12766964"/>
            <a:ext cx="772197" cy="52314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29.</a:t>
            </a:r>
          </a:p>
        </p:txBody>
      </p:sp>
      <p:sp>
        <p:nvSpPr>
          <p:cNvPr id="831" name="Shape"/>
          <p:cNvSpPr/>
          <p:nvPr/>
        </p:nvSpPr>
        <p:spPr>
          <a:xfrm rot="10800000">
            <a:off x="12817539" y="12908205"/>
            <a:ext cx="289353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832" name="Shape"/>
          <p:cNvSpPr/>
          <p:nvPr/>
        </p:nvSpPr>
        <p:spPr>
          <a:xfrm>
            <a:off x="11277107" y="12908205"/>
            <a:ext cx="289354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5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  <p:sp>
        <p:nvSpPr>
          <p:cNvPr id="3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000642" y="7004518"/>
            <a:ext cx="4857069" cy="5250942"/>
          </a:xfrm>
          <a:solidFill>
            <a:schemeClr val="tx2">
              <a:lumMod val="60000"/>
              <a:lumOff val="40000"/>
            </a:schemeClr>
          </a:solidFill>
        </p:spPr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Rectangle 5"/>
          <p:cNvSpPr/>
          <p:nvPr/>
        </p:nvSpPr>
        <p:spPr>
          <a:xfrm>
            <a:off x="5958242" y="3512966"/>
            <a:ext cx="5655667" cy="5128421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95" name="Title 1"/>
          <p:cNvSpPr txBox="1"/>
          <p:nvPr/>
        </p:nvSpPr>
        <p:spPr>
          <a:xfrm>
            <a:off x="5643118" y="7133811"/>
            <a:ext cx="13097764" cy="469819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16000">
                <a:solidFill>
                  <a:srgbClr val="F6F6F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About Us</a:t>
            </a:r>
          </a:p>
        </p:txBody>
      </p:sp>
      <p:sp>
        <p:nvSpPr>
          <p:cNvPr id="396" name="Title 1"/>
          <p:cNvSpPr txBox="1"/>
          <p:nvPr/>
        </p:nvSpPr>
        <p:spPr>
          <a:xfrm>
            <a:off x="10660881" y="696761"/>
            <a:ext cx="15254238" cy="586887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16000">
                <a:solidFill>
                  <a:srgbClr val="F6F6F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Our Company History</a:t>
            </a:r>
          </a:p>
        </p:txBody>
      </p:sp>
      <p:sp>
        <p:nvSpPr>
          <p:cNvPr id="400" name="TextBox 5"/>
          <p:cNvSpPr txBox="1"/>
          <p:nvPr/>
        </p:nvSpPr>
        <p:spPr>
          <a:xfrm>
            <a:off x="15839755" y="5821028"/>
            <a:ext cx="7143788" cy="1234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401" name="TextBox 5"/>
          <p:cNvSpPr txBox="1"/>
          <p:nvPr/>
        </p:nvSpPr>
        <p:spPr>
          <a:xfrm>
            <a:off x="15839755" y="7666258"/>
            <a:ext cx="7143788" cy="1234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402" name="Title 1"/>
          <p:cNvSpPr txBox="1"/>
          <p:nvPr/>
        </p:nvSpPr>
        <p:spPr>
          <a:xfrm>
            <a:off x="15728508" y="2348838"/>
            <a:ext cx="6870041" cy="216581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 defTabSz="1810511">
              <a:defRPr sz="6732">
                <a:solidFill>
                  <a:schemeClr val="accent2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Our Company History</a:t>
            </a:r>
          </a:p>
        </p:txBody>
      </p:sp>
      <p:sp>
        <p:nvSpPr>
          <p:cNvPr id="403" name="Title 1"/>
          <p:cNvSpPr txBox="1"/>
          <p:nvPr/>
        </p:nvSpPr>
        <p:spPr>
          <a:xfrm>
            <a:off x="15770387" y="1606162"/>
            <a:ext cx="3398965" cy="6593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3200" cap="all" spc="960"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ABOUT US</a:t>
            </a:r>
          </a:p>
        </p:txBody>
      </p:sp>
      <p:sp>
        <p:nvSpPr>
          <p:cNvPr id="404" name="TextBox 19"/>
          <p:cNvSpPr txBox="1"/>
          <p:nvPr/>
        </p:nvSpPr>
        <p:spPr>
          <a:xfrm>
            <a:off x="11805901" y="12766964"/>
            <a:ext cx="772197" cy="52314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3.</a:t>
            </a:r>
          </a:p>
        </p:txBody>
      </p:sp>
      <p:sp>
        <p:nvSpPr>
          <p:cNvPr id="405" name="Shape"/>
          <p:cNvSpPr/>
          <p:nvPr/>
        </p:nvSpPr>
        <p:spPr>
          <a:xfrm rot="10800000">
            <a:off x="12817539" y="12908205"/>
            <a:ext cx="289353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406" name="Shape"/>
          <p:cNvSpPr/>
          <p:nvPr/>
        </p:nvSpPr>
        <p:spPr>
          <a:xfrm>
            <a:off x="11277107" y="12908205"/>
            <a:ext cx="289354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4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  <p:sp>
        <p:nvSpPr>
          <p:cNvPr id="3" name="Picture Placeholder 2"/>
          <p:cNvSpPr>
            <a:spLocks noGrp="1"/>
          </p:cNvSpPr>
          <p:nvPr>
            <p:ph type="pic" sz="quarter" idx="15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" name="Title 1"/>
          <p:cNvSpPr txBox="1"/>
          <p:nvPr/>
        </p:nvSpPr>
        <p:spPr>
          <a:xfrm>
            <a:off x="57515" y="9261448"/>
            <a:ext cx="7236992" cy="258402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 fontScale="92500"/>
          </a:bodyPr>
          <a:lstStyle>
            <a:lvl1pPr>
              <a:defRPr sz="16000">
                <a:solidFill>
                  <a:srgbClr val="F6F6F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Teams</a:t>
            </a:r>
          </a:p>
        </p:txBody>
      </p:sp>
      <p:sp>
        <p:nvSpPr>
          <p:cNvPr id="835" name="Title 1"/>
          <p:cNvSpPr txBox="1"/>
          <p:nvPr/>
        </p:nvSpPr>
        <p:spPr>
          <a:xfrm>
            <a:off x="465019" y="811178"/>
            <a:ext cx="17361712" cy="505578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16000">
                <a:solidFill>
                  <a:srgbClr val="F6F6F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We Own The Best Team Ever</a:t>
            </a:r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5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  <p:sp>
        <p:nvSpPr>
          <p:cNvPr id="3" name="Picture Placeholder 2"/>
          <p:cNvSpPr>
            <a:spLocks noGrp="1"/>
          </p:cNvSpPr>
          <p:nvPr>
            <p:ph type="pic" sz="quarter" idx="14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  <p:sp>
        <p:nvSpPr>
          <p:cNvPr id="839" name="Rectangle 2"/>
          <p:cNvSpPr/>
          <p:nvPr/>
        </p:nvSpPr>
        <p:spPr>
          <a:xfrm>
            <a:off x="5085195" y="10595552"/>
            <a:ext cx="6432936" cy="1674286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40" name="TextBox 3"/>
          <p:cNvSpPr txBox="1"/>
          <p:nvPr/>
        </p:nvSpPr>
        <p:spPr>
          <a:xfrm>
            <a:off x="5730325" y="11511251"/>
            <a:ext cx="3859681" cy="472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UI/UIX Designer</a:t>
            </a:r>
          </a:p>
        </p:txBody>
      </p:sp>
      <p:sp>
        <p:nvSpPr>
          <p:cNvPr id="841" name="Title 1"/>
          <p:cNvSpPr txBox="1"/>
          <p:nvPr/>
        </p:nvSpPr>
        <p:spPr>
          <a:xfrm>
            <a:off x="5633397" y="10637579"/>
            <a:ext cx="4042406" cy="103209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Shaun Murphy</a:t>
            </a:r>
          </a:p>
        </p:txBody>
      </p:sp>
      <p:sp>
        <p:nvSpPr>
          <p:cNvPr id="842" name="Rectangle 6"/>
          <p:cNvSpPr/>
          <p:nvPr/>
        </p:nvSpPr>
        <p:spPr>
          <a:xfrm>
            <a:off x="11518130" y="9995386"/>
            <a:ext cx="6432936" cy="1674286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43" name="TextBox 7"/>
          <p:cNvSpPr txBox="1"/>
          <p:nvPr/>
        </p:nvSpPr>
        <p:spPr>
          <a:xfrm>
            <a:off x="12163259" y="10911086"/>
            <a:ext cx="3859682" cy="472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UI/UIX Designer</a:t>
            </a:r>
          </a:p>
        </p:txBody>
      </p:sp>
      <p:sp>
        <p:nvSpPr>
          <p:cNvPr id="844" name="Title 1"/>
          <p:cNvSpPr txBox="1"/>
          <p:nvPr/>
        </p:nvSpPr>
        <p:spPr>
          <a:xfrm>
            <a:off x="12066333" y="10037412"/>
            <a:ext cx="4042406" cy="103209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Shaun Murphy</a:t>
            </a:r>
          </a:p>
        </p:txBody>
      </p:sp>
      <p:sp>
        <p:nvSpPr>
          <p:cNvPr id="845" name="Rectangle 10"/>
          <p:cNvSpPr/>
          <p:nvPr/>
        </p:nvSpPr>
        <p:spPr>
          <a:xfrm>
            <a:off x="17951063" y="10637579"/>
            <a:ext cx="6432937" cy="1674286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46" name="TextBox 11"/>
          <p:cNvSpPr txBox="1"/>
          <p:nvPr/>
        </p:nvSpPr>
        <p:spPr>
          <a:xfrm>
            <a:off x="18596195" y="11553278"/>
            <a:ext cx="3859681" cy="472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UI/UIX Designer</a:t>
            </a:r>
          </a:p>
        </p:txBody>
      </p:sp>
      <p:sp>
        <p:nvSpPr>
          <p:cNvPr id="847" name="Title 1"/>
          <p:cNvSpPr txBox="1"/>
          <p:nvPr/>
        </p:nvSpPr>
        <p:spPr>
          <a:xfrm>
            <a:off x="18499267" y="10679604"/>
            <a:ext cx="4042406" cy="103209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Shaun Murphy</a:t>
            </a:r>
          </a:p>
        </p:txBody>
      </p:sp>
      <p:sp>
        <p:nvSpPr>
          <p:cNvPr id="848" name="TextBox 18"/>
          <p:cNvSpPr txBox="1"/>
          <p:nvPr/>
        </p:nvSpPr>
        <p:spPr>
          <a:xfrm>
            <a:off x="14086020" y="2339337"/>
            <a:ext cx="6323570" cy="1615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849" name="Title 1"/>
          <p:cNvSpPr txBox="1"/>
          <p:nvPr/>
        </p:nvSpPr>
        <p:spPr>
          <a:xfrm>
            <a:off x="3559557" y="2315215"/>
            <a:ext cx="7567126" cy="219954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spAutoFit/>
          </a:bodyPr>
          <a:lstStyle>
            <a:lvl1pPr>
              <a:defRPr sz="6800">
                <a:solidFill>
                  <a:schemeClr val="accent2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We Own The Best Team Ever</a:t>
            </a:r>
          </a:p>
        </p:txBody>
      </p:sp>
      <p:sp>
        <p:nvSpPr>
          <p:cNvPr id="850" name="Title 1"/>
          <p:cNvSpPr txBox="1"/>
          <p:nvPr/>
        </p:nvSpPr>
        <p:spPr>
          <a:xfrm>
            <a:off x="3627846" y="1645487"/>
            <a:ext cx="3981011" cy="6593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3200" cap="all" spc="960"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Our Teams</a:t>
            </a:r>
          </a:p>
        </p:txBody>
      </p:sp>
      <p:sp>
        <p:nvSpPr>
          <p:cNvPr id="851" name="TextBox 19"/>
          <p:cNvSpPr txBox="1"/>
          <p:nvPr/>
        </p:nvSpPr>
        <p:spPr>
          <a:xfrm>
            <a:off x="11805901" y="12766964"/>
            <a:ext cx="772197" cy="52314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30.</a:t>
            </a:r>
          </a:p>
        </p:txBody>
      </p:sp>
      <p:sp>
        <p:nvSpPr>
          <p:cNvPr id="852" name="Shape"/>
          <p:cNvSpPr/>
          <p:nvPr/>
        </p:nvSpPr>
        <p:spPr>
          <a:xfrm rot="10800000">
            <a:off x="12817539" y="12908205"/>
            <a:ext cx="289353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853" name="Shape"/>
          <p:cNvSpPr/>
          <p:nvPr/>
        </p:nvSpPr>
        <p:spPr>
          <a:xfrm>
            <a:off x="11277107" y="12908205"/>
            <a:ext cx="289354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5" name="Title 1"/>
          <p:cNvSpPr txBox="1"/>
          <p:nvPr/>
        </p:nvSpPr>
        <p:spPr>
          <a:xfrm>
            <a:off x="-238095" y="-216687"/>
            <a:ext cx="21418469" cy="505578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16000">
                <a:solidFill>
                  <a:srgbClr val="F6F6F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Keep Connect with Our Company</a:t>
            </a:r>
          </a:p>
        </p:txBody>
      </p:sp>
      <p:sp>
        <p:nvSpPr>
          <p:cNvPr id="857" name="TextBox 5"/>
          <p:cNvSpPr txBox="1"/>
          <p:nvPr/>
        </p:nvSpPr>
        <p:spPr>
          <a:xfrm>
            <a:off x="3985102" y="6357567"/>
            <a:ext cx="4264060" cy="1234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dolor sit amet, consectetur adipiscing elit, sed do eiusmod tempor incididunt</a:t>
            </a:r>
          </a:p>
        </p:txBody>
      </p:sp>
      <p:sp>
        <p:nvSpPr>
          <p:cNvPr id="858" name="Title 1"/>
          <p:cNvSpPr txBox="1"/>
          <p:nvPr/>
        </p:nvSpPr>
        <p:spPr>
          <a:xfrm>
            <a:off x="3985102" y="5647919"/>
            <a:ext cx="3235990" cy="55380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Address</a:t>
            </a:r>
          </a:p>
        </p:txBody>
      </p:sp>
      <p:sp>
        <p:nvSpPr>
          <p:cNvPr id="859" name="TextBox 8"/>
          <p:cNvSpPr txBox="1"/>
          <p:nvPr/>
        </p:nvSpPr>
        <p:spPr>
          <a:xfrm>
            <a:off x="9446633" y="6357567"/>
            <a:ext cx="4264059" cy="1234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dolor sit amet, consectetur adipiscing elit, sed do eiusmod tempor incididunt</a:t>
            </a:r>
          </a:p>
        </p:txBody>
      </p:sp>
      <p:sp>
        <p:nvSpPr>
          <p:cNvPr id="860" name="Title 1"/>
          <p:cNvSpPr txBox="1"/>
          <p:nvPr/>
        </p:nvSpPr>
        <p:spPr>
          <a:xfrm>
            <a:off x="9446633" y="5647919"/>
            <a:ext cx="3235989" cy="55380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Phone</a:t>
            </a:r>
          </a:p>
        </p:txBody>
      </p:sp>
      <p:sp>
        <p:nvSpPr>
          <p:cNvPr id="861" name="TextBox 10"/>
          <p:cNvSpPr txBox="1"/>
          <p:nvPr/>
        </p:nvSpPr>
        <p:spPr>
          <a:xfrm>
            <a:off x="3985102" y="9075074"/>
            <a:ext cx="4264060" cy="1234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dolor sit amet, consectetur adipiscing elit, sed do eiusmod tempor incididunt</a:t>
            </a:r>
          </a:p>
        </p:txBody>
      </p:sp>
      <p:sp>
        <p:nvSpPr>
          <p:cNvPr id="862" name="Title 1"/>
          <p:cNvSpPr txBox="1"/>
          <p:nvPr/>
        </p:nvSpPr>
        <p:spPr>
          <a:xfrm>
            <a:off x="3985102" y="8365426"/>
            <a:ext cx="3235990" cy="55380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Email</a:t>
            </a:r>
          </a:p>
        </p:txBody>
      </p:sp>
      <p:sp>
        <p:nvSpPr>
          <p:cNvPr id="863" name="TextBox 12"/>
          <p:cNvSpPr txBox="1"/>
          <p:nvPr/>
        </p:nvSpPr>
        <p:spPr>
          <a:xfrm>
            <a:off x="9446633" y="9075074"/>
            <a:ext cx="4264059" cy="1234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dolor sit amet, consectetur adipiscing elit, sed do eiusmod tempor incididunt</a:t>
            </a:r>
          </a:p>
        </p:txBody>
      </p:sp>
      <p:sp>
        <p:nvSpPr>
          <p:cNvPr id="864" name="Title 1"/>
          <p:cNvSpPr txBox="1"/>
          <p:nvPr/>
        </p:nvSpPr>
        <p:spPr>
          <a:xfrm>
            <a:off x="9446633" y="8365426"/>
            <a:ext cx="3235989" cy="55380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Website</a:t>
            </a:r>
          </a:p>
        </p:txBody>
      </p:sp>
      <p:sp>
        <p:nvSpPr>
          <p:cNvPr id="865" name="TextBox 19"/>
          <p:cNvSpPr txBox="1"/>
          <p:nvPr/>
        </p:nvSpPr>
        <p:spPr>
          <a:xfrm>
            <a:off x="11805901" y="12766964"/>
            <a:ext cx="772197" cy="52314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31.</a:t>
            </a:r>
          </a:p>
        </p:txBody>
      </p:sp>
      <p:sp>
        <p:nvSpPr>
          <p:cNvPr id="866" name="Shape"/>
          <p:cNvSpPr/>
          <p:nvPr/>
        </p:nvSpPr>
        <p:spPr>
          <a:xfrm rot="10800000">
            <a:off x="12817539" y="12908205"/>
            <a:ext cx="289353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867" name="Shape"/>
          <p:cNvSpPr/>
          <p:nvPr/>
        </p:nvSpPr>
        <p:spPr>
          <a:xfrm>
            <a:off x="11277107" y="12908205"/>
            <a:ext cx="289354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868" name="Title 1"/>
          <p:cNvSpPr txBox="1"/>
          <p:nvPr/>
        </p:nvSpPr>
        <p:spPr>
          <a:xfrm>
            <a:off x="2856442" y="1668350"/>
            <a:ext cx="9178467" cy="219954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spAutoFit/>
          </a:bodyPr>
          <a:lstStyle>
            <a:lvl1pPr>
              <a:defRPr sz="6800">
                <a:solidFill>
                  <a:schemeClr val="accent2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Keep Connect with Our Company</a:t>
            </a:r>
          </a:p>
        </p:txBody>
      </p:sp>
      <p:sp>
        <p:nvSpPr>
          <p:cNvPr id="869" name="Title 1"/>
          <p:cNvSpPr txBox="1"/>
          <p:nvPr/>
        </p:nvSpPr>
        <p:spPr>
          <a:xfrm>
            <a:off x="2924731" y="998622"/>
            <a:ext cx="3981011" cy="6593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3200" cap="all" spc="960"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contacts</a:t>
            </a:r>
          </a:p>
        </p:txBody>
      </p:sp>
      <p:sp>
        <p:nvSpPr>
          <p:cNvPr id="2" name="Picture Placeholder 1"/>
          <p:cNvSpPr>
            <a:spLocks noGrp="1"/>
          </p:cNvSpPr>
          <p:nvPr>
            <p:ph type="pic" sz="half" idx="13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1" name="Title 1"/>
          <p:cNvSpPr txBox="1"/>
          <p:nvPr/>
        </p:nvSpPr>
        <p:spPr>
          <a:xfrm>
            <a:off x="8932271" y="6405330"/>
            <a:ext cx="21418469" cy="505578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16000">
                <a:solidFill>
                  <a:srgbClr val="F6F6F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Keep Connect with Our Company</a:t>
            </a:r>
          </a:p>
        </p:txBody>
      </p:sp>
      <p:sp>
        <p:nvSpPr>
          <p:cNvPr id="873" name="Rectangle 2"/>
          <p:cNvSpPr/>
          <p:nvPr/>
        </p:nvSpPr>
        <p:spPr>
          <a:xfrm>
            <a:off x="10904291" y="134136"/>
            <a:ext cx="13479709" cy="7231468"/>
          </a:xfrm>
          <a:prstGeom prst="rect">
            <a:avLst/>
          </a:prstGeom>
          <a:solidFill>
            <a:srgbClr val="249DAB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>
              <a:lnSpc>
                <a:spcPct val="90000"/>
              </a:lnSpc>
              <a:defRPr sz="34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endParaRPr/>
          </a:p>
        </p:txBody>
      </p:sp>
      <p:sp>
        <p:nvSpPr>
          <p:cNvPr id="874" name="Title 1"/>
          <p:cNvSpPr txBox="1"/>
          <p:nvPr/>
        </p:nvSpPr>
        <p:spPr>
          <a:xfrm>
            <a:off x="12026809" y="8671367"/>
            <a:ext cx="9178466" cy="219954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spAutoFit/>
          </a:bodyPr>
          <a:lstStyle>
            <a:lvl1pPr>
              <a:defRPr sz="6800">
                <a:solidFill>
                  <a:schemeClr val="accent2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Keep Connect with Our Company</a:t>
            </a:r>
          </a:p>
        </p:txBody>
      </p:sp>
      <p:sp>
        <p:nvSpPr>
          <p:cNvPr id="875" name="Title 1"/>
          <p:cNvSpPr txBox="1"/>
          <p:nvPr/>
        </p:nvSpPr>
        <p:spPr>
          <a:xfrm>
            <a:off x="12095098" y="8001639"/>
            <a:ext cx="3981011" cy="6593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3200" cap="all" spc="960"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contacts</a:t>
            </a:r>
          </a:p>
        </p:txBody>
      </p:sp>
      <p:sp>
        <p:nvSpPr>
          <p:cNvPr id="876" name="TextBox 5"/>
          <p:cNvSpPr txBox="1"/>
          <p:nvPr/>
        </p:nvSpPr>
        <p:spPr>
          <a:xfrm>
            <a:off x="12781351" y="2128793"/>
            <a:ext cx="4264059" cy="1234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dolor sit amet, consectetur adipiscing elit, sed do eiusmod tempor incididunt</a:t>
            </a:r>
          </a:p>
        </p:txBody>
      </p:sp>
      <p:sp>
        <p:nvSpPr>
          <p:cNvPr id="877" name="Title 1"/>
          <p:cNvSpPr txBox="1"/>
          <p:nvPr/>
        </p:nvSpPr>
        <p:spPr>
          <a:xfrm>
            <a:off x="12781351" y="1419144"/>
            <a:ext cx="3235989" cy="55380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Address</a:t>
            </a:r>
          </a:p>
        </p:txBody>
      </p:sp>
      <p:sp>
        <p:nvSpPr>
          <p:cNvPr id="878" name="TextBox 8"/>
          <p:cNvSpPr txBox="1"/>
          <p:nvPr/>
        </p:nvSpPr>
        <p:spPr>
          <a:xfrm>
            <a:off x="18242881" y="2128793"/>
            <a:ext cx="4264060" cy="1234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dolor sit amet, consectetur adipiscing elit, sed do eiusmod tempor incididunt</a:t>
            </a:r>
          </a:p>
        </p:txBody>
      </p:sp>
      <p:sp>
        <p:nvSpPr>
          <p:cNvPr id="879" name="Title 1"/>
          <p:cNvSpPr txBox="1"/>
          <p:nvPr/>
        </p:nvSpPr>
        <p:spPr>
          <a:xfrm>
            <a:off x="18242881" y="1419144"/>
            <a:ext cx="3235990" cy="55380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Phone</a:t>
            </a:r>
          </a:p>
        </p:txBody>
      </p:sp>
      <p:sp>
        <p:nvSpPr>
          <p:cNvPr id="880" name="TextBox 10"/>
          <p:cNvSpPr txBox="1"/>
          <p:nvPr/>
        </p:nvSpPr>
        <p:spPr>
          <a:xfrm>
            <a:off x="12781351" y="4846300"/>
            <a:ext cx="4264059" cy="1234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dolor sit amet, consectetur adipiscing elit, sed do eiusmod tempor incididunt</a:t>
            </a:r>
          </a:p>
        </p:txBody>
      </p:sp>
      <p:sp>
        <p:nvSpPr>
          <p:cNvPr id="881" name="Title 1"/>
          <p:cNvSpPr txBox="1"/>
          <p:nvPr/>
        </p:nvSpPr>
        <p:spPr>
          <a:xfrm>
            <a:off x="12781351" y="4136652"/>
            <a:ext cx="3235989" cy="55380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Email</a:t>
            </a:r>
          </a:p>
        </p:txBody>
      </p:sp>
      <p:sp>
        <p:nvSpPr>
          <p:cNvPr id="882" name="TextBox 12"/>
          <p:cNvSpPr txBox="1"/>
          <p:nvPr/>
        </p:nvSpPr>
        <p:spPr>
          <a:xfrm>
            <a:off x="18242881" y="4846300"/>
            <a:ext cx="4264060" cy="1234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dolor sit amet, consectetur adipiscing elit, sed do eiusmod tempor incididunt</a:t>
            </a:r>
          </a:p>
        </p:txBody>
      </p:sp>
      <p:sp>
        <p:nvSpPr>
          <p:cNvPr id="883" name="Title 1"/>
          <p:cNvSpPr txBox="1"/>
          <p:nvPr/>
        </p:nvSpPr>
        <p:spPr>
          <a:xfrm>
            <a:off x="18242881" y="4136652"/>
            <a:ext cx="3235990" cy="55380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Website</a:t>
            </a:r>
          </a:p>
        </p:txBody>
      </p:sp>
      <p:sp>
        <p:nvSpPr>
          <p:cNvPr id="884" name="TextBox 19"/>
          <p:cNvSpPr txBox="1"/>
          <p:nvPr/>
        </p:nvSpPr>
        <p:spPr>
          <a:xfrm>
            <a:off x="11805901" y="12766964"/>
            <a:ext cx="772197" cy="52314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32.</a:t>
            </a:r>
          </a:p>
        </p:txBody>
      </p:sp>
      <p:sp>
        <p:nvSpPr>
          <p:cNvPr id="885" name="Shape"/>
          <p:cNvSpPr/>
          <p:nvPr/>
        </p:nvSpPr>
        <p:spPr>
          <a:xfrm rot="10800000">
            <a:off x="12817539" y="12908205"/>
            <a:ext cx="289353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886" name="Shape"/>
          <p:cNvSpPr/>
          <p:nvPr/>
        </p:nvSpPr>
        <p:spPr>
          <a:xfrm>
            <a:off x="11277107" y="12908205"/>
            <a:ext cx="289354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" name="Picture Placeholder 1"/>
          <p:cNvSpPr>
            <a:spLocks noGrp="1"/>
          </p:cNvSpPr>
          <p:nvPr>
            <p:ph type="pic" sz="half" idx="13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half" idx="13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  <p:sp>
        <p:nvSpPr>
          <p:cNvPr id="888" name="Title 1"/>
          <p:cNvSpPr txBox="1"/>
          <p:nvPr/>
        </p:nvSpPr>
        <p:spPr>
          <a:xfrm>
            <a:off x="-2150566" y="446982"/>
            <a:ext cx="21418469" cy="505578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16000">
                <a:solidFill>
                  <a:srgbClr val="F6F6F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Keep Connect with Our Company</a:t>
            </a:r>
          </a:p>
        </p:txBody>
      </p:sp>
      <p:sp>
        <p:nvSpPr>
          <p:cNvPr id="890" name="Rectangle 1"/>
          <p:cNvSpPr/>
          <p:nvPr/>
        </p:nvSpPr>
        <p:spPr>
          <a:xfrm>
            <a:off x="2625085" y="5570766"/>
            <a:ext cx="1472747" cy="4422991"/>
          </a:xfrm>
          <a:prstGeom prst="rect">
            <a:avLst/>
          </a:prstGeom>
          <a:solidFill>
            <a:srgbClr val="249DAB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>
              <a:lnSpc>
                <a:spcPct val="90000"/>
              </a:lnSpc>
              <a:defRPr sz="34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endParaRPr/>
          </a:p>
        </p:txBody>
      </p:sp>
      <p:sp>
        <p:nvSpPr>
          <p:cNvPr id="891" name="Rectangle 7"/>
          <p:cNvSpPr/>
          <p:nvPr/>
        </p:nvSpPr>
        <p:spPr>
          <a:xfrm>
            <a:off x="11766992" y="134136"/>
            <a:ext cx="12617008" cy="7231468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92" name="TextBox 17"/>
          <p:cNvSpPr txBox="1"/>
          <p:nvPr/>
        </p:nvSpPr>
        <p:spPr>
          <a:xfrm>
            <a:off x="17082303" y="8489910"/>
            <a:ext cx="5911140" cy="1615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893" name="TextBox 5"/>
          <p:cNvSpPr txBox="1"/>
          <p:nvPr/>
        </p:nvSpPr>
        <p:spPr>
          <a:xfrm>
            <a:off x="13425205" y="2128793"/>
            <a:ext cx="4264059" cy="1234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dolor sit amet, consectetur adipiscing elit, sed do eiusmod tempor incididunt</a:t>
            </a:r>
          </a:p>
        </p:txBody>
      </p:sp>
      <p:sp>
        <p:nvSpPr>
          <p:cNvPr id="894" name="Title 1"/>
          <p:cNvSpPr txBox="1"/>
          <p:nvPr/>
        </p:nvSpPr>
        <p:spPr>
          <a:xfrm>
            <a:off x="13425205" y="1419144"/>
            <a:ext cx="3235989" cy="55380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Address</a:t>
            </a:r>
          </a:p>
        </p:txBody>
      </p:sp>
      <p:sp>
        <p:nvSpPr>
          <p:cNvPr id="895" name="TextBox 8"/>
          <p:cNvSpPr txBox="1"/>
          <p:nvPr/>
        </p:nvSpPr>
        <p:spPr>
          <a:xfrm>
            <a:off x="18886735" y="2128793"/>
            <a:ext cx="4264059" cy="1234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dolor sit amet, consectetur adipiscing elit, sed do eiusmod tempor incididunt</a:t>
            </a:r>
          </a:p>
        </p:txBody>
      </p:sp>
      <p:sp>
        <p:nvSpPr>
          <p:cNvPr id="896" name="Title 1"/>
          <p:cNvSpPr txBox="1"/>
          <p:nvPr/>
        </p:nvSpPr>
        <p:spPr>
          <a:xfrm>
            <a:off x="18886735" y="1419144"/>
            <a:ext cx="3235989" cy="55380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Phone</a:t>
            </a:r>
          </a:p>
        </p:txBody>
      </p:sp>
      <p:sp>
        <p:nvSpPr>
          <p:cNvPr id="897" name="TextBox 10"/>
          <p:cNvSpPr txBox="1"/>
          <p:nvPr/>
        </p:nvSpPr>
        <p:spPr>
          <a:xfrm>
            <a:off x="13425205" y="4846300"/>
            <a:ext cx="4264059" cy="1234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dolor sit amet, consectetur adipiscing elit, sed do eiusmod tempor incididunt</a:t>
            </a:r>
          </a:p>
        </p:txBody>
      </p:sp>
      <p:sp>
        <p:nvSpPr>
          <p:cNvPr id="898" name="Title 1"/>
          <p:cNvSpPr txBox="1"/>
          <p:nvPr/>
        </p:nvSpPr>
        <p:spPr>
          <a:xfrm>
            <a:off x="13425205" y="4136652"/>
            <a:ext cx="3235989" cy="55380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Email</a:t>
            </a:r>
          </a:p>
        </p:txBody>
      </p:sp>
      <p:sp>
        <p:nvSpPr>
          <p:cNvPr id="899" name="TextBox 12"/>
          <p:cNvSpPr txBox="1"/>
          <p:nvPr/>
        </p:nvSpPr>
        <p:spPr>
          <a:xfrm>
            <a:off x="18886735" y="4846300"/>
            <a:ext cx="4264059" cy="1234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dolor sit amet, consectetur adipiscing elit, sed do eiusmod tempor incididunt</a:t>
            </a:r>
          </a:p>
        </p:txBody>
      </p:sp>
      <p:sp>
        <p:nvSpPr>
          <p:cNvPr id="900" name="Title 1"/>
          <p:cNvSpPr txBox="1"/>
          <p:nvPr/>
        </p:nvSpPr>
        <p:spPr>
          <a:xfrm>
            <a:off x="18886735" y="4136652"/>
            <a:ext cx="3235989" cy="55380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Website</a:t>
            </a:r>
          </a:p>
        </p:txBody>
      </p:sp>
      <p:sp>
        <p:nvSpPr>
          <p:cNvPr id="901" name="TextBox 19"/>
          <p:cNvSpPr txBox="1"/>
          <p:nvPr/>
        </p:nvSpPr>
        <p:spPr>
          <a:xfrm>
            <a:off x="16469594" y="12766964"/>
            <a:ext cx="772197" cy="52314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33.</a:t>
            </a:r>
          </a:p>
        </p:txBody>
      </p:sp>
      <p:sp>
        <p:nvSpPr>
          <p:cNvPr id="902" name="Shape"/>
          <p:cNvSpPr/>
          <p:nvPr/>
        </p:nvSpPr>
        <p:spPr>
          <a:xfrm rot="10800000">
            <a:off x="17481232" y="12908205"/>
            <a:ext cx="289353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903" name="Shape"/>
          <p:cNvSpPr/>
          <p:nvPr/>
        </p:nvSpPr>
        <p:spPr>
          <a:xfrm>
            <a:off x="15940800" y="12908205"/>
            <a:ext cx="289353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pic>
        <p:nvPicPr>
          <p:cNvPr id="904" name="Picture 16" descr="Picture 1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19547" y="9100209"/>
            <a:ext cx="483823" cy="394699"/>
          </a:xfrm>
          <a:prstGeom prst="rect">
            <a:avLst/>
          </a:prstGeom>
          <a:ln w="12700">
            <a:miter lim="400000"/>
          </a:ln>
        </p:spPr>
      </p:pic>
      <p:pic>
        <p:nvPicPr>
          <p:cNvPr id="905" name="Picture 17" descr="Picture 1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161006" y="7625374"/>
            <a:ext cx="413796" cy="394698"/>
          </a:xfrm>
          <a:prstGeom prst="rect">
            <a:avLst/>
          </a:prstGeom>
          <a:ln w="12700">
            <a:miter lim="400000"/>
          </a:ln>
        </p:spPr>
      </p:pic>
      <p:pic>
        <p:nvPicPr>
          <p:cNvPr id="906" name="Picture 18" descr="Picture 1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209794" y="6069614"/>
            <a:ext cx="273743" cy="528387"/>
          </a:xfrm>
          <a:prstGeom prst="rect">
            <a:avLst/>
          </a:prstGeom>
          <a:ln w="12700">
            <a:miter lim="400000"/>
          </a:ln>
        </p:spPr>
      </p:pic>
      <p:sp>
        <p:nvSpPr>
          <p:cNvPr id="907" name="Title 1"/>
          <p:cNvSpPr txBox="1"/>
          <p:nvPr/>
        </p:nvSpPr>
        <p:spPr>
          <a:xfrm>
            <a:off x="943971" y="2125492"/>
            <a:ext cx="9178467" cy="219954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spAutoFit/>
          </a:bodyPr>
          <a:lstStyle>
            <a:lvl1pPr>
              <a:defRPr sz="6800">
                <a:solidFill>
                  <a:schemeClr val="accent2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Keep Connect with Our Company</a:t>
            </a:r>
          </a:p>
        </p:txBody>
      </p:sp>
      <p:sp>
        <p:nvSpPr>
          <p:cNvPr id="908" name="Title 1"/>
          <p:cNvSpPr txBox="1"/>
          <p:nvPr/>
        </p:nvSpPr>
        <p:spPr>
          <a:xfrm>
            <a:off x="1012260" y="1455764"/>
            <a:ext cx="3981011" cy="6593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3200" cap="all" spc="960"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contacts</a:t>
            </a:r>
          </a:p>
        </p:txBody>
      </p: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" name="Title 1"/>
          <p:cNvSpPr txBox="1"/>
          <p:nvPr/>
        </p:nvSpPr>
        <p:spPr>
          <a:xfrm>
            <a:off x="-1729576" y="715987"/>
            <a:ext cx="21418469" cy="505578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16000">
                <a:solidFill>
                  <a:srgbClr val="F6F6F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Keep Connect with Our Company</a:t>
            </a:r>
          </a:p>
        </p:txBody>
      </p:sp>
      <p:sp>
        <p:nvSpPr>
          <p:cNvPr id="912" name="Rectangle 1"/>
          <p:cNvSpPr/>
          <p:nvPr/>
        </p:nvSpPr>
        <p:spPr>
          <a:xfrm>
            <a:off x="11632703" y="38603"/>
            <a:ext cx="1472747" cy="4422991"/>
          </a:xfrm>
          <a:prstGeom prst="rect">
            <a:avLst/>
          </a:prstGeom>
          <a:solidFill>
            <a:srgbClr val="249DAB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>
              <a:lnSpc>
                <a:spcPct val="90000"/>
              </a:lnSpc>
              <a:defRPr sz="34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endParaRPr/>
          </a:p>
        </p:txBody>
      </p:sp>
      <p:sp>
        <p:nvSpPr>
          <p:cNvPr id="913" name="Rectangle 6"/>
          <p:cNvSpPr/>
          <p:nvPr/>
        </p:nvSpPr>
        <p:spPr>
          <a:xfrm>
            <a:off x="2625085" y="6353623"/>
            <a:ext cx="12617008" cy="7231468"/>
          </a:xfrm>
          <a:prstGeom prst="rect">
            <a:avLst/>
          </a:prstGeom>
          <a:solidFill>
            <a:srgbClr val="249DAB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>
              <a:lnSpc>
                <a:spcPct val="90000"/>
              </a:lnSpc>
              <a:defRPr sz="34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endParaRPr/>
          </a:p>
        </p:txBody>
      </p:sp>
      <p:sp>
        <p:nvSpPr>
          <p:cNvPr id="914" name="TextBox 33"/>
          <p:cNvSpPr txBox="1"/>
          <p:nvPr/>
        </p:nvSpPr>
        <p:spPr>
          <a:xfrm>
            <a:off x="17360575" y="8133372"/>
            <a:ext cx="5383738" cy="1615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915" name="TextBox 5"/>
          <p:cNvSpPr txBox="1"/>
          <p:nvPr/>
        </p:nvSpPr>
        <p:spPr>
          <a:xfrm>
            <a:off x="4070794" y="8040956"/>
            <a:ext cx="4264060" cy="1234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dolor sit amet, consectetur adipiscing elit, sed do eiusmod tempor incididunt</a:t>
            </a:r>
          </a:p>
        </p:txBody>
      </p:sp>
      <p:sp>
        <p:nvSpPr>
          <p:cNvPr id="916" name="Title 1"/>
          <p:cNvSpPr txBox="1"/>
          <p:nvPr/>
        </p:nvSpPr>
        <p:spPr>
          <a:xfrm>
            <a:off x="4070794" y="7331307"/>
            <a:ext cx="3235990" cy="55380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Address</a:t>
            </a:r>
          </a:p>
        </p:txBody>
      </p:sp>
      <p:sp>
        <p:nvSpPr>
          <p:cNvPr id="917" name="TextBox 8"/>
          <p:cNvSpPr txBox="1"/>
          <p:nvPr/>
        </p:nvSpPr>
        <p:spPr>
          <a:xfrm>
            <a:off x="9532325" y="8040956"/>
            <a:ext cx="4264059" cy="1234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dolor sit amet, consectetur adipiscing elit, sed do eiusmod tempor incididunt</a:t>
            </a:r>
          </a:p>
        </p:txBody>
      </p:sp>
      <p:sp>
        <p:nvSpPr>
          <p:cNvPr id="918" name="Title 1"/>
          <p:cNvSpPr txBox="1"/>
          <p:nvPr/>
        </p:nvSpPr>
        <p:spPr>
          <a:xfrm>
            <a:off x="9532325" y="7331307"/>
            <a:ext cx="3235989" cy="55380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Phone</a:t>
            </a:r>
          </a:p>
        </p:txBody>
      </p:sp>
      <p:sp>
        <p:nvSpPr>
          <p:cNvPr id="919" name="TextBox 10"/>
          <p:cNvSpPr txBox="1"/>
          <p:nvPr/>
        </p:nvSpPr>
        <p:spPr>
          <a:xfrm>
            <a:off x="4070794" y="10758463"/>
            <a:ext cx="4264060" cy="1234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dolor sit amet, consectetur adipiscing elit, sed do eiusmod tempor incididunt</a:t>
            </a:r>
          </a:p>
        </p:txBody>
      </p:sp>
      <p:sp>
        <p:nvSpPr>
          <p:cNvPr id="920" name="Title 1"/>
          <p:cNvSpPr txBox="1"/>
          <p:nvPr/>
        </p:nvSpPr>
        <p:spPr>
          <a:xfrm>
            <a:off x="4070794" y="10048815"/>
            <a:ext cx="3235990" cy="55380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Email</a:t>
            </a:r>
          </a:p>
        </p:txBody>
      </p:sp>
      <p:sp>
        <p:nvSpPr>
          <p:cNvPr id="921" name="TextBox 12"/>
          <p:cNvSpPr txBox="1"/>
          <p:nvPr/>
        </p:nvSpPr>
        <p:spPr>
          <a:xfrm>
            <a:off x="9532325" y="10758463"/>
            <a:ext cx="4264059" cy="1234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dolor sit amet, consectetur adipiscing elit, sed do eiusmod tempor incididunt</a:t>
            </a:r>
          </a:p>
        </p:txBody>
      </p:sp>
      <p:sp>
        <p:nvSpPr>
          <p:cNvPr id="922" name="Title 1"/>
          <p:cNvSpPr txBox="1"/>
          <p:nvPr/>
        </p:nvSpPr>
        <p:spPr>
          <a:xfrm>
            <a:off x="9532325" y="10048815"/>
            <a:ext cx="3235989" cy="55380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Website</a:t>
            </a:r>
          </a:p>
        </p:txBody>
      </p:sp>
      <p:sp>
        <p:nvSpPr>
          <p:cNvPr id="923" name="TextBox 19"/>
          <p:cNvSpPr txBox="1"/>
          <p:nvPr/>
        </p:nvSpPr>
        <p:spPr>
          <a:xfrm>
            <a:off x="11805901" y="12766964"/>
            <a:ext cx="772197" cy="52314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34.</a:t>
            </a:r>
          </a:p>
        </p:txBody>
      </p:sp>
      <p:sp>
        <p:nvSpPr>
          <p:cNvPr id="924" name="Shape"/>
          <p:cNvSpPr/>
          <p:nvPr/>
        </p:nvSpPr>
        <p:spPr>
          <a:xfrm rot="10800000">
            <a:off x="12817539" y="12908205"/>
            <a:ext cx="289353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925" name="Shape"/>
          <p:cNvSpPr/>
          <p:nvPr/>
        </p:nvSpPr>
        <p:spPr>
          <a:xfrm>
            <a:off x="11277107" y="12908205"/>
            <a:ext cx="289354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pic>
        <p:nvPicPr>
          <p:cNvPr id="926" name="Picture 16" descr="Picture 1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127164" y="3568046"/>
            <a:ext cx="483824" cy="394699"/>
          </a:xfrm>
          <a:prstGeom prst="rect">
            <a:avLst/>
          </a:prstGeom>
          <a:ln w="12700">
            <a:miter lim="400000"/>
          </a:ln>
        </p:spPr>
      </p:pic>
      <p:pic>
        <p:nvPicPr>
          <p:cNvPr id="927" name="Picture 17" descr="Picture 1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2168623" y="2093211"/>
            <a:ext cx="413797" cy="394698"/>
          </a:xfrm>
          <a:prstGeom prst="rect">
            <a:avLst/>
          </a:prstGeom>
          <a:ln w="12700">
            <a:miter lim="400000"/>
          </a:ln>
        </p:spPr>
      </p:pic>
      <p:pic>
        <p:nvPicPr>
          <p:cNvPr id="928" name="Picture 18" descr="Picture 1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217411" y="537452"/>
            <a:ext cx="273743" cy="528386"/>
          </a:xfrm>
          <a:prstGeom prst="rect">
            <a:avLst/>
          </a:prstGeom>
          <a:ln w="12700">
            <a:miter lim="400000"/>
          </a:ln>
        </p:spPr>
      </p:pic>
      <p:sp>
        <p:nvSpPr>
          <p:cNvPr id="929" name="Title 1"/>
          <p:cNvSpPr txBox="1"/>
          <p:nvPr/>
        </p:nvSpPr>
        <p:spPr>
          <a:xfrm>
            <a:off x="1364961" y="2523978"/>
            <a:ext cx="9178466" cy="219954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spAutoFit/>
          </a:bodyPr>
          <a:lstStyle>
            <a:lvl1pPr>
              <a:defRPr sz="6800">
                <a:solidFill>
                  <a:schemeClr val="accent2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Keep Connect with Our Company</a:t>
            </a:r>
          </a:p>
        </p:txBody>
      </p:sp>
      <p:sp>
        <p:nvSpPr>
          <p:cNvPr id="930" name="Title 1"/>
          <p:cNvSpPr txBox="1"/>
          <p:nvPr/>
        </p:nvSpPr>
        <p:spPr>
          <a:xfrm>
            <a:off x="1433250" y="1854250"/>
            <a:ext cx="3981011" cy="65939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3200" cap="all" spc="960"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contacts</a:t>
            </a:r>
          </a:p>
        </p:txBody>
      </p:sp>
      <p:sp>
        <p:nvSpPr>
          <p:cNvPr id="2" name="Picture Placeholder 1"/>
          <p:cNvSpPr>
            <a:spLocks noGrp="1"/>
          </p:cNvSpPr>
          <p:nvPr>
            <p:ph type="pic" sz="half" idx="13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" name="Title 1"/>
          <p:cNvSpPr txBox="1"/>
          <p:nvPr/>
        </p:nvSpPr>
        <p:spPr>
          <a:xfrm>
            <a:off x="-2595297" y="6139465"/>
            <a:ext cx="21418469" cy="505578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16000">
                <a:solidFill>
                  <a:srgbClr val="F6F6F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Keep Connect with Our Company</a:t>
            </a:r>
          </a:p>
        </p:txBody>
      </p:sp>
      <p:sp>
        <p:nvSpPr>
          <p:cNvPr id="934" name="Rectangle 14"/>
          <p:cNvSpPr/>
          <p:nvPr/>
        </p:nvSpPr>
        <p:spPr>
          <a:xfrm>
            <a:off x="10009872" y="6480335"/>
            <a:ext cx="14374128" cy="7231468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35" name="Rectangle 15"/>
          <p:cNvSpPr/>
          <p:nvPr/>
        </p:nvSpPr>
        <p:spPr>
          <a:xfrm>
            <a:off x="22911254" y="7136"/>
            <a:ext cx="1472747" cy="4422991"/>
          </a:xfrm>
          <a:prstGeom prst="rect">
            <a:avLst/>
          </a:prstGeom>
          <a:solidFill>
            <a:srgbClr val="249DAB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>
              <a:lnSpc>
                <a:spcPct val="90000"/>
              </a:lnSpc>
              <a:defRPr sz="34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endParaRPr/>
          </a:p>
        </p:txBody>
      </p:sp>
      <p:pic>
        <p:nvPicPr>
          <p:cNvPr id="936" name="Picture 16" descr="Picture 1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3405715" y="3536579"/>
            <a:ext cx="483824" cy="394699"/>
          </a:xfrm>
          <a:prstGeom prst="rect">
            <a:avLst/>
          </a:prstGeom>
          <a:ln w="12700">
            <a:miter lim="400000"/>
          </a:ln>
        </p:spPr>
      </p:pic>
      <p:pic>
        <p:nvPicPr>
          <p:cNvPr id="937" name="Picture 17" descr="Picture 1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3447175" y="2061744"/>
            <a:ext cx="413796" cy="394698"/>
          </a:xfrm>
          <a:prstGeom prst="rect">
            <a:avLst/>
          </a:prstGeom>
          <a:ln w="12700">
            <a:miter lim="400000"/>
          </a:ln>
        </p:spPr>
      </p:pic>
      <p:pic>
        <p:nvPicPr>
          <p:cNvPr id="938" name="Picture 18" descr="Picture 1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3495962" y="505984"/>
            <a:ext cx="273743" cy="528387"/>
          </a:xfrm>
          <a:prstGeom prst="rect">
            <a:avLst/>
          </a:prstGeom>
          <a:ln w="12700">
            <a:miter lim="400000"/>
          </a:ln>
        </p:spPr>
      </p:pic>
      <p:sp>
        <p:nvSpPr>
          <p:cNvPr id="939" name="TextBox 5"/>
          <p:cNvSpPr txBox="1"/>
          <p:nvPr/>
        </p:nvSpPr>
        <p:spPr>
          <a:xfrm>
            <a:off x="12334142" y="8436892"/>
            <a:ext cx="4264059" cy="1234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dolor sit amet, consectetur adipiscing elit, sed do eiusmod tempor incididunt</a:t>
            </a:r>
          </a:p>
        </p:txBody>
      </p:sp>
      <p:sp>
        <p:nvSpPr>
          <p:cNvPr id="940" name="Title 1"/>
          <p:cNvSpPr txBox="1"/>
          <p:nvPr/>
        </p:nvSpPr>
        <p:spPr>
          <a:xfrm>
            <a:off x="12334142" y="7727244"/>
            <a:ext cx="3235989" cy="55380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Address</a:t>
            </a:r>
          </a:p>
        </p:txBody>
      </p:sp>
      <p:sp>
        <p:nvSpPr>
          <p:cNvPr id="941" name="TextBox 8"/>
          <p:cNvSpPr txBox="1"/>
          <p:nvPr/>
        </p:nvSpPr>
        <p:spPr>
          <a:xfrm>
            <a:off x="17795673" y="8436892"/>
            <a:ext cx="4264059" cy="1234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dolor sit amet, consectetur adipiscing elit, sed do eiusmod tempor incididunt</a:t>
            </a:r>
          </a:p>
        </p:txBody>
      </p:sp>
      <p:sp>
        <p:nvSpPr>
          <p:cNvPr id="942" name="Title 1"/>
          <p:cNvSpPr txBox="1"/>
          <p:nvPr/>
        </p:nvSpPr>
        <p:spPr>
          <a:xfrm>
            <a:off x="17795673" y="7727244"/>
            <a:ext cx="3235989" cy="55380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Phone</a:t>
            </a:r>
          </a:p>
        </p:txBody>
      </p:sp>
      <p:sp>
        <p:nvSpPr>
          <p:cNvPr id="943" name="TextBox 10"/>
          <p:cNvSpPr txBox="1"/>
          <p:nvPr/>
        </p:nvSpPr>
        <p:spPr>
          <a:xfrm>
            <a:off x="12334142" y="11154399"/>
            <a:ext cx="4264059" cy="1234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dolor sit amet, consectetur adipiscing elit, sed do eiusmod tempor incididunt</a:t>
            </a:r>
          </a:p>
        </p:txBody>
      </p:sp>
      <p:sp>
        <p:nvSpPr>
          <p:cNvPr id="944" name="Title 1"/>
          <p:cNvSpPr txBox="1"/>
          <p:nvPr/>
        </p:nvSpPr>
        <p:spPr>
          <a:xfrm>
            <a:off x="12334142" y="10444751"/>
            <a:ext cx="3235989" cy="55380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Email</a:t>
            </a:r>
          </a:p>
        </p:txBody>
      </p:sp>
      <p:sp>
        <p:nvSpPr>
          <p:cNvPr id="945" name="TextBox 12"/>
          <p:cNvSpPr txBox="1"/>
          <p:nvPr/>
        </p:nvSpPr>
        <p:spPr>
          <a:xfrm>
            <a:off x="17795673" y="11154399"/>
            <a:ext cx="4264059" cy="1234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dolor sit amet, consectetur adipiscing elit, sed do eiusmod tempor incididunt</a:t>
            </a:r>
          </a:p>
        </p:txBody>
      </p:sp>
      <p:sp>
        <p:nvSpPr>
          <p:cNvPr id="946" name="Title 1"/>
          <p:cNvSpPr txBox="1"/>
          <p:nvPr/>
        </p:nvSpPr>
        <p:spPr>
          <a:xfrm>
            <a:off x="17795673" y="10444751"/>
            <a:ext cx="3235989" cy="55380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lnSpc>
                <a:spcPct val="90000"/>
              </a:lnSpc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Website</a:t>
            </a:r>
          </a:p>
        </p:txBody>
      </p:sp>
      <p:sp>
        <p:nvSpPr>
          <p:cNvPr id="947" name="TextBox 19"/>
          <p:cNvSpPr txBox="1"/>
          <p:nvPr/>
        </p:nvSpPr>
        <p:spPr>
          <a:xfrm>
            <a:off x="7727839" y="12766964"/>
            <a:ext cx="772198" cy="52314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35.</a:t>
            </a:r>
          </a:p>
        </p:txBody>
      </p:sp>
      <p:sp>
        <p:nvSpPr>
          <p:cNvPr id="948" name="Shape"/>
          <p:cNvSpPr/>
          <p:nvPr/>
        </p:nvSpPr>
        <p:spPr>
          <a:xfrm rot="10800000">
            <a:off x="8739477" y="12908205"/>
            <a:ext cx="289353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949" name="Shape"/>
          <p:cNvSpPr/>
          <p:nvPr/>
        </p:nvSpPr>
        <p:spPr>
          <a:xfrm>
            <a:off x="7199045" y="12908205"/>
            <a:ext cx="289354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950" name="Title 1"/>
          <p:cNvSpPr txBox="1"/>
          <p:nvPr/>
        </p:nvSpPr>
        <p:spPr>
          <a:xfrm>
            <a:off x="1134241" y="8551552"/>
            <a:ext cx="9178466" cy="114544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spAutoFit/>
          </a:bodyPr>
          <a:lstStyle>
            <a:lvl1pPr>
              <a:defRPr sz="6800">
                <a:solidFill>
                  <a:schemeClr val="accent2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Keep Connect</a:t>
            </a:r>
          </a:p>
        </p:txBody>
      </p:sp>
      <p:sp>
        <p:nvSpPr>
          <p:cNvPr id="951" name="Title 1"/>
          <p:cNvSpPr txBox="1"/>
          <p:nvPr/>
        </p:nvSpPr>
        <p:spPr>
          <a:xfrm>
            <a:off x="1202530" y="7862774"/>
            <a:ext cx="3981011" cy="6593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3200" cap="all" spc="960"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contacts</a:t>
            </a:r>
          </a:p>
        </p:txBody>
      </p:sp>
      <p:sp>
        <p:nvSpPr>
          <p:cNvPr id="2" name="Picture Placeholder 1"/>
          <p:cNvSpPr>
            <a:spLocks noGrp="1"/>
          </p:cNvSpPr>
          <p:nvPr>
            <p:ph type="pic" idx="13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Title 1"/>
          <p:cNvSpPr txBox="1"/>
          <p:nvPr/>
        </p:nvSpPr>
        <p:spPr>
          <a:xfrm>
            <a:off x="1761928" y="6409336"/>
            <a:ext cx="13097764" cy="469819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16000">
                <a:solidFill>
                  <a:srgbClr val="F6F6F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About Us</a:t>
            </a:r>
          </a:p>
        </p:txBody>
      </p:sp>
      <p:sp>
        <p:nvSpPr>
          <p:cNvPr id="412" name="TextBox 5"/>
          <p:cNvSpPr txBox="1"/>
          <p:nvPr/>
        </p:nvSpPr>
        <p:spPr>
          <a:xfrm>
            <a:off x="15878590" y="2464088"/>
            <a:ext cx="6052670" cy="1615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413" name="Title 1"/>
          <p:cNvSpPr txBox="1"/>
          <p:nvPr/>
        </p:nvSpPr>
        <p:spPr>
          <a:xfrm>
            <a:off x="1075609" y="408275"/>
            <a:ext cx="15584701" cy="521255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16000">
                <a:solidFill>
                  <a:srgbClr val="F6F6F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Our Company History</a:t>
            </a:r>
          </a:p>
        </p:txBody>
      </p:sp>
      <p:sp>
        <p:nvSpPr>
          <p:cNvPr id="414" name="Title 1"/>
          <p:cNvSpPr txBox="1"/>
          <p:nvPr/>
        </p:nvSpPr>
        <p:spPr>
          <a:xfrm>
            <a:off x="1075609" y="2188827"/>
            <a:ext cx="6870041" cy="216581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 defTabSz="1810511">
              <a:defRPr sz="6732">
                <a:solidFill>
                  <a:schemeClr val="accent2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Our Company History</a:t>
            </a:r>
          </a:p>
        </p:txBody>
      </p:sp>
      <p:sp>
        <p:nvSpPr>
          <p:cNvPr id="415" name="Title 1"/>
          <p:cNvSpPr txBox="1"/>
          <p:nvPr/>
        </p:nvSpPr>
        <p:spPr>
          <a:xfrm>
            <a:off x="1117488" y="1446151"/>
            <a:ext cx="3398965" cy="65939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3200" cap="all" spc="960"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ABOUT US</a:t>
            </a:r>
          </a:p>
        </p:txBody>
      </p:sp>
      <p:sp>
        <p:nvSpPr>
          <p:cNvPr id="416" name="TextBox 19"/>
          <p:cNvSpPr txBox="1"/>
          <p:nvPr/>
        </p:nvSpPr>
        <p:spPr>
          <a:xfrm>
            <a:off x="11805901" y="12766964"/>
            <a:ext cx="772197" cy="52314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3.</a:t>
            </a:r>
          </a:p>
        </p:txBody>
      </p:sp>
      <p:sp>
        <p:nvSpPr>
          <p:cNvPr id="417" name="Shape"/>
          <p:cNvSpPr/>
          <p:nvPr/>
        </p:nvSpPr>
        <p:spPr>
          <a:xfrm rot="10800000">
            <a:off x="12817539" y="12908205"/>
            <a:ext cx="289353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418" name="Shape"/>
          <p:cNvSpPr/>
          <p:nvPr/>
        </p:nvSpPr>
        <p:spPr>
          <a:xfrm>
            <a:off x="11277107" y="12908205"/>
            <a:ext cx="289354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  <p:sp>
        <p:nvSpPr>
          <p:cNvPr id="3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106053" y="5738820"/>
            <a:ext cx="5879852" cy="5212599"/>
          </a:xfrm>
          <a:solidFill>
            <a:schemeClr val="tx2">
              <a:lumMod val="60000"/>
              <a:lumOff val="40000"/>
            </a:schemeClr>
          </a:solidFill>
        </p:spPr>
      </p:sp>
      <p:sp>
        <p:nvSpPr>
          <p:cNvPr id="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18504149" y="5738820"/>
            <a:ext cx="5879852" cy="5212599"/>
          </a:xfrm>
          <a:solidFill>
            <a:schemeClr val="tx2">
              <a:lumMod val="60000"/>
              <a:lumOff val="40000"/>
            </a:schemeClr>
          </a:solidFill>
        </p:spPr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Rectangle 5"/>
          <p:cNvSpPr/>
          <p:nvPr/>
        </p:nvSpPr>
        <p:spPr>
          <a:xfrm>
            <a:off x="22889232" y="7507909"/>
            <a:ext cx="5655667" cy="5128421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21" name="Title 1"/>
          <p:cNvSpPr txBox="1"/>
          <p:nvPr/>
        </p:nvSpPr>
        <p:spPr>
          <a:xfrm>
            <a:off x="6421057" y="7723023"/>
            <a:ext cx="13097764" cy="469819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16000">
                <a:solidFill>
                  <a:srgbClr val="F6F6F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About Us</a:t>
            </a:r>
          </a:p>
        </p:txBody>
      </p:sp>
      <p:sp>
        <p:nvSpPr>
          <p:cNvPr id="422" name="Title 1"/>
          <p:cNvSpPr txBox="1"/>
          <p:nvPr/>
        </p:nvSpPr>
        <p:spPr>
          <a:xfrm>
            <a:off x="9131648" y="1904229"/>
            <a:ext cx="15250943" cy="523277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16000">
                <a:solidFill>
                  <a:srgbClr val="F6F6F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Our Company History</a:t>
            </a:r>
          </a:p>
        </p:txBody>
      </p:sp>
      <p:sp>
        <p:nvSpPr>
          <p:cNvPr id="426" name="TextBox 5"/>
          <p:cNvSpPr txBox="1"/>
          <p:nvPr/>
        </p:nvSpPr>
        <p:spPr>
          <a:xfrm>
            <a:off x="11270457" y="6045414"/>
            <a:ext cx="6440753" cy="1615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427" name="Title 1"/>
          <p:cNvSpPr txBox="1"/>
          <p:nvPr/>
        </p:nvSpPr>
        <p:spPr>
          <a:xfrm>
            <a:off x="11228578" y="3170415"/>
            <a:ext cx="6870041" cy="216581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 defTabSz="1810511">
              <a:defRPr sz="6732">
                <a:solidFill>
                  <a:schemeClr val="accent2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Our Company History</a:t>
            </a:r>
          </a:p>
        </p:txBody>
      </p:sp>
      <p:sp>
        <p:nvSpPr>
          <p:cNvPr id="428" name="TextBox 19"/>
          <p:cNvSpPr txBox="1"/>
          <p:nvPr/>
        </p:nvSpPr>
        <p:spPr>
          <a:xfrm>
            <a:off x="11805901" y="12766964"/>
            <a:ext cx="772197" cy="52314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5.</a:t>
            </a:r>
          </a:p>
        </p:txBody>
      </p:sp>
      <p:sp>
        <p:nvSpPr>
          <p:cNvPr id="429" name="Title 1"/>
          <p:cNvSpPr txBox="1"/>
          <p:nvPr/>
        </p:nvSpPr>
        <p:spPr>
          <a:xfrm>
            <a:off x="11270457" y="2427739"/>
            <a:ext cx="3398965" cy="65939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3200" cap="all" spc="960"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ABOUT US</a:t>
            </a:r>
          </a:p>
        </p:txBody>
      </p:sp>
      <p:sp>
        <p:nvSpPr>
          <p:cNvPr id="430" name="Shape"/>
          <p:cNvSpPr/>
          <p:nvPr/>
        </p:nvSpPr>
        <p:spPr>
          <a:xfrm rot="10800000">
            <a:off x="12817539" y="12908205"/>
            <a:ext cx="289353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431" name="Shape"/>
          <p:cNvSpPr/>
          <p:nvPr/>
        </p:nvSpPr>
        <p:spPr>
          <a:xfrm>
            <a:off x="11277107" y="12908205"/>
            <a:ext cx="289354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4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Title 1"/>
          <p:cNvSpPr txBox="1"/>
          <p:nvPr/>
        </p:nvSpPr>
        <p:spPr>
          <a:xfrm>
            <a:off x="6196060" y="7919895"/>
            <a:ext cx="13097765" cy="469819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16000">
                <a:solidFill>
                  <a:srgbClr val="F6F6F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About Us</a:t>
            </a:r>
          </a:p>
        </p:txBody>
      </p:sp>
      <p:sp>
        <p:nvSpPr>
          <p:cNvPr id="434" name="Title 1"/>
          <p:cNvSpPr txBox="1"/>
          <p:nvPr/>
        </p:nvSpPr>
        <p:spPr>
          <a:xfrm>
            <a:off x="822488" y="1320815"/>
            <a:ext cx="16401302" cy="541240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16000">
                <a:solidFill>
                  <a:srgbClr val="F6F6F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Our Company History</a:t>
            </a:r>
          </a:p>
        </p:txBody>
      </p:sp>
      <p:sp>
        <p:nvSpPr>
          <p:cNvPr id="438" name="TextBox 7"/>
          <p:cNvSpPr txBox="1"/>
          <p:nvPr/>
        </p:nvSpPr>
        <p:spPr>
          <a:xfrm>
            <a:off x="1607625" y="6775988"/>
            <a:ext cx="6192025" cy="1615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439" name="Title 1"/>
          <p:cNvSpPr txBox="1"/>
          <p:nvPr/>
        </p:nvSpPr>
        <p:spPr>
          <a:xfrm>
            <a:off x="1469353" y="3361322"/>
            <a:ext cx="6870041" cy="216581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 defTabSz="1810511">
              <a:defRPr sz="6732">
                <a:solidFill>
                  <a:schemeClr val="accent2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Our Company History</a:t>
            </a:r>
          </a:p>
        </p:txBody>
      </p:sp>
      <p:sp>
        <p:nvSpPr>
          <p:cNvPr id="440" name="Title 1"/>
          <p:cNvSpPr txBox="1"/>
          <p:nvPr/>
        </p:nvSpPr>
        <p:spPr>
          <a:xfrm>
            <a:off x="1511232" y="2618646"/>
            <a:ext cx="3398964" cy="65939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3200" cap="all" spc="960"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ABOUT US</a:t>
            </a:r>
          </a:p>
        </p:txBody>
      </p:sp>
      <p:sp>
        <p:nvSpPr>
          <p:cNvPr id="441" name="TextBox 19"/>
          <p:cNvSpPr txBox="1"/>
          <p:nvPr/>
        </p:nvSpPr>
        <p:spPr>
          <a:xfrm>
            <a:off x="11805901" y="12766964"/>
            <a:ext cx="772197" cy="52314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6.</a:t>
            </a:r>
          </a:p>
        </p:txBody>
      </p:sp>
      <p:sp>
        <p:nvSpPr>
          <p:cNvPr id="442" name="Shape"/>
          <p:cNvSpPr/>
          <p:nvPr/>
        </p:nvSpPr>
        <p:spPr>
          <a:xfrm rot="10800000">
            <a:off x="12817539" y="12908205"/>
            <a:ext cx="289353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443" name="Shape"/>
          <p:cNvSpPr/>
          <p:nvPr/>
        </p:nvSpPr>
        <p:spPr>
          <a:xfrm>
            <a:off x="11277107" y="12908205"/>
            <a:ext cx="289354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4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  <p:sp>
        <p:nvSpPr>
          <p:cNvPr id="3" name="Picture Placeholder 2"/>
          <p:cNvSpPr>
            <a:spLocks noGrp="1"/>
          </p:cNvSpPr>
          <p:nvPr>
            <p:ph type="pic" sz="quarter" idx="15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Rectangle 5"/>
          <p:cNvSpPr/>
          <p:nvPr/>
        </p:nvSpPr>
        <p:spPr>
          <a:xfrm>
            <a:off x="3464593" y="2270777"/>
            <a:ext cx="9202673" cy="6994059"/>
          </a:xfrm>
          <a:prstGeom prst="rect">
            <a:avLst/>
          </a:prstGeom>
          <a:solidFill>
            <a:srgbClr val="F3F3F3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>
              <a:lnSpc>
                <a:spcPct val="90000"/>
              </a:lnSpc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endParaRPr/>
          </a:p>
        </p:txBody>
      </p:sp>
      <p:sp>
        <p:nvSpPr>
          <p:cNvPr id="446" name="Title 1"/>
          <p:cNvSpPr txBox="1"/>
          <p:nvPr/>
        </p:nvSpPr>
        <p:spPr>
          <a:xfrm>
            <a:off x="4296436" y="5277471"/>
            <a:ext cx="7538988" cy="150467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6800">
                <a:solidFill>
                  <a:schemeClr val="accent2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Take Your Time</a:t>
            </a:r>
          </a:p>
        </p:txBody>
      </p:sp>
      <p:sp>
        <p:nvSpPr>
          <p:cNvPr id="447" name="TextBox 4"/>
          <p:cNvSpPr txBox="1"/>
          <p:nvPr/>
        </p:nvSpPr>
        <p:spPr>
          <a:xfrm>
            <a:off x="4332972" y="6849696"/>
            <a:ext cx="6281299" cy="85329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Lorem ipsum dolor sit amet, consectetur adipiscing elit,</a:t>
            </a:r>
          </a:p>
        </p:txBody>
      </p:sp>
      <p:sp>
        <p:nvSpPr>
          <p:cNvPr id="448" name="Google Shape;31;p3"/>
          <p:cNvSpPr/>
          <p:nvPr/>
        </p:nvSpPr>
        <p:spPr>
          <a:xfrm>
            <a:off x="4373779" y="3509514"/>
            <a:ext cx="975661" cy="9410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717" h="21557" extrusionOk="0">
                <a:moveTo>
                  <a:pt x="8763" y="21557"/>
                </a:moveTo>
                <a:cubicBezTo>
                  <a:pt x="7517" y="21509"/>
                  <a:pt x="6317" y="21221"/>
                  <a:pt x="5209" y="20645"/>
                </a:cubicBezTo>
                <a:cubicBezTo>
                  <a:pt x="6086" y="15605"/>
                  <a:pt x="8625" y="11189"/>
                  <a:pt x="12179" y="8069"/>
                </a:cubicBezTo>
                <a:cubicBezTo>
                  <a:pt x="7979" y="10373"/>
                  <a:pt x="4563" y="14165"/>
                  <a:pt x="2625" y="18773"/>
                </a:cubicBezTo>
                <a:cubicBezTo>
                  <a:pt x="-883" y="15077"/>
                  <a:pt x="-883" y="9125"/>
                  <a:pt x="2671" y="5429"/>
                </a:cubicBezTo>
                <a:cubicBezTo>
                  <a:pt x="6548" y="1397"/>
                  <a:pt x="17117" y="245"/>
                  <a:pt x="20025" y="5"/>
                </a:cubicBezTo>
                <a:cubicBezTo>
                  <a:pt x="20394" y="-43"/>
                  <a:pt x="20717" y="293"/>
                  <a:pt x="20717" y="725"/>
                </a:cubicBezTo>
                <a:cubicBezTo>
                  <a:pt x="20486" y="3749"/>
                  <a:pt x="19379" y="14741"/>
                  <a:pt x="15502" y="18773"/>
                </a:cubicBezTo>
                <a:cubicBezTo>
                  <a:pt x="13794" y="20549"/>
                  <a:pt x="11625" y="21461"/>
                  <a:pt x="9409" y="21557"/>
                </a:cubicBezTo>
                <a:lnTo>
                  <a:pt x="8763" y="21557"/>
                </a:lnTo>
              </a:path>
            </a:pathLst>
          </a:custGeom>
          <a:solidFill>
            <a:srgbClr val="249DAB"/>
          </a:solidFill>
          <a:ln w="3175">
            <a:miter lim="400000"/>
          </a:ln>
        </p:spPr>
        <p:txBody>
          <a:bodyPr lIns="0" tIns="0" rIns="0" bIns="0" anchor="ctr"/>
          <a:lstStyle/>
          <a:p>
            <a:pPr algn="ctr">
              <a:lnSpc>
                <a:spcPct val="90000"/>
              </a:lnSpc>
              <a:defRPr sz="34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endParaRPr/>
          </a:p>
        </p:txBody>
      </p:sp>
      <p:sp>
        <p:nvSpPr>
          <p:cNvPr id="449" name="Title 1"/>
          <p:cNvSpPr txBox="1"/>
          <p:nvPr/>
        </p:nvSpPr>
        <p:spPr>
          <a:xfrm>
            <a:off x="4396518" y="4727989"/>
            <a:ext cx="2311554" cy="6593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3200" cap="all" spc="960"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BREAK</a:t>
            </a:r>
          </a:p>
        </p:txBody>
      </p:sp>
      <p:sp>
        <p:nvSpPr>
          <p:cNvPr id="450" name="TextBox 19"/>
          <p:cNvSpPr txBox="1"/>
          <p:nvPr/>
        </p:nvSpPr>
        <p:spPr>
          <a:xfrm>
            <a:off x="11805901" y="12766964"/>
            <a:ext cx="772197" cy="52314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7.</a:t>
            </a:r>
          </a:p>
        </p:txBody>
      </p:sp>
      <p:sp>
        <p:nvSpPr>
          <p:cNvPr id="451" name="Shape"/>
          <p:cNvSpPr/>
          <p:nvPr/>
        </p:nvSpPr>
        <p:spPr>
          <a:xfrm rot="10800000">
            <a:off x="12817539" y="12908205"/>
            <a:ext cx="289353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452" name="Shape"/>
          <p:cNvSpPr/>
          <p:nvPr/>
        </p:nvSpPr>
        <p:spPr>
          <a:xfrm>
            <a:off x="11277107" y="12908205"/>
            <a:ext cx="289354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Title 1"/>
          <p:cNvSpPr txBox="1"/>
          <p:nvPr/>
        </p:nvSpPr>
        <p:spPr>
          <a:xfrm>
            <a:off x="4324436" y="7706845"/>
            <a:ext cx="13097764" cy="469819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16000">
                <a:solidFill>
                  <a:srgbClr val="F6F6F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dirty="0"/>
              <a:t>Services</a:t>
            </a:r>
          </a:p>
        </p:txBody>
      </p:sp>
      <p:sp>
        <p:nvSpPr>
          <p:cNvPr id="455" name="Title 1"/>
          <p:cNvSpPr txBox="1"/>
          <p:nvPr/>
        </p:nvSpPr>
        <p:spPr>
          <a:xfrm>
            <a:off x="339463" y="763436"/>
            <a:ext cx="17953756" cy="553193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16000">
                <a:solidFill>
                  <a:srgbClr val="F6F6F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dirty="0"/>
              <a:t>We Serve You In the Best Way</a:t>
            </a:r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6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  <p:sp>
        <p:nvSpPr>
          <p:cNvPr id="3" name="Picture Placeholder 2"/>
          <p:cNvSpPr>
            <a:spLocks noGrp="1"/>
          </p:cNvSpPr>
          <p:nvPr>
            <p:ph type="pic" sz="quarter" idx="14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  <p:sp>
        <p:nvSpPr>
          <p:cNvPr id="460" name="TextBox 4"/>
          <p:cNvSpPr txBox="1"/>
          <p:nvPr/>
        </p:nvSpPr>
        <p:spPr>
          <a:xfrm>
            <a:off x="1683973" y="6136820"/>
            <a:ext cx="6062071" cy="1615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461" name="Rectangle 15"/>
          <p:cNvSpPr/>
          <p:nvPr/>
        </p:nvSpPr>
        <p:spPr>
          <a:xfrm>
            <a:off x="16388581" y="5418469"/>
            <a:ext cx="1506024" cy="1506024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62" name="Rectangle 16"/>
          <p:cNvSpPr/>
          <p:nvPr/>
        </p:nvSpPr>
        <p:spPr>
          <a:xfrm>
            <a:off x="16388581" y="12329840"/>
            <a:ext cx="1506024" cy="1506024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63" name="Rectangle 17"/>
          <p:cNvSpPr/>
          <p:nvPr/>
        </p:nvSpPr>
        <p:spPr>
          <a:xfrm>
            <a:off x="22877975" y="5418469"/>
            <a:ext cx="1506024" cy="1506024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64" name="Rectangle 18"/>
          <p:cNvSpPr/>
          <p:nvPr/>
        </p:nvSpPr>
        <p:spPr>
          <a:xfrm>
            <a:off x="22877975" y="12329840"/>
            <a:ext cx="1506024" cy="1506024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65" name="Title 1"/>
          <p:cNvSpPr txBox="1"/>
          <p:nvPr/>
        </p:nvSpPr>
        <p:spPr>
          <a:xfrm>
            <a:off x="1609975" y="2967578"/>
            <a:ext cx="7703122" cy="231452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6800">
                <a:solidFill>
                  <a:schemeClr val="accent2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We Serve You In the Best Way</a:t>
            </a:r>
          </a:p>
        </p:txBody>
      </p:sp>
      <p:sp>
        <p:nvSpPr>
          <p:cNvPr id="466" name="Title 1"/>
          <p:cNvSpPr txBox="1"/>
          <p:nvPr/>
        </p:nvSpPr>
        <p:spPr>
          <a:xfrm>
            <a:off x="1651855" y="2224902"/>
            <a:ext cx="3398964" cy="65939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3200" cap="all" spc="960"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services</a:t>
            </a:r>
          </a:p>
        </p:txBody>
      </p:sp>
      <p:sp>
        <p:nvSpPr>
          <p:cNvPr id="467" name="Google Shape;31;p3"/>
          <p:cNvSpPr/>
          <p:nvPr/>
        </p:nvSpPr>
        <p:spPr>
          <a:xfrm>
            <a:off x="23376987" y="5917186"/>
            <a:ext cx="508001" cy="5085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717" h="21557" extrusionOk="0">
                <a:moveTo>
                  <a:pt x="8763" y="21557"/>
                </a:moveTo>
                <a:cubicBezTo>
                  <a:pt x="7517" y="21509"/>
                  <a:pt x="6317" y="21221"/>
                  <a:pt x="5209" y="20645"/>
                </a:cubicBezTo>
                <a:cubicBezTo>
                  <a:pt x="6086" y="15605"/>
                  <a:pt x="8625" y="11189"/>
                  <a:pt x="12179" y="8069"/>
                </a:cubicBezTo>
                <a:cubicBezTo>
                  <a:pt x="7979" y="10373"/>
                  <a:pt x="4563" y="14165"/>
                  <a:pt x="2625" y="18773"/>
                </a:cubicBezTo>
                <a:cubicBezTo>
                  <a:pt x="-883" y="15077"/>
                  <a:pt x="-883" y="9125"/>
                  <a:pt x="2671" y="5429"/>
                </a:cubicBezTo>
                <a:cubicBezTo>
                  <a:pt x="6548" y="1397"/>
                  <a:pt x="17117" y="245"/>
                  <a:pt x="20025" y="5"/>
                </a:cubicBezTo>
                <a:cubicBezTo>
                  <a:pt x="20394" y="-43"/>
                  <a:pt x="20717" y="293"/>
                  <a:pt x="20717" y="725"/>
                </a:cubicBezTo>
                <a:cubicBezTo>
                  <a:pt x="20486" y="3749"/>
                  <a:pt x="19379" y="14741"/>
                  <a:pt x="15502" y="18773"/>
                </a:cubicBezTo>
                <a:cubicBezTo>
                  <a:pt x="13794" y="20549"/>
                  <a:pt x="11625" y="21461"/>
                  <a:pt x="9409" y="21557"/>
                </a:cubicBezTo>
                <a:lnTo>
                  <a:pt x="8763" y="21557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0" tIns="0" rIns="0" bIns="0" anchor="ctr"/>
          <a:lstStyle/>
          <a:p>
            <a:pPr defTabSz="914400">
              <a:lnSpc>
                <a:spcPct val="93000"/>
              </a:lnSpc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68" name="Google Shape;33;p3"/>
          <p:cNvSpPr/>
          <p:nvPr/>
        </p:nvSpPr>
        <p:spPr>
          <a:xfrm>
            <a:off x="16887592" y="12828852"/>
            <a:ext cx="508001" cy="508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19" y="0"/>
                </a:moveTo>
                <a:cubicBezTo>
                  <a:pt x="16766" y="0"/>
                  <a:pt x="21600" y="4834"/>
                  <a:pt x="21600" y="10819"/>
                </a:cubicBezTo>
                <a:cubicBezTo>
                  <a:pt x="21600" y="16766"/>
                  <a:pt x="16766" y="21600"/>
                  <a:pt x="10819" y="21600"/>
                </a:cubicBezTo>
                <a:cubicBezTo>
                  <a:pt x="4834" y="21600"/>
                  <a:pt x="0" y="16766"/>
                  <a:pt x="0" y="10819"/>
                </a:cubicBezTo>
                <a:cubicBezTo>
                  <a:pt x="0" y="4834"/>
                  <a:pt x="4834" y="0"/>
                  <a:pt x="10819" y="0"/>
                </a:cubicBezTo>
                <a:close/>
                <a:moveTo>
                  <a:pt x="11280" y="4412"/>
                </a:moveTo>
                <a:cubicBezTo>
                  <a:pt x="11126" y="4028"/>
                  <a:pt x="10589" y="3990"/>
                  <a:pt x="10359" y="4335"/>
                </a:cubicBezTo>
                <a:lnTo>
                  <a:pt x="10320" y="4412"/>
                </a:lnTo>
                <a:lnTo>
                  <a:pt x="8747" y="8172"/>
                </a:lnTo>
                <a:lnTo>
                  <a:pt x="4681" y="8517"/>
                </a:lnTo>
                <a:cubicBezTo>
                  <a:pt x="4259" y="8556"/>
                  <a:pt x="4067" y="9054"/>
                  <a:pt x="4335" y="9400"/>
                </a:cubicBezTo>
                <a:lnTo>
                  <a:pt x="4374" y="9438"/>
                </a:lnTo>
                <a:lnTo>
                  <a:pt x="7443" y="12085"/>
                </a:lnTo>
                <a:lnTo>
                  <a:pt x="6522" y="16037"/>
                </a:lnTo>
                <a:cubicBezTo>
                  <a:pt x="6407" y="16459"/>
                  <a:pt x="6867" y="16804"/>
                  <a:pt x="7251" y="16651"/>
                </a:cubicBezTo>
                <a:lnTo>
                  <a:pt x="7328" y="16612"/>
                </a:lnTo>
                <a:lnTo>
                  <a:pt x="10819" y="14502"/>
                </a:lnTo>
                <a:lnTo>
                  <a:pt x="14272" y="16612"/>
                </a:lnTo>
                <a:cubicBezTo>
                  <a:pt x="14656" y="16843"/>
                  <a:pt x="15116" y="16536"/>
                  <a:pt x="15078" y="16114"/>
                </a:cubicBezTo>
                <a:lnTo>
                  <a:pt x="15078" y="16037"/>
                </a:lnTo>
                <a:lnTo>
                  <a:pt x="14157" y="12047"/>
                </a:lnTo>
                <a:lnTo>
                  <a:pt x="17188" y="9438"/>
                </a:lnTo>
                <a:cubicBezTo>
                  <a:pt x="17533" y="9169"/>
                  <a:pt x="17418" y="8632"/>
                  <a:pt x="16996" y="8517"/>
                </a:cubicBezTo>
                <a:lnTo>
                  <a:pt x="16919" y="8479"/>
                </a:lnTo>
                <a:lnTo>
                  <a:pt x="12853" y="8134"/>
                </a:lnTo>
                <a:lnTo>
                  <a:pt x="11280" y="4412"/>
                </a:lnTo>
                <a:close/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0" tIns="0" rIns="0" bIns="0" anchor="ctr"/>
          <a:lstStyle/>
          <a:p>
            <a:pPr defTabSz="914400">
              <a:lnSpc>
                <a:spcPct val="93000"/>
              </a:lnSpc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69" name="Google Shape;34;p3"/>
          <p:cNvSpPr/>
          <p:nvPr/>
        </p:nvSpPr>
        <p:spPr>
          <a:xfrm>
            <a:off x="16887592" y="5917481"/>
            <a:ext cx="508001" cy="508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409" y="11995"/>
                </a:moveTo>
                <a:cubicBezTo>
                  <a:pt x="9092" y="11995"/>
                  <a:pt x="9605" y="12508"/>
                  <a:pt x="9605" y="13191"/>
                </a:cubicBezTo>
                <a:lnTo>
                  <a:pt x="9605" y="20405"/>
                </a:lnTo>
                <a:cubicBezTo>
                  <a:pt x="9605" y="21045"/>
                  <a:pt x="9092" y="21600"/>
                  <a:pt x="8409" y="21600"/>
                </a:cubicBezTo>
                <a:lnTo>
                  <a:pt x="1195" y="21600"/>
                </a:lnTo>
                <a:cubicBezTo>
                  <a:pt x="555" y="21600"/>
                  <a:pt x="0" y="21045"/>
                  <a:pt x="0" y="20405"/>
                </a:cubicBezTo>
                <a:lnTo>
                  <a:pt x="0" y="13191"/>
                </a:lnTo>
                <a:cubicBezTo>
                  <a:pt x="0" y="12508"/>
                  <a:pt x="555" y="11995"/>
                  <a:pt x="1195" y="11995"/>
                </a:cubicBezTo>
                <a:lnTo>
                  <a:pt x="8409" y="11995"/>
                </a:lnTo>
                <a:close/>
                <a:moveTo>
                  <a:pt x="16776" y="11995"/>
                </a:moveTo>
                <a:lnTo>
                  <a:pt x="16947" y="11995"/>
                </a:lnTo>
                <a:cubicBezTo>
                  <a:pt x="17459" y="12038"/>
                  <a:pt x="17929" y="12508"/>
                  <a:pt x="17972" y="13062"/>
                </a:cubicBezTo>
                <a:lnTo>
                  <a:pt x="17972" y="15581"/>
                </a:lnTo>
                <a:lnTo>
                  <a:pt x="20405" y="15581"/>
                </a:lnTo>
                <a:cubicBezTo>
                  <a:pt x="21002" y="15581"/>
                  <a:pt x="21515" y="16051"/>
                  <a:pt x="21600" y="16648"/>
                </a:cubicBezTo>
                <a:lnTo>
                  <a:pt x="21600" y="16947"/>
                </a:lnTo>
                <a:cubicBezTo>
                  <a:pt x="21515" y="17459"/>
                  <a:pt x="21088" y="17929"/>
                  <a:pt x="20533" y="17972"/>
                </a:cubicBezTo>
                <a:lnTo>
                  <a:pt x="17972" y="17972"/>
                </a:lnTo>
                <a:lnTo>
                  <a:pt x="17972" y="20405"/>
                </a:lnTo>
                <a:cubicBezTo>
                  <a:pt x="17972" y="21002"/>
                  <a:pt x="17545" y="21515"/>
                  <a:pt x="16947" y="21600"/>
                </a:cubicBezTo>
                <a:lnTo>
                  <a:pt x="16648" y="21600"/>
                </a:lnTo>
                <a:cubicBezTo>
                  <a:pt x="16093" y="21515"/>
                  <a:pt x="15666" y="21088"/>
                  <a:pt x="15581" y="20533"/>
                </a:cubicBezTo>
                <a:lnTo>
                  <a:pt x="15581" y="17972"/>
                </a:lnTo>
                <a:lnTo>
                  <a:pt x="13191" y="17972"/>
                </a:lnTo>
                <a:cubicBezTo>
                  <a:pt x="12550" y="17972"/>
                  <a:pt x="12038" y="17545"/>
                  <a:pt x="11995" y="16947"/>
                </a:cubicBezTo>
                <a:lnTo>
                  <a:pt x="11995" y="16648"/>
                </a:lnTo>
                <a:cubicBezTo>
                  <a:pt x="12038" y="16093"/>
                  <a:pt x="12508" y="15666"/>
                  <a:pt x="13062" y="15581"/>
                </a:cubicBezTo>
                <a:lnTo>
                  <a:pt x="15581" y="15581"/>
                </a:lnTo>
                <a:lnTo>
                  <a:pt x="15581" y="13191"/>
                </a:lnTo>
                <a:cubicBezTo>
                  <a:pt x="15581" y="12550"/>
                  <a:pt x="16051" y="12038"/>
                  <a:pt x="16648" y="11995"/>
                </a:cubicBezTo>
                <a:lnTo>
                  <a:pt x="16776" y="11995"/>
                </a:lnTo>
                <a:close/>
                <a:moveTo>
                  <a:pt x="8409" y="0"/>
                </a:moveTo>
                <a:cubicBezTo>
                  <a:pt x="9092" y="0"/>
                  <a:pt x="9605" y="555"/>
                  <a:pt x="9605" y="1195"/>
                </a:cubicBezTo>
                <a:lnTo>
                  <a:pt x="9605" y="8409"/>
                </a:lnTo>
                <a:cubicBezTo>
                  <a:pt x="9605" y="9092"/>
                  <a:pt x="9092" y="9605"/>
                  <a:pt x="8409" y="9605"/>
                </a:cubicBezTo>
                <a:lnTo>
                  <a:pt x="1195" y="9605"/>
                </a:lnTo>
                <a:cubicBezTo>
                  <a:pt x="555" y="9605"/>
                  <a:pt x="0" y="9092"/>
                  <a:pt x="0" y="8409"/>
                </a:cubicBezTo>
                <a:lnTo>
                  <a:pt x="0" y="1195"/>
                </a:lnTo>
                <a:cubicBezTo>
                  <a:pt x="0" y="555"/>
                  <a:pt x="555" y="0"/>
                  <a:pt x="1195" y="0"/>
                </a:cubicBezTo>
                <a:lnTo>
                  <a:pt x="8409" y="0"/>
                </a:lnTo>
                <a:close/>
                <a:moveTo>
                  <a:pt x="20405" y="0"/>
                </a:moveTo>
                <a:cubicBezTo>
                  <a:pt x="21045" y="0"/>
                  <a:pt x="21600" y="555"/>
                  <a:pt x="21600" y="1195"/>
                </a:cubicBezTo>
                <a:lnTo>
                  <a:pt x="21600" y="8409"/>
                </a:lnTo>
                <a:cubicBezTo>
                  <a:pt x="21600" y="9092"/>
                  <a:pt x="21045" y="9605"/>
                  <a:pt x="20405" y="9605"/>
                </a:cubicBezTo>
                <a:lnTo>
                  <a:pt x="13191" y="9605"/>
                </a:lnTo>
                <a:cubicBezTo>
                  <a:pt x="12508" y="9605"/>
                  <a:pt x="11995" y="9092"/>
                  <a:pt x="11995" y="8409"/>
                </a:cubicBezTo>
                <a:lnTo>
                  <a:pt x="11995" y="1195"/>
                </a:lnTo>
                <a:cubicBezTo>
                  <a:pt x="11995" y="555"/>
                  <a:pt x="12508" y="0"/>
                  <a:pt x="13191" y="0"/>
                </a:cubicBezTo>
                <a:lnTo>
                  <a:pt x="20405" y="0"/>
                </a:lnTo>
                <a:close/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0" tIns="0" rIns="0" bIns="0" anchor="ctr"/>
          <a:lstStyle/>
          <a:p>
            <a:pPr defTabSz="914400">
              <a:lnSpc>
                <a:spcPct val="93000"/>
              </a:lnSpc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70" name="Google Shape;750;p55"/>
          <p:cNvSpPr/>
          <p:nvPr/>
        </p:nvSpPr>
        <p:spPr>
          <a:xfrm>
            <a:off x="23281737" y="12814579"/>
            <a:ext cx="698501" cy="53654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17" y="14015"/>
                </a:moveTo>
                <a:cubicBezTo>
                  <a:pt x="3790" y="15298"/>
                  <a:pt x="4076" y="16196"/>
                  <a:pt x="4559" y="16895"/>
                </a:cubicBezTo>
                <a:cubicBezTo>
                  <a:pt x="5043" y="17594"/>
                  <a:pt x="5724" y="18093"/>
                  <a:pt x="6889" y="18577"/>
                </a:cubicBezTo>
                <a:cubicBezTo>
                  <a:pt x="8822" y="20117"/>
                  <a:pt x="10009" y="21600"/>
                  <a:pt x="10800" y="21600"/>
                </a:cubicBezTo>
                <a:cubicBezTo>
                  <a:pt x="11591" y="21600"/>
                  <a:pt x="12778" y="20117"/>
                  <a:pt x="14711" y="19091"/>
                </a:cubicBezTo>
                <a:cubicBezTo>
                  <a:pt x="15876" y="18349"/>
                  <a:pt x="16260" y="17979"/>
                  <a:pt x="16453" y="17416"/>
                </a:cubicBezTo>
                <a:cubicBezTo>
                  <a:pt x="16645" y="16852"/>
                  <a:pt x="16645" y="16097"/>
                  <a:pt x="17040" y="14585"/>
                </a:cubicBezTo>
                <a:cubicBezTo>
                  <a:pt x="13920" y="16581"/>
                  <a:pt x="12360" y="17579"/>
                  <a:pt x="11580" y="18078"/>
                </a:cubicBezTo>
                <a:cubicBezTo>
                  <a:pt x="10800" y="18577"/>
                  <a:pt x="10800" y="18577"/>
                  <a:pt x="10800" y="18577"/>
                </a:cubicBezTo>
                <a:lnTo>
                  <a:pt x="3417" y="14015"/>
                </a:lnTo>
                <a:close/>
                <a:moveTo>
                  <a:pt x="21303" y="6943"/>
                </a:moveTo>
                <a:cubicBezTo>
                  <a:pt x="16623" y="3664"/>
                  <a:pt x="14283" y="2025"/>
                  <a:pt x="13113" y="1205"/>
                </a:cubicBezTo>
                <a:cubicBezTo>
                  <a:pt x="11943" y="385"/>
                  <a:pt x="11943" y="385"/>
                  <a:pt x="11943" y="385"/>
                </a:cubicBezTo>
                <a:cubicBezTo>
                  <a:pt x="11767" y="128"/>
                  <a:pt x="11382" y="0"/>
                  <a:pt x="10943" y="0"/>
                </a:cubicBezTo>
                <a:cubicBezTo>
                  <a:pt x="10503" y="0"/>
                  <a:pt x="10009" y="128"/>
                  <a:pt x="9613" y="385"/>
                </a:cubicBezTo>
                <a:cubicBezTo>
                  <a:pt x="4955" y="3664"/>
                  <a:pt x="2626" y="5304"/>
                  <a:pt x="1461" y="6123"/>
                </a:cubicBezTo>
                <a:cubicBezTo>
                  <a:pt x="297" y="6943"/>
                  <a:pt x="297" y="6943"/>
                  <a:pt x="297" y="6943"/>
                </a:cubicBezTo>
                <a:cubicBezTo>
                  <a:pt x="99" y="7200"/>
                  <a:pt x="0" y="7457"/>
                  <a:pt x="0" y="7777"/>
                </a:cubicBezTo>
                <a:cubicBezTo>
                  <a:pt x="0" y="8098"/>
                  <a:pt x="99" y="8483"/>
                  <a:pt x="297" y="8996"/>
                </a:cubicBezTo>
                <a:cubicBezTo>
                  <a:pt x="4955" y="12276"/>
                  <a:pt x="7284" y="13915"/>
                  <a:pt x="8449" y="14735"/>
                </a:cubicBezTo>
                <a:cubicBezTo>
                  <a:pt x="9613" y="15555"/>
                  <a:pt x="9613" y="15555"/>
                  <a:pt x="9613" y="15555"/>
                </a:cubicBezTo>
                <a:cubicBezTo>
                  <a:pt x="10009" y="15812"/>
                  <a:pt x="10503" y="15940"/>
                  <a:pt x="10943" y="15940"/>
                </a:cubicBezTo>
                <a:cubicBezTo>
                  <a:pt x="11382" y="15940"/>
                  <a:pt x="11767" y="15812"/>
                  <a:pt x="11943" y="15555"/>
                </a:cubicBezTo>
                <a:cubicBezTo>
                  <a:pt x="14887" y="13274"/>
                  <a:pt x="16359" y="12133"/>
                  <a:pt x="17095" y="11563"/>
                </a:cubicBezTo>
                <a:cubicBezTo>
                  <a:pt x="17832" y="10992"/>
                  <a:pt x="17832" y="10992"/>
                  <a:pt x="17832" y="10992"/>
                </a:cubicBezTo>
                <a:cubicBezTo>
                  <a:pt x="14711" y="9994"/>
                  <a:pt x="13151" y="9495"/>
                  <a:pt x="12371" y="9246"/>
                </a:cubicBezTo>
                <a:cubicBezTo>
                  <a:pt x="11591" y="8996"/>
                  <a:pt x="11591" y="8996"/>
                  <a:pt x="11591" y="8996"/>
                </a:cubicBezTo>
                <a:cubicBezTo>
                  <a:pt x="11196" y="8996"/>
                  <a:pt x="11196" y="9453"/>
                  <a:pt x="10800" y="9453"/>
                </a:cubicBezTo>
                <a:cubicBezTo>
                  <a:pt x="9613" y="9453"/>
                  <a:pt x="8822" y="8483"/>
                  <a:pt x="8822" y="7457"/>
                </a:cubicBezTo>
                <a:cubicBezTo>
                  <a:pt x="8822" y="6943"/>
                  <a:pt x="9613" y="5974"/>
                  <a:pt x="10800" y="5974"/>
                </a:cubicBezTo>
                <a:cubicBezTo>
                  <a:pt x="11591" y="5974"/>
                  <a:pt x="12382" y="6430"/>
                  <a:pt x="12778" y="6943"/>
                </a:cubicBezTo>
                <a:cubicBezTo>
                  <a:pt x="16074" y="8455"/>
                  <a:pt x="17722" y="9210"/>
                  <a:pt x="18546" y="9588"/>
                </a:cubicBezTo>
                <a:cubicBezTo>
                  <a:pt x="19370" y="9966"/>
                  <a:pt x="19370" y="9966"/>
                  <a:pt x="19370" y="9966"/>
                </a:cubicBezTo>
                <a:cubicBezTo>
                  <a:pt x="20336" y="9481"/>
                  <a:pt x="20820" y="9239"/>
                  <a:pt x="21062" y="9118"/>
                </a:cubicBezTo>
                <a:cubicBezTo>
                  <a:pt x="21303" y="8996"/>
                  <a:pt x="21303" y="8996"/>
                  <a:pt x="21303" y="8996"/>
                </a:cubicBezTo>
                <a:cubicBezTo>
                  <a:pt x="21501" y="8483"/>
                  <a:pt x="21600" y="8098"/>
                  <a:pt x="21600" y="7777"/>
                </a:cubicBezTo>
                <a:cubicBezTo>
                  <a:pt x="21600" y="7457"/>
                  <a:pt x="21501" y="7200"/>
                  <a:pt x="21303" y="6943"/>
                </a:cubicBezTo>
                <a:close/>
                <a:moveTo>
                  <a:pt x="18579" y="19604"/>
                </a:moveTo>
                <a:cubicBezTo>
                  <a:pt x="18381" y="19861"/>
                  <a:pt x="18677" y="20117"/>
                  <a:pt x="19073" y="20117"/>
                </a:cubicBezTo>
                <a:cubicBezTo>
                  <a:pt x="19469" y="20117"/>
                  <a:pt x="19963" y="19861"/>
                  <a:pt x="20161" y="19091"/>
                </a:cubicBezTo>
                <a:cubicBezTo>
                  <a:pt x="20336" y="15555"/>
                  <a:pt x="20139" y="13274"/>
                  <a:pt x="19897" y="11876"/>
                </a:cubicBezTo>
                <a:cubicBezTo>
                  <a:pt x="19655" y="10479"/>
                  <a:pt x="19370" y="9966"/>
                  <a:pt x="19370" y="9966"/>
                </a:cubicBezTo>
                <a:cubicBezTo>
                  <a:pt x="18601" y="10479"/>
                  <a:pt x="18216" y="10736"/>
                  <a:pt x="18024" y="10864"/>
                </a:cubicBezTo>
                <a:cubicBezTo>
                  <a:pt x="17832" y="10992"/>
                  <a:pt x="17832" y="10992"/>
                  <a:pt x="17832" y="10992"/>
                </a:cubicBezTo>
                <a:cubicBezTo>
                  <a:pt x="17832" y="10992"/>
                  <a:pt x="18216" y="11377"/>
                  <a:pt x="18502" y="12646"/>
                </a:cubicBezTo>
                <a:cubicBezTo>
                  <a:pt x="18787" y="13915"/>
                  <a:pt x="18974" y="16068"/>
                  <a:pt x="18579" y="19604"/>
                </a:cubicBezTo>
                <a:close/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719" rIns="45719" anchor="ctr"/>
          <a:lstStyle/>
          <a:p>
            <a:pPr defTabSz="914400">
              <a:defRPr sz="620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pPr>
            <a:endParaRPr/>
          </a:p>
        </p:txBody>
      </p:sp>
      <p:sp>
        <p:nvSpPr>
          <p:cNvPr id="471" name="TextBox 19"/>
          <p:cNvSpPr txBox="1"/>
          <p:nvPr/>
        </p:nvSpPr>
        <p:spPr>
          <a:xfrm>
            <a:off x="9700459" y="12766964"/>
            <a:ext cx="772197" cy="52314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8.</a:t>
            </a:r>
          </a:p>
        </p:txBody>
      </p:sp>
      <p:sp>
        <p:nvSpPr>
          <p:cNvPr id="472" name="Shape"/>
          <p:cNvSpPr/>
          <p:nvPr/>
        </p:nvSpPr>
        <p:spPr>
          <a:xfrm rot="10800000">
            <a:off x="10712096" y="12908205"/>
            <a:ext cx="289353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473" name="Shape"/>
          <p:cNvSpPr/>
          <p:nvPr/>
        </p:nvSpPr>
        <p:spPr>
          <a:xfrm>
            <a:off x="9171664" y="12908205"/>
            <a:ext cx="289354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Title 1"/>
          <p:cNvSpPr txBox="1"/>
          <p:nvPr/>
        </p:nvSpPr>
        <p:spPr>
          <a:xfrm>
            <a:off x="-166779" y="6215372"/>
            <a:ext cx="17953756" cy="553193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16000">
                <a:solidFill>
                  <a:srgbClr val="F6F6F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We Serve You In the Best Way</a:t>
            </a:r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6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  <p:sp>
        <p:nvSpPr>
          <p:cNvPr id="3" name="Picture Placeholder 2"/>
          <p:cNvSpPr>
            <a:spLocks noGrp="1"/>
          </p:cNvSpPr>
          <p:nvPr>
            <p:ph type="pic" sz="quarter" idx="15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  <p:sp>
        <p:nvSpPr>
          <p:cNvPr id="4" name="Picture Placeholder 3"/>
          <p:cNvSpPr>
            <a:spLocks noGrp="1"/>
          </p:cNvSpPr>
          <p:nvPr>
            <p:ph type="pic" sz="quarter" idx="14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  <p:sp>
        <p:nvSpPr>
          <p:cNvPr id="480" name="TextBox 6"/>
          <p:cNvSpPr txBox="1"/>
          <p:nvPr/>
        </p:nvSpPr>
        <p:spPr>
          <a:xfrm>
            <a:off x="15702695" y="8804289"/>
            <a:ext cx="5987364" cy="1615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/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481" name="Rectangle 12"/>
          <p:cNvSpPr/>
          <p:nvPr/>
        </p:nvSpPr>
        <p:spPr>
          <a:xfrm>
            <a:off x="-19834" y="5365187"/>
            <a:ext cx="5631444" cy="2457141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82" name="TextBox 4"/>
          <p:cNvSpPr txBox="1"/>
          <p:nvPr/>
        </p:nvSpPr>
        <p:spPr>
          <a:xfrm>
            <a:off x="521048" y="5976610"/>
            <a:ext cx="4549680" cy="12342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47" tIns="45647" rIns="45647" bIns="45647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Lorem ipsum dolor sit amet, consectetur adipiscing elit, sed do eiusmod tempor incididunt ut.</a:t>
            </a:r>
          </a:p>
        </p:txBody>
      </p:sp>
      <p:sp>
        <p:nvSpPr>
          <p:cNvPr id="483" name="Rectangle 14"/>
          <p:cNvSpPr/>
          <p:nvPr/>
        </p:nvSpPr>
        <p:spPr>
          <a:xfrm>
            <a:off x="-19834" y="7136"/>
            <a:ext cx="1289621" cy="1289620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84" name="Rectangle 15"/>
          <p:cNvSpPr/>
          <p:nvPr/>
        </p:nvSpPr>
        <p:spPr>
          <a:xfrm>
            <a:off x="5611609" y="7136"/>
            <a:ext cx="1289621" cy="1289620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85" name="Rectangle 16"/>
          <p:cNvSpPr/>
          <p:nvPr/>
        </p:nvSpPr>
        <p:spPr>
          <a:xfrm>
            <a:off x="11203603" y="7136"/>
            <a:ext cx="1289621" cy="1289620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86" name="Rectangle 17"/>
          <p:cNvSpPr/>
          <p:nvPr/>
        </p:nvSpPr>
        <p:spPr>
          <a:xfrm>
            <a:off x="16815322" y="7135"/>
            <a:ext cx="1289621" cy="1289620"/>
          </a:xfrm>
          <a:prstGeom prst="rect">
            <a:avLst/>
          </a:prstGeom>
          <a:solidFill>
            <a:schemeClr val="accent2"/>
          </a:solidFill>
          <a:ln w="3175">
            <a:solidFill>
              <a:srgbClr val="AD5B24"/>
            </a:solidFill>
            <a:miter/>
          </a:ln>
        </p:spPr>
        <p:txBody>
          <a:bodyPr lIns="45672" tIns="45672" rIns="45672" bIns="45672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87" name="Title 1"/>
          <p:cNvSpPr txBox="1"/>
          <p:nvPr/>
        </p:nvSpPr>
        <p:spPr>
          <a:xfrm>
            <a:off x="1407955" y="9211233"/>
            <a:ext cx="7703122" cy="231452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6800">
                <a:solidFill>
                  <a:schemeClr val="accent2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We Serve You In the Best Way</a:t>
            </a:r>
          </a:p>
        </p:txBody>
      </p:sp>
      <p:sp>
        <p:nvSpPr>
          <p:cNvPr id="488" name="Title 1"/>
          <p:cNvSpPr txBox="1"/>
          <p:nvPr/>
        </p:nvSpPr>
        <p:spPr>
          <a:xfrm>
            <a:off x="1449835" y="8468556"/>
            <a:ext cx="3398964" cy="65939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 anchor="ctr">
            <a:normAutofit/>
          </a:bodyPr>
          <a:lstStyle>
            <a:lvl1pPr>
              <a:defRPr sz="3200" cap="all" spc="960"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services</a:t>
            </a:r>
          </a:p>
        </p:txBody>
      </p:sp>
      <p:sp>
        <p:nvSpPr>
          <p:cNvPr id="489" name="TextBox 19"/>
          <p:cNvSpPr txBox="1"/>
          <p:nvPr/>
        </p:nvSpPr>
        <p:spPr>
          <a:xfrm>
            <a:off x="11805901" y="12766964"/>
            <a:ext cx="772197" cy="52314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72" tIns="45672" rIns="45672" bIns="45672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9.</a:t>
            </a:r>
          </a:p>
        </p:txBody>
      </p:sp>
      <p:sp>
        <p:nvSpPr>
          <p:cNvPr id="490" name="Shape"/>
          <p:cNvSpPr/>
          <p:nvPr/>
        </p:nvSpPr>
        <p:spPr>
          <a:xfrm rot="10800000">
            <a:off x="12817539" y="12908205"/>
            <a:ext cx="289353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491" name="Shape"/>
          <p:cNvSpPr/>
          <p:nvPr/>
        </p:nvSpPr>
        <p:spPr>
          <a:xfrm>
            <a:off x="11277107" y="12908205"/>
            <a:ext cx="289354" cy="240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85" y="8761"/>
                </a:moveTo>
                <a:cubicBezTo>
                  <a:pt x="20711" y="8761"/>
                  <a:pt x="21015" y="8917"/>
                  <a:pt x="21237" y="9171"/>
                </a:cubicBezTo>
                <a:cubicBezTo>
                  <a:pt x="21459" y="9424"/>
                  <a:pt x="21600" y="9776"/>
                  <a:pt x="21600" y="10169"/>
                </a:cubicBezTo>
                <a:lnTo>
                  <a:pt x="21600" y="11369"/>
                </a:lnTo>
                <a:cubicBezTo>
                  <a:pt x="21600" y="11761"/>
                  <a:pt x="21463" y="12126"/>
                  <a:pt x="21245" y="12393"/>
                </a:cubicBezTo>
                <a:cubicBezTo>
                  <a:pt x="21026" y="12660"/>
                  <a:pt x="20727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672" tIns="45672" rIns="45672" bIns="45672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492" name="Google Shape;31;p3"/>
          <p:cNvSpPr/>
          <p:nvPr/>
        </p:nvSpPr>
        <p:spPr>
          <a:xfrm>
            <a:off x="6002419" y="397651"/>
            <a:ext cx="508001" cy="5085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717" h="21557" extrusionOk="0">
                <a:moveTo>
                  <a:pt x="8763" y="21557"/>
                </a:moveTo>
                <a:cubicBezTo>
                  <a:pt x="7517" y="21509"/>
                  <a:pt x="6317" y="21221"/>
                  <a:pt x="5209" y="20645"/>
                </a:cubicBezTo>
                <a:cubicBezTo>
                  <a:pt x="6086" y="15605"/>
                  <a:pt x="8625" y="11189"/>
                  <a:pt x="12179" y="8069"/>
                </a:cubicBezTo>
                <a:cubicBezTo>
                  <a:pt x="7979" y="10373"/>
                  <a:pt x="4563" y="14165"/>
                  <a:pt x="2625" y="18773"/>
                </a:cubicBezTo>
                <a:cubicBezTo>
                  <a:pt x="-883" y="15077"/>
                  <a:pt x="-883" y="9125"/>
                  <a:pt x="2671" y="5429"/>
                </a:cubicBezTo>
                <a:cubicBezTo>
                  <a:pt x="6548" y="1397"/>
                  <a:pt x="17117" y="245"/>
                  <a:pt x="20025" y="5"/>
                </a:cubicBezTo>
                <a:cubicBezTo>
                  <a:pt x="20394" y="-43"/>
                  <a:pt x="20717" y="293"/>
                  <a:pt x="20717" y="725"/>
                </a:cubicBezTo>
                <a:cubicBezTo>
                  <a:pt x="20486" y="3749"/>
                  <a:pt x="19379" y="14741"/>
                  <a:pt x="15502" y="18773"/>
                </a:cubicBezTo>
                <a:cubicBezTo>
                  <a:pt x="13794" y="20549"/>
                  <a:pt x="11625" y="21461"/>
                  <a:pt x="9409" y="21557"/>
                </a:cubicBezTo>
                <a:lnTo>
                  <a:pt x="8763" y="21557"/>
                </a:lnTo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0" tIns="0" rIns="0" bIns="0" anchor="ctr"/>
          <a:lstStyle/>
          <a:p>
            <a:pPr defTabSz="914400">
              <a:lnSpc>
                <a:spcPct val="93000"/>
              </a:lnSpc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93" name="Google Shape;33;p3"/>
          <p:cNvSpPr/>
          <p:nvPr/>
        </p:nvSpPr>
        <p:spPr>
          <a:xfrm>
            <a:off x="11594413" y="397946"/>
            <a:ext cx="508001" cy="508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19" y="0"/>
                </a:moveTo>
                <a:cubicBezTo>
                  <a:pt x="16766" y="0"/>
                  <a:pt x="21600" y="4834"/>
                  <a:pt x="21600" y="10819"/>
                </a:cubicBezTo>
                <a:cubicBezTo>
                  <a:pt x="21600" y="16766"/>
                  <a:pt x="16766" y="21600"/>
                  <a:pt x="10819" y="21600"/>
                </a:cubicBezTo>
                <a:cubicBezTo>
                  <a:pt x="4834" y="21600"/>
                  <a:pt x="0" y="16766"/>
                  <a:pt x="0" y="10819"/>
                </a:cubicBezTo>
                <a:cubicBezTo>
                  <a:pt x="0" y="4834"/>
                  <a:pt x="4834" y="0"/>
                  <a:pt x="10819" y="0"/>
                </a:cubicBezTo>
                <a:close/>
                <a:moveTo>
                  <a:pt x="11280" y="4412"/>
                </a:moveTo>
                <a:cubicBezTo>
                  <a:pt x="11126" y="4028"/>
                  <a:pt x="10589" y="3990"/>
                  <a:pt x="10359" y="4335"/>
                </a:cubicBezTo>
                <a:lnTo>
                  <a:pt x="10320" y="4412"/>
                </a:lnTo>
                <a:lnTo>
                  <a:pt x="8747" y="8172"/>
                </a:lnTo>
                <a:lnTo>
                  <a:pt x="4681" y="8517"/>
                </a:lnTo>
                <a:cubicBezTo>
                  <a:pt x="4259" y="8556"/>
                  <a:pt x="4067" y="9054"/>
                  <a:pt x="4335" y="9400"/>
                </a:cubicBezTo>
                <a:lnTo>
                  <a:pt x="4374" y="9438"/>
                </a:lnTo>
                <a:lnTo>
                  <a:pt x="7443" y="12085"/>
                </a:lnTo>
                <a:lnTo>
                  <a:pt x="6522" y="16037"/>
                </a:lnTo>
                <a:cubicBezTo>
                  <a:pt x="6407" y="16459"/>
                  <a:pt x="6867" y="16804"/>
                  <a:pt x="7251" y="16651"/>
                </a:cubicBezTo>
                <a:lnTo>
                  <a:pt x="7328" y="16612"/>
                </a:lnTo>
                <a:lnTo>
                  <a:pt x="10819" y="14502"/>
                </a:lnTo>
                <a:lnTo>
                  <a:pt x="14272" y="16612"/>
                </a:lnTo>
                <a:cubicBezTo>
                  <a:pt x="14656" y="16843"/>
                  <a:pt x="15116" y="16536"/>
                  <a:pt x="15078" y="16114"/>
                </a:cubicBezTo>
                <a:lnTo>
                  <a:pt x="15078" y="16037"/>
                </a:lnTo>
                <a:lnTo>
                  <a:pt x="14157" y="12047"/>
                </a:lnTo>
                <a:lnTo>
                  <a:pt x="17188" y="9438"/>
                </a:lnTo>
                <a:cubicBezTo>
                  <a:pt x="17533" y="9169"/>
                  <a:pt x="17418" y="8632"/>
                  <a:pt x="16996" y="8517"/>
                </a:cubicBezTo>
                <a:lnTo>
                  <a:pt x="16919" y="8479"/>
                </a:lnTo>
                <a:lnTo>
                  <a:pt x="12853" y="8134"/>
                </a:lnTo>
                <a:lnTo>
                  <a:pt x="11280" y="4412"/>
                </a:lnTo>
                <a:close/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0" tIns="0" rIns="0" bIns="0" anchor="ctr"/>
          <a:lstStyle/>
          <a:p>
            <a:pPr defTabSz="914400">
              <a:lnSpc>
                <a:spcPct val="93000"/>
              </a:lnSpc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94" name="Google Shape;34;p3"/>
          <p:cNvSpPr/>
          <p:nvPr/>
        </p:nvSpPr>
        <p:spPr>
          <a:xfrm>
            <a:off x="370976" y="397946"/>
            <a:ext cx="508001" cy="508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409" y="11995"/>
                </a:moveTo>
                <a:cubicBezTo>
                  <a:pt x="9092" y="11995"/>
                  <a:pt x="9605" y="12508"/>
                  <a:pt x="9605" y="13191"/>
                </a:cubicBezTo>
                <a:lnTo>
                  <a:pt x="9605" y="20405"/>
                </a:lnTo>
                <a:cubicBezTo>
                  <a:pt x="9605" y="21045"/>
                  <a:pt x="9092" y="21600"/>
                  <a:pt x="8409" y="21600"/>
                </a:cubicBezTo>
                <a:lnTo>
                  <a:pt x="1195" y="21600"/>
                </a:lnTo>
                <a:cubicBezTo>
                  <a:pt x="555" y="21600"/>
                  <a:pt x="0" y="21045"/>
                  <a:pt x="0" y="20405"/>
                </a:cubicBezTo>
                <a:lnTo>
                  <a:pt x="0" y="13191"/>
                </a:lnTo>
                <a:cubicBezTo>
                  <a:pt x="0" y="12508"/>
                  <a:pt x="555" y="11995"/>
                  <a:pt x="1195" y="11995"/>
                </a:cubicBezTo>
                <a:lnTo>
                  <a:pt x="8409" y="11995"/>
                </a:lnTo>
                <a:close/>
                <a:moveTo>
                  <a:pt x="16776" y="11995"/>
                </a:moveTo>
                <a:lnTo>
                  <a:pt x="16947" y="11995"/>
                </a:lnTo>
                <a:cubicBezTo>
                  <a:pt x="17459" y="12038"/>
                  <a:pt x="17929" y="12508"/>
                  <a:pt x="17972" y="13062"/>
                </a:cubicBezTo>
                <a:lnTo>
                  <a:pt x="17972" y="15581"/>
                </a:lnTo>
                <a:lnTo>
                  <a:pt x="20405" y="15581"/>
                </a:lnTo>
                <a:cubicBezTo>
                  <a:pt x="21002" y="15581"/>
                  <a:pt x="21515" y="16051"/>
                  <a:pt x="21600" y="16648"/>
                </a:cubicBezTo>
                <a:lnTo>
                  <a:pt x="21600" y="16947"/>
                </a:lnTo>
                <a:cubicBezTo>
                  <a:pt x="21515" y="17459"/>
                  <a:pt x="21088" y="17929"/>
                  <a:pt x="20533" y="17972"/>
                </a:cubicBezTo>
                <a:lnTo>
                  <a:pt x="17972" y="17972"/>
                </a:lnTo>
                <a:lnTo>
                  <a:pt x="17972" y="20405"/>
                </a:lnTo>
                <a:cubicBezTo>
                  <a:pt x="17972" y="21002"/>
                  <a:pt x="17545" y="21515"/>
                  <a:pt x="16947" y="21600"/>
                </a:cubicBezTo>
                <a:lnTo>
                  <a:pt x="16648" y="21600"/>
                </a:lnTo>
                <a:cubicBezTo>
                  <a:pt x="16093" y="21515"/>
                  <a:pt x="15666" y="21088"/>
                  <a:pt x="15581" y="20533"/>
                </a:cubicBezTo>
                <a:lnTo>
                  <a:pt x="15581" y="17972"/>
                </a:lnTo>
                <a:lnTo>
                  <a:pt x="13191" y="17972"/>
                </a:lnTo>
                <a:cubicBezTo>
                  <a:pt x="12550" y="17972"/>
                  <a:pt x="12038" y="17545"/>
                  <a:pt x="11995" y="16947"/>
                </a:cubicBezTo>
                <a:lnTo>
                  <a:pt x="11995" y="16648"/>
                </a:lnTo>
                <a:cubicBezTo>
                  <a:pt x="12038" y="16093"/>
                  <a:pt x="12508" y="15666"/>
                  <a:pt x="13062" y="15581"/>
                </a:cubicBezTo>
                <a:lnTo>
                  <a:pt x="15581" y="15581"/>
                </a:lnTo>
                <a:lnTo>
                  <a:pt x="15581" y="13191"/>
                </a:lnTo>
                <a:cubicBezTo>
                  <a:pt x="15581" y="12550"/>
                  <a:pt x="16051" y="12038"/>
                  <a:pt x="16648" y="11995"/>
                </a:cubicBezTo>
                <a:lnTo>
                  <a:pt x="16776" y="11995"/>
                </a:lnTo>
                <a:close/>
                <a:moveTo>
                  <a:pt x="8409" y="0"/>
                </a:moveTo>
                <a:cubicBezTo>
                  <a:pt x="9092" y="0"/>
                  <a:pt x="9605" y="555"/>
                  <a:pt x="9605" y="1195"/>
                </a:cubicBezTo>
                <a:lnTo>
                  <a:pt x="9605" y="8409"/>
                </a:lnTo>
                <a:cubicBezTo>
                  <a:pt x="9605" y="9092"/>
                  <a:pt x="9092" y="9605"/>
                  <a:pt x="8409" y="9605"/>
                </a:cubicBezTo>
                <a:lnTo>
                  <a:pt x="1195" y="9605"/>
                </a:lnTo>
                <a:cubicBezTo>
                  <a:pt x="555" y="9605"/>
                  <a:pt x="0" y="9092"/>
                  <a:pt x="0" y="8409"/>
                </a:cubicBezTo>
                <a:lnTo>
                  <a:pt x="0" y="1195"/>
                </a:lnTo>
                <a:cubicBezTo>
                  <a:pt x="0" y="555"/>
                  <a:pt x="555" y="0"/>
                  <a:pt x="1195" y="0"/>
                </a:cubicBezTo>
                <a:lnTo>
                  <a:pt x="8409" y="0"/>
                </a:lnTo>
                <a:close/>
                <a:moveTo>
                  <a:pt x="20405" y="0"/>
                </a:moveTo>
                <a:cubicBezTo>
                  <a:pt x="21045" y="0"/>
                  <a:pt x="21600" y="555"/>
                  <a:pt x="21600" y="1195"/>
                </a:cubicBezTo>
                <a:lnTo>
                  <a:pt x="21600" y="8409"/>
                </a:lnTo>
                <a:cubicBezTo>
                  <a:pt x="21600" y="9092"/>
                  <a:pt x="21045" y="9605"/>
                  <a:pt x="20405" y="9605"/>
                </a:cubicBezTo>
                <a:lnTo>
                  <a:pt x="13191" y="9605"/>
                </a:lnTo>
                <a:cubicBezTo>
                  <a:pt x="12508" y="9605"/>
                  <a:pt x="11995" y="9092"/>
                  <a:pt x="11995" y="8409"/>
                </a:cubicBezTo>
                <a:lnTo>
                  <a:pt x="11995" y="1195"/>
                </a:lnTo>
                <a:cubicBezTo>
                  <a:pt x="11995" y="555"/>
                  <a:pt x="12508" y="0"/>
                  <a:pt x="13191" y="0"/>
                </a:cubicBezTo>
                <a:lnTo>
                  <a:pt x="20405" y="0"/>
                </a:lnTo>
                <a:close/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0" tIns="0" rIns="0" bIns="0" anchor="ctr"/>
          <a:lstStyle/>
          <a:p>
            <a:pPr defTabSz="914400">
              <a:lnSpc>
                <a:spcPct val="93000"/>
              </a:lnSpc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95" name="Google Shape;750;p55"/>
          <p:cNvSpPr/>
          <p:nvPr/>
        </p:nvSpPr>
        <p:spPr>
          <a:xfrm>
            <a:off x="17110881" y="383672"/>
            <a:ext cx="698501" cy="5365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17" y="14015"/>
                </a:moveTo>
                <a:cubicBezTo>
                  <a:pt x="3790" y="15298"/>
                  <a:pt x="4076" y="16196"/>
                  <a:pt x="4559" y="16895"/>
                </a:cubicBezTo>
                <a:cubicBezTo>
                  <a:pt x="5043" y="17594"/>
                  <a:pt x="5724" y="18093"/>
                  <a:pt x="6889" y="18577"/>
                </a:cubicBezTo>
                <a:cubicBezTo>
                  <a:pt x="8822" y="20117"/>
                  <a:pt x="10009" y="21600"/>
                  <a:pt x="10800" y="21600"/>
                </a:cubicBezTo>
                <a:cubicBezTo>
                  <a:pt x="11591" y="21600"/>
                  <a:pt x="12778" y="20117"/>
                  <a:pt x="14711" y="19091"/>
                </a:cubicBezTo>
                <a:cubicBezTo>
                  <a:pt x="15876" y="18349"/>
                  <a:pt x="16260" y="17979"/>
                  <a:pt x="16453" y="17416"/>
                </a:cubicBezTo>
                <a:cubicBezTo>
                  <a:pt x="16645" y="16852"/>
                  <a:pt x="16645" y="16097"/>
                  <a:pt x="17040" y="14585"/>
                </a:cubicBezTo>
                <a:cubicBezTo>
                  <a:pt x="13920" y="16581"/>
                  <a:pt x="12360" y="17579"/>
                  <a:pt x="11580" y="18078"/>
                </a:cubicBezTo>
                <a:cubicBezTo>
                  <a:pt x="10800" y="18577"/>
                  <a:pt x="10800" y="18577"/>
                  <a:pt x="10800" y="18577"/>
                </a:cubicBezTo>
                <a:lnTo>
                  <a:pt x="3417" y="14015"/>
                </a:lnTo>
                <a:close/>
                <a:moveTo>
                  <a:pt x="21303" y="6943"/>
                </a:moveTo>
                <a:cubicBezTo>
                  <a:pt x="16623" y="3664"/>
                  <a:pt x="14283" y="2025"/>
                  <a:pt x="13113" y="1205"/>
                </a:cubicBezTo>
                <a:cubicBezTo>
                  <a:pt x="11943" y="385"/>
                  <a:pt x="11943" y="385"/>
                  <a:pt x="11943" y="385"/>
                </a:cubicBezTo>
                <a:cubicBezTo>
                  <a:pt x="11767" y="128"/>
                  <a:pt x="11382" y="0"/>
                  <a:pt x="10943" y="0"/>
                </a:cubicBezTo>
                <a:cubicBezTo>
                  <a:pt x="10503" y="0"/>
                  <a:pt x="10009" y="128"/>
                  <a:pt x="9613" y="385"/>
                </a:cubicBezTo>
                <a:cubicBezTo>
                  <a:pt x="4955" y="3664"/>
                  <a:pt x="2626" y="5304"/>
                  <a:pt x="1461" y="6123"/>
                </a:cubicBezTo>
                <a:cubicBezTo>
                  <a:pt x="297" y="6943"/>
                  <a:pt x="297" y="6943"/>
                  <a:pt x="297" y="6943"/>
                </a:cubicBezTo>
                <a:cubicBezTo>
                  <a:pt x="99" y="7200"/>
                  <a:pt x="0" y="7457"/>
                  <a:pt x="0" y="7777"/>
                </a:cubicBezTo>
                <a:cubicBezTo>
                  <a:pt x="0" y="8098"/>
                  <a:pt x="99" y="8483"/>
                  <a:pt x="297" y="8996"/>
                </a:cubicBezTo>
                <a:cubicBezTo>
                  <a:pt x="4955" y="12276"/>
                  <a:pt x="7284" y="13915"/>
                  <a:pt x="8449" y="14735"/>
                </a:cubicBezTo>
                <a:cubicBezTo>
                  <a:pt x="9613" y="15555"/>
                  <a:pt x="9613" y="15555"/>
                  <a:pt x="9613" y="15555"/>
                </a:cubicBezTo>
                <a:cubicBezTo>
                  <a:pt x="10009" y="15812"/>
                  <a:pt x="10503" y="15940"/>
                  <a:pt x="10943" y="15940"/>
                </a:cubicBezTo>
                <a:cubicBezTo>
                  <a:pt x="11382" y="15940"/>
                  <a:pt x="11767" y="15812"/>
                  <a:pt x="11943" y="15555"/>
                </a:cubicBezTo>
                <a:cubicBezTo>
                  <a:pt x="14887" y="13274"/>
                  <a:pt x="16359" y="12133"/>
                  <a:pt x="17095" y="11563"/>
                </a:cubicBezTo>
                <a:cubicBezTo>
                  <a:pt x="17832" y="10992"/>
                  <a:pt x="17832" y="10992"/>
                  <a:pt x="17832" y="10992"/>
                </a:cubicBezTo>
                <a:cubicBezTo>
                  <a:pt x="14711" y="9994"/>
                  <a:pt x="13151" y="9495"/>
                  <a:pt x="12371" y="9246"/>
                </a:cubicBezTo>
                <a:cubicBezTo>
                  <a:pt x="11591" y="8996"/>
                  <a:pt x="11591" y="8996"/>
                  <a:pt x="11591" y="8996"/>
                </a:cubicBezTo>
                <a:cubicBezTo>
                  <a:pt x="11196" y="8996"/>
                  <a:pt x="11196" y="9453"/>
                  <a:pt x="10800" y="9453"/>
                </a:cubicBezTo>
                <a:cubicBezTo>
                  <a:pt x="9613" y="9453"/>
                  <a:pt x="8822" y="8483"/>
                  <a:pt x="8822" y="7457"/>
                </a:cubicBezTo>
                <a:cubicBezTo>
                  <a:pt x="8822" y="6943"/>
                  <a:pt x="9613" y="5974"/>
                  <a:pt x="10800" y="5974"/>
                </a:cubicBezTo>
                <a:cubicBezTo>
                  <a:pt x="11591" y="5974"/>
                  <a:pt x="12382" y="6430"/>
                  <a:pt x="12778" y="6943"/>
                </a:cubicBezTo>
                <a:cubicBezTo>
                  <a:pt x="16074" y="8455"/>
                  <a:pt x="17722" y="9210"/>
                  <a:pt x="18546" y="9588"/>
                </a:cubicBezTo>
                <a:cubicBezTo>
                  <a:pt x="19370" y="9966"/>
                  <a:pt x="19370" y="9966"/>
                  <a:pt x="19370" y="9966"/>
                </a:cubicBezTo>
                <a:cubicBezTo>
                  <a:pt x="20336" y="9481"/>
                  <a:pt x="20820" y="9239"/>
                  <a:pt x="21062" y="9118"/>
                </a:cubicBezTo>
                <a:cubicBezTo>
                  <a:pt x="21303" y="8996"/>
                  <a:pt x="21303" y="8996"/>
                  <a:pt x="21303" y="8996"/>
                </a:cubicBezTo>
                <a:cubicBezTo>
                  <a:pt x="21501" y="8483"/>
                  <a:pt x="21600" y="8098"/>
                  <a:pt x="21600" y="7777"/>
                </a:cubicBezTo>
                <a:cubicBezTo>
                  <a:pt x="21600" y="7457"/>
                  <a:pt x="21501" y="7200"/>
                  <a:pt x="21303" y="6943"/>
                </a:cubicBezTo>
                <a:close/>
                <a:moveTo>
                  <a:pt x="18579" y="19604"/>
                </a:moveTo>
                <a:cubicBezTo>
                  <a:pt x="18381" y="19861"/>
                  <a:pt x="18677" y="20117"/>
                  <a:pt x="19073" y="20117"/>
                </a:cubicBezTo>
                <a:cubicBezTo>
                  <a:pt x="19469" y="20117"/>
                  <a:pt x="19963" y="19861"/>
                  <a:pt x="20161" y="19091"/>
                </a:cubicBezTo>
                <a:cubicBezTo>
                  <a:pt x="20336" y="15555"/>
                  <a:pt x="20139" y="13274"/>
                  <a:pt x="19897" y="11876"/>
                </a:cubicBezTo>
                <a:cubicBezTo>
                  <a:pt x="19655" y="10479"/>
                  <a:pt x="19370" y="9966"/>
                  <a:pt x="19370" y="9966"/>
                </a:cubicBezTo>
                <a:cubicBezTo>
                  <a:pt x="18601" y="10479"/>
                  <a:pt x="18216" y="10736"/>
                  <a:pt x="18024" y="10864"/>
                </a:cubicBezTo>
                <a:cubicBezTo>
                  <a:pt x="17832" y="10992"/>
                  <a:pt x="17832" y="10992"/>
                  <a:pt x="17832" y="10992"/>
                </a:cubicBezTo>
                <a:cubicBezTo>
                  <a:pt x="17832" y="10992"/>
                  <a:pt x="18216" y="11377"/>
                  <a:pt x="18502" y="12646"/>
                </a:cubicBezTo>
                <a:cubicBezTo>
                  <a:pt x="18787" y="13915"/>
                  <a:pt x="18974" y="16068"/>
                  <a:pt x="18579" y="19604"/>
                </a:cubicBezTo>
                <a:close/>
              </a:path>
            </a:pathLst>
          </a:custGeom>
          <a:solidFill>
            <a:srgbClr val="FFFFFF"/>
          </a:solidFill>
          <a:ln w="3175">
            <a:miter lim="400000"/>
          </a:ln>
        </p:spPr>
        <p:txBody>
          <a:bodyPr lIns="45719" rIns="45719" anchor="ctr"/>
          <a:lstStyle/>
          <a:p>
            <a:pPr defTabSz="914400">
              <a:defRPr sz="620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pPr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535353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 w="3175" cap="flat">
          <a:solidFill>
            <a:srgbClr val="AD5B24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672" tIns="45672" rIns="45672" bIns="45672" numCol="1" spcCol="38100" rtlCol="0" anchor="ctr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Open Sans Regular"/>
            <a:ea typeface="Open Sans Regular"/>
            <a:cs typeface="Open Sans Regular"/>
            <a:sym typeface="Open Sans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5672" tIns="45672" rIns="45672" bIns="45672" numCol="1" spcCol="38100" rtlCol="0" anchor="t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535353"/>
            </a:solidFill>
            <a:effectLst/>
            <a:uFillTx/>
            <a:latin typeface="Open Sans Regular"/>
            <a:ea typeface="Open Sans Regular"/>
            <a:cs typeface="Open Sans Regular"/>
            <a:sym typeface="Open Sans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 w="3175" cap="flat">
          <a:solidFill>
            <a:srgbClr val="AD5B24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672" tIns="45672" rIns="45672" bIns="45672" numCol="1" spcCol="38100" rtlCol="0" anchor="ctr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Open Sans Regular"/>
            <a:ea typeface="Open Sans Regular"/>
            <a:cs typeface="Open Sans Regular"/>
            <a:sym typeface="Open Sans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5672" tIns="45672" rIns="45672" bIns="45672" numCol="1" spcCol="38100" rtlCol="0" anchor="t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535353"/>
            </a:solidFill>
            <a:effectLst/>
            <a:uFillTx/>
            <a:latin typeface="Open Sans Regular"/>
            <a:ea typeface="Open Sans Regular"/>
            <a:cs typeface="Open Sans Regular"/>
            <a:sym typeface="Open Sans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2438</Words>
  <Application>Microsoft Macintosh PowerPoint</Application>
  <PresentationFormat>Custom</PresentationFormat>
  <Paragraphs>316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4" baseType="lpstr">
      <vt:lpstr>Calibri</vt:lpstr>
      <vt:lpstr>Helvetica Neue Medium</vt:lpstr>
      <vt:lpstr>Merriweather Italic</vt:lpstr>
      <vt:lpstr>Montserrat</vt:lpstr>
      <vt:lpstr>Montserrat Black</vt:lpstr>
      <vt:lpstr>Montserrat-Bold</vt:lpstr>
      <vt:lpstr>Open Sans Regular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Microsoft Office User</cp:lastModifiedBy>
  <cp:revision>3</cp:revision>
  <dcterms:modified xsi:type="dcterms:W3CDTF">2021-03-20T06:35:01Z</dcterms:modified>
</cp:coreProperties>
</file>