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76" r:id="rId8"/>
    <p:sldId id="261" r:id="rId9"/>
    <p:sldId id="274" r:id="rId10"/>
    <p:sldId id="275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62C8CE"/>
    <a:srgbClr val="E6E6E6"/>
    <a:srgbClr val="0EAAAE"/>
    <a:srgbClr val="92DBF8"/>
    <a:srgbClr val="6ECFF6"/>
    <a:srgbClr val="FAC5BE"/>
    <a:srgbClr val="F8ACA2"/>
    <a:srgbClr val="F47A69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652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71566"/>
            <a:ext cx="804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403" y="1984664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9091" y="2507884"/>
            <a:ext cx="67852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 </a:t>
            </a:r>
            <a:r>
              <a:rPr lang="en-US" sz="2600"/>
              <a:t>Outside my window I can see the beach and the water. Where’s my house?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It’s in the sea.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Correct!</a:t>
            </a:r>
          </a:p>
        </p:txBody>
      </p:sp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3966895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462496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1" y="401319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246" y="3992414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5445" y="4613226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1632" y="3966895"/>
            <a:ext cx="3907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 Each group has one extra word.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5004643"/>
            <a:ext cx="375944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8" y="4942180"/>
            <a:ext cx="390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5620074"/>
            <a:ext cx="375944" cy="3978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6244" y="5579302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231" y="330140"/>
            <a:ext cx="7200422" cy="6527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4672" y="1034143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3" name="B2_23">
            <a:hlinkClick r:id="" action="ppaction://media"/>
            <a:extLst>
              <a:ext uri="{FF2B5EF4-FFF2-40B4-BE49-F238E27FC236}">
                <a16:creationId xmlns:a16="http://schemas.microsoft.com/office/drawing/2014/main" id="{99EFFF89-42B1-4D03-B170-1DECE405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115259"/>
              </p:ext>
            </p:extLst>
          </p:nvPr>
        </p:nvGraphicFramePr>
        <p:xfrm>
          <a:off x="1016972" y="2324673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25C3D93-9151-4584-BD56-48AEECF8F0D2}"/>
              </a:ext>
            </a:extLst>
          </p:cNvPr>
          <p:cNvSpPr txBox="1"/>
          <p:nvPr/>
        </p:nvSpPr>
        <p:spPr>
          <a:xfrm>
            <a:off x="5168115" y="3507902"/>
            <a:ext cx="266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C97ED-011A-46A7-AECF-B9639F9FCD15}"/>
              </a:ext>
            </a:extLst>
          </p:cNvPr>
          <p:cNvSpPr txBox="1"/>
          <p:nvPr/>
        </p:nvSpPr>
        <p:spPr>
          <a:xfrm>
            <a:off x="4796260" y="4260244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0A8CD-696B-4D07-A6F5-09C16FE6D212}"/>
              </a:ext>
            </a:extLst>
          </p:cNvPr>
          <p:cNvSpPr txBox="1"/>
          <p:nvPr/>
        </p:nvSpPr>
        <p:spPr>
          <a:xfrm>
            <a:off x="5997352" y="2590525"/>
            <a:ext cx="81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UFO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It’ll be a large house</a:t>
            </a:r>
            <a:r>
              <a:rPr lang="en-US" sz="2200" dirty="0"/>
              <a:t>. </a:t>
            </a:r>
            <a:r>
              <a:rPr lang="en-US" sz="2200" dirty="0">
                <a:solidFill>
                  <a:srgbClr val="7030A0"/>
                </a:solidFill>
              </a:rPr>
              <a:t>It’ll have twenty rooms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My house might have some smart TVs and ten robots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:a16="http://schemas.microsoft.com/office/drawing/2014/main" id="{4073AFA4-AD6F-4693-84A2-741E4410488E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048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149353"/>
              </p:ext>
            </p:extLst>
          </p:nvPr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Phong’s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4" name="Action Button: Return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-28757" y="1180215"/>
            <a:ext cx="9022673" cy="5773792"/>
            <a:chOff x="193701" y="1590291"/>
            <a:chExt cx="8653859" cy="5137079"/>
          </a:xfrm>
        </p:grpSpPr>
        <p:sp>
          <p:nvSpPr>
            <p:cNvPr id="76" name="Rounded Rectangle 7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55783" y="1933598"/>
            <a:ext cx="2681701" cy="470318"/>
            <a:chOff x="363373" y="1262747"/>
            <a:chExt cx="2681701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7314" y="1271400"/>
              <a:ext cx="2217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sea / a / in / the</a:t>
              </a:r>
              <a:endParaRPr lang="en-US" sz="2400" i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55783" y="2996419"/>
            <a:ext cx="2921848" cy="461665"/>
            <a:chOff x="369902" y="2142097"/>
            <a:chExt cx="2921848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17025" y="2142097"/>
              <a:ext cx="2474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 / in / the / city</a:t>
              </a:r>
            </a:p>
          </p:txBody>
        </p:sp>
      </p:grpSp>
      <p:cxnSp>
        <p:nvCxnSpPr>
          <p:cNvPr id="94" name="Straight Connector 93"/>
          <p:cNvCxnSpPr/>
          <p:nvPr/>
        </p:nvCxnSpPr>
        <p:spPr>
          <a:xfrm flipV="1">
            <a:off x="1204260" y="2734851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1204260" y="3783175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67213" y="260026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67213" y="3682874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655782" y="4043192"/>
            <a:ext cx="3088102" cy="470318"/>
            <a:chOff x="363373" y="1262747"/>
            <a:chExt cx="3088102" cy="470318"/>
          </a:xfrm>
        </p:grpSpPr>
        <p:sp>
          <p:nvSpPr>
            <p:cNvPr id="105" name="TextBox 104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27314" y="1271400"/>
              <a:ext cx="2624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 / in / at / town</a:t>
              </a:r>
              <a:endParaRPr lang="en-US" sz="2400" i="1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5782" y="5115252"/>
            <a:ext cx="3752516" cy="461665"/>
            <a:chOff x="369902" y="2142097"/>
            <a:chExt cx="3752516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44733" y="2142097"/>
              <a:ext cx="3277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/ on / in / mountains</a:t>
              </a:r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V="1">
            <a:off x="1204259" y="4881393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1204259" y="585180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667212" y="474680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67212" y="566316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4850567" y="1939771"/>
            <a:ext cx="3693491" cy="461665"/>
            <a:chOff x="369902" y="2142097"/>
            <a:chExt cx="3693491" cy="461665"/>
          </a:xfrm>
        </p:grpSpPr>
        <p:sp>
          <p:nvSpPr>
            <p:cNvPr id="115" name="TextBox 114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44733" y="2142097"/>
              <a:ext cx="3218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countryside / a / the / in</a:t>
              </a:r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V="1">
            <a:off x="5399044" y="271728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4861997" y="261698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850566" y="2986542"/>
            <a:ext cx="3279872" cy="470318"/>
            <a:chOff x="363373" y="1262747"/>
            <a:chExt cx="3279872" cy="470318"/>
          </a:xfrm>
        </p:grpSpPr>
        <p:sp>
          <p:nvSpPr>
            <p:cNvPr id="120" name="TextBox 11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27314" y="1271400"/>
              <a:ext cx="2815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Moon / in / the / on</a:t>
              </a:r>
              <a:endParaRPr lang="en-US" sz="2400" i="1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850566" y="4049365"/>
            <a:ext cx="2901181" cy="461665"/>
            <a:chOff x="369902" y="2142097"/>
            <a:chExt cx="2901181" cy="461665"/>
          </a:xfrm>
        </p:grpSpPr>
        <p:sp>
          <p:nvSpPr>
            <p:cNvPr id="123" name="TextBox 12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44733" y="2142097"/>
              <a:ext cx="2426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/ at / the / sky</a:t>
              </a:r>
              <a:endParaRPr lang="en-US" sz="2400" dirty="0"/>
            </a:p>
          </p:txBody>
        </p:sp>
      </p:grpSp>
      <p:cxnSp>
        <p:nvCxnSpPr>
          <p:cNvPr id="125" name="Straight Connector 124"/>
          <p:cNvCxnSpPr/>
          <p:nvPr/>
        </p:nvCxnSpPr>
        <p:spPr>
          <a:xfrm flipV="1">
            <a:off x="5399043" y="379703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399043" y="4863828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861996" y="36624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61996" y="47635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CA3856-F296-4344-A827-806D602771A4}"/>
              </a:ext>
            </a:extLst>
          </p:cNvPr>
          <p:cNvSpPr txBox="1"/>
          <p:nvPr/>
        </p:nvSpPr>
        <p:spPr>
          <a:xfrm>
            <a:off x="1110005" y="2386024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sea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0BEB76-EF3C-4490-A261-EC8DC1FE6B70}"/>
              </a:ext>
            </a:extLst>
          </p:cNvPr>
          <p:cNvSpPr txBox="1"/>
          <p:nvPr/>
        </p:nvSpPr>
        <p:spPr>
          <a:xfrm>
            <a:off x="1110005" y="344723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67C939-827F-459D-AC6F-00194A172958}"/>
              </a:ext>
            </a:extLst>
          </p:cNvPr>
          <p:cNvSpPr txBox="1"/>
          <p:nvPr/>
        </p:nvSpPr>
        <p:spPr>
          <a:xfrm>
            <a:off x="1097897" y="4522163"/>
            <a:ext cx="1615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town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3E0F8F-E333-4CC3-9E24-CED44025ADD2}"/>
              </a:ext>
            </a:extLst>
          </p:cNvPr>
          <p:cNvSpPr txBox="1"/>
          <p:nvPr/>
        </p:nvSpPr>
        <p:spPr>
          <a:xfrm>
            <a:off x="1119723" y="5506616"/>
            <a:ext cx="2300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mountains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6F411A-FEAD-4096-B1A9-F3313BB58778}"/>
              </a:ext>
            </a:extLst>
          </p:cNvPr>
          <p:cNvSpPr txBox="1"/>
          <p:nvPr/>
        </p:nvSpPr>
        <p:spPr>
          <a:xfrm>
            <a:off x="5312014" y="2371863"/>
            <a:ext cx="243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countryside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CA4FC5-264A-42D9-B51D-6FB03668AF95}"/>
              </a:ext>
            </a:extLst>
          </p:cNvPr>
          <p:cNvSpPr txBox="1"/>
          <p:nvPr/>
        </p:nvSpPr>
        <p:spPr>
          <a:xfrm>
            <a:off x="5325396" y="341696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 the Moon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FD437A-D6AB-4978-9F34-3725F6798A26}"/>
              </a:ext>
            </a:extLst>
          </p:cNvPr>
          <p:cNvSpPr txBox="1"/>
          <p:nvPr/>
        </p:nvSpPr>
        <p:spPr>
          <a:xfrm>
            <a:off x="5314507" y="4504857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sky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1188</TotalTime>
  <Words>662</Words>
  <Application>Microsoft Office PowerPoint</Application>
  <PresentationFormat>On-screen Show (4:3)</PresentationFormat>
  <Paragraphs>90</Paragraphs>
  <Slides>11</Slides>
  <Notes>2</Notes>
  <HiddenSlides>1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83</cp:revision>
  <dcterms:created xsi:type="dcterms:W3CDTF">2020-12-09T02:04:09Z</dcterms:created>
  <dcterms:modified xsi:type="dcterms:W3CDTF">2023-07-07T10:13:15Z</dcterms:modified>
</cp:coreProperties>
</file>