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78" r:id="rId6"/>
    <p:sldId id="279" r:id="rId7"/>
    <p:sldId id="276" r:id="rId8"/>
    <p:sldId id="275" r:id="rId9"/>
    <p:sldId id="274" r:id="rId10"/>
    <p:sldId id="273" r:id="rId11"/>
    <p:sldId id="272" r:id="rId12"/>
    <p:sldId id="271" r:id="rId13"/>
    <p:sldId id="270" r:id="rId14"/>
    <p:sldId id="280" r:id="rId15"/>
    <p:sldId id="281" r:id="rId16"/>
    <p:sldId id="268" r:id="rId17"/>
    <p:sldId id="282" r:id="rId18"/>
    <p:sldId id="266" r:id="rId19"/>
    <p:sldId id="265" r:id="rId20"/>
    <p:sldId id="264" r:id="rId21"/>
    <p:sldId id="263" r:id="rId22"/>
    <p:sldId id="283" r:id="rId23"/>
    <p:sldId id="284" r:id="rId24"/>
    <p:sldId id="261"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D58"/>
    <a:srgbClr val="AE9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10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84009-40FB-44F1-A604-6AD29773EBD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268E29D1-63E9-4D25-A41F-7A2F7BB5A1C9}">
      <dgm:prSet phldrT="[Text]" custT="1"/>
      <dgm:spPr>
        <a:solidFill>
          <a:srgbClr val="D86D58"/>
        </a:solidFill>
      </dgm:spPr>
      <dgm:t>
        <a:bodyPr/>
        <a:lstStyle/>
        <a:p>
          <a:pPr>
            <a:lnSpc>
              <a:spcPct val="150000"/>
            </a:lnSpc>
          </a:pP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endParaRPr lang="en-US" sz="2400" b="1" dirty="0">
            <a:latin typeface="Times New Roman" panose="02020603050405020304" pitchFamily="18" charset="0"/>
            <a:cs typeface="Times New Roman" panose="02020603050405020304" pitchFamily="18" charset="0"/>
          </a:endParaRPr>
        </a:p>
      </dgm:t>
    </dgm:pt>
    <dgm:pt modelId="{B0B3F4B6-2DDE-4226-AE06-7C1B66ED0469}" type="parTrans" cxnId="{9B9BD565-7E83-4464-AE66-75A7508DDBE1}">
      <dgm:prSet/>
      <dgm:spPr/>
      <dgm:t>
        <a:bodyPr/>
        <a:lstStyle/>
        <a:p>
          <a:endParaRPr lang="en-US"/>
        </a:p>
      </dgm:t>
    </dgm:pt>
    <dgm:pt modelId="{CB78ABEC-642F-462A-98BA-ABBC621C9B1E}" type="sibTrans" cxnId="{9B9BD565-7E83-4464-AE66-75A7508DDBE1}">
      <dgm:prSet/>
      <dgm:spPr/>
      <dgm:t>
        <a:bodyPr/>
        <a:lstStyle/>
        <a:p>
          <a:endParaRPr lang="en-US"/>
        </a:p>
      </dgm:t>
    </dgm:pt>
    <dgm:pt modelId="{E134BC2F-7B59-49D9-87C4-6C66D5947E96}" type="asst">
      <dgm:prSet phldrT="[Text]" custT="1"/>
      <dgm:spPr>
        <a:solidFill>
          <a:srgbClr val="D86D58"/>
        </a:solidFill>
      </dgm:spPr>
      <dgm:t>
        <a:bodyPr/>
        <a:lstStyle/>
        <a:p>
          <a:pPr>
            <a:lnSpc>
              <a:spcPct val="150000"/>
            </a:lnSpc>
          </a:pP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1 “</a:t>
          </a:r>
          <a:r>
            <a:rPr lang="en-US" sz="2300" i="1" dirty="0" err="1">
              <a:latin typeface="Times New Roman" panose="02020603050405020304" pitchFamily="18" charset="0"/>
              <a:cs typeface="Times New Roman" panose="02020603050405020304" pitchFamily="18" charset="0"/>
            </a:rPr>
            <a:t>Đồ</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gốm</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sứ</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nhỏ</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thế</a:t>
          </a:r>
          <a:r>
            <a:rPr lang="en-US" sz="2300" i="1" dirty="0">
              <a:latin typeface="Times New Roman" panose="02020603050405020304" pitchFamily="18" charset="0"/>
              <a:cs typeface="Times New Roman" panose="02020603050405020304" pitchFamily="18" charset="0"/>
            </a:rPr>
            <a:t> </a:t>
          </a:r>
          <a:r>
            <a:rPr lang="en-US" sz="2300" i="1" dirty="0" err="1">
              <a:latin typeface="Times New Roman" panose="02020603050405020304" pitchFamily="18" charset="0"/>
              <a:cs typeface="Times New Roman" panose="02020603050405020304" pitchFamily="18" charset="0"/>
            </a:rPr>
            <a:t>kỉ</a:t>
          </a:r>
          <a:r>
            <a:rPr lang="en-US" sz="2300" i="1" dirty="0">
              <a:latin typeface="Times New Roman" panose="02020603050405020304" pitchFamily="18" charset="0"/>
              <a:cs typeface="Times New Roman" panose="02020603050405020304" pitchFamily="18" charset="0"/>
            </a:rPr>
            <a:t> XVIII – XIX</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Đồ</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gốm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dùng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lịch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sử</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tục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hợp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cơm</a:t>
          </a:r>
          <a:r>
            <a:rPr lang="en-US" sz="2300" dirty="0">
              <a:latin typeface="Times New Roman" panose="02020603050405020304" pitchFamily="18" charset="0"/>
              <a:cs typeface="Times New Roman" panose="02020603050405020304" pitchFamily="18" charset="0"/>
            </a:rPr>
            <a:t>.</a:t>
          </a:r>
        </a:p>
      </dgm:t>
    </dgm:pt>
    <dgm:pt modelId="{E0D7028B-F32C-4261-808A-01425E73F85A}" type="parTrans" cxnId="{DFD1A3B6-7D27-4254-9625-7E2242F9DA67}">
      <dgm:prSet/>
      <dgm:spPr>
        <a:ln>
          <a:solidFill>
            <a:schemeClr val="accent2">
              <a:lumMod val="75000"/>
            </a:schemeClr>
          </a:solidFill>
        </a:ln>
      </dgm:spPr>
      <dgm:t>
        <a:bodyPr/>
        <a:lstStyle/>
        <a:p>
          <a:endParaRPr lang="en-US"/>
        </a:p>
      </dgm:t>
    </dgm:pt>
    <dgm:pt modelId="{E0E9A777-9DA0-4E17-BED2-DB4B47CA538C}" type="sibTrans" cxnId="{DFD1A3B6-7D27-4254-9625-7E2242F9DA67}">
      <dgm:prSet/>
      <dgm:spPr/>
      <dgm:t>
        <a:bodyPr/>
        <a:lstStyle/>
        <a:p>
          <a:endParaRPr lang="en-US"/>
        </a:p>
      </dgm:t>
    </dgm:pt>
    <dgm:pt modelId="{3894B340-5B84-492F-961E-3BA7BD7B2B53}" type="asst">
      <dgm:prSet phldrT="[Text]" custT="1"/>
      <dgm:spPr>
        <a:solidFill>
          <a:srgbClr val="D86D58"/>
        </a:solidFill>
      </dgm:spPr>
      <dgm:t>
        <a:bodyPr/>
        <a:lstStyle/>
        <a:p>
          <a:pPr>
            <a:lnSpc>
              <a:spcPct val="150000"/>
            </a:lnSpc>
          </a:pP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Lý –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dgm:t>
    </dgm:pt>
    <dgm:pt modelId="{0B76DC7E-3F28-4FC9-8035-7FE3D4DB62B5}" type="parTrans" cxnId="{F958FE50-725A-43FF-8C71-1447AA6C0275}">
      <dgm:prSet>
        <dgm:style>
          <a:lnRef idx="1">
            <a:schemeClr val="accent2"/>
          </a:lnRef>
          <a:fillRef idx="0">
            <a:schemeClr val="accent2"/>
          </a:fillRef>
          <a:effectRef idx="0">
            <a:schemeClr val="accent2"/>
          </a:effectRef>
          <a:fontRef idx="minor">
            <a:schemeClr val="tx1"/>
          </a:fontRef>
        </dgm:style>
      </dgm:prSet>
      <dgm:spPr>
        <a:solidFill>
          <a:srgbClr val="D86D58"/>
        </a:solidFill>
      </dgm:spPr>
      <dgm:t>
        <a:bodyPr/>
        <a:lstStyle/>
        <a:p>
          <a:endParaRPr lang="en-US"/>
        </a:p>
      </dgm:t>
    </dgm:pt>
    <dgm:pt modelId="{98B6CDDB-A34F-49C4-AF00-47A7B178A6F4}" type="sibTrans" cxnId="{F958FE50-725A-43FF-8C71-1447AA6C0275}">
      <dgm:prSet/>
      <dgm:spPr/>
      <dgm:t>
        <a:bodyPr/>
        <a:lstStyle/>
        <a:p>
          <a:endParaRPr lang="en-US"/>
        </a:p>
      </dgm:t>
    </dgm:pt>
    <dgm:pt modelId="{6D77D9E7-3F23-4185-BE86-A948140DCBB6}" type="pres">
      <dgm:prSet presAssocID="{51384009-40FB-44F1-A604-6AD29773EBD9}" presName="hierChild1" presStyleCnt="0">
        <dgm:presLayoutVars>
          <dgm:orgChart val="1"/>
          <dgm:chPref val="1"/>
          <dgm:dir/>
          <dgm:animOne val="branch"/>
          <dgm:animLvl val="lvl"/>
          <dgm:resizeHandles/>
        </dgm:presLayoutVars>
      </dgm:prSet>
      <dgm:spPr/>
      <dgm:t>
        <a:bodyPr/>
        <a:lstStyle/>
        <a:p>
          <a:endParaRPr lang="en-US"/>
        </a:p>
      </dgm:t>
    </dgm:pt>
    <dgm:pt modelId="{214DD1D6-EB54-4B3A-AB5D-6E380A04A62B}" type="pres">
      <dgm:prSet presAssocID="{268E29D1-63E9-4D25-A41F-7A2F7BB5A1C9}" presName="hierRoot1" presStyleCnt="0">
        <dgm:presLayoutVars>
          <dgm:hierBranch val="init"/>
        </dgm:presLayoutVars>
      </dgm:prSet>
      <dgm:spPr/>
    </dgm:pt>
    <dgm:pt modelId="{ED328DFA-5195-4282-A271-9BE0C7FAB30C}" type="pres">
      <dgm:prSet presAssocID="{268E29D1-63E9-4D25-A41F-7A2F7BB5A1C9}" presName="rootComposite1" presStyleCnt="0"/>
      <dgm:spPr/>
    </dgm:pt>
    <dgm:pt modelId="{F13CCBE7-A9D9-4F06-A1A7-42F2BD6B5B77}" type="pres">
      <dgm:prSet presAssocID="{268E29D1-63E9-4D25-A41F-7A2F7BB5A1C9}" presName="rootText1" presStyleLbl="node0" presStyleIdx="0" presStyleCnt="1" custScaleX="193911">
        <dgm:presLayoutVars>
          <dgm:chPref val="3"/>
        </dgm:presLayoutVars>
      </dgm:prSet>
      <dgm:spPr/>
      <dgm:t>
        <a:bodyPr/>
        <a:lstStyle/>
        <a:p>
          <a:endParaRPr lang="en-US"/>
        </a:p>
      </dgm:t>
    </dgm:pt>
    <dgm:pt modelId="{72302D27-1605-4B3F-95FA-81D71499A178}" type="pres">
      <dgm:prSet presAssocID="{268E29D1-63E9-4D25-A41F-7A2F7BB5A1C9}" presName="rootConnector1" presStyleLbl="node1" presStyleIdx="0" presStyleCnt="0"/>
      <dgm:spPr/>
      <dgm:t>
        <a:bodyPr/>
        <a:lstStyle/>
        <a:p>
          <a:endParaRPr lang="en-US"/>
        </a:p>
      </dgm:t>
    </dgm:pt>
    <dgm:pt modelId="{C18399A4-19EF-4367-8D8B-F526FEE179A0}" type="pres">
      <dgm:prSet presAssocID="{268E29D1-63E9-4D25-A41F-7A2F7BB5A1C9}" presName="hierChild2" presStyleCnt="0"/>
      <dgm:spPr/>
    </dgm:pt>
    <dgm:pt modelId="{AA88268A-5B7D-4C36-84A7-03EE9AA3CE00}" type="pres">
      <dgm:prSet presAssocID="{268E29D1-63E9-4D25-A41F-7A2F7BB5A1C9}" presName="hierChild3" presStyleCnt="0"/>
      <dgm:spPr/>
    </dgm:pt>
    <dgm:pt modelId="{1664889C-1430-4008-A2C7-0348BD3CF65C}" type="pres">
      <dgm:prSet presAssocID="{E0D7028B-F32C-4261-808A-01425E73F85A}" presName="Name111" presStyleLbl="parChTrans1D2" presStyleIdx="0" presStyleCnt="2"/>
      <dgm:spPr/>
      <dgm:t>
        <a:bodyPr/>
        <a:lstStyle/>
        <a:p>
          <a:endParaRPr lang="en-US"/>
        </a:p>
      </dgm:t>
    </dgm:pt>
    <dgm:pt modelId="{7DB27549-7E91-4959-BBF6-76E36FF5D5C1}" type="pres">
      <dgm:prSet presAssocID="{E134BC2F-7B59-49D9-87C4-6C66D5947E96}" presName="hierRoot3" presStyleCnt="0">
        <dgm:presLayoutVars>
          <dgm:hierBranch val="init"/>
        </dgm:presLayoutVars>
      </dgm:prSet>
      <dgm:spPr/>
    </dgm:pt>
    <dgm:pt modelId="{297D5AB9-BFE7-4C9B-8CE6-A97C05CEC3D2}" type="pres">
      <dgm:prSet presAssocID="{E134BC2F-7B59-49D9-87C4-6C66D5947E96}" presName="rootComposite3" presStyleCnt="0"/>
      <dgm:spPr/>
    </dgm:pt>
    <dgm:pt modelId="{2AADE80C-00ED-4445-9098-F63C8CBFE51F}" type="pres">
      <dgm:prSet presAssocID="{E134BC2F-7B59-49D9-87C4-6C66D5947E96}" presName="rootText3" presStyleLbl="asst1" presStyleIdx="0" presStyleCnt="2" custScaleX="214368" custScaleY="308637">
        <dgm:presLayoutVars>
          <dgm:chPref val="3"/>
        </dgm:presLayoutVars>
      </dgm:prSet>
      <dgm:spPr/>
      <dgm:t>
        <a:bodyPr/>
        <a:lstStyle/>
        <a:p>
          <a:endParaRPr lang="en-US"/>
        </a:p>
      </dgm:t>
    </dgm:pt>
    <dgm:pt modelId="{D46AE88B-CDD2-4B62-9DA9-9137DF7905EC}" type="pres">
      <dgm:prSet presAssocID="{E134BC2F-7B59-49D9-87C4-6C66D5947E96}" presName="rootConnector3" presStyleLbl="asst1" presStyleIdx="0" presStyleCnt="2"/>
      <dgm:spPr/>
      <dgm:t>
        <a:bodyPr/>
        <a:lstStyle/>
        <a:p>
          <a:endParaRPr lang="en-US"/>
        </a:p>
      </dgm:t>
    </dgm:pt>
    <dgm:pt modelId="{F73F2215-96CC-45D9-83DB-4FAA44A48B99}" type="pres">
      <dgm:prSet presAssocID="{E134BC2F-7B59-49D9-87C4-6C66D5947E96}" presName="hierChild6" presStyleCnt="0"/>
      <dgm:spPr/>
    </dgm:pt>
    <dgm:pt modelId="{CB65BDA0-347D-4EB8-AF6A-A88CBD397BA6}" type="pres">
      <dgm:prSet presAssocID="{E134BC2F-7B59-49D9-87C4-6C66D5947E96}" presName="hierChild7" presStyleCnt="0"/>
      <dgm:spPr/>
    </dgm:pt>
    <dgm:pt modelId="{FE565AAC-F123-47ED-BCFD-69063AC8B8C7}" type="pres">
      <dgm:prSet presAssocID="{0B76DC7E-3F28-4FC9-8035-7FE3D4DB62B5}" presName="Name111" presStyleLbl="parChTrans1D2" presStyleIdx="1" presStyleCnt="2"/>
      <dgm:spPr/>
      <dgm:t>
        <a:bodyPr/>
        <a:lstStyle/>
        <a:p>
          <a:endParaRPr lang="en-US"/>
        </a:p>
      </dgm:t>
    </dgm:pt>
    <dgm:pt modelId="{F71617DA-F291-474B-ABAD-74559E7B7F7F}" type="pres">
      <dgm:prSet presAssocID="{3894B340-5B84-492F-961E-3BA7BD7B2B53}" presName="hierRoot3" presStyleCnt="0">
        <dgm:presLayoutVars>
          <dgm:hierBranch val="init"/>
        </dgm:presLayoutVars>
      </dgm:prSet>
      <dgm:spPr/>
    </dgm:pt>
    <dgm:pt modelId="{D911F3B6-25DA-478E-A5AC-E7402A38CAA2}" type="pres">
      <dgm:prSet presAssocID="{3894B340-5B84-492F-961E-3BA7BD7B2B53}" presName="rootComposite3" presStyleCnt="0"/>
      <dgm:spPr/>
    </dgm:pt>
    <dgm:pt modelId="{4EB842D2-E49F-4B3B-A57D-4A35A0C32CC7}" type="pres">
      <dgm:prSet presAssocID="{3894B340-5B84-492F-961E-3BA7BD7B2B53}" presName="rootText3" presStyleLbl="asst1" presStyleIdx="1" presStyleCnt="2" custScaleX="158101" custScaleY="200363">
        <dgm:presLayoutVars>
          <dgm:chPref val="3"/>
        </dgm:presLayoutVars>
      </dgm:prSet>
      <dgm:spPr/>
      <dgm:t>
        <a:bodyPr/>
        <a:lstStyle/>
        <a:p>
          <a:endParaRPr lang="en-US"/>
        </a:p>
      </dgm:t>
    </dgm:pt>
    <dgm:pt modelId="{F4DC4665-91A3-4EA9-9DBA-B6BF6EDB1E39}" type="pres">
      <dgm:prSet presAssocID="{3894B340-5B84-492F-961E-3BA7BD7B2B53}" presName="rootConnector3" presStyleLbl="asst1" presStyleIdx="1" presStyleCnt="2"/>
      <dgm:spPr/>
      <dgm:t>
        <a:bodyPr/>
        <a:lstStyle/>
        <a:p>
          <a:endParaRPr lang="en-US"/>
        </a:p>
      </dgm:t>
    </dgm:pt>
    <dgm:pt modelId="{CE31DD05-756B-42B6-80E2-1D3945273DBA}" type="pres">
      <dgm:prSet presAssocID="{3894B340-5B84-492F-961E-3BA7BD7B2B53}" presName="hierChild6" presStyleCnt="0"/>
      <dgm:spPr/>
    </dgm:pt>
    <dgm:pt modelId="{632CF1A0-5671-4963-A0CF-B3268153377B}" type="pres">
      <dgm:prSet presAssocID="{3894B340-5B84-492F-961E-3BA7BD7B2B53}" presName="hierChild7" presStyleCnt="0"/>
      <dgm:spPr/>
    </dgm:pt>
  </dgm:ptLst>
  <dgm:cxnLst>
    <dgm:cxn modelId="{9B9BD565-7E83-4464-AE66-75A7508DDBE1}" srcId="{51384009-40FB-44F1-A604-6AD29773EBD9}" destId="{268E29D1-63E9-4D25-A41F-7A2F7BB5A1C9}" srcOrd="0" destOrd="0" parTransId="{B0B3F4B6-2DDE-4226-AE06-7C1B66ED0469}" sibTransId="{CB78ABEC-642F-462A-98BA-ABBC621C9B1E}"/>
    <dgm:cxn modelId="{CAD0E6D5-73B7-4850-B492-50E6D81AC622}" type="presOf" srcId="{E134BC2F-7B59-49D9-87C4-6C66D5947E96}" destId="{D46AE88B-CDD2-4B62-9DA9-9137DF7905EC}" srcOrd="1" destOrd="0" presId="urn:microsoft.com/office/officeart/2005/8/layout/orgChart1"/>
    <dgm:cxn modelId="{A59E7011-486B-48FB-85B2-094942D12A97}" type="presOf" srcId="{0B76DC7E-3F28-4FC9-8035-7FE3D4DB62B5}" destId="{FE565AAC-F123-47ED-BCFD-69063AC8B8C7}" srcOrd="0" destOrd="0" presId="urn:microsoft.com/office/officeart/2005/8/layout/orgChart1"/>
    <dgm:cxn modelId="{174FEBB0-41B0-4227-BC9E-23D254B1468D}" type="presOf" srcId="{E0D7028B-F32C-4261-808A-01425E73F85A}" destId="{1664889C-1430-4008-A2C7-0348BD3CF65C}" srcOrd="0" destOrd="0" presId="urn:microsoft.com/office/officeart/2005/8/layout/orgChart1"/>
    <dgm:cxn modelId="{97DC23ED-0673-4202-ABF5-3F1A5A8AFE40}" type="presOf" srcId="{E134BC2F-7B59-49D9-87C4-6C66D5947E96}" destId="{2AADE80C-00ED-4445-9098-F63C8CBFE51F}" srcOrd="0" destOrd="0" presId="urn:microsoft.com/office/officeart/2005/8/layout/orgChart1"/>
    <dgm:cxn modelId="{5D0E38FE-D541-4864-ABFD-9C62E7B08A21}" type="presOf" srcId="{3894B340-5B84-492F-961E-3BA7BD7B2B53}" destId="{F4DC4665-91A3-4EA9-9DBA-B6BF6EDB1E39}" srcOrd="1" destOrd="0" presId="urn:microsoft.com/office/officeart/2005/8/layout/orgChart1"/>
    <dgm:cxn modelId="{7B37F08E-ABA4-497B-8A65-AA4A685F1A55}" type="presOf" srcId="{268E29D1-63E9-4D25-A41F-7A2F7BB5A1C9}" destId="{F13CCBE7-A9D9-4F06-A1A7-42F2BD6B5B77}" srcOrd="0" destOrd="0" presId="urn:microsoft.com/office/officeart/2005/8/layout/orgChart1"/>
    <dgm:cxn modelId="{192F3FC8-803B-48A5-9BF1-123C9922C191}" type="presOf" srcId="{51384009-40FB-44F1-A604-6AD29773EBD9}" destId="{6D77D9E7-3F23-4185-BE86-A948140DCBB6}" srcOrd="0" destOrd="0" presId="urn:microsoft.com/office/officeart/2005/8/layout/orgChart1"/>
    <dgm:cxn modelId="{6EF6D179-047A-4E4C-96D4-9441762CF407}" type="presOf" srcId="{3894B340-5B84-492F-961E-3BA7BD7B2B53}" destId="{4EB842D2-E49F-4B3B-A57D-4A35A0C32CC7}" srcOrd="0" destOrd="0" presId="urn:microsoft.com/office/officeart/2005/8/layout/orgChart1"/>
    <dgm:cxn modelId="{DFD1A3B6-7D27-4254-9625-7E2242F9DA67}" srcId="{268E29D1-63E9-4D25-A41F-7A2F7BB5A1C9}" destId="{E134BC2F-7B59-49D9-87C4-6C66D5947E96}" srcOrd="0" destOrd="0" parTransId="{E0D7028B-F32C-4261-808A-01425E73F85A}" sibTransId="{E0E9A777-9DA0-4E17-BED2-DB4B47CA538C}"/>
    <dgm:cxn modelId="{F958FE50-725A-43FF-8C71-1447AA6C0275}" srcId="{268E29D1-63E9-4D25-A41F-7A2F7BB5A1C9}" destId="{3894B340-5B84-492F-961E-3BA7BD7B2B53}" srcOrd="1" destOrd="0" parTransId="{0B76DC7E-3F28-4FC9-8035-7FE3D4DB62B5}" sibTransId="{98B6CDDB-A34F-49C4-AF00-47A7B178A6F4}"/>
    <dgm:cxn modelId="{86520A76-F032-48EC-AC86-D77A68775262}" type="presOf" srcId="{268E29D1-63E9-4D25-A41F-7A2F7BB5A1C9}" destId="{72302D27-1605-4B3F-95FA-81D71499A178}" srcOrd="1" destOrd="0" presId="urn:microsoft.com/office/officeart/2005/8/layout/orgChart1"/>
    <dgm:cxn modelId="{04D8C775-814E-4144-8FDE-C8B1D3C05EE6}" type="presParOf" srcId="{6D77D9E7-3F23-4185-BE86-A948140DCBB6}" destId="{214DD1D6-EB54-4B3A-AB5D-6E380A04A62B}" srcOrd="0" destOrd="0" presId="urn:microsoft.com/office/officeart/2005/8/layout/orgChart1"/>
    <dgm:cxn modelId="{F754E756-A28A-4E03-8AC3-A443EBD37B26}" type="presParOf" srcId="{214DD1D6-EB54-4B3A-AB5D-6E380A04A62B}" destId="{ED328DFA-5195-4282-A271-9BE0C7FAB30C}" srcOrd="0" destOrd="0" presId="urn:microsoft.com/office/officeart/2005/8/layout/orgChart1"/>
    <dgm:cxn modelId="{438C07B1-AFA9-4D60-8BDA-E7D9C694959C}" type="presParOf" srcId="{ED328DFA-5195-4282-A271-9BE0C7FAB30C}" destId="{F13CCBE7-A9D9-4F06-A1A7-42F2BD6B5B77}" srcOrd="0" destOrd="0" presId="urn:microsoft.com/office/officeart/2005/8/layout/orgChart1"/>
    <dgm:cxn modelId="{93F09569-56FC-47EF-95CE-37F094593554}" type="presParOf" srcId="{ED328DFA-5195-4282-A271-9BE0C7FAB30C}" destId="{72302D27-1605-4B3F-95FA-81D71499A178}" srcOrd="1" destOrd="0" presId="urn:microsoft.com/office/officeart/2005/8/layout/orgChart1"/>
    <dgm:cxn modelId="{BAF25025-BEE0-4674-B893-66004EF9EA7B}" type="presParOf" srcId="{214DD1D6-EB54-4B3A-AB5D-6E380A04A62B}" destId="{C18399A4-19EF-4367-8D8B-F526FEE179A0}" srcOrd="1" destOrd="0" presId="urn:microsoft.com/office/officeart/2005/8/layout/orgChart1"/>
    <dgm:cxn modelId="{97C37267-91BE-419A-8124-FC1E9CE1C97C}" type="presParOf" srcId="{214DD1D6-EB54-4B3A-AB5D-6E380A04A62B}" destId="{AA88268A-5B7D-4C36-84A7-03EE9AA3CE00}" srcOrd="2" destOrd="0" presId="urn:microsoft.com/office/officeart/2005/8/layout/orgChart1"/>
    <dgm:cxn modelId="{AED873DA-CD98-4E11-9ABB-2F3B06950E49}" type="presParOf" srcId="{AA88268A-5B7D-4C36-84A7-03EE9AA3CE00}" destId="{1664889C-1430-4008-A2C7-0348BD3CF65C}" srcOrd="0" destOrd="0" presId="urn:microsoft.com/office/officeart/2005/8/layout/orgChart1"/>
    <dgm:cxn modelId="{DF901CC2-69E8-4F8B-A498-038A0704E1D4}" type="presParOf" srcId="{AA88268A-5B7D-4C36-84A7-03EE9AA3CE00}" destId="{7DB27549-7E91-4959-BBF6-76E36FF5D5C1}" srcOrd="1" destOrd="0" presId="urn:microsoft.com/office/officeart/2005/8/layout/orgChart1"/>
    <dgm:cxn modelId="{9193398A-56DF-4436-B27E-79E6116432D0}" type="presParOf" srcId="{7DB27549-7E91-4959-BBF6-76E36FF5D5C1}" destId="{297D5AB9-BFE7-4C9B-8CE6-A97C05CEC3D2}" srcOrd="0" destOrd="0" presId="urn:microsoft.com/office/officeart/2005/8/layout/orgChart1"/>
    <dgm:cxn modelId="{7B061AC9-872D-4421-9C84-9C3614524F69}" type="presParOf" srcId="{297D5AB9-BFE7-4C9B-8CE6-A97C05CEC3D2}" destId="{2AADE80C-00ED-4445-9098-F63C8CBFE51F}" srcOrd="0" destOrd="0" presId="urn:microsoft.com/office/officeart/2005/8/layout/orgChart1"/>
    <dgm:cxn modelId="{27D003C8-927B-46EC-A33A-6AD9955E3EF0}" type="presParOf" srcId="{297D5AB9-BFE7-4C9B-8CE6-A97C05CEC3D2}" destId="{D46AE88B-CDD2-4B62-9DA9-9137DF7905EC}" srcOrd="1" destOrd="0" presId="urn:microsoft.com/office/officeart/2005/8/layout/orgChart1"/>
    <dgm:cxn modelId="{15B7E767-4800-4EDB-87B5-D3199CA98DC6}" type="presParOf" srcId="{7DB27549-7E91-4959-BBF6-76E36FF5D5C1}" destId="{F73F2215-96CC-45D9-83DB-4FAA44A48B99}" srcOrd="1" destOrd="0" presId="urn:microsoft.com/office/officeart/2005/8/layout/orgChart1"/>
    <dgm:cxn modelId="{4DFDB1C3-1EF2-497F-B51F-64F5FC059F69}" type="presParOf" srcId="{7DB27549-7E91-4959-BBF6-76E36FF5D5C1}" destId="{CB65BDA0-347D-4EB8-AF6A-A88CBD397BA6}" srcOrd="2" destOrd="0" presId="urn:microsoft.com/office/officeart/2005/8/layout/orgChart1"/>
    <dgm:cxn modelId="{4188025C-348E-4323-A1B2-141C21CAC7FB}" type="presParOf" srcId="{AA88268A-5B7D-4C36-84A7-03EE9AA3CE00}" destId="{FE565AAC-F123-47ED-BCFD-69063AC8B8C7}" srcOrd="2" destOrd="0" presId="urn:microsoft.com/office/officeart/2005/8/layout/orgChart1"/>
    <dgm:cxn modelId="{BC869A36-BA22-424D-8BAC-87973B5461C9}" type="presParOf" srcId="{AA88268A-5B7D-4C36-84A7-03EE9AA3CE00}" destId="{F71617DA-F291-474B-ABAD-74559E7B7F7F}" srcOrd="3" destOrd="0" presId="urn:microsoft.com/office/officeart/2005/8/layout/orgChart1"/>
    <dgm:cxn modelId="{AC345498-F383-4F7A-BF13-C02C2E7DFB45}" type="presParOf" srcId="{F71617DA-F291-474B-ABAD-74559E7B7F7F}" destId="{D911F3B6-25DA-478E-A5AC-E7402A38CAA2}" srcOrd="0" destOrd="0" presId="urn:microsoft.com/office/officeart/2005/8/layout/orgChart1"/>
    <dgm:cxn modelId="{E421C6A4-D85F-4B0D-B19B-F0BC915D680E}" type="presParOf" srcId="{D911F3B6-25DA-478E-A5AC-E7402A38CAA2}" destId="{4EB842D2-E49F-4B3B-A57D-4A35A0C32CC7}" srcOrd="0" destOrd="0" presId="urn:microsoft.com/office/officeart/2005/8/layout/orgChart1"/>
    <dgm:cxn modelId="{19E4E82A-FBD6-4A89-9A52-6D2E9D7B942C}" type="presParOf" srcId="{D911F3B6-25DA-478E-A5AC-E7402A38CAA2}" destId="{F4DC4665-91A3-4EA9-9DBA-B6BF6EDB1E39}" srcOrd="1" destOrd="0" presId="urn:microsoft.com/office/officeart/2005/8/layout/orgChart1"/>
    <dgm:cxn modelId="{234D0BE3-3D3C-477F-B0AE-42E15CC60031}" type="presParOf" srcId="{F71617DA-F291-474B-ABAD-74559E7B7F7F}" destId="{CE31DD05-756B-42B6-80E2-1D3945273DBA}" srcOrd="1" destOrd="0" presId="urn:microsoft.com/office/officeart/2005/8/layout/orgChart1"/>
    <dgm:cxn modelId="{B101CB98-B140-4A35-BA56-E7D01EFF7D51}" type="presParOf" srcId="{F71617DA-F291-474B-ABAD-74559E7B7F7F}" destId="{632CF1A0-5671-4963-A0CF-B3268153377B}"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84009-40FB-44F1-A604-6AD29773EBD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268E29D1-63E9-4D25-A41F-7A2F7BB5A1C9}">
      <dgm:prSet phldrT="[Text]" custT="1"/>
      <dgm:spPr>
        <a:solidFill>
          <a:schemeClr val="accent2">
            <a:lumMod val="20000"/>
            <a:lumOff val="80000"/>
          </a:schemeClr>
        </a:solidFill>
      </dgm:spPr>
      <dgm:t>
        <a:bodyPr/>
        <a:lstStyle/>
        <a:p>
          <a:pPr>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Đồ</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gốm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B0B3F4B6-2DDE-4226-AE06-7C1B66ED0469}" type="parTrans" cxnId="{9B9BD565-7E83-4464-AE66-75A7508DDBE1}">
      <dgm:prSet/>
      <dgm:spPr/>
      <dgm:t>
        <a:bodyPr/>
        <a:lstStyle/>
        <a:p>
          <a:endParaRPr lang="en-US"/>
        </a:p>
      </dgm:t>
    </dgm:pt>
    <dgm:pt modelId="{CB78ABEC-642F-462A-98BA-ABBC621C9B1E}" type="sibTrans" cxnId="{9B9BD565-7E83-4464-AE66-75A7508DDBE1}">
      <dgm:prSet/>
      <dgm:spPr/>
      <dgm:t>
        <a:bodyPr/>
        <a:lstStyle/>
        <a:p>
          <a:endParaRPr lang="en-US"/>
        </a:p>
      </dgm:t>
    </dgm:pt>
    <dgm:pt modelId="{E134BC2F-7B59-49D9-87C4-6C66D5947E96}" type="asst">
      <dgm:prSet phldrT="[Text]" custT="1"/>
      <dgm:spPr>
        <a:solidFill>
          <a:schemeClr val="accent2">
            <a:lumMod val="20000"/>
            <a:lumOff val="80000"/>
          </a:schemeClr>
        </a:solidFill>
      </dgm:spPr>
      <dgm:t>
        <a:bodyPr/>
        <a:lstStyle/>
        <a:p>
          <a:pPr>
            <a:lnSpc>
              <a:spcPct val="150000"/>
            </a:lnSpc>
          </a:pPr>
          <a:r>
            <a:rPr lang="en-US" sz="2300" dirty="0" err="1">
              <a:solidFill>
                <a:schemeClr val="tx1"/>
              </a:solidFill>
              <a:latin typeface="Times New Roman" panose="02020603050405020304" pitchFamily="18" charset="0"/>
              <a:cs typeface="Times New Roman" panose="02020603050405020304" pitchFamily="18" charset="0"/>
            </a:rPr>
            <a:t>Phần</a:t>
          </a:r>
          <a:r>
            <a:rPr lang="en-US" sz="2300" dirty="0">
              <a:solidFill>
                <a:schemeClr val="tx1"/>
              </a:solidFill>
              <a:latin typeface="Times New Roman" panose="02020603050405020304" pitchFamily="18" charset="0"/>
              <a:cs typeface="Times New Roman" panose="02020603050405020304" pitchFamily="18" charset="0"/>
            </a:rPr>
            <a:t> 1 “</a:t>
          </a:r>
          <a:r>
            <a:rPr lang="en-US" sz="2300" i="1" dirty="0" err="1">
              <a:solidFill>
                <a:schemeClr val="tx1"/>
              </a:solidFill>
              <a:latin typeface="Times New Roman" panose="02020603050405020304" pitchFamily="18" charset="0"/>
              <a:cs typeface="Times New Roman" panose="02020603050405020304" pitchFamily="18" charset="0"/>
            </a:rPr>
            <a:t>Đồ</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gốm</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sứ</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nhỏ</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thế</a:t>
          </a:r>
          <a:r>
            <a:rPr lang="en-US" sz="2300" i="1" dirty="0">
              <a:solidFill>
                <a:schemeClr val="tx1"/>
              </a:solidFill>
              <a:latin typeface="Times New Roman" panose="02020603050405020304" pitchFamily="18" charset="0"/>
              <a:cs typeface="Times New Roman" panose="02020603050405020304" pitchFamily="18" charset="0"/>
            </a:rPr>
            <a:t> </a:t>
          </a:r>
          <a:r>
            <a:rPr lang="en-US" sz="2300" i="1" dirty="0" err="1">
              <a:solidFill>
                <a:schemeClr val="tx1"/>
              </a:solidFill>
              <a:latin typeface="Times New Roman" panose="02020603050405020304" pitchFamily="18" charset="0"/>
              <a:cs typeface="Times New Roman" panose="02020603050405020304" pitchFamily="18" charset="0"/>
            </a:rPr>
            <a:t>kỉ</a:t>
          </a:r>
          <a:r>
            <a:rPr lang="en-US" sz="2300" i="1" dirty="0">
              <a:solidFill>
                <a:schemeClr val="tx1"/>
              </a:solidFill>
              <a:latin typeface="Times New Roman" panose="02020603050405020304" pitchFamily="18" charset="0"/>
              <a:cs typeface="Times New Roman" panose="02020603050405020304" pitchFamily="18" charset="0"/>
            </a:rPr>
            <a:t> XVIII – XIX</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Đồ</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gốm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sứ</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nhỏ</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dùng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trong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có</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lịch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sử</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phát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triển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liên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tục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điển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hình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trường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hợp</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của</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cái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bát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ăn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cơm</a:t>
          </a:r>
          <a:r>
            <a:rPr lang="en-US" sz="2300" dirty="0">
              <a:solidFill>
                <a:schemeClr val="tx1"/>
              </a:solidFill>
              <a:latin typeface="Times New Roman" panose="02020603050405020304" pitchFamily="18" charset="0"/>
              <a:cs typeface="Times New Roman" panose="02020603050405020304" pitchFamily="18" charset="0"/>
            </a:rPr>
            <a:t>.</a:t>
          </a:r>
        </a:p>
      </dgm:t>
    </dgm:pt>
    <dgm:pt modelId="{E0D7028B-F32C-4261-808A-01425E73F85A}" type="parTrans" cxnId="{DFD1A3B6-7D27-4254-9625-7E2242F9DA67}">
      <dgm:prSet/>
      <dgm:spPr>
        <a:ln>
          <a:solidFill>
            <a:schemeClr val="accent2">
              <a:lumMod val="75000"/>
            </a:schemeClr>
          </a:solidFill>
        </a:ln>
      </dgm:spPr>
      <dgm:t>
        <a:bodyPr/>
        <a:lstStyle/>
        <a:p>
          <a:endParaRPr lang="en-US"/>
        </a:p>
      </dgm:t>
    </dgm:pt>
    <dgm:pt modelId="{E0E9A777-9DA0-4E17-BED2-DB4B47CA538C}" type="sibTrans" cxnId="{DFD1A3B6-7D27-4254-9625-7E2242F9DA67}">
      <dgm:prSet/>
      <dgm:spPr/>
      <dgm:t>
        <a:bodyPr/>
        <a:lstStyle/>
        <a:p>
          <a:endParaRPr lang="en-US"/>
        </a:p>
      </dgm:t>
    </dgm:pt>
    <dgm:pt modelId="{3894B340-5B84-492F-961E-3BA7BD7B2B53}" type="asst">
      <dgm:prSet phldrT="[Text]" custT="1"/>
      <dgm:spPr>
        <a:solidFill>
          <a:schemeClr val="accent2">
            <a:lumMod val="20000"/>
            <a:lumOff val="80000"/>
          </a:schemeClr>
        </a:solidFill>
      </dgm:spPr>
      <dgm:t>
        <a:bodyPr/>
        <a:lstStyle/>
        <a:p>
          <a:pP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gốm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Lý – </a:t>
          </a:r>
          <a:r>
            <a:rPr lang="en-US" sz="2400" dirty="0" err="1">
              <a:solidFill>
                <a:schemeClr val="tx1"/>
              </a:solidFill>
              <a:latin typeface="Times New Roman" panose="02020603050405020304" pitchFamily="18" charset="0"/>
              <a:cs typeface="Times New Roman" panose="02020603050405020304" pitchFamily="18" charset="0"/>
            </a:rPr>
            <a:t>Trần</a:t>
          </a:r>
          <a:r>
            <a:rPr lang="en-US" sz="2400" dirty="0">
              <a:solidFill>
                <a:schemeClr val="tx1"/>
              </a:solidFill>
              <a:latin typeface="Times New Roman" panose="02020603050405020304" pitchFamily="18" charset="0"/>
              <a:cs typeface="Times New Roman" panose="02020603050405020304" pitchFamily="18" charset="0"/>
            </a:rPr>
            <a:t>.</a:t>
          </a:r>
        </a:p>
      </dgm:t>
    </dgm:pt>
    <dgm:pt modelId="{0B76DC7E-3F28-4FC9-8035-7FE3D4DB62B5}" type="parTrans" cxnId="{F958FE50-725A-43FF-8C71-1447AA6C0275}">
      <dgm:prSet>
        <dgm:style>
          <a:lnRef idx="1">
            <a:schemeClr val="accent2"/>
          </a:lnRef>
          <a:fillRef idx="0">
            <a:schemeClr val="accent2"/>
          </a:fillRef>
          <a:effectRef idx="0">
            <a:schemeClr val="accent2"/>
          </a:effectRef>
          <a:fontRef idx="minor">
            <a:schemeClr val="tx1"/>
          </a:fontRef>
        </dgm:style>
      </dgm:prSet>
      <dgm:spPr>
        <a:solidFill>
          <a:srgbClr val="D86D58"/>
        </a:solidFill>
      </dgm:spPr>
      <dgm:t>
        <a:bodyPr/>
        <a:lstStyle/>
        <a:p>
          <a:endParaRPr lang="en-US"/>
        </a:p>
      </dgm:t>
    </dgm:pt>
    <dgm:pt modelId="{98B6CDDB-A34F-49C4-AF00-47A7B178A6F4}" type="sibTrans" cxnId="{F958FE50-725A-43FF-8C71-1447AA6C0275}">
      <dgm:prSet/>
      <dgm:spPr/>
      <dgm:t>
        <a:bodyPr/>
        <a:lstStyle/>
        <a:p>
          <a:endParaRPr lang="en-US"/>
        </a:p>
      </dgm:t>
    </dgm:pt>
    <dgm:pt modelId="{6D77D9E7-3F23-4185-BE86-A948140DCBB6}" type="pres">
      <dgm:prSet presAssocID="{51384009-40FB-44F1-A604-6AD29773EBD9}" presName="hierChild1" presStyleCnt="0">
        <dgm:presLayoutVars>
          <dgm:orgChart val="1"/>
          <dgm:chPref val="1"/>
          <dgm:dir/>
          <dgm:animOne val="branch"/>
          <dgm:animLvl val="lvl"/>
          <dgm:resizeHandles/>
        </dgm:presLayoutVars>
      </dgm:prSet>
      <dgm:spPr/>
      <dgm:t>
        <a:bodyPr/>
        <a:lstStyle/>
        <a:p>
          <a:endParaRPr lang="en-US"/>
        </a:p>
      </dgm:t>
    </dgm:pt>
    <dgm:pt modelId="{214DD1D6-EB54-4B3A-AB5D-6E380A04A62B}" type="pres">
      <dgm:prSet presAssocID="{268E29D1-63E9-4D25-A41F-7A2F7BB5A1C9}" presName="hierRoot1" presStyleCnt="0">
        <dgm:presLayoutVars>
          <dgm:hierBranch val="init"/>
        </dgm:presLayoutVars>
      </dgm:prSet>
      <dgm:spPr/>
    </dgm:pt>
    <dgm:pt modelId="{ED328DFA-5195-4282-A271-9BE0C7FAB30C}" type="pres">
      <dgm:prSet presAssocID="{268E29D1-63E9-4D25-A41F-7A2F7BB5A1C9}" presName="rootComposite1" presStyleCnt="0"/>
      <dgm:spPr/>
    </dgm:pt>
    <dgm:pt modelId="{F13CCBE7-A9D9-4F06-A1A7-42F2BD6B5B77}" type="pres">
      <dgm:prSet presAssocID="{268E29D1-63E9-4D25-A41F-7A2F7BB5A1C9}" presName="rootText1" presStyleLbl="node0" presStyleIdx="0" presStyleCnt="1" custScaleX="193911" custLinFactNeighborX="-1784" custLinFactNeighborY="-1856">
        <dgm:presLayoutVars>
          <dgm:chPref val="3"/>
        </dgm:presLayoutVars>
      </dgm:prSet>
      <dgm:spPr/>
      <dgm:t>
        <a:bodyPr/>
        <a:lstStyle/>
        <a:p>
          <a:endParaRPr lang="en-US"/>
        </a:p>
      </dgm:t>
    </dgm:pt>
    <dgm:pt modelId="{72302D27-1605-4B3F-95FA-81D71499A178}" type="pres">
      <dgm:prSet presAssocID="{268E29D1-63E9-4D25-A41F-7A2F7BB5A1C9}" presName="rootConnector1" presStyleLbl="node1" presStyleIdx="0" presStyleCnt="0"/>
      <dgm:spPr/>
      <dgm:t>
        <a:bodyPr/>
        <a:lstStyle/>
        <a:p>
          <a:endParaRPr lang="en-US"/>
        </a:p>
      </dgm:t>
    </dgm:pt>
    <dgm:pt modelId="{C18399A4-19EF-4367-8D8B-F526FEE179A0}" type="pres">
      <dgm:prSet presAssocID="{268E29D1-63E9-4D25-A41F-7A2F7BB5A1C9}" presName="hierChild2" presStyleCnt="0"/>
      <dgm:spPr/>
    </dgm:pt>
    <dgm:pt modelId="{AA88268A-5B7D-4C36-84A7-03EE9AA3CE00}" type="pres">
      <dgm:prSet presAssocID="{268E29D1-63E9-4D25-A41F-7A2F7BB5A1C9}" presName="hierChild3" presStyleCnt="0"/>
      <dgm:spPr/>
    </dgm:pt>
    <dgm:pt modelId="{1664889C-1430-4008-A2C7-0348BD3CF65C}" type="pres">
      <dgm:prSet presAssocID="{E0D7028B-F32C-4261-808A-01425E73F85A}" presName="Name111" presStyleLbl="parChTrans1D2" presStyleIdx="0" presStyleCnt="2"/>
      <dgm:spPr/>
      <dgm:t>
        <a:bodyPr/>
        <a:lstStyle/>
        <a:p>
          <a:endParaRPr lang="en-US"/>
        </a:p>
      </dgm:t>
    </dgm:pt>
    <dgm:pt modelId="{7DB27549-7E91-4959-BBF6-76E36FF5D5C1}" type="pres">
      <dgm:prSet presAssocID="{E134BC2F-7B59-49D9-87C4-6C66D5947E96}" presName="hierRoot3" presStyleCnt="0">
        <dgm:presLayoutVars>
          <dgm:hierBranch val="init"/>
        </dgm:presLayoutVars>
      </dgm:prSet>
      <dgm:spPr/>
    </dgm:pt>
    <dgm:pt modelId="{297D5AB9-BFE7-4C9B-8CE6-A97C05CEC3D2}" type="pres">
      <dgm:prSet presAssocID="{E134BC2F-7B59-49D9-87C4-6C66D5947E96}" presName="rootComposite3" presStyleCnt="0"/>
      <dgm:spPr/>
    </dgm:pt>
    <dgm:pt modelId="{2AADE80C-00ED-4445-9098-F63C8CBFE51F}" type="pres">
      <dgm:prSet presAssocID="{E134BC2F-7B59-49D9-87C4-6C66D5947E96}" presName="rootText3" presStyleLbl="asst1" presStyleIdx="0" presStyleCnt="2" custScaleX="214368" custScaleY="308637" custLinFactNeighborX="-19362" custLinFactNeighborY="72">
        <dgm:presLayoutVars>
          <dgm:chPref val="3"/>
        </dgm:presLayoutVars>
      </dgm:prSet>
      <dgm:spPr/>
      <dgm:t>
        <a:bodyPr/>
        <a:lstStyle/>
        <a:p>
          <a:endParaRPr lang="en-US"/>
        </a:p>
      </dgm:t>
    </dgm:pt>
    <dgm:pt modelId="{D46AE88B-CDD2-4B62-9DA9-9137DF7905EC}" type="pres">
      <dgm:prSet presAssocID="{E134BC2F-7B59-49D9-87C4-6C66D5947E96}" presName="rootConnector3" presStyleLbl="asst1" presStyleIdx="0" presStyleCnt="2"/>
      <dgm:spPr/>
      <dgm:t>
        <a:bodyPr/>
        <a:lstStyle/>
        <a:p>
          <a:endParaRPr lang="en-US"/>
        </a:p>
      </dgm:t>
    </dgm:pt>
    <dgm:pt modelId="{F73F2215-96CC-45D9-83DB-4FAA44A48B99}" type="pres">
      <dgm:prSet presAssocID="{E134BC2F-7B59-49D9-87C4-6C66D5947E96}" presName="hierChild6" presStyleCnt="0"/>
      <dgm:spPr/>
    </dgm:pt>
    <dgm:pt modelId="{CB65BDA0-347D-4EB8-AF6A-A88CBD397BA6}" type="pres">
      <dgm:prSet presAssocID="{E134BC2F-7B59-49D9-87C4-6C66D5947E96}" presName="hierChild7" presStyleCnt="0"/>
      <dgm:spPr/>
    </dgm:pt>
    <dgm:pt modelId="{FE565AAC-F123-47ED-BCFD-69063AC8B8C7}" type="pres">
      <dgm:prSet presAssocID="{0B76DC7E-3F28-4FC9-8035-7FE3D4DB62B5}" presName="Name111" presStyleLbl="parChTrans1D2" presStyleIdx="1" presStyleCnt="2"/>
      <dgm:spPr/>
      <dgm:t>
        <a:bodyPr/>
        <a:lstStyle/>
        <a:p>
          <a:endParaRPr lang="en-US"/>
        </a:p>
      </dgm:t>
    </dgm:pt>
    <dgm:pt modelId="{F71617DA-F291-474B-ABAD-74559E7B7F7F}" type="pres">
      <dgm:prSet presAssocID="{3894B340-5B84-492F-961E-3BA7BD7B2B53}" presName="hierRoot3" presStyleCnt="0">
        <dgm:presLayoutVars>
          <dgm:hierBranch val="init"/>
        </dgm:presLayoutVars>
      </dgm:prSet>
      <dgm:spPr/>
    </dgm:pt>
    <dgm:pt modelId="{D911F3B6-25DA-478E-A5AC-E7402A38CAA2}" type="pres">
      <dgm:prSet presAssocID="{3894B340-5B84-492F-961E-3BA7BD7B2B53}" presName="rootComposite3" presStyleCnt="0"/>
      <dgm:spPr/>
    </dgm:pt>
    <dgm:pt modelId="{4EB842D2-E49F-4B3B-A57D-4A35A0C32CC7}" type="pres">
      <dgm:prSet presAssocID="{3894B340-5B84-492F-961E-3BA7BD7B2B53}" presName="rootText3" presStyleLbl="asst1" presStyleIdx="1" presStyleCnt="2" custScaleX="153330" custScaleY="200364" custLinFactNeighborX="7136" custLinFactNeighborY="-5349">
        <dgm:presLayoutVars>
          <dgm:chPref val="3"/>
        </dgm:presLayoutVars>
      </dgm:prSet>
      <dgm:spPr/>
      <dgm:t>
        <a:bodyPr/>
        <a:lstStyle/>
        <a:p>
          <a:endParaRPr lang="en-US"/>
        </a:p>
      </dgm:t>
    </dgm:pt>
    <dgm:pt modelId="{F4DC4665-91A3-4EA9-9DBA-B6BF6EDB1E39}" type="pres">
      <dgm:prSet presAssocID="{3894B340-5B84-492F-961E-3BA7BD7B2B53}" presName="rootConnector3" presStyleLbl="asst1" presStyleIdx="1" presStyleCnt="2"/>
      <dgm:spPr/>
      <dgm:t>
        <a:bodyPr/>
        <a:lstStyle/>
        <a:p>
          <a:endParaRPr lang="en-US"/>
        </a:p>
      </dgm:t>
    </dgm:pt>
    <dgm:pt modelId="{CE31DD05-756B-42B6-80E2-1D3945273DBA}" type="pres">
      <dgm:prSet presAssocID="{3894B340-5B84-492F-961E-3BA7BD7B2B53}" presName="hierChild6" presStyleCnt="0"/>
      <dgm:spPr/>
    </dgm:pt>
    <dgm:pt modelId="{632CF1A0-5671-4963-A0CF-B3268153377B}" type="pres">
      <dgm:prSet presAssocID="{3894B340-5B84-492F-961E-3BA7BD7B2B53}" presName="hierChild7" presStyleCnt="0"/>
      <dgm:spPr/>
    </dgm:pt>
  </dgm:ptLst>
  <dgm:cxnLst>
    <dgm:cxn modelId="{9B9BD565-7E83-4464-AE66-75A7508DDBE1}" srcId="{51384009-40FB-44F1-A604-6AD29773EBD9}" destId="{268E29D1-63E9-4D25-A41F-7A2F7BB5A1C9}" srcOrd="0" destOrd="0" parTransId="{B0B3F4B6-2DDE-4226-AE06-7C1B66ED0469}" sibTransId="{CB78ABEC-642F-462A-98BA-ABBC621C9B1E}"/>
    <dgm:cxn modelId="{CAD0E6D5-73B7-4850-B492-50E6D81AC622}" type="presOf" srcId="{E134BC2F-7B59-49D9-87C4-6C66D5947E96}" destId="{D46AE88B-CDD2-4B62-9DA9-9137DF7905EC}" srcOrd="1" destOrd="0" presId="urn:microsoft.com/office/officeart/2005/8/layout/orgChart1"/>
    <dgm:cxn modelId="{A59E7011-486B-48FB-85B2-094942D12A97}" type="presOf" srcId="{0B76DC7E-3F28-4FC9-8035-7FE3D4DB62B5}" destId="{FE565AAC-F123-47ED-BCFD-69063AC8B8C7}" srcOrd="0" destOrd="0" presId="urn:microsoft.com/office/officeart/2005/8/layout/orgChart1"/>
    <dgm:cxn modelId="{174FEBB0-41B0-4227-BC9E-23D254B1468D}" type="presOf" srcId="{E0D7028B-F32C-4261-808A-01425E73F85A}" destId="{1664889C-1430-4008-A2C7-0348BD3CF65C}" srcOrd="0" destOrd="0" presId="urn:microsoft.com/office/officeart/2005/8/layout/orgChart1"/>
    <dgm:cxn modelId="{97DC23ED-0673-4202-ABF5-3F1A5A8AFE40}" type="presOf" srcId="{E134BC2F-7B59-49D9-87C4-6C66D5947E96}" destId="{2AADE80C-00ED-4445-9098-F63C8CBFE51F}" srcOrd="0" destOrd="0" presId="urn:microsoft.com/office/officeart/2005/8/layout/orgChart1"/>
    <dgm:cxn modelId="{5D0E38FE-D541-4864-ABFD-9C62E7B08A21}" type="presOf" srcId="{3894B340-5B84-492F-961E-3BA7BD7B2B53}" destId="{F4DC4665-91A3-4EA9-9DBA-B6BF6EDB1E39}" srcOrd="1" destOrd="0" presId="urn:microsoft.com/office/officeart/2005/8/layout/orgChart1"/>
    <dgm:cxn modelId="{7B37F08E-ABA4-497B-8A65-AA4A685F1A55}" type="presOf" srcId="{268E29D1-63E9-4D25-A41F-7A2F7BB5A1C9}" destId="{F13CCBE7-A9D9-4F06-A1A7-42F2BD6B5B77}" srcOrd="0" destOrd="0" presId="urn:microsoft.com/office/officeart/2005/8/layout/orgChart1"/>
    <dgm:cxn modelId="{192F3FC8-803B-48A5-9BF1-123C9922C191}" type="presOf" srcId="{51384009-40FB-44F1-A604-6AD29773EBD9}" destId="{6D77D9E7-3F23-4185-BE86-A948140DCBB6}" srcOrd="0" destOrd="0" presId="urn:microsoft.com/office/officeart/2005/8/layout/orgChart1"/>
    <dgm:cxn modelId="{6EF6D179-047A-4E4C-96D4-9441762CF407}" type="presOf" srcId="{3894B340-5B84-492F-961E-3BA7BD7B2B53}" destId="{4EB842D2-E49F-4B3B-A57D-4A35A0C32CC7}" srcOrd="0" destOrd="0" presId="urn:microsoft.com/office/officeart/2005/8/layout/orgChart1"/>
    <dgm:cxn modelId="{DFD1A3B6-7D27-4254-9625-7E2242F9DA67}" srcId="{268E29D1-63E9-4D25-A41F-7A2F7BB5A1C9}" destId="{E134BC2F-7B59-49D9-87C4-6C66D5947E96}" srcOrd="0" destOrd="0" parTransId="{E0D7028B-F32C-4261-808A-01425E73F85A}" sibTransId="{E0E9A777-9DA0-4E17-BED2-DB4B47CA538C}"/>
    <dgm:cxn modelId="{F958FE50-725A-43FF-8C71-1447AA6C0275}" srcId="{268E29D1-63E9-4D25-A41F-7A2F7BB5A1C9}" destId="{3894B340-5B84-492F-961E-3BA7BD7B2B53}" srcOrd="1" destOrd="0" parTransId="{0B76DC7E-3F28-4FC9-8035-7FE3D4DB62B5}" sibTransId="{98B6CDDB-A34F-49C4-AF00-47A7B178A6F4}"/>
    <dgm:cxn modelId="{86520A76-F032-48EC-AC86-D77A68775262}" type="presOf" srcId="{268E29D1-63E9-4D25-A41F-7A2F7BB5A1C9}" destId="{72302D27-1605-4B3F-95FA-81D71499A178}" srcOrd="1" destOrd="0" presId="urn:microsoft.com/office/officeart/2005/8/layout/orgChart1"/>
    <dgm:cxn modelId="{04D8C775-814E-4144-8FDE-C8B1D3C05EE6}" type="presParOf" srcId="{6D77D9E7-3F23-4185-BE86-A948140DCBB6}" destId="{214DD1D6-EB54-4B3A-AB5D-6E380A04A62B}" srcOrd="0" destOrd="0" presId="urn:microsoft.com/office/officeart/2005/8/layout/orgChart1"/>
    <dgm:cxn modelId="{F754E756-A28A-4E03-8AC3-A443EBD37B26}" type="presParOf" srcId="{214DD1D6-EB54-4B3A-AB5D-6E380A04A62B}" destId="{ED328DFA-5195-4282-A271-9BE0C7FAB30C}" srcOrd="0" destOrd="0" presId="urn:microsoft.com/office/officeart/2005/8/layout/orgChart1"/>
    <dgm:cxn modelId="{438C07B1-AFA9-4D60-8BDA-E7D9C694959C}" type="presParOf" srcId="{ED328DFA-5195-4282-A271-9BE0C7FAB30C}" destId="{F13CCBE7-A9D9-4F06-A1A7-42F2BD6B5B77}" srcOrd="0" destOrd="0" presId="urn:microsoft.com/office/officeart/2005/8/layout/orgChart1"/>
    <dgm:cxn modelId="{93F09569-56FC-47EF-95CE-37F094593554}" type="presParOf" srcId="{ED328DFA-5195-4282-A271-9BE0C7FAB30C}" destId="{72302D27-1605-4B3F-95FA-81D71499A178}" srcOrd="1" destOrd="0" presId="urn:microsoft.com/office/officeart/2005/8/layout/orgChart1"/>
    <dgm:cxn modelId="{BAF25025-BEE0-4674-B893-66004EF9EA7B}" type="presParOf" srcId="{214DD1D6-EB54-4B3A-AB5D-6E380A04A62B}" destId="{C18399A4-19EF-4367-8D8B-F526FEE179A0}" srcOrd="1" destOrd="0" presId="urn:microsoft.com/office/officeart/2005/8/layout/orgChart1"/>
    <dgm:cxn modelId="{97C37267-91BE-419A-8124-FC1E9CE1C97C}" type="presParOf" srcId="{214DD1D6-EB54-4B3A-AB5D-6E380A04A62B}" destId="{AA88268A-5B7D-4C36-84A7-03EE9AA3CE00}" srcOrd="2" destOrd="0" presId="urn:microsoft.com/office/officeart/2005/8/layout/orgChart1"/>
    <dgm:cxn modelId="{AED873DA-CD98-4E11-9ABB-2F3B06950E49}" type="presParOf" srcId="{AA88268A-5B7D-4C36-84A7-03EE9AA3CE00}" destId="{1664889C-1430-4008-A2C7-0348BD3CF65C}" srcOrd="0" destOrd="0" presId="urn:microsoft.com/office/officeart/2005/8/layout/orgChart1"/>
    <dgm:cxn modelId="{DF901CC2-69E8-4F8B-A498-038A0704E1D4}" type="presParOf" srcId="{AA88268A-5B7D-4C36-84A7-03EE9AA3CE00}" destId="{7DB27549-7E91-4959-BBF6-76E36FF5D5C1}" srcOrd="1" destOrd="0" presId="urn:microsoft.com/office/officeart/2005/8/layout/orgChart1"/>
    <dgm:cxn modelId="{9193398A-56DF-4436-B27E-79E6116432D0}" type="presParOf" srcId="{7DB27549-7E91-4959-BBF6-76E36FF5D5C1}" destId="{297D5AB9-BFE7-4C9B-8CE6-A97C05CEC3D2}" srcOrd="0" destOrd="0" presId="urn:microsoft.com/office/officeart/2005/8/layout/orgChart1"/>
    <dgm:cxn modelId="{7B061AC9-872D-4421-9C84-9C3614524F69}" type="presParOf" srcId="{297D5AB9-BFE7-4C9B-8CE6-A97C05CEC3D2}" destId="{2AADE80C-00ED-4445-9098-F63C8CBFE51F}" srcOrd="0" destOrd="0" presId="urn:microsoft.com/office/officeart/2005/8/layout/orgChart1"/>
    <dgm:cxn modelId="{27D003C8-927B-46EC-A33A-6AD9955E3EF0}" type="presParOf" srcId="{297D5AB9-BFE7-4C9B-8CE6-A97C05CEC3D2}" destId="{D46AE88B-CDD2-4B62-9DA9-9137DF7905EC}" srcOrd="1" destOrd="0" presId="urn:microsoft.com/office/officeart/2005/8/layout/orgChart1"/>
    <dgm:cxn modelId="{15B7E767-4800-4EDB-87B5-D3199CA98DC6}" type="presParOf" srcId="{7DB27549-7E91-4959-BBF6-76E36FF5D5C1}" destId="{F73F2215-96CC-45D9-83DB-4FAA44A48B99}" srcOrd="1" destOrd="0" presId="urn:microsoft.com/office/officeart/2005/8/layout/orgChart1"/>
    <dgm:cxn modelId="{4DFDB1C3-1EF2-497F-B51F-64F5FC059F69}" type="presParOf" srcId="{7DB27549-7E91-4959-BBF6-76E36FF5D5C1}" destId="{CB65BDA0-347D-4EB8-AF6A-A88CBD397BA6}" srcOrd="2" destOrd="0" presId="urn:microsoft.com/office/officeart/2005/8/layout/orgChart1"/>
    <dgm:cxn modelId="{4188025C-348E-4323-A1B2-141C21CAC7FB}" type="presParOf" srcId="{AA88268A-5B7D-4C36-84A7-03EE9AA3CE00}" destId="{FE565AAC-F123-47ED-BCFD-69063AC8B8C7}" srcOrd="2" destOrd="0" presId="urn:microsoft.com/office/officeart/2005/8/layout/orgChart1"/>
    <dgm:cxn modelId="{BC869A36-BA22-424D-8BAC-87973B5461C9}" type="presParOf" srcId="{AA88268A-5B7D-4C36-84A7-03EE9AA3CE00}" destId="{F71617DA-F291-474B-ABAD-74559E7B7F7F}" srcOrd="3" destOrd="0" presId="urn:microsoft.com/office/officeart/2005/8/layout/orgChart1"/>
    <dgm:cxn modelId="{AC345498-F383-4F7A-BF13-C02C2E7DFB45}" type="presParOf" srcId="{F71617DA-F291-474B-ABAD-74559E7B7F7F}" destId="{D911F3B6-25DA-478E-A5AC-E7402A38CAA2}" srcOrd="0" destOrd="0" presId="urn:microsoft.com/office/officeart/2005/8/layout/orgChart1"/>
    <dgm:cxn modelId="{E421C6A4-D85F-4B0D-B19B-F0BC915D680E}" type="presParOf" srcId="{D911F3B6-25DA-478E-A5AC-E7402A38CAA2}" destId="{4EB842D2-E49F-4B3B-A57D-4A35A0C32CC7}" srcOrd="0" destOrd="0" presId="urn:microsoft.com/office/officeart/2005/8/layout/orgChart1"/>
    <dgm:cxn modelId="{19E4E82A-FBD6-4A89-9A52-6D2E9D7B942C}" type="presParOf" srcId="{D911F3B6-25DA-478E-A5AC-E7402A38CAA2}" destId="{F4DC4665-91A3-4EA9-9DBA-B6BF6EDB1E39}" srcOrd="1" destOrd="0" presId="urn:microsoft.com/office/officeart/2005/8/layout/orgChart1"/>
    <dgm:cxn modelId="{234D0BE3-3D3C-477F-B0AE-42E15CC60031}" type="presParOf" srcId="{F71617DA-F291-474B-ABAD-74559E7B7F7F}" destId="{CE31DD05-756B-42B6-80E2-1D3945273DBA}" srcOrd="1" destOrd="0" presId="urn:microsoft.com/office/officeart/2005/8/layout/orgChart1"/>
    <dgm:cxn modelId="{B101CB98-B140-4A35-BA56-E7D01EFF7D51}" type="presParOf" srcId="{F71617DA-F291-474B-ABAD-74559E7B7F7F}" destId="{632CF1A0-5671-4963-A0CF-B3268153377B}"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AAC-F123-47ED-BCFD-69063AC8B8C7}">
      <dsp:nvSpPr>
        <dsp:cNvPr id="0" name=""/>
        <dsp:cNvSpPr/>
      </dsp:nvSpPr>
      <dsp:spPr>
        <a:xfrm>
          <a:off x="5222614" y="855970"/>
          <a:ext cx="179307" cy="1214012"/>
        </a:xfrm>
        <a:custGeom>
          <a:avLst/>
          <a:gdLst/>
          <a:ahLst/>
          <a:cxnLst/>
          <a:rect l="0" t="0" r="0" b="0"/>
          <a:pathLst>
            <a:path>
              <a:moveTo>
                <a:pt x="0" y="0"/>
              </a:moveTo>
              <a:lnTo>
                <a:pt x="0" y="1214012"/>
              </a:lnTo>
              <a:lnTo>
                <a:pt x="179307" y="1214012"/>
              </a:lnTo>
            </a:path>
          </a:pathLst>
        </a:custGeom>
        <a:noFill/>
        <a:ln w="6350" cap="flat" cmpd="sng" algn="ctr">
          <a:solidFill>
            <a:schemeClr val="accent2"/>
          </a:solidFill>
          <a:prstDash val="solid"/>
          <a:miter lim="800000"/>
        </a:ln>
        <a:effectLst/>
      </dsp:spPr>
      <dsp:style>
        <a:lnRef idx="1">
          <a:schemeClr val="accent2"/>
        </a:lnRef>
        <a:fillRef idx="0">
          <a:schemeClr val="accent2"/>
        </a:fillRef>
        <a:effectRef idx="0">
          <a:schemeClr val="accent2"/>
        </a:effectRef>
        <a:fontRef idx="minor">
          <a:schemeClr val="tx1"/>
        </a:fontRef>
      </dsp:style>
    </dsp:sp>
    <dsp:sp modelId="{1664889C-1430-4008-A2C7-0348BD3CF65C}">
      <dsp:nvSpPr>
        <dsp:cNvPr id="0" name=""/>
        <dsp:cNvSpPr/>
      </dsp:nvSpPr>
      <dsp:spPr>
        <a:xfrm>
          <a:off x="5043306" y="855970"/>
          <a:ext cx="179307" cy="1676259"/>
        </a:xfrm>
        <a:custGeom>
          <a:avLst/>
          <a:gdLst/>
          <a:ahLst/>
          <a:cxnLst/>
          <a:rect l="0" t="0" r="0" b="0"/>
          <a:pathLst>
            <a:path>
              <a:moveTo>
                <a:pt x="179307" y="0"/>
              </a:moveTo>
              <a:lnTo>
                <a:pt x="179307" y="1676259"/>
              </a:lnTo>
              <a:lnTo>
                <a:pt x="0" y="1676259"/>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13CCBE7-A9D9-4F06-A1A7-42F2BD6B5B77}">
      <dsp:nvSpPr>
        <dsp:cNvPr id="0" name=""/>
        <dsp:cNvSpPr/>
      </dsp:nvSpPr>
      <dsp:spPr>
        <a:xfrm>
          <a:off x="3566910" y="2123"/>
          <a:ext cx="3311406" cy="853847"/>
        </a:xfrm>
        <a:prstGeom prst="rect">
          <a:avLst/>
        </a:prstGeom>
        <a:solidFill>
          <a:srgbClr val="D86D5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kern="1200" dirty="0" err="1">
              <a:latin typeface="Times New Roman" panose="02020603050405020304" pitchFamily="18" charset="0"/>
              <a:cs typeface="Times New Roman" panose="02020603050405020304" pitchFamily="18" charset="0"/>
            </a:rPr>
            <a:t>Đồ</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gốm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gia</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dụng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của</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người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Việt</a:t>
          </a:r>
          <a:endParaRPr lang="en-US" sz="2400" b="1" kern="1200" dirty="0">
            <a:latin typeface="Times New Roman" panose="02020603050405020304" pitchFamily="18" charset="0"/>
            <a:cs typeface="Times New Roman" panose="02020603050405020304" pitchFamily="18" charset="0"/>
          </a:endParaRPr>
        </a:p>
      </dsp:txBody>
      <dsp:txXfrm>
        <a:off x="3566910" y="2123"/>
        <a:ext cx="3311406" cy="853847"/>
      </dsp:txXfrm>
    </dsp:sp>
    <dsp:sp modelId="{2AADE80C-00ED-4445-9098-F63C8CBFE51F}">
      <dsp:nvSpPr>
        <dsp:cNvPr id="0" name=""/>
        <dsp:cNvSpPr/>
      </dsp:nvSpPr>
      <dsp:spPr>
        <a:xfrm>
          <a:off x="1382556" y="1214585"/>
          <a:ext cx="3660749" cy="2635288"/>
        </a:xfrm>
        <a:prstGeom prst="rect">
          <a:avLst/>
        </a:prstGeom>
        <a:solidFill>
          <a:srgbClr val="D86D5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150000"/>
            </a:lnSpc>
            <a:spcBef>
              <a:spcPct val="0"/>
            </a:spcBef>
            <a:spcAft>
              <a:spcPct val="35000"/>
            </a:spcAft>
          </a:pPr>
          <a:r>
            <a:rPr lang="en-US" sz="2300" kern="1200" dirty="0" err="1">
              <a:latin typeface="Times New Roman" panose="02020603050405020304" pitchFamily="18" charset="0"/>
              <a:cs typeface="Times New Roman" panose="02020603050405020304" pitchFamily="18" charset="0"/>
            </a:rPr>
            <a:t>Phần</a:t>
          </a:r>
          <a:r>
            <a:rPr lang="en-US" sz="2300" kern="1200" dirty="0">
              <a:latin typeface="Times New Roman" panose="02020603050405020304" pitchFamily="18" charset="0"/>
              <a:cs typeface="Times New Roman" panose="02020603050405020304" pitchFamily="18" charset="0"/>
            </a:rPr>
            <a:t> 1 “</a:t>
          </a:r>
          <a:r>
            <a:rPr lang="en-US" sz="2300" i="1" kern="1200" dirty="0" err="1">
              <a:latin typeface="Times New Roman" panose="02020603050405020304" pitchFamily="18" charset="0"/>
              <a:cs typeface="Times New Roman" panose="02020603050405020304" pitchFamily="18" charset="0"/>
            </a:rPr>
            <a:t>Đồ</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gốm</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sứ</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nhỏ</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thế</a:t>
          </a:r>
          <a:r>
            <a:rPr lang="en-US" sz="2300" i="1" kern="1200" dirty="0">
              <a:latin typeface="Times New Roman" panose="02020603050405020304" pitchFamily="18" charset="0"/>
              <a:cs typeface="Times New Roman" panose="02020603050405020304" pitchFamily="18" charset="0"/>
            </a:rPr>
            <a:t> </a:t>
          </a:r>
          <a:r>
            <a:rPr lang="en-US" sz="2300" i="1" kern="1200" dirty="0" err="1">
              <a:latin typeface="Times New Roman" panose="02020603050405020304" pitchFamily="18" charset="0"/>
              <a:cs typeface="Times New Roman" panose="02020603050405020304" pitchFamily="18" charset="0"/>
            </a:rPr>
            <a:t>kỉ</a:t>
          </a:r>
          <a:r>
            <a:rPr lang="en-US" sz="2300" i="1" kern="1200" dirty="0">
              <a:latin typeface="Times New Roman" panose="02020603050405020304" pitchFamily="18" charset="0"/>
              <a:cs typeface="Times New Roman" panose="02020603050405020304" pitchFamily="18" charset="0"/>
            </a:rPr>
            <a:t> XVIII – XIX</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Đồ</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gốm</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sứ</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nhỏ</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dùng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trong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nhà</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có</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lịch</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sử</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phát</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triển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liên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tục</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điển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hình</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là</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trường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hợp</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của</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cái</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bát</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ăn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cơm</a:t>
          </a:r>
          <a:r>
            <a:rPr lang="en-US" sz="2300" kern="1200" dirty="0">
              <a:latin typeface="Times New Roman" panose="02020603050405020304" pitchFamily="18" charset="0"/>
              <a:cs typeface="Times New Roman" panose="02020603050405020304" pitchFamily="18" charset="0"/>
            </a:rPr>
            <a:t>.</a:t>
          </a:r>
        </a:p>
      </dsp:txBody>
      <dsp:txXfrm>
        <a:off x="1382556" y="1214585"/>
        <a:ext cx="3660749" cy="2635288"/>
      </dsp:txXfrm>
    </dsp:sp>
    <dsp:sp modelId="{4EB842D2-E49F-4B3B-A57D-4A35A0C32CC7}">
      <dsp:nvSpPr>
        <dsp:cNvPr id="0" name=""/>
        <dsp:cNvSpPr/>
      </dsp:nvSpPr>
      <dsp:spPr>
        <a:xfrm>
          <a:off x="5401922" y="1214585"/>
          <a:ext cx="2699881" cy="1710793"/>
        </a:xfrm>
        <a:prstGeom prst="rect">
          <a:avLst/>
        </a:prstGeom>
        <a:solidFill>
          <a:srgbClr val="D86D58"/>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2: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gốm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Lý – </a:t>
          </a:r>
          <a:r>
            <a:rPr lang="en-US" sz="2400" kern="1200" dirty="0" err="1">
              <a:latin typeface="Times New Roman" panose="02020603050405020304" pitchFamily="18" charset="0"/>
              <a:cs typeface="Times New Roman" panose="02020603050405020304" pitchFamily="18" charset="0"/>
            </a:rPr>
            <a:t>Trần</a:t>
          </a:r>
          <a:r>
            <a:rPr lang="en-US" sz="2400" kern="1200" dirty="0">
              <a:latin typeface="Times New Roman" panose="02020603050405020304" pitchFamily="18" charset="0"/>
              <a:cs typeface="Times New Roman" panose="02020603050405020304" pitchFamily="18" charset="0"/>
            </a:rPr>
            <a:t>.</a:t>
          </a:r>
        </a:p>
      </dsp:txBody>
      <dsp:txXfrm>
        <a:off x="5401922" y="1214585"/>
        <a:ext cx="2699881" cy="171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5AAC-F123-47ED-BCFD-69063AC8B8C7}">
      <dsp:nvSpPr>
        <dsp:cNvPr id="0" name=""/>
        <dsp:cNvSpPr/>
      </dsp:nvSpPr>
      <dsp:spPr>
        <a:xfrm>
          <a:off x="5591409" y="854515"/>
          <a:ext cx="331893" cy="1169876"/>
        </a:xfrm>
        <a:custGeom>
          <a:avLst/>
          <a:gdLst/>
          <a:ahLst/>
          <a:cxnLst/>
          <a:rect l="0" t="0" r="0" b="0"/>
          <a:pathLst>
            <a:path>
              <a:moveTo>
                <a:pt x="0" y="0"/>
              </a:moveTo>
              <a:lnTo>
                <a:pt x="0" y="1169876"/>
              </a:lnTo>
              <a:lnTo>
                <a:pt x="331893" y="1169876"/>
              </a:lnTo>
            </a:path>
          </a:pathLst>
        </a:custGeom>
        <a:noFill/>
        <a:ln w="6350" cap="flat" cmpd="sng" algn="ctr">
          <a:solidFill>
            <a:schemeClr val="accent2"/>
          </a:solidFill>
          <a:prstDash val="solid"/>
          <a:miter lim="800000"/>
        </a:ln>
        <a:effectLst/>
      </dsp:spPr>
      <dsp:style>
        <a:lnRef idx="1">
          <a:schemeClr val="accent2"/>
        </a:lnRef>
        <a:fillRef idx="0">
          <a:schemeClr val="accent2"/>
        </a:fillRef>
        <a:effectRef idx="0">
          <a:schemeClr val="accent2"/>
        </a:effectRef>
        <a:fontRef idx="minor">
          <a:schemeClr val="tx1"/>
        </a:fontRef>
      </dsp:style>
    </dsp:sp>
    <dsp:sp modelId="{1664889C-1430-4008-A2C7-0348BD3CF65C}">
      <dsp:nvSpPr>
        <dsp:cNvPr id="0" name=""/>
        <dsp:cNvSpPr/>
      </dsp:nvSpPr>
      <dsp:spPr>
        <a:xfrm>
          <a:off x="5111548" y="854515"/>
          <a:ext cx="479861" cy="1678804"/>
        </a:xfrm>
        <a:custGeom>
          <a:avLst/>
          <a:gdLst/>
          <a:ahLst/>
          <a:cxnLst/>
          <a:rect l="0" t="0" r="0" b="0"/>
          <a:pathLst>
            <a:path>
              <a:moveTo>
                <a:pt x="479861" y="0"/>
              </a:moveTo>
              <a:lnTo>
                <a:pt x="479861" y="1678804"/>
              </a:lnTo>
              <a:lnTo>
                <a:pt x="0" y="1678804"/>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13CCBE7-A9D9-4F06-A1A7-42F2BD6B5B77}">
      <dsp:nvSpPr>
        <dsp:cNvPr id="0" name=""/>
        <dsp:cNvSpPr/>
      </dsp:nvSpPr>
      <dsp:spPr>
        <a:xfrm>
          <a:off x="3934410" y="0"/>
          <a:ext cx="3313998" cy="854515"/>
        </a:xfrm>
        <a:prstGeom prst="rect">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kern="1200" dirty="0" err="1">
              <a:solidFill>
                <a:schemeClr val="tx1"/>
              </a:solidFill>
              <a:latin typeface="Times New Roman" panose="02020603050405020304" pitchFamily="18" charset="0"/>
              <a:cs typeface="Times New Roman" panose="02020603050405020304" pitchFamily="18" charset="0"/>
            </a:rPr>
            <a:t>Đồ</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gốm</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gia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dụng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của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người</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Việt</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934410" y="0"/>
        <a:ext cx="3313998" cy="854515"/>
      </dsp:txXfrm>
    </dsp:sp>
    <dsp:sp modelId="{2AADE80C-00ED-4445-9098-F63C8CBFE51F}">
      <dsp:nvSpPr>
        <dsp:cNvPr id="0" name=""/>
        <dsp:cNvSpPr/>
      </dsp:nvSpPr>
      <dsp:spPr>
        <a:xfrm>
          <a:off x="1447933" y="1214644"/>
          <a:ext cx="3663614" cy="2637350"/>
        </a:xfrm>
        <a:prstGeom prst="rect">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150000"/>
            </a:lnSpc>
            <a:spcBef>
              <a:spcPct val="0"/>
            </a:spcBef>
            <a:spcAft>
              <a:spcPct val="35000"/>
            </a:spcAft>
          </a:pPr>
          <a:r>
            <a:rPr lang="en-US" sz="2300" kern="1200" dirty="0" err="1">
              <a:solidFill>
                <a:schemeClr val="tx1"/>
              </a:solidFill>
              <a:latin typeface="Times New Roman" panose="02020603050405020304" pitchFamily="18" charset="0"/>
              <a:cs typeface="Times New Roman" panose="02020603050405020304" pitchFamily="18" charset="0"/>
            </a:rPr>
            <a:t>Phần</a:t>
          </a:r>
          <a:r>
            <a:rPr lang="en-US" sz="2300" kern="1200" dirty="0">
              <a:solidFill>
                <a:schemeClr val="tx1"/>
              </a:solidFill>
              <a:latin typeface="Times New Roman" panose="02020603050405020304" pitchFamily="18" charset="0"/>
              <a:cs typeface="Times New Roman" panose="02020603050405020304" pitchFamily="18" charset="0"/>
            </a:rPr>
            <a:t> 1 “</a:t>
          </a:r>
          <a:r>
            <a:rPr lang="en-US" sz="2300" i="1" kern="1200" dirty="0" err="1">
              <a:solidFill>
                <a:schemeClr val="tx1"/>
              </a:solidFill>
              <a:latin typeface="Times New Roman" panose="02020603050405020304" pitchFamily="18" charset="0"/>
              <a:cs typeface="Times New Roman" panose="02020603050405020304" pitchFamily="18" charset="0"/>
            </a:rPr>
            <a:t>Đồ</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gốm</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sứ</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nhỏ</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thế</a:t>
          </a:r>
          <a:r>
            <a:rPr lang="en-US" sz="2300" i="1" kern="1200" dirty="0">
              <a:solidFill>
                <a:schemeClr val="tx1"/>
              </a:solidFill>
              <a:latin typeface="Times New Roman" panose="02020603050405020304" pitchFamily="18" charset="0"/>
              <a:cs typeface="Times New Roman" panose="02020603050405020304" pitchFamily="18" charset="0"/>
            </a:rPr>
            <a:t> </a:t>
          </a:r>
          <a:r>
            <a:rPr lang="en-US" sz="2300" i="1" kern="1200" dirty="0" err="1">
              <a:solidFill>
                <a:schemeClr val="tx1"/>
              </a:solidFill>
              <a:latin typeface="Times New Roman" panose="02020603050405020304" pitchFamily="18" charset="0"/>
              <a:cs typeface="Times New Roman" panose="02020603050405020304" pitchFamily="18" charset="0"/>
            </a:rPr>
            <a:t>kỉ</a:t>
          </a:r>
          <a:r>
            <a:rPr lang="en-US" sz="2300" i="1" kern="1200" dirty="0">
              <a:solidFill>
                <a:schemeClr val="tx1"/>
              </a:solidFill>
              <a:latin typeface="Times New Roman" panose="02020603050405020304" pitchFamily="18" charset="0"/>
              <a:cs typeface="Times New Roman" panose="02020603050405020304" pitchFamily="18" charset="0"/>
            </a:rPr>
            <a:t> XVIII – XIX</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Đồ</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gốm</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sứ</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nhỏ</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dùng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trong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nhà</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có</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lịch</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sử</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phát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triển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liên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tục</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điển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hình</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là</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trường</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hợp</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của</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cái</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bát</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ăn</a:t>
          </a:r>
          <a:r>
            <a:rPr lang="en-US" sz="2300" kern="1200" dirty="0">
              <a:solidFill>
                <a:schemeClr val="tx1"/>
              </a:solidFill>
              <a:latin typeface="Times New Roman" panose="02020603050405020304" pitchFamily="18" charset="0"/>
              <a:cs typeface="Times New Roman" panose="02020603050405020304" pitchFamily="18" charset="0"/>
            </a:rPr>
            <a:t> </a:t>
          </a:r>
          <a:r>
            <a:rPr lang="en-US" sz="2300" kern="1200" dirty="0" err="1">
              <a:solidFill>
                <a:schemeClr val="tx1"/>
              </a:solidFill>
              <a:latin typeface="Times New Roman" panose="02020603050405020304" pitchFamily="18" charset="0"/>
              <a:cs typeface="Times New Roman" panose="02020603050405020304" pitchFamily="18" charset="0"/>
            </a:rPr>
            <a:t>cơm</a:t>
          </a:r>
          <a:r>
            <a:rPr lang="en-US" sz="2300" kern="1200" dirty="0">
              <a:solidFill>
                <a:schemeClr val="tx1"/>
              </a:solidFill>
              <a:latin typeface="Times New Roman" panose="02020603050405020304" pitchFamily="18" charset="0"/>
              <a:cs typeface="Times New Roman" panose="02020603050405020304" pitchFamily="18" charset="0"/>
            </a:rPr>
            <a:t>.</a:t>
          </a:r>
        </a:p>
      </dsp:txBody>
      <dsp:txXfrm>
        <a:off x="1447933" y="1214644"/>
        <a:ext cx="3663614" cy="2637350"/>
      </dsp:txXfrm>
    </dsp:sp>
    <dsp:sp modelId="{4EB842D2-E49F-4B3B-A57D-4A35A0C32CC7}">
      <dsp:nvSpPr>
        <dsp:cNvPr id="0" name=""/>
        <dsp:cNvSpPr/>
      </dsp:nvSpPr>
      <dsp:spPr>
        <a:xfrm>
          <a:off x="5923303" y="1168321"/>
          <a:ext cx="2620456" cy="1712141"/>
        </a:xfrm>
        <a:prstGeom prst="rect">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Phần</a:t>
          </a:r>
          <a:r>
            <a:rPr lang="en-US" sz="2400" kern="1200" dirty="0">
              <a:solidFill>
                <a:schemeClr val="tx1"/>
              </a:solidFill>
              <a:latin typeface="Times New Roman" panose="02020603050405020304" pitchFamily="18" charset="0"/>
              <a:cs typeface="Times New Roman" panose="02020603050405020304" pitchFamily="18" charset="0"/>
            </a:rPr>
            <a:t> 2: </a:t>
          </a:r>
          <a:r>
            <a:rPr lang="en-US" sz="2400" kern="1200" dirty="0" err="1">
              <a:solidFill>
                <a:schemeClr val="tx1"/>
              </a:solidFill>
              <a:latin typeface="Times New Roman" panose="02020603050405020304" pitchFamily="18" charset="0"/>
              <a:cs typeface="Times New Roman" panose="02020603050405020304" pitchFamily="18" charset="0"/>
            </a:rPr>
            <a:t>Đặc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điểm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đồ</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gốm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thời</a:t>
          </a:r>
          <a:r>
            <a:rPr lang="en-US" sz="2400" kern="1200" dirty="0">
              <a:solidFill>
                <a:schemeClr val="tx1"/>
              </a:solidFill>
              <a:latin typeface="Times New Roman" panose="02020603050405020304" pitchFamily="18" charset="0"/>
              <a:cs typeface="Times New Roman" panose="02020603050405020304" pitchFamily="18" charset="0"/>
            </a:rPr>
            <a:t> Lý – </a:t>
          </a:r>
          <a:r>
            <a:rPr lang="en-US" sz="2400" kern="1200" dirty="0" err="1">
              <a:solidFill>
                <a:schemeClr val="tx1"/>
              </a:solidFill>
              <a:latin typeface="Times New Roman" panose="02020603050405020304" pitchFamily="18" charset="0"/>
              <a:cs typeface="Times New Roman" panose="02020603050405020304" pitchFamily="18" charset="0"/>
            </a:rPr>
            <a:t>Trần</a:t>
          </a:r>
          <a:r>
            <a:rPr lang="en-US" sz="2400" kern="1200" dirty="0">
              <a:solidFill>
                <a:schemeClr val="tx1"/>
              </a:solidFill>
              <a:latin typeface="Times New Roman" panose="02020603050405020304" pitchFamily="18" charset="0"/>
              <a:cs typeface="Times New Roman" panose="02020603050405020304" pitchFamily="18" charset="0"/>
            </a:rPr>
            <a:t>.</a:t>
          </a:r>
        </a:p>
      </dsp:txBody>
      <dsp:txXfrm>
        <a:off x="5923303" y="1168321"/>
        <a:ext cx="2620456" cy="17121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383841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151150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19082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17024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7A7ADA-8933-43C8-B805-D39616A455C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48660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7A7ADA-8933-43C8-B805-D39616A455C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133407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7A7ADA-8933-43C8-B805-D39616A455C2}" type="datetimeFigureOut">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625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7A7ADA-8933-43C8-B805-D39616A455C2}" type="datetimeFigureOut">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97444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A7ADA-8933-43C8-B805-D39616A455C2}"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2559035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7A7ADA-8933-43C8-B805-D39616A455C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326281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7A7ADA-8933-43C8-B805-D39616A455C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43B4E-3C73-4C9D-9362-5F4CA4458D82}" type="slidenum">
              <a:rPr lang="en-US" smtClean="0"/>
              <a:t>‹#›</a:t>
            </a:fld>
            <a:endParaRPr lang="en-US"/>
          </a:p>
        </p:txBody>
      </p:sp>
    </p:spTree>
    <p:extLst>
      <p:ext uri="{BB962C8B-B14F-4D97-AF65-F5344CB8AC3E}">
        <p14:creationId xmlns:p14="http://schemas.microsoft.com/office/powerpoint/2010/main" val="90514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A7ADA-8933-43C8-B805-D39616A455C2}" type="datetimeFigureOut">
              <a:rPr lang="en-US" smtClean="0"/>
              <a:t>8/7/2023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43B4E-3C73-4C9D-9362-5F4CA4458D82}" type="slidenum">
              <a:rPr lang="en-US" smtClean="0"/>
              <a:t>‹#›</a:t>
            </a:fld>
            <a:endParaRPr lang="en-US"/>
          </a:p>
        </p:txBody>
      </p:sp>
    </p:spTree>
    <p:extLst>
      <p:ext uri="{BB962C8B-B14F-4D97-AF65-F5344CB8AC3E}">
        <p14:creationId xmlns:p14="http://schemas.microsoft.com/office/powerpoint/2010/main" val="1463601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baodantoc.vn/nghe-thuat-lam-gom-cua-nguoi-cham-duoc-unesco-ghi-danh-1669740723809.htm"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785588">
            <a:off x="3358074" y="6037797"/>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oogle Shape;1029;p36"/>
          <p:cNvGrpSpPr/>
          <p:nvPr/>
        </p:nvGrpSpPr>
        <p:grpSpPr>
          <a:xfrm>
            <a:off x="10910560" y="0"/>
            <a:ext cx="832129" cy="2180873"/>
            <a:chOff x="1413550" y="303450"/>
            <a:chExt cx="1105525" cy="2897400"/>
          </a:xfrm>
          <a:solidFill>
            <a:srgbClr val="D86D58"/>
          </a:solidFill>
        </p:grpSpPr>
        <p:sp>
          <p:nvSpPr>
            <p:cNvPr id="6" name="Google Shape;1030;p36"/>
            <p:cNvSpPr/>
            <p:nvPr/>
          </p:nvSpPr>
          <p:spPr>
            <a:xfrm>
              <a:off x="1962150" y="2950200"/>
              <a:ext cx="8950" cy="184875"/>
            </a:xfrm>
            <a:custGeom>
              <a:avLst/>
              <a:gdLst/>
              <a:ahLst/>
              <a:cxnLst/>
              <a:rect l="l" t="t" r="r" b="b"/>
              <a:pathLst>
                <a:path w="358" h="7395" extrusionOk="0">
                  <a:moveTo>
                    <a:pt x="24" y="0"/>
                  </a:moveTo>
                  <a:lnTo>
                    <a:pt x="0" y="7370"/>
                  </a:lnTo>
                  <a:cubicBezTo>
                    <a:pt x="107" y="7382"/>
                    <a:pt x="226" y="7382"/>
                    <a:pt x="333" y="7394"/>
                  </a:cubicBezTo>
                  <a:lnTo>
                    <a:pt x="357" y="24"/>
                  </a:lnTo>
                  <a:cubicBezTo>
                    <a:pt x="250" y="12"/>
                    <a:pt x="131"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31;p36"/>
            <p:cNvSpPr/>
            <p:nvPr/>
          </p:nvSpPr>
          <p:spPr>
            <a:xfrm>
              <a:off x="1961250" y="2949600"/>
              <a:ext cx="10725" cy="186350"/>
            </a:xfrm>
            <a:custGeom>
              <a:avLst/>
              <a:gdLst/>
              <a:ahLst/>
              <a:cxnLst/>
              <a:rect l="l" t="t" r="r" b="b"/>
              <a:pathLst>
                <a:path w="429" h="7454" extrusionOk="0">
                  <a:moveTo>
                    <a:pt x="96" y="60"/>
                  </a:moveTo>
                  <a:cubicBezTo>
                    <a:pt x="179" y="60"/>
                    <a:pt x="274" y="72"/>
                    <a:pt x="357" y="84"/>
                  </a:cubicBezTo>
                  <a:lnTo>
                    <a:pt x="334" y="7382"/>
                  </a:lnTo>
                  <a:cubicBezTo>
                    <a:pt x="250" y="7370"/>
                    <a:pt x="155" y="7370"/>
                    <a:pt x="72" y="7359"/>
                  </a:cubicBezTo>
                  <a:lnTo>
                    <a:pt x="96" y="60"/>
                  </a:lnTo>
                  <a:close/>
                  <a:moveTo>
                    <a:pt x="222" y="0"/>
                  </a:moveTo>
                  <a:cubicBezTo>
                    <a:pt x="161" y="0"/>
                    <a:pt x="96" y="6"/>
                    <a:pt x="24" y="24"/>
                  </a:cubicBezTo>
                  <a:cubicBezTo>
                    <a:pt x="24" y="24"/>
                    <a:pt x="0" y="7394"/>
                    <a:pt x="36" y="7430"/>
                  </a:cubicBezTo>
                  <a:cubicBezTo>
                    <a:pt x="143" y="7442"/>
                    <a:pt x="262" y="7442"/>
                    <a:pt x="369" y="7454"/>
                  </a:cubicBezTo>
                  <a:cubicBezTo>
                    <a:pt x="381" y="7454"/>
                    <a:pt x="393" y="7454"/>
                    <a:pt x="405" y="7418"/>
                  </a:cubicBezTo>
                  <a:cubicBezTo>
                    <a:pt x="405" y="7418"/>
                    <a:pt x="429" y="48"/>
                    <a:pt x="393" y="12"/>
                  </a:cubicBezTo>
                  <a:cubicBezTo>
                    <a:pt x="340" y="6"/>
                    <a:pt x="283" y="0"/>
                    <a:pt x="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32;p36"/>
            <p:cNvSpPr/>
            <p:nvPr/>
          </p:nvSpPr>
          <p:spPr>
            <a:xfrm>
              <a:off x="1970475" y="2945425"/>
              <a:ext cx="2400" cy="189650"/>
            </a:xfrm>
            <a:custGeom>
              <a:avLst/>
              <a:gdLst/>
              <a:ahLst/>
              <a:cxnLst/>
              <a:rect l="l" t="t" r="r" b="b"/>
              <a:pathLst>
                <a:path w="96" h="7586" extrusionOk="0">
                  <a:moveTo>
                    <a:pt x="96" y="1"/>
                  </a:moveTo>
                  <a:lnTo>
                    <a:pt x="24" y="215"/>
                  </a:lnTo>
                  <a:lnTo>
                    <a:pt x="0"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33;p36"/>
            <p:cNvSpPr/>
            <p:nvPr/>
          </p:nvSpPr>
          <p:spPr>
            <a:xfrm>
              <a:off x="1969575" y="2945125"/>
              <a:ext cx="4200" cy="190825"/>
            </a:xfrm>
            <a:custGeom>
              <a:avLst/>
              <a:gdLst/>
              <a:ahLst/>
              <a:cxnLst/>
              <a:rect l="l" t="t" r="r" b="b"/>
              <a:pathLst>
                <a:path w="168" h="7633" extrusionOk="0">
                  <a:moveTo>
                    <a:pt x="96" y="227"/>
                  </a:moveTo>
                  <a:cubicBezTo>
                    <a:pt x="96" y="234"/>
                    <a:pt x="84" y="7383"/>
                    <a:pt x="72" y="7395"/>
                  </a:cubicBezTo>
                  <a:lnTo>
                    <a:pt x="96" y="227"/>
                  </a:lnTo>
                  <a:close/>
                  <a:moveTo>
                    <a:pt x="108" y="1"/>
                  </a:moveTo>
                  <a:cubicBezTo>
                    <a:pt x="108" y="1"/>
                    <a:pt x="24" y="215"/>
                    <a:pt x="24" y="227"/>
                  </a:cubicBezTo>
                  <a:cubicBezTo>
                    <a:pt x="24" y="227"/>
                    <a:pt x="1" y="7597"/>
                    <a:pt x="36" y="7633"/>
                  </a:cubicBezTo>
                  <a:cubicBezTo>
                    <a:pt x="60" y="7633"/>
                    <a:pt x="72" y="7633"/>
                    <a:pt x="72" y="7609"/>
                  </a:cubicBezTo>
                  <a:cubicBezTo>
                    <a:pt x="72" y="7609"/>
                    <a:pt x="144" y="7395"/>
                    <a:pt x="155" y="7383"/>
                  </a:cubicBezTo>
                  <a:cubicBezTo>
                    <a:pt x="155"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34;p36"/>
            <p:cNvSpPr/>
            <p:nvPr/>
          </p:nvSpPr>
          <p:spPr>
            <a:xfrm>
              <a:off x="1962725" y="2944825"/>
              <a:ext cx="10150" cy="6000"/>
            </a:xfrm>
            <a:custGeom>
              <a:avLst/>
              <a:gdLst/>
              <a:ahLst/>
              <a:cxnLst/>
              <a:rect l="l" t="t" r="r" b="b"/>
              <a:pathLst>
                <a:path w="406" h="240" extrusionOk="0">
                  <a:moveTo>
                    <a:pt x="13" y="1"/>
                  </a:moveTo>
                  <a:lnTo>
                    <a:pt x="1" y="215"/>
                  </a:lnTo>
                  <a:cubicBezTo>
                    <a:pt x="108" y="215"/>
                    <a:pt x="227" y="227"/>
                    <a:pt x="334" y="239"/>
                  </a:cubicBezTo>
                  <a:lnTo>
                    <a:pt x="406" y="25"/>
                  </a:lnTo>
                  <a:cubicBezTo>
                    <a:pt x="275" y="13"/>
                    <a:pt x="144"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35;p36"/>
            <p:cNvSpPr/>
            <p:nvPr/>
          </p:nvSpPr>
          <p:spPr>
            <a:xfrm>
              <a:off x="1978800" y="2952275"/>
              <a:ext cx="8075" cy="186350"/>
            </a:xfrm>
            <a:custGeom>
              <a:avLst/>
              <a:gdLst/>
              <a:ahLst/>
              <a:cxnLst/>
              <a:rect l="l" t="t" r="r" b="b"/>
              <a:pathLst>
                <a:path w="323" h="7454" extrusionOk="0">
                  <a:moveTo>
                    <a:pt x="25" y="1"/>
                  </a:moveTo>
                  <a:lnTo>
                    <a:pt x="1" y="7371"/>
                  </a:lnTo>
                  <a:cubicBezTo>
                    <a:pt x="108" y="7394"/>
                    <a:pt x="203" y="7418"/>
                    <a:pt x="310" y="7454"/>
                  </a:cubicBezTo>
                  <a:lnTo>
                    <a:pt x="322" y="84"/>
                  </a:lnTo>
                  <a:cubicBezTo>
                    <a:pt x="227" y="48"/>
                    <a:pt x="120" y="24"/>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6;p36"/>
            <p:cNvSpPr/>
            <p:nvPr/>
          </p:nvSpPr>
          <p:spPr>
            <a:xfrm>
              <a:off x="1986550" y="2949600"/>
              <a:ext cx="5075" cy="189025"/>
            </a:xfrm>
            <a:custGeom>
              <a:avLst/>
              <a:gdLst/>
              <a:ahLst/>
              <a:cxnLst/>
              <a:rect l="l" t="t" r="r" b="b"/>
              <a:pathLst>
                <a:path w="203" h="7561" extrusionOk="0">
                  <a:moveTo>
                    <a:pt x="203" y="0"/>
                  </a:moveTo>
                  <a:lnTo>
                    <a:pt x="12" y="191"/>
                  </a:lnTo>
                  <a:lnTo>
                    <a:pt x="0" y="7561"/>
                  </a:lnTo>
                  <a:lnTo>
                    <a:pt x="191" y="7382"/>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7;p36"/>
            <p:cNvSpPr/>
            <p:nvPr/>
          </p:nvSpPr>
          <p:spPr>
            <a:xfrm>
              <a:off x="1985650" y="2949000"/>
              <a:ext cx="6875" cy="190525"/>
            </a:xfrm>
            <a:custGeom>
              <a:avLst/>
              <a:gdLst/>
              <a:ahLst/>
              <a:cxnLst/>
              <a:rect l="l" t="t" r="r" b="b"/>
              <a:pathLst>
                <a:path w="275" h="7621" extrusionOk="0">
                  <a:moveTo>
                    <a:pt x="203" y="108"/>
                  </a:moveTo>
                  <a:lnTo>
                    <a:pt x="191" y="7383"/>
                  </a:lnTo>
                  <a:lnTo>
                    <a:pt x="72" y="7502"/>
                  </a:lnTo>
                  <a:lnTo>
                    <a:pt x="84" y="227"/>
                  </a:lnTo>
                  <a:lnTo>
                    <a:pt x="203" y="108"/>
                  </a:lnTo>
                  <a:close/>
                  <a:moveTo>
                    <a:pt x="215" y="1"/>
                  </a:moveTo>
                  <a:cubicBezTo>
                    <a:pt x="215" y="1"/>
                    <a:pt x="24" y="191"/>
                    <a:pt x="13" y="215"/>
                  </a:cubicBezTo>
                  <a:cubicBezTo>
                    <a:pt x="13" y="215"/>
                    <a:pt x="1" y="7585"/>
                    <a:pt x="36" y="7621"/>
                  </a:cubicBezTo>
                  <a:cubicBezTo>
                    <a:pt x="36" y="7621"/>
                    <a:pt x="48" y="7621"/>
                    <a:pt x="60" y="7609"/>
                  </a:cubicBezTo>
                  <a:cubicBezTo>
                    <a:pt x="60" y="7609"/>
                    <a:pt x="251" y="7430"/>
                    <a:pt x="263" y="7406"/>
                  </a:cubicBezTo>
                  <a:cubicBezTo>
                    <a:pt x="263" y="7406"/>
                    <a:pt x="274" y="24"/>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38;p36"/>
            <p:cNvSpPr/>
            <p:nvPr/>
          </p:nvSpPr>
          <p:spPr>
            <a:xfrm>
              <a:off x="1979400" y="2946925"/>
              <a:ext cx="12225" cy="7450"/>
            </a:xfrm>
            <a:custGeom>
              <a:avLst/>
              <a:gdLst/>
              <a:ahLst/>
              <a:cxnLst/>
              <a:rect l="l" t="t" r="r" b="b"/>
              <a:pathLst>
                <a:path w="489" h="298" extrusionOk="0">
                  <a:moveTo>
                    <a:pt x="132" y="0"/>
                  </a:moveTo>
                  <a:lnTo>
                    <a:pt x="1" y="215"/>
                  </a:lnTo>
                  <a:cubicBezTo>
                    <a:pt x="96" y="238"/>
                    <a:pt x="203" y="262"/>
                    <a:pt x="298" y="298"/>
                  </a:cubicBezTo>
                  <a:lnTo>
                    <a:pt x="489" y="107"/>
                  </a:lnTo>
                  <a:cubicBezTo>
                    <a:pt x="382" y="72"/>
                    <a:pt x="251" y="36"/>
                    <a:pt x="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9;p36"/>
            <p:cNvSpPr/>
            <p:nvPr/>
          </p:nvSpPr>
          <p:spPr>
            <a:xfrm>
              <a:off x="1999350" y="2957050"/>
              <a:ext cx="7750" cy="188125"/>
            </a:xfrm>
            <a:custGeom>
              <a:avLst/>
              <a:gdLst/>
              <a:ahLst/>
              <a:cxnLst/>
              <a:rect l="l" t="t" r="r" b="b"/>
              <a:pathLst>
                <a:path w="310" h="7525" extrusionOk="0">
                  <a:moveTo>
                    <a:pt x="310" y="0"/>
                  </a:moveTo>
                  <a:lnTo>
                    <a:pt x="24" y="143"/>
                  </a:lnTo>
                  <a:lnTo>
                    <a:pt x="0" y="7525"/>
                  </a:lnTo>
                  <a:lnTo>
                    <a:pt x="286" y="7382"/>
                  </a:ln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0;p36"/>
            <p:cNvSpPr/>
            <p:nvPr/>
          </p:nvSpPr>
          <p:spPr>
            <a:xfrm>
              <a:off x="1993400" y="2957050"/>
              <a:ext cx="6575" cy="188125"/>
            </a:xfrm>
            <a:custGeom>
              <a:avLst/>
              <a:gdLst/>
              <a:ahLst/>
              <a:cxnLst/>
              <a:rect l="l" t="t" r="r" b="b"/>
              <a:pathLst>
                <a:path w="263" h="7525" extrusionOk="0">
                  <a:moveTo>
                    <a:pt x="24" y="0"/>
                  </a:moveTo>
                  <a:lnTo>
                    <a:pt x="0" y="7382"/>
                  </a:lnTo>
                  <a:cubicBezTo>
                    <a:pt x="48" y="7406"/>
                    <a:pt x="84" y="7430"/>
                    <a:pt x="131" y="7453"/>
                  </a:cubicBezTo>
                  <a:cubicBezTo>
                    <a:pt x="167" y="7477"/>
                    <a:pt x="203" y="7501"/>
                    <a:pt x="238" y="7525"/>
                  </a:cubicBezTo>
                  <a:lnTo>
                    <a:pt x="262" y="143"/>
                  </a:lnTo>
                  <a:cubicBezTo>
                    <a:pt x="226" y="119"/>
                    <a:pt x="191" y="95"/>
                    <a:pt x="155" y="72"/>
                  </a:cubicBezTo>
                  <a:cubicBezTo>
                    <a:pt x="107" y="48"/>
                    <a:pt x="72" y="24"/>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1;p36"/>
            <p:cNvSpPr/>
            <p:nvPr/>
          </p:nvSpPr>
          <p:spPr>
            <a:xfrm>
              <a:off x="1993975" y="2952875"/>
              <a:ext cx="13125" cy="7775"/>
            </a:xfrm>
            <a:custGeom>
              <a:avLst/>
              <a:gdLst/>
              <a:ahLst/>
              <a:cxnLst/>
              <a:rect l="l" t="t" r="r" b="b"/>
              <a:pathLst>
                <a:path w="525" h="311" extrusionOk="0">
                  <a:moveTo>
                    <a:pt x="239" y="0"/>
                  </a:moveTo>
                  <a:lnTo>
                    <a:pt x="1" y="167"/>
                  </a:lnTo>
                  <a:cubicBezTo>
                    <a:pt x="49" y="191"/>
                    <a:pt x="84" y="215"/>
                    <a:pt x="132" y="239"/>
                  </a:cubicBezTo>
                  <a:cubicBezTo>
                    <a:pt x="168" y="262"/>
                    <a:pt x="203" y="286"/>
                    <a:pt x="239" y="310"/>
                  </a:cubicBezTo>
                  <a:lnTo>
                    <a:pt x="525" y="167"/>
                  </a:lnTo>
                  <a:cubicBezTo>
                    <a:pt x="489" y="143"/>
                    <a:pt x="442" y="120"/>
                    <a:pt x="394" y="84"/>
                  </a:cubicBezTo>
                  <a:cubicBezTo>
                    <a:pt x="346" y="60"/>
                    <a:pt x="287" y="36"/>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2;p36"/>
            <p:cNvSpPr/>
            <p:nvPr/>
          </p:nvSpPr>
          <p:spPr>
            <a:xfrm>
              <a:off x="2008275" y="2967150"/>
              <a:ext cx="9250" cy="186375"/>
            </a:xfrm>
            <a:custGeom>
              <a:avLst/>
              <a:gdLst/>
              <a:ahLst/>
              <a:cxnLst/>
              <a:rect l="l" t="t" r="r" b="b"/>
              <a:pathLst>
                <a:path w="370" h="7455" extrusionOk="0">
                  <a:moveTo>
                    <a:pt x="370" y="1"/>
                  </a:moveTo>
                  <a:lnTo>
                    <a:pt x="24" y="72"/>
                  </a:lnTo>
                  <a:lnTo>
                    <a:pt x="0" y="7454"/>
                  </a:lnTo>
                  <a:lnTo>
                    <a:pt x="346" y="7371"/>
                  </a:lnTo>
                  <a:lnTo>
                    <a:pt x="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3;p36"/>
            <p:cNvSpPr/>
            <p:nvPr/>
          </p:nvSpPr>
          <p:spPr>
            <a:xfrm>
              <a:off x="2004400" y="2964775"/>
              <a:ext cx="4500" cy="188750"/>
            </a:xfrm>
            <a:custGeom>
              <a:avLst/>
              <a:gdLst/>
              <a:ahLst/>
              <a:cxnLst/>
              <a:rect l="l" t="t" r="r" b="b"/>
              <a:pathLst>
                <a:path w="180" h="7550" extrusionOk="0">
                  <a:moveTo>
                    <a:pt x="25" y="1"/>
                  </a:moveTo>
                  <a:lnTo>
                    <a:pt x="1" y="7371"/>
                  </a:lnTo>
                  <a:cubicBezTo>
                    <a:pt x="60" y="7430"/>
                    <a:pt x="108" y="7490"/>
                    <a:pt x="155" y="7549"/>
                  </a:cubicBezTo>
                  <a:lnTo>
                    <a:pt x="179" y="167"/>
                  </a:lnTo>
                  <a:cubicBezTo>
                    <a:pt x="132" y="108"/>
                    <a:pt x="84" y="48"/>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44;p36"/>
            <p:cNvSpPr/>
            <p:nvPr/>
          </p:nvSpPr>
          <p:spPr>
            <a:xfrm>
              <a:off x="2005000" y="2961800"/>
              <a:ext cx="12525" cy="7175"/>
            </a:xfrm>
            <a:custGeom>
              <a:avLst/>
              <a:gdLst/>
              <a:ahLst/>
              <a:cxnLst/>
              <a:rect l="l" t="t" r="r" b="b"/>
              <a:pathLst>
                <a:path w="501" h="287" extrusionOk="0">
                  <a:moveTo>
                    <a:pt x="322" y="1"/>
                  </a:moveTo>
                  <a:lnTo>
                    <a:pt x="1" y="120"/>
                  </a:lnTo>
                  <a:cubicBezTo>
                    <a:pt x="60" y="167"/>
                    <a:pt x="108" y="227"/>
                    <a:pt x="155" y="286"/>
                  </a:cubicBezTo>
                  <a:lnTo>
                    <a:pt x="501" y="215"/>
                  </a:lnTo>
                  <a:cubicBezTo>
                    <a:pt x="453" y="144"/>
                    <a:pt x="393" y="72"/>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5;p36"/>
            <p:cNvSpPr/>
            <p:nvPr/>
          </p:nvSpPr>
          <p:spPr>
            <a:xfrm>
              <a:off x="2011850" y="2978475"/>
              <a:ext cx="9850" cy="184575"/>
            </a:xfrm>
            <a:custGeom>
              <a:avLst/>
              <a:gdLst/>
              <a:ahLst/>
              <a:cxnLst/>
              <a:rect l="l" t="t" r="r" b="b"/>
              <a:pathLst>
                <a:path w="394" h="7383" extrusionOk="0">
                  <a:moveTo>
                    <a:pt x="393" y="0"/>
                  </a:moveTo>
                  <a:lnTo>
                    <a:pt x="24" y="12"/>
                  </a:lnTo>
                  <a:lnTo>
                    <a:pt x="0" y="7382"/>
                  </a:lnTo>
                  <a:lnTo>
                    <a:pt x="381" y="7382"/>
                  </a:lnTo>
                  <a:lnTo>
                    <a:pt x="3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6;p36"/>
            <p:cNvSpPr/>
            <p:nvPr/>
          </p:nvSpPr>
          <p:spPr>
            <a:xfrm>
              <a:off x="2010950" y="2977575"/>
              <a:ext cx="11625" cy="186350"/>
            </a:xfrm>
            <a:custGeom>
              <a:avLst/>
              <a:gdLst/>
              <a:ahLst/>
              <a:cxnLst/>
              <a:rect l="l" t="t" r="r" b="b"/>
              <a:pathLst>
                <a:path w="465" h="7454" extrusionOk="0">
                  <a:moveTo>
                    <a:pt x="394" y="72"/>
                  </a:moveTo>
                  <a:lnTo>
                    <a:pt x="382" y="7383"/>
                  </a:lnTo>
                  <a:lnTo>
                    <a:pt x="72" y="7383"/>
                  </a:lnTo>
                  <a:lnTo>
                    <a:pt x="96" y="84"/>
                  </a:lnTo>
                  <a:lnTo>
                    <a:pt x="394" y="72"/>
                  </a:lnTo>
                  <a:close/>
                  <a:moveTo>
                    <a:pt x="429" y="1"/>
                  </a:moveTo>
                  <a:cubicBezTo>
                    <a:pt x="429" y="1"/>
                    <a:pt x="60" y="13"/>
                    <a:pt x="24" y="48"/>
                  </a:cubicBezTo>
                  <a:cubicBezTo>
                    <a:pt x="24" y="48"/>
                    <a:pt x="1" y="7418"/>
                    <a:pt x="36" y="7454"/>
                  </a:cubicBezTo>
                  <a:cubicBezTo>
                    <a:pt x="36" y="7454"/>
                    <a:pt x="417" y="7454"/>
                    <a:pt x="453" y="7418"/>
                  </a:cubicBezTo>
                  <a:cubicBezTo>
                    <a:pt x="453" y="7418"/>
                    <a:pt x="465"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7;p36"/>
            <p:cNvSpPr/>
            <p:nvPr/>
          </p:nvSpPr>
          <p:spPr>
            <a:xfrm>
              <a:off x="2010650" y="2973700"/>
              <a:ext cx="1825" cy="189350"/>
            </a:xfrm>
            <a:custGeom>
              <a:avLst/>
              <a:gdLst/>
              <a:ahLst/>
              <a:cxnLst/>
              <a:rect l="l" t="t" r="r" b="b"/>
              <a:pathLst>
                <a:path w="73" h="7574" extrusionOk="0">
                  <a:moveTo>
                    <a:pt x="25" y="1"/>
                  </a:moveTo>
                  <a:lnTo>
                    <a:pt x="1" y="7383"/>
                  </a:lnTo>
                  <a:cubicBezTo>
                    <a:pt x="25" y="7442"/>
                    <a:pt x="48" y="7514"/>
                    <a:pt x="48" y="7573"/>
                  </a:cubicBezTo>
                  <a:lnTo>
                    <a:pt x="72" y="203"/>
                  </a:lnTo>
                  <a:cubicBezTo>
                    <a:pt x="60" y="132"/>
                    <a:pt x="48" y="72"/>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8;p36"/>
            <p:cNvSpPr/>
            <p:nvPr/>
          </p:nvSpPr>
          <p:spPr>
            <a:xfrm>
              <a:off x="2011250" y="2972825"/>
              <a:ext cx="10450" cy="5975"/>
            </a:xfrm>
            <a:custGeom>
              <a:avLst/>
              <a:gdLst/>
              <a:ahLst/>
              <a:cxnLst/>
              <a:rect l="l" t="t" r="r" b="b"/>
              <a:pathLst>
                <a:path w="418" h="239" extrusionOk="0">
                  <a:moveTo>
                    <a:pt x="370" y="0"/>
                  </a:moveTo>
                  <a:lnTo>
                    <a:pt x="1" y="36"/>
                  </a:lnTo>
                  <a:cubicBezTo>
                    <a:pt x="24" y="107"/>
                    <a:pt x="36" y="167"/>
                    <a:pt x="48" y="238"/>
                  </a:cubicBezTo>
                  <a:lnTo>
                    <a:pt x="417" y="226"/>
                  </a:lnTo>
                  <a:cubicBezTo>
                    <a:pt x="417" y="155"/>
                    <a:pt x="393" y="72"/>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9;p36"/>
            <p:cNvSpPr/>
            <p:nvPr/>
          </p:nvSpPr>
          <p:spPr>
            <a:xfrm>
              <a:off x="2019000" y="2984425"/>
              <a:ext cx="2400" cy="189925"/>
            </a:xfrm>
            <a:custGeom>
              <a:avLst/>
              <a:gdLst/>
              <a:ahLst/>
              <a:cxnLst/>
              <a:rect l="l" t="t" r="r" b="b"/>
              <a:pathLst>
                <a:path w="96" h="7597" extrusionOk="0">
                  <a:moveTo>
                    <a:pt x="95" y="1"/>
                  </a:moveTo>
                  <a:lnTo>
                    <a:pt x="95" y="1"/>
                  </a:lnTo>
                  <a:cubicBezTo>
                    <a:pt x="83" y="72"/>
                    <a:pt x="60" y="155"/>
                    <a:pt x="12" y="227"/>
                  </a:cubicBezTo>
                  <a:lnTo>
                    <a:pt x="0" y="7597"/>
                  </a:lnTo>
                  <a:cubicBezTo>
                    <a:pt x="36" y="7525"/>
                    <a:pt x="60" y="7454"/>
                    <a:pt x="72" y="7370"/>
                  </a:cubicBezTo>
                  <a:lnTo>
                    <a:pt x="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0;p36"/>
            <p:cNvSpPr/>
            <p:nvPr/>
          </p:nvSpPr>
          <p:spPr>
            <a:xfrm>
              <a:off x="2018100" y="2984125"/>
              <a:ext cx="4200" cy="191125"/>
            </a:xfrm>
            <a:custGeom>
              <a:avLst/>
              <a:gdLst/>
              <a:ahLst/>
              <a:cxnLst/>
              <a:rect l="l" t="t" r="r" b="b"/>
              <a:pathLst>
                <a:path w="168" h="7645" extrusionOk="0">
                  <a:moveTo>
                    <a:pt x="96" y="230"/>
                  </a:moveTo>
                  <a:cubicBezTo>
                    <a:pt x="95" y="398"/>
                    <a:pt x="72" y="7313"/>
                    <a:pt x="72" y="7417"/>
                  </a:cubicBezTo>
                  <a:lnTo>
                    <a:pt x="72" y="7417"/>
                  </a:lnTo>
                  <a:lnTo>
                    <a:pt x="84" y="251"/>
                  </a:lnTo>
                  <a:cubicBezTo>
                    <a:pt x="94" y="240"/>
                    <a:pt x="96" y="239"/>
                    <a:pt x="96" y="230"/>
                  </a:cubicBezTo>
                  <a:close/>
                  <a:moveTo>
                    <a:pt x="96" y="1"/>
                  </a:moveTo>
                  <a:cubicBezTo>
                    <a:pt x="84" y="72"/>
                    <a:pt x="60" y="143"/>
                    <a:pt x="12" y="239"/>
                  </a:cubicBezTo>
                  <a:cubicBezTo>
                    <a:pt x="12" y="239"/>
                    <a:pt x="0" y="7609"/>
                    <a:pt x="36" y="7644"/>
                  </a:cubicBezTo>
                  <a:cubicBezTo>
                    <a:pt x="48" y="7644"/>
                    <a:pt x="60" y="7644"/>
                    <a:pt x="60" y="7632"/>
                  </a:cubicBezTo>
                  <a:cubicBezTo>
                    <a:pt x="108" y="7549"/>
                    <a:pt x="131" y="7466"/>
                    <a:pt x="143" y="7382"/>
                  </a:cubicBezTo>
                  <a:cubicBezTo>
                    <a:pt x="143" y="7382"/>
                    <a:pt x="167" y="13"/>
                    <a:pt x="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1;p36"/>
            <p:cNvSpPr/>
            <p:nvPr/>
          </p:nvSpPr>
          <p:spPr>
            <a:xfrm>
              <a:off x="2009775" y="2988600"/>
              <a:ext cx="9525" cy="185750"/>
            </a:xfrm>
            <a:custGeom>
              <a:avLst/>
              <a:gdLst/>
              <a:ahLst/>
              <a:cxnLst/>
              <a:rect l="l" t="t" r="r" b="b"/>
              <a:pathLst>
                <a:path w="381" h="7430" extrusionOk="0">
                  <a:moveTo>
                    <a:pt x="24" y="0"/>
                  </a:moveTo>
                  <a:lnTo>
                    <a:pt x="0" y="7370"/>
                  </a:lnTo>
                  <a:lnTo>
                    <a:pt x="369" y="7430"/>
                  </a:lnTo>
                  <a:lnTo>
                    <a:pt x="381"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2;p36"/>
            <p:cNvSpPr/>
            <p:nvPr/>
          </p:nvSpPr>
          <p:spPr>
            <a:xfrm>
              <a:off x="2008875" y="2988300"/>
              <a:ext cx="11325" cy="186950"/>
            </a:xfrm>
            <a:custGeom>
              <a:avLst/>
              <a:gdLst/>
              <a:ahLst/>
              <a:cxnLst/>
              <a:rect l="l" t="t" r="r" b="b"/>
              <a:pathLst>
                <a:path w="453" h="7478" extrusionOk="0">
                  <a:moveTo>
                    <a:pt x="96" y="48"/>
                  </a:moveTo>
                  <a:lnTo>
                    <a:pt x="381" y="96"/>
                  </a:lnTo>
                  <a:lnTo>
                    <a:pt x="369" y="7406"/>
                  </a:lnTo>
                  <a:lnTo>
                    <a:pt x="72" y="7358"/>
                  </a:lnTo>
                  <a:lnTo>
                    <a:pt x="96" y="48"/>
                  </a:lnTo>
                  <a:close/>
                  <a:moveTo>
                    <a:pt x="98" y="1"/>
                  </a:moveTo>
                  <a:cubicBezTo>
                    <a:pt x="63" y="1"/>
                    <a:pt x="35" y="4"/>
                    <a:pt x="24" y="12"/>
                  </a:cubicBezTo>
                  <a:cubicBezTo>
                    <a:pt x="24" y="12"/>
                    <a:pt x="0" y="7382"/>
                    <a:pt x="36" y="7418"/>
                  </a:cubicBezTo>
                  <a:cubicBezTo>
                    <a:pt x="36" y="7418"/>
                    <a:pt x="393" y="7477"/>
                    <a:pt x="405" y="7477"/>
                  </a:cubicBezTo>
                  <a:cubicBezTo>
                    <a:pt x="405" y="7477"/>
                    <a:pt x="417" y="7477"/>
                    <a:pt x="441" y="7442"/>
                  </a:cubicBezTo>
                  <a:cubicBezTo>
                    <a:pt x="441" y="7442"/>
                    <a:pt x="453" y="72"/>
                    <a:pt x="429" y="36"/>
                  </a:cubicBezTo>
                  <a:cubicBezTo>
                    <a:pt x="429" y="36"/>
                    <a:pt x="218"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53;p36"/>
            <p:cNvSpPr/>
            <p:nvPr/>
          </p:nvSpPr>
          <p:spPr>
            <a:xfrm>
              <a:off x="2010350" y="2983525"/>
              <a:ext cx="11050" cy="6575"/>
            </a:xfrm>
            <a:custGeom>
              <a:avLst/>
              <a:gdLst/>
              <a:ahLst/>
              <a:cxnLst/>
              <a:rect l="l" t="t" r="r" b="b"/>
              <a:pathLst>
                <a:path w="442" h="263" extrusionOk="0">
                  <a:moveTo>
                    <a:pt x="72" y="1"/>
                  </a:moveTo>
                  <a:cubicBezTo>
                    <a:pt x="60" y="72"/>
                    <a:pt x="37" y="132"/>
                    <a:pt x="1" y="203"/>
                  </a:cubicBezTo>
                  <a:lnTo>
                    <a:pt x="358" y="263"/>
                  </a:lnTo>
                  <a:cubicBezTo>
                    <a:pt x="406" y="191"/>
                    <a:pt x="429" y="108"/>
                    <a:pt x="441" y="37"/>
                  </a:cubicBezTo>
                  <a:lnTo>
                    <a:pt x="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54;p36"/>
            <p:cNvSpPr/>
            <p:nvPr/>
          </p:nvSpPr>
          <p:spPr>
            <a:xfrm>
              <a:off x="2010050" y="2995450"/>
              <a:ext cx="5700" cy="189625"/>
            </a:xfrm>
            <a:custGeom>
              <a:avLst/>
              <a:gdLst/>
              <a:ahLst/>
              <a:cxnLst/>
              <a:rect l="l" t="t" r="r" b="b"/>
              <a:pathLst>
                <a:path w="228" h="7585" extrusionOk="0">
                  <a:moveTo>
                    <a:pt x="227" y="0"/>
                  </a:moveTo>
                  <a:cubicBezTo>
                    <a:pt x="168" y="71"/>
                    <a:pt x="108" y="143"/>
                    <a:pt x="25" y="202"/>
                  </a:cubicBezTo>
                  <a:lnTo>
                    <a:pt x="1" y="7584"/>
                  </a:lnTo>
                  <a:cubicBezTo>
                    <a:pt x="84" y="7513"/>
                    <a:pt x="156" y="7441"/>
                    <a:pt x="215" y="7382"/>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55;p36"/>
            <p:cNvSpPr/>
            <p:nvPr/>
          </p:nvSpPr>
          <p:spPr>
            <a:xfrm>
              <a:off x="2009175" y="2994850"/>
              <a:ext cx="7450" cy="191125"/>
            </a:xfrm>
            <a:custGeom>
              <a:avLst/>
              <a:gdLst/>
              <a:ahLst/>
              <a:cxnLst/>
              <a:rect l="l" t="t" r="r" b="b"/>
              <a:pathLst>
                <a:path w="298" h="7645" extrusionOk="0">
                  <a:moveTo>
                    <a:pt x="226" y="119"/>
                  </a:moveTo>
                  <a:lnTo>
                    <a:pt x="215" y="7394"/>
                  </a:lnTo>
                  <a:cubicBezTo>
                    <a:pt x="167" y="7430"/>
                    <a:pt x="131" y="7477"/>
                    <a:pt x="72" y="7525"/>
                  </a:cubicBezTo>
                  <a:lnTo>
                    <a:pt x="95" y="238"/>
                  </a:lnTo>
                  <a:cubicBezTo>
                    <a:pt x="143" y="203"/>
                    <a:pt x="191" y="167"/>
                    <a:pt x="226" y="119"/>
                  </a:cubicBezTo>
                  <a:close/>
                  <a:moveTo>
                    <a:pt x="238" y="0"/>
                  </a:moveTo>
                  <a:cubicBezTo>
                    <a:pt x="179" y="72"/>
                    <a:pt x="119" y="131"/>
                    <a:pt x="24" y="226"/>
                  </a:cubicBezTo>
                  <a:cubicBezTo>
                    <a:pt x="24" y="226"/>
                    <a:pt x="0" y="7608"/>
                    <a:pt x="36" y="7644"/>
                  </a:cubicBezTo>
                  <a:cubicBezTo>
                    <a:pt x="48" y="7644"/>
                    <a:pt x="60" y="7632"/>
                    <a:pt x="60" y="7632"/>
                  </a:cubicBezTo>
                  <a:cubicBezTo>
                    <a:pt x="143" y="7561"/>
                    <a:pt x="215" y="7501"/>
                    <a:pt x="286" y="7406"/>
                  </a:cubicBezTo>
                  <a:cubicBezTo>
                    <a:pt x="286" y="7406"/>
                    <a:pt x="298" y="24"/>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56;p36"/>
            <p:cNvSpPr/>
            <p:nvPr/>
          </p:nvSpPr>
          <p:spPr>
            <a:xfrm>
              <a:off x="2002625" y="2997225"/>
              <a:ext cx="8050" cy="187850"/>
            </a:xfrm>
            <a:custGeom>
              <a:avLst/>
              <a:gdLst/>
              <a:ahLst/>
              <a:cxnLst/>
              <a:rect l="l" t="t" r="r" b="b"/>
              <a:pathLst>
                <a:path w="322" h="7514" extrusionOk="0">
                  <a:moveTo>
                    <a:pt x="12" y="0"/>
                  </a:moveTo>
                  <a:lnTo>
                    <a:pt x="0" y="7382"/>
                  </a:lnTo>
                  <a:lnTo>
                    <a:pt x="298" y="7513"/>
                  </a:lnTo>
                  <a:lnTo>
                    <a:pt x="322" y="131"/>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57;p36"/>
            <p:cNvSpPr/>
            <p:nvPr/>
          </p:nvSpPr>
          <p:spPr>
            <a:xfrm>
              <a:off x="2001725" y="2997150"/>
              <a:ext cx="9850" cy="188825"/>
            </a:xfrm>
            <a:custGeom>
              <a:avLst/>
              <a:gdLst/>
              <a:ahLst/>
              <a:cxnLst/>
              <a:rect l="l" t="t" r="r" b="b"/>
              <a:pathLst>
                <a:path w="394" h="7553" extrusionOk="0">
                  <a:moveTo>
                    <a:pt x="84" y="63"/>
                  </a:moveTo>
                  <a:lnTo>
                    <a:pt x="322" y="158"/>
                  </a:lnTo>
                  <a:lnTo>
                    <a:pt x="298" y="7457"/>
                  </a:lnTo>
                  <a:lnTo>
                    <a:pt x="72" y="7362"/>
                  </a:lnTo>
                  <a:lnTo>
                    <a:pt x="84" y="63"/>
                  </a:lnTo>
                  <a:close/>
                  <a:moveTo>
                    <a:pt x="34" y="0"/>
                  </a:moveTo>
                  <a:cubicBezTo>
                    <a:pt x="25" y="0"/>
                    <a:pt x="18" y="1"/>
                    <a:pt x="12" y="3"/>
                  </a:cubicBezTo>
                  <a:cubicBezTo>
                    <a:pt x="12" y="3"/>
                    <a:pt x="1" y="7385"/>
                    <a:pt x="24" y="7421"/>
                  </a:cubicBezTo>
                  <a:cubicBezTo>
                    <a:pt x="24" y="7421"/>
                    <a:pt x="322" y="7540"/>
                    <a:pt x="334" y="7552"/>
                  </a:cubicBezTo>
                  <a:cubicBezTo>
                    <a:pt x="346" y="7552"/>
                    <a:pt x="358" y="7540"/>
                    <a:pt x="370" y="7516"/>
                  </a:cubicBezTo>
                  <a:cubicBezTo>
                    <a:pt x="370" y="7516"/>
                    <a:pt x="393" y="134"/>
                    <a:pt x="370" y="99"/>
                  </a:cubicBezTo>
                  <a:cubicBezTo>
                    <a:pt x="370" y="99"/>
                    <a:pt x="124" y="0"/>
                    <a:pt x="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58;p36"/>
            <p:cNvSpPr/>
            <p:nvPr/>
          </p:nvSpPr>
          <p:spPr>
            <a:xfrm>
              <a:off x="2002925" y="2993050"/>
              <a:ext cx="12825" cy="7475"/>
            </a:xfrm>
            <a:custGeom>
              <a:avLst/>
              <a:gdLst/>
              <a:ahLst/>
              <a:cxnLst/>
              <a:rect l="l" t="t" r="r" b="b"/>
              <a:pathLst>
                <a:path w="513" h="299" extrusionOk="0">
                  <a:moveTo>
                    <a:pt x="179" y="1"/>
                  </a:moveTo>
                  <a:cubicBezTo>
                    <a:pt x="131" y="60"/>
                    <a:pt x="72" y="120"/>
                    <a:pt x="0" y="167"/>
                  </a:cubicBezTo>
                  <a:lnTo>
                    <a:pt x="310" y="298"/>
                  </a:lnTo>
                  <a:cubicBezTo>
                    <a:pt x="393" y="239"/>
                    <a:pt x="453" y="167"/>
                    <a:pt x="512" y="96"/>
                  </a:cubicBezTo>
                  <a:lnTo>
                    <a:pt x="1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59;p36"/>
            <p:cNvSpPr/>
            <p:nvPr/>
          </p:nvSpPr>
          <p:spPr>
            <a:xfrm>
              <a:off x="1995775" y="3004975"/>
              <a:ext cx="8350" cy="188425"/>
            </a:xfrm>
            <a:custGeom>
              <a:avLst/>
              <a:gdLst/>
              <a:ahLst/>
              <a:cxnLst/>
              <a:rect l="l" t="t" r="r" b="b"/>
              <a:pathLst>
                <a:path w="334" h="7537" extrusionOk="0">
                  <a:moveTo>
                    <a:pt x="334" y="0"/>
                  </a:moveTo>
                  <a:lnTo>
                    <a:pt x="334" y="0"/>
                  </a:lnTo>
                  <a:cubicBezTo>
                    <a:pt x="239" y="60"/>
                    <a:pt x="131" y="107"/>
                    <a:pt x="24" y="155"/>
                  </a:cubicBezTo>
                  <a:lnTo>
                    <a:pt x="0" y="7537"/>
                  </a:lnTo>
                  <a:cubicBezTo>
                    <a:pt x="108" y="7489"/>
                    <a:pt x="215" y="7441"/>
                    <a:pt x="310" y="7382"/>
                  </a:cubicBezTo>
                  <a:lnTo>
                    <a:pt x="33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0;p36"/>
            <p:cNvSpPr/>
            <p:nvPr/>
          </p:nvSpPr>
          <p:spPr>
            <a:xfrm>
              <a:off x="1994875" y="3004375"/>
              <a:ext cx="10150" cy="189625"/>
            </a:xfrm>
            <a:custGeom>
              <a:avLst/>
              <a:gdLst/>
              <a:ahLst/>
              <a:cxnLst/>
              <a:rect l="l" t="t" r="r" b="b"/>
              <a:pathLst>
                <a:path w="406" h="7585" extrusionOk="0">
                  <a:moveTo>
                    <a:pt x="334" y="84"/>
                  </a:moveTo>
                  <a:lnTo>
                    <a:pt x="310" y="7382"/>
                  </a:lnTo>
                  <a:cubicBezTo>
                    <a:pt x="239" y="7430"/>
                    <a:pt x="155" y="7465"/>
                    <a:pt x="72" y="7501"/>
                  </a:cubicBezTo>
                  <a:lnTo>
                    <a:pt x="96" y="203"/>
                  </a:lnTo>
                  <a:cubicBezTo>
                    <a:pt x="179" y="167"/>
                    <a:pt x="263" y="131"/>
                    <a:pt x="334" y="84"/>
                  </a:cubicBezTo>
                  <a:close/>
                  <a:moveTo>
                    <a:pt x="346" y="0"/>
                  </a:moveTo>
                  <a:cubicBezTo>
                    <a:pt x="263" y="48"/>
                    <a:pt x="155" y="95"/>
                    <a:pt x="25" y="179"/>
                  </a:cubicBezTo>
                  <a:cubicBezTo>
                    <a:pt x="25" y="179"/>
                    <a:pt x="1" y="7549"/>
                    <a:pt x="36" y="7584"/>
                  </a:cubicBezTo>
                  <a:lnTo>
                    <a:pt x="60" y="7584"/>
                  </a:lnTo>
                  <a:cubicBezTo>
                    <a:pt x="167" y="7537"/>
                    <a:pt x="275" y="7489"/>
                    <a:pt x="382" y="7406"/>
                  </a:cubicBezTo>
                  <a:cubicBezTo>
                    <a:pt x="382" y="7406"/>
                    <a:pt x="406" y="24"/>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1;p36"/>
            <p:cNvSpPr/>
            <p:nvPr/>
          </p:nvSpPr>
          <p:spPr>
            <a:xfrm>
              <a:off x="1990425" y="3004375"/>
              <a:ext cx="5975" cy="189025"/>
            </a:xfrm>
            <a:custGeom>
              <a:avLst/>
              <a:gdLst/>
              <a:ahLst/>
              <a:cxnLst/>
              <a:rect l="l" t="t" r="r" b="b"/>
              <a:pathLst>
                <a:path w="239" h="7561" extrusionOk="0">
                  <a:moveTo>
                    <a:pt x="24" y="0"/>
                  </a:moveTo>
                  <a:lnTo>
                    <a:pt x="0" y="7382"/>
                  </a:lnTo>
                  <a:lnTo>
                    <a:pt x="214" y="7561"/>
                  </a:lnTo>
                  <a:lnTo>
                    <a:pt x="238" y="179"/>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62;p36"/>
            <p:cNvSpPr/>
            <p:nvPr/>
          </p:nvSpPr>
          <p:spPr>
            <a:xfrm>
              <a:off x="1989525" y="3004325"/>
              <a:ext cx="7750" cy="189675"/>
            </a:xfrm>
            <a:custGeom>
              <a:avLst/>
              <a:gdLst/>
              <a:ahLst/>
              <a:cxnLst/>
              <a:rect l="l" t="t" r="r" b="b"/>
              <a:pathLst>
                <a:path w="310" h="7587" extrusionOk="0">
                  <a:moveTo>
                    <a:pt x="96" y="74"/>
                  </a:moveTo>
                  <a:lnTo>
                    <a:pt x="239" y="193"/>
                  </a:lnTo>
                  <a:lnTo>
                    <a:pt x="215" y="7479"/>
                  </a:lnTo>
                  <a:lnTo>
                    <a:pt x="72" y="7360"/>
                  </a:lnTo>
                  <a:lnTo>
                    <a:pt x="96" y="74"/>
                  </a:lnTo>
                  <a:close/>
                  <a:moveTo>
                    <a:pt x="37" y="0"/>
                  </a:moveTo>
                  <a:cubicBezTo>
                    <a:pt x="32" y="0"/>
                    <a:pt x="28" y="1"/>
                    <a:pt x="24" y="2"/>
                  </a:cubicBezTo>
                  <a:cubicBezTo>
                    <a:pt x="24" y="2"/>
                    <a:pt x="0" y="7384"/>
                    <a:pt x="12" y="7408"/>
                  </a:cubicBezTo>
                  <a:cubicBezTo>
                    <a:pt x="12" y="7408"/>
                    <a:pt x="239" y="7586"/>
                    <a:pt x="250" y="7586"/>
                  </a:cubicBezTo>
                  <a:cubicBezTo>
                    <a:pt x="262" y="7586"/>
                    <a:pt x="262" y="7586"/>
                    <a:pt x="286" y="7563"/>
                  </a:cubicBezTo>
                  <a:cubicBezTo>
                    <a:pt x="286" y="7563"/>
                    <a:pt x="310" y="181"/>
                    <a:pt x="298" y="157"/>
                  </a:cubicBezTo>
                  <a:cubicBezTo>
                    <a:pt x="298" y="157"/>
                    <a:pt x="110"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3;p36"/>
            <p:cNvSpPr/>
            <p:nvPr/>
          </p:nvSpPr>
          <p:spPr>
            <a:xfrm>
              <a:off x="1991000" y="3001100"/>
              <a:ext cx="13125" cy="7750"/>
            </a:xfrm>
            <a:custGeom>
              <a:avLst/>
              <a:gdLst/>
              <a:ahLst/>
              <a:cxnLst/>
              <a:rect l="l" t="t" r="r" b="b"/>
              <a:pathLst>
                <a:path w="525" h="310" extrusionOk="0">
                  <a:moveTo>
                    <a:pt x="263" y="0"/>
                  </a:moveTo>
                  <a:cubicBezTo>
                    <a:pt x="180" y="48"/>
                    <a:pt x="84" y="96"/>
                    <a:pt x="1" y="131"/>
                  </a:cubicBezTo>
                  <a:lnTo>
                    <a:pt x="215" y="310"/>
                  </a:lnTo>
                  <a:cubicBezTo>
                    <a:pt x="322" y="262"/>
                    <a:pt x="430" y="215"/>
                    <a:pt x="525" y="155"/>
                  </a:cubicBezTo>
                  <a:cubicBezTo>
                    <a:pt x="525" y="155"/>
                    <a:pt x="263"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4;p36"/>
            <p:cNvSpPr/>
            <p:nvPr/>
          </p:nvSpPr>
          <p:spPr>
            <a:xfrm>
              <a:off x="1977925" y="3011800"/>
              <a:ext cx="9825" cy="186675"/>
            </a:xfrm>
            <a:custGeom>
              <a:avLst/>
              <a:gdLst/>
              <a:ahLst/>
              <a:cxnLst/>
              <a:rect l="l" t="t" r="r" b="b"/>
              <a:pathLst>
                <a:path w="393" h="7467" extrusionOk="0">
                  <a:moveTo>
                    <a:pt x="393" y="1"/>
                  </a:moveTo>
                  <a:cubicBezTo>
                    <a:pt x="274" y="37"/>
                    <a:pt x="143" y="60"/>
                    <a:pt x="24" y="84"/>
                  </a:cubicBezTo>
                  <a:lnTo>
                    <a:pt x="0" y="7466"/>
                  </a:lnTo>
                  <a:cubicBezTo>
                    <a:pt x="131" y="7442"/>
                    <a:pt x="250" y="7407"/>
                    <a:pt x="369" y="7383"/>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5;p36"/>
            <p:cNvSpPr/>
            <p:nvPr/>
          </p:nvSpPr>
          <p:spPr>
            <a:xfrm>
              <a:off x="1977025" y="3010925"/>
              <a:ext cx="11625" cy="188425"/>
            </a:xfrm>
            <a:custGeom>
              <a:avLst/>
              <a:gdLst/>
              <a:ahLst/>
              <a:cxnLst/>
              <a:rect l="l" t="t" r="r" b="b"/>
              <a:pathLst>
                <a:path w="465" h="7537" extrusionOk="0">
                  <a:moveTo>
                    <a:pt x="393" y="84"/>
                  </a:moveTo>
                  <a:lnTo>
                    <a:pt x="369" y="7382"/>
                  </a:lnTo>
                  <a:cubicBezTo>
                    <a:pt x="274" y="7418"/>
                    <a:pt x="179" y="7442"/>
                    <a:pt x="72" y="7453"/>
                  </a:cubicBezTo>
                  <a:lnTo>
                    <a:pt x="96" y="155"/>
                  </a:lnTo>
                  <a:cubicBezTo>
                    <a:pt x="191" y="131"/>
                    <a:pt x="298" y="107"/>
                    <a:pt x="393" y="84"/>
                  </a:cubicBezTo>
                  <a:close/>
                  <a:moveTo>
                    <a:pt x="417" y="0"/>
                  </a:moveTo>
                  <a:cubicBezTo>
                    <a:pt x="298" y="36"/>
                    <a:pt x="179" y="60"/>
                    <a:pt x="24" y="119"/>
                  </a:cubicBezTo>
                  <a:cubicBezTo>
                    <a:pt x="24" y="119"/>
                    <a:pt x="0" y="7501"/>
                    <a:pt x="36" y="7537"/>
                  </a:cubicBezTo>
                  <a:cubicBezTo>
                    <a:pt x="167" y="7513"/>
                    <a:pt x="298" y="7477"/>
                    <a:pt x="441" y="7418"/>
                  </a:cubicBezTo>
                  <a:cubicBezTo>
                    <a:pt x="441" y="7418"/>
                    <a:pt x="465" y="36"/>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6;p36"/>
            <p:cNvSpPr/>
            <p:nvPr/>
          </p:nvSpPr>
          <p:spPr>
            <a:xfrm>
              <a:off x="1975225" y="3008825"/>
              <a:ext cx="3300" cy="189650"/>
            </a:xfrm>
            <a:custGeom>
              <a:avLst/>
              <a:gdLst/>
              <a:ahLst/>
              <a:cxnLst/>
              <a:rect l="l" t="t" r="r" b="b"/>
              <a:pathLst>
                <a:path w="132" h="7586" extrusionOk="0">
                  <a:moveTo>
                    <a:pt x="25" y="1"/>
                  </a:moveTo>
                  <a:lnTo>
                    <a:pt x="1" y="7371"/>
                  </a:lnTo>
                  <a:lnTo>
                    <a:pt x="108" y="7585"/>
                  </a:lnTo>
                  <a:lnTo>
                    <a:pt x="132" y="203"/>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67;p36"/>
            <p:cNvSpPr/>
            <p:nvPr/>
          </p:nvSpPr>
          <p:spPr>
            <a:xfrm>
              <a:off x="1974350" y="3008775"/>
              <a:ext cx="5075" cy="190575"/>
            </a:xfrm>
            <a:custGeom>
              <a:avLst/>
              <a:gdLst/>
              <a:ahLst/>
              <a:cxnLst/>
              <a:rect l="l" t="t" r="r" b="b"/>
              <a:pathLst>
                <a:path w="203" h="7623" extrusionOk="0">
                  <a:moveTo>
                    <a:pt x="84" y="146"/>
                  </a:moveTo>
                  <a:lnTo>
                    <a:pt x="131" y="217"/>
                  </a:lnTo>
                  <a:lnTo>
                    <a:pt x="107" y="7444"/>
                  </a:lnTo>
                  <a:lnTo>
                    <a:pt x="72" y="7361"/>
                  </a:lnTo>
                  <a:lnTo>
                    <a:pt x="84" y="146"/>
                  </a:lnTo>
                  <a:close/>
                  <a:moveTo>
                    <a:pt x="34" y="1"/>
                  </a:moveTo>
                  <a:cubicBezTo>
                    <a:pt x="30" y="1"/>
                    <a:pt x="27" y="2"/>
                    <a:pt x="24" y="3"/>
                  </a:cubicBezTo>
                  <a:cubicBezTo>
                    <a:pt x="24" y="3"/>
                    <a:pt x="0" y="7373"/>
                    <a:pt x="0" y="7397"/>
                  </a:cubicBezTo>
                  <a:cubicBezTo>
                    <a:pt x="0" y="7397"/>
                    <a:pt x="107" y="7599"/>
                    <a:pt x="143" y="7623"/>
                  </a:cubicBezTo>
                  <a:cubicBezTo>
                    <a:pt x="143" y="7623"/>
                    <a:pt x="143" y="7623"/>
                    <a:pt x="179" y="7587"/>
                  </a:cubicBezTo>
                  <a:cubicBezTo>
                    <a:pt x="179" y="7587"/>
                    <a:pt x="203" y="205"/>
                    <a:pt x="191" y="193"/>
                  </a:cubicBezTo>
                  <a:cubicBezTo>
                    <a:pt x="191" y="193"/>
                    <a:pt x="94" y="1"/>
                    <a:pt x="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8;p36"/>
            <p:cNvSpPr/>
            <p:nvPr/>
          </p:nvSpPr>
          <p:spPr>
            <a:xfrm>
              <a:off x="1975825" y="3007050"/>
              <a:ext cx="11925" cy="6875"/>
            </a:xfrm>
            <a:custGeom>
              <a:avLst/>
              <a:gdLst/>
              <a:ahLst/>
              <a:cxnLst/>
              <a:rect l="l" t="t" r="r" b="b"/>
              <a:pathLst>
                <a:path w="477" h="275" extrusionOk="0">
                  <a:moveTo>
                    <a:pt x="310" y="0"/>
                  </a:moveTo>
                  <a:cubicBezTo>
                    <a:pt x="215" y="24"/>
                    <a:pt x="108" y="48"/>
                    <a:pt x="1" y="72"/>
                  </a:cubicBezTo>
                  <a:lnTo>
                    <a:pt x="108" y="274"/>
                  </a:lnTo>
                  <a:cubicBezTo>
                    <a:pt x="227" y="250"/>
                    <a:pt x="358" y="227"/>
                    <a:pt x="477" y="191"/>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69;p36"/>
            <p:cNvSpPr/>
            <p:nvPr/>
          </p:nvSpPr>
          <p:spPr>
            <a:xfrm>
              <a:off x="1945175" y="2950500"/>
              <a:ext cx="8950" cy="185150"/>
            </a:xfrm>
            <a:custGeom>
              <a:avLst/>
              <a:gdLst/>
              <a:ahLst/>
              <a:cxnLst/>
              <a:rect l="l" t="t" r="r" b="b"/>
              <a:pathLst>
                <a:path w="358" h="7406" extrusionOk="0">
                  <a:moveTo>
                    <a:pt x="358" y="0"/>
                  </a:moveTo>
                  <a:cubicBezTo>
                    <a:pt x="250" y="0"/>
                    <a:pt x="131" y="12"/>
                    <a:pt x="24" y="36"/>
                  </a:cubicBezTo>
                  <a:lnTo>
                    <a:pt x="0" y="7406"/>
                  </a:lnTo>
                  <a:cubicBezTo>
                    <a:pt x="108" y="7394"/>
                    <a:pt x="227" y="7382"/>
                    <a:pt x="334" y="7370"/>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0;p36"/>
            <p:cNvSpPr/>
            <p:nvPr/>
          </p:nvSpPr>
          <p:spPr>
            <a:xfrm>
              <a:off x="1944275" y="2949600"/>
              <a:ext cx="10750" cy="186950"/>
            </a:xfrm>
            <a:custGeom>
              <a:avLst/>
              <a:gdLst/>
              <a:ahLst/>
              <a:cxnLst/>
              <a:rect l="l" t="t" r="r" b="b"/>
              <a:pathLst>
                <a:path w="430" h="7478" extrusionOk="0">
                  <a:moveTo>
                    <a:pt x="358" y="72"/>
                  </a:moveTo>
                  <a:lnTo>
                    <a:pt x="334" y="7370"/>
                  </a:lnTo>
                  <a:cubicBezTo>
                    <a:pt x="251" y="7382"/>
                    <a:pt x="155" y="7394"/>
                    <a:pt x="72" y="7406"/>
                  </a:cubicBezTo>
                  <a:lnTo>
                    <a:pt x="96" y="108"/>
                  </a:lnTo>
                  <a:cubicBezTo>
                    <a:pt x="179" y="84"/>
                    <a:pt x="274" y="72"/>
                    <a:pt x="358" y="72"/>
                  </a:cubicBezTo>
                  <a:close/>
                  <a:moveTo>
                    <a:pt x="394" y="0"/>
                  </a:moveTo>
                  <a:cubicBezTo>
                    <a:pt x="274" y="0"/>
                    <a:pt x="167" y="12"/>
                    <a:pt x="24" y="72"/>
                  </a:cubicBezTo>
                  <a:cubicBezTo>
                    <a:pt x="24" y="72"/>
                    <a:pt x="1" y="7442"/>
                    <a:pt x="36" y="7478"/>
                  </a:cubicBezTo>
                  <a:lnTo>
                    <a:pt x="48" y="7478"/>
                  </a:lnTo>
                  <a:cubicBezTo>
                    <a:pt x="155" y="7466"/>
                    <a:pt x="263" y="7454"/>
                    <a:pt x="405" y="7406"/>
                  </a:cubicBezTo>
                  <a:cubicBezTo>
                    <a:pt x="405" y="7406"/>
                    <a:pt x="429" y="36"/>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71;p36"/>
            <p:cNvSpPr/>
            <p:nvPr/>
          </p:nvSpPr>
          <p:spPr>
            <a:xfrm>
              <a:off x="1942500" y="2946025"/>
              <a:ext cx="3300" cy="189625"/>
            </a:xfrm>
            <a:custGeom>
              <a:avLst/>
              <a:gdLst/>
              <a:ahLst/>
              <a:cxnLst/>
              <a:rect l="l" t="t" r="r" b="b"/>
              <a:pathLst>
                <a:path w="132" h="7585" extrusionOk="0">
                  <a:moveTo>
                    <a:pt x="24" y="1"/>
                  </a:moveTo>
                  <a:lnTo>
                    <a:pt x="0" y="7382"/>
                  </a:lnTo>
                  <a:lnTo>
                    <a:pt x="107" y="7585"/>
                  </a:lnTo>
                  <a:lnTo>
                    <a:pt x="131" y="215"/>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72;p36"/>
            <p:cNvSpPr/>
            <p:nvPr/>
          </p:nvSpPr>
          <p:spPr>
            <a:xfrm>
              <a:off x="1943100" y="2944825"/>
              <a:ext cx="11025" cy="6575"/>
            </a:xfrm>
            <a:custGeom>
              <a:avLst/>
              <a:gdLst/>
              <a:ahLst/>
              <a:cxnLst/>
              <a:rect l="l" t="t" r="r" b="b"/>
              <a:pathLst>
                <a:path w="441" h="263" extrusionOk="0">
                  <a:moveTo>
                    <a:pt x="393" y="1"/>
                  </a:moveTo>
                  <a:cubicBezTo>
                    <a:pt x="262" y="13"/>
                    <a:pt x="131" y="37"/>
                    <a:pt x="0" y="49"/>
                  </a:cubicBezTo>
                  <a:lnTo>
                    <a:pt x="107" y="263"/>
                  </a:lnTo>
                  <a:cubicBezTo>
                    <a:pt x="214" y="239"/>
                    <a:pt x="333" y="227"/>
                    <a:pt x="441" y="227"/>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3;p36"/>
            <p:cNvSpPr/>
            <p:nvPr/>
          </p:nvSpPr>
          <p:spPr>
            <a:xfrm>
              <a:off x="1930000" y="2953175"/>
              <a:ext cx="7750" cy="186950"/>
            </a:xfrm>
            <a:custGeom>
              <a:avLst/>
              <a:gdLst/>
              <a:ahLst/>
              <a:cxnLst/>
              <a:rect l="l" t="t" r="r" b="b"/>
              <a:pathLst>
                <a:path w="310" h="7478" extrusionOk="0">
                  <a:moveTo>
                    <a:pt x="310" y="0"/>
                  </a:moveTo>
                  <a:cubicBezTo>
                    <a:pt x="214" y="24"/>
                    <a:pt x="119" y="60"/>
                    <a:pt x="24" y="108"/>
                  </a:cubicBezTo>
                  <a:lnTo>
                    <a:pt x="0" y="7477"/>
                  </a:lnTo>
                  <a:cubicBezTo>
                    <a:pt x="95" y="7442"/>
                    <a:pt x="191" y="7406"/>
                    <a:pt x="298" y="7382"/>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74;p36"/>
            <p:cNvSpPr/>
            <p:nvPr/>
          </p:nvSpPr>
          <p:spPr>
            <a:xfrm>
              <a:off x="1929100" y="2952275"/>
              <a:ext cx="9550" cy="188750"/>
            </a:xfrm>
            <a:custGeom>
              <a:avLst/>
              <a:gdLst/>
              <a:ahLst/>
              <a:cxnLst/>
              <a:rect l="l" t="t" r="r" b="b"/>
              <a:pathLst>
                <a:path w="382" h="7550" extrusionOk="0">
                  <a:moveTo>
                    <a:pt x="310" y="84"/>
                  </a:moveTo>
                  <a:lnTo>
                    <a:pt x="298" y="7382"/>
                  </a:lnTo>
                  <a:cubicBezTo>
                    <a:pt x="215" y="7406"/>
                    <a:pt x="143" y="7430"/>
                    <a:pt x="72" y="7466"/>
                  </a:cubicBezTo>
                  <a:lnTo>
                    <a:pt x="96" y="167"/>
                  </a:lnTo>
                  <a:cubicBezTo>
                    <a:pt x="167" y="132"/>
                    <a:pt x="239" y="108"/>
                    <a:pt x="310" y="84"/>
                  </a:cubicBezTo>
                  <a:close/>
                  <a:moveTo>
                    <a:pt x="334" y="1"/>
                  </a:moveTo>
                  <a:cubicBezTo>
                    <a:pt x="239" y="36"/>
                    <a:pt x="131" y="72"/>
                    <a:pt x="24" y="144"/>
                  </a:cubicBezTo>
                  <a:cubicBezTo>
                    <a:pt x="24" y="144"/>
                    <a:pt x="0" y="7513"/>
                    <a:pt x="36" y="7549"/>
                  </a:cubicBezTo>
                  <a:lnTo>
                    <a:pt x="48" y="7549"/>
                  </a:lnTo>
                  <a:cubicBezTo>
                    <a:pt x="143" y="7513"/>
                    <a:pt x="239" y="7478"/>
                    <a:pt x="370" y="7418"/>
                  </a:cubicBezTo>
                  <a:cubicBezTo>
                    <a:pt x="370" y="7418"/>
                    <a:pt x="381" y="36"/>
                    <a:pt x="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75;p36"/>
            <p:cNvSpPr/>
            <p:nvPr/>
          </p:nvSpPr>
          <p:spPr>
            <a:xfrm>
              <a:off x="1924625" y="2951375"/>
              <a:ext cx="5975" cy="188750"/>
            </a:xfrm>
            <a:custGeom>
              <a:avLst/>
              <a:gdLst/>
              <a:ahLst/>
              <a:cxnLst/>
              <a:rect l="l" t="t" r="r" b="b"/>
              <a:pathLst>
                <a:path w="239" h="7550" extrusionOk="0">
                  <a:moveTo>
                    <a:pt x="13" y="1"/>
                  </a:moveTo>
                  <a:lnTo>
                    <a:pt x="1" y="7371"/>
                  </a:lnTo>
                  <a:lnTo>
                    <a:pt x="215" y="7549"/>
                  </a:lnTo>
                  <a:lnTo>
                    <a:pt x="239" y="180"/>
                  </a:ln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6;p36"/>
            <p:cNvSpPr/>
            <p:nvPr/>
          </p:nvSpPr>
          <p:spPr>
            <a:xfrm>
              <a:off x="1924925" y="2948400"/>
              <a:ext cx="12825" cy="7475"/>
            </a:xfrm>
            <a:custGeom>
              <a:avLst/>
              <a:gdLst/>
              <a:ahLst/>
              <a:cxnLst/>
              <a:rect l="l" t="t" r="r" b="b"/>
              <a:pathLst>
                <a:path w="513" h="299" extrusionOk="0">
                  <a:moveTo>
                    <a:pt x="346" y="1"/>
                  </a:moveTo>
                  <a:cubicBezTo>
                    <a:pt x="227" y="25"/>
                    <a:pt x="120" y="72"/>
                    <a:pt x="1" y="120"/>
                  </a:cubicBezTo>
                  <a:lnTo>
                    <a:pt x="227" y="299"/>
                  </a:lnTo>
                  <a:cubicBezTo>
                    <a:pt x="322" y="251"/>
                    <a:pt x="417" y="215"/>
                    <a:pt x="513" y="191"/>
                  </a:cubicBez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7;p36"/>
            <p:cNvSpPr/>
            <p:nvPr/>
          </p:nvSpPr>
          <p:spPr>
            <a:xfrm>
              <a:off x="1918075" y="2958825"/>
              <a:ext cx="5975" cy="188450"/>
            </a:xfrm>
            <a:custGeom>
              <a:avLst/>
              <a:gdLst/>
              <a:ahLst/>
              <a:cxnLst/>
              <a:rect l="l" t="t" r="r" b="b"/>
              <a:pathLst>
                <a:path w="239" h="7538" extrusionOk="0">
                  <a:moveTo>
                    <a:pt x="239" y="1"/>
                  </a:moveTo>
                  <a:cubicBezTo>
                    <a:pt x="156" y="48"/>
                    <a:pt x="84" y="108"/>
                    <a:pt x="25" y="155"/>
                  </a:cubicBezTo>
                  <a:lnTo>
                    <a:pt x="1" y="7537"/>
                  </a:lnTo>
                  <a:cubicBezTo>
                    <a:pt x="60" y="7478"/>
                    <a:pt x="132" y="7430"/>
                    <a:pt x="215" y="7382"/>
                  </a:cubicBezTo>
                  <a:lnTo>
                    <a:pt x="2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8;p36"/>
            <p:cNvSpPr/>
            <p:nvPr/>
          </p:nvSpPr>
          <p:spPr>
            <a:xfrm>
              <a:off x="1910350" y="2959425"/>
              <a:ext cx="8350" cy="187850"/>
            </a:xfrm>
            <a:custGeom>
              <a:avLst/>
              <a:gdLst/>
              <a:ahLst/>
              <a:cxnLst/>
              <a:rect l="l" t="t" r="r" b="b"/>
              <a:pathLst>
                <a:path w="334" h="7514" extrusionOk="0">
                  <a:moveTo>
                    <a:pt x="24" y="0"/>
                  </a:moveTo>
                  <a:lnTo>
                    <a:pt x="0" y="7382"/>
                  </a:lnTo>
                  <a:lnTo>
                    <a:pt x="310" y="7513"/>
                  </a:lnTo>
                  <a:lnTo>
                    <a:pt x="334" y="131"/>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9;p36"/>
            <p:cNvSpPr/>
            <p:nvPr/>
          </p:nvSpPr>
          <p:spPr>
            <a:xfrm>
              <a:off x="1910950" y="2954950"/>
              <a:ext cx="13100" cy="7775"/>
            </a:xfrm>
            <a:custGeom>
              <a:avLst/>
              <a:gdLst/>
              <a:ahLst/>
              <a:cxnLst/>
              <a:rect l="l" t="t" r="r" b="b"/>
              <a:pathLst>
                <a:path w="524" h="311" extrusionOk="0">
                  <a:moveTo>
                    <a:pt x="262" y="1"/>
                  </a:moveTo>
                  <a:cubicBezTo>
                    <a:pt x="167" y="60"/>
                    <a:pt x="72" y="120"/>
                    <a:pt x="0" y="179"/>
                  </a:cubicBezTo>
                  <a:lnTo>
                    <a:pt x="310" y="310"/>
                  </a:lnTo>
                  <a:cubicBezTo>
                    <a:pt x="369" y="263"/>
                    <a:pt x="441" y="203"/>
                    <a:pt x="524" y="156"/>
                  </a:cubicBezTo>
                  <a:lnTo>
                    <a:pt x="2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0;p36"/>
            <p:cNvSpPr/>
            <p:nvPr/>
          </p:nvSpPr>
          <p:spPr>
            <a:xfrm>
              <a:off x="1908550" y="2976400"/>
              <a:ext cx="925" cy="187825"/>
            </a:xfrm>
            <a:custGeom>
              <a:avLst/>
              <a:gdLst/>
              <a:ahLst/>
              <a:cxnLst/>
              <a:rect l="l" t="t" r="r" b="b"/>
              <a:pathLst>
                <a:path w="37" h="7513" extrusionOk="0">
                  <a:moveTo>
                    <a:pt x="37" y="0"/>
                  </a:moveTo>
                  <a:lnTo>
                    <a:pt x="37" y="0"/>
                  </a:lnTo>
                  <a:cubicBezTo>
                    <a:pt x="25" y="48"/>
                    <a:pt x="25" y="95"/>
                    <a:pt x="25" y="143"/>
                  </a:cubicBezTo>
                  <a:lnTo>
                    <a:pt x="1" y="7485"/>
                  </a:lnTo>
                  <a:lnTo>
                    <a:pt x="1" y="7485"/>
                  </a:lnTo>
                  <a:cubicBezTo>
                    <a:pt x="1" y="7447"/>
                    <a:pt x="3" y="7411"/>
                    <a:pt x="13" y="7382"/>
                  </a:cubicBezTo>
                  <a:lnTo>
                    <a:pt x="37" y="0"/>
                  </a:lnTo>
                  <a:close/>
                  <a:moveTo>
                    <a:pt x="1" y="7485"/>
                  </a:moveTo>
                  <a:cubicBezTo>
                    <a:pt x="1" y="7494"/>
                    <a:pt x="1" y="7504"/>
                    <a:pt x="1" y="7513"/>
                  </a:cubicBezTo>
                  <a:lnTo>
                    <a:pt x="1" y="74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1;p36"/>
            <p:cNvSpPr/>
            <p:nvPr/>
          </p:nvSpPr>
          <p:spPr>
            <a:xfrm>
              <a:off x="1899325" y="2981450"/>
              <a:ext cx="9850" cy="184575"/>
            </a:xfrm>
            <a:custGeom>
              <a:avLst/>
              <a:gdLst/>
              <a:ahLst/>
              <a:cxnLst/>
              <a:rect l="l" t="t" r="r" b="b"/>
              <a:pathLst>
                <a:path w="394" h="7383" extrusionOk="0">
                  <a:moveTo>
                    <a:pt x="25" y="0"/>
                  </a:moveTo>
                  <a:lnTo>
                    <a:pt x="1" y="7382"/>
                  </a:lnTo>
                  <a:lnTo>
                    <a:pt x="370" y="7370"/>
                  </a:lnTo>
                  <a:lnTo>
                    <a:pt x="3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2;p36"/>
            <p:cNvSpPr/>
            <p:nvPr/>
          </p:nvSpPr>
          <p:spPr>
            <a:xfrm>
              <a:off x="1898450" y="2980550"/>
              <a:ext cx="11625" cy="186375"/>
            </a:xfrm>
            <a:custGeom>
              <a:avLst/>
              <a:gdLst/>
              <a:ahLst/>
              <a:cxnLst/>
              <a:rect l="l" t="t" r="r" b="b"/>
              <a:pathLst>
                <a:path w="465" h="7455" extrusionOk="0">
                  <a:moveTo>
                    <a:pt x="393" y="72"/>
                  </a:moveTo>
                  <a:lnTo>
                    <a:pt x="369" y="7371"/>
                  </a:lnTo>
                  <a:lnTo>
                    <a:pt x="72" y="7383"/>
                  </a:lnTo>
                  <a:lnTo>
                    <a:pt x="83" y="72"/>
                  </a:lnTo>
                  <a:close/>
                  <a:moveTo>
                    <a:pt x="429" y="1"/>
                  </a:moveTo>
                  <a:cubicBezTo>
                    <a:pt x="429" y="1"/>
                    <a:pt x="48" y="1"/>
                    <a:pt x="24" y="36"/>
                  </a:cubicBezTo>
                  <a:cubicBezTo>
                    <a:pt x="24" y="36"/>
                    <a:pt x="0" y="7418"/>
                    <a:pt x="36" y="7454"/>
                  </a:cubicBezTo>
                  <a:cubicBezTo>
                    <a:pt x="36" y="7454"/>
                    <a:pt x="405" y="7442"/>
                    <a:pt x="441" y="7406"/>
                  </a:cubicBezTo>
                  <a:cubicBezTo>
                    <a:pt x="441" y="7406"/>
                    <a:pt x="464"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3;p36"/>
            <p:cNvSpPr/>
            <p:nvPr/>
          </p:nvSpPr>
          <p:spPr>
            <a:xfrm>
              <a:off x="1899625" y="2975800"/>
              <a:ext cx="9850" cy="5675"/>
            </a:xfrm>
            <a:custGeom>
              <a:avLst/>
              <a:gdLst/>
              <a:ahLst/>
              <a:cxnLst/>
              <a:rect l="l" t="t" r="r" b="b"/>
              <a:pathLst>
                <a:path w="394" h="227" extrusionOk="0">
                  <a:moveTo>
                    <a:pt x="25" y="0"/>
                  </a:moveTo>
                  <a:cubicBezTo>
                    <a:pt x="1" y="72"/>
                    <a:pt x="1" y="155"/>
                    <a:pt x="13" y="226"/>
                  </a:cubicBezTo>
                  <a:lnTo>
                    <a:pt x="382" y="226"/>
                  </a:lnTo>
                  <a:cubicBezTo>
                    <a:pt x="382" y="155"/>
                    <a:pt x="382" y="95"/>
                    <a:pt x="394" y="24"/>
                  </a:cubicBez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4;p36"/>
            <p:cNvSpPr/>
            <p:nvPr/>
          </p:nvSpPr>
          <p:spPr>
            <a:xfrm>
              <a:off x="1903500" y="2990975"/>
              <a:ext cx="9250" cy="186350"/>
            </a:xfrm>
            <a:custGeom>
              <a:avLst/>
              <a:gdLst/>
              <a:ahLst/>
              <a:cxnLst/>
              <a:rect l="l" t="t" r="r" b="b"/>
              <a:pathLst>
                <a:path w="370" h="7454" extrusionOk="0">
                  <a:moveTo>
                    <a:pt x="370" y="0"/>
                  </a:moveTo>
                  <a:lnTo>
                    <a:pt x="24" y="84"/>
                  </a:lnTo>
                  <a:lnTo>
                    <a:pt x="0" y="7454"/>
                  </a:lnTo>
                  <a:lnTo>
                    <a:pt x="346" y="7370"/>
                  </a:lnTo>
                  <a:lnTo>
                    <a:pt x="37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5;p36"/>
            <p:cNvSpPr/>
            <p:nvPr/>
          </p:nvSpPr>
          <p:spPr>
            <a:xfrm>
              <a:off x="1902600" y="2990075"/>
              <a:ext cx="11050" cy="188150"/>
            </a:xfrm>
            <a:custGeom>
              <a:avLst/>
              <a:gdLst/>
              <a:ahLst/>
              <a:cxnLst/>
              <a:rect l="l" t="t" r="r" b="b"/>
              <a:pathLst>
                <a:path w="442" h="7526" extrusionOk="0">
                  <a:moveTo>
                    <a:pt x="370" y="84"/>
                  </a:moveTo>
                  <a:lnTo>
                    <a:pt x="346" y="7383"/>
                  </a:lnTo>
                  <a:lnTo>
                    <a:pt x="72" y="7442"/>
                  </a:lnTo>
                  <a:lnTo>
                    <a:pt x="72" y="7442"/>
                  </a:lnTo>
                  <a:lnTo>
                    <a:pt x="96" y="144"/>
                  </a:lnTo>
                  <a:lnTo>
                    <a:pt x="370" y="84"/>
                  </a:lnTo>
                  <a:close/>
                  <a:moveTo>
                    <a:pt x="394" y="1"/>
                  </a:moveTo>
                  <a:cubicBezTo>
                    <a:pt x="394" y="1"/>
                    <a:pt x="48" y="84"/>
                    <a:pt x="25" y="120"/>
                  </a:cubicBezTo>
                  <a:cubicBezTo>
                    <a:pt x="25" y="120"/>
                    <a:pt x="1" y="7490"/>
                    <a:pt x="36" y="7525"/>
                  </a:cubicBezTo>
                  <a:cubicBezTo>
                    <a:pt x="36" y="7525"/>
                    <a:pt x="394" y="7442"/>
                    <a:pt x="417" y="7406"/>
                  </a:cubicBezTo>
                  <a:cubicBezTo>
                    <a:pt x="417" y="7406"/>
                    <a:pt x="441" y="36"/>
                    <a:pt x="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6;p36"/>
            <p:cNvSpPr/>
            <p:nvPr/>
          </p:nvSpPr>
          <p:spPr>
            <a:xfrm>
              <a:off x="1900525" y="2987400"/>
              <a:ext cx="3600" cy="189925"/>
            </a:xfrm>
            <a:custGeom>
              <a:avLst/>
              <a:gdLst/>
              <a:ahLst/>
              <a:cxnLst/>
              <a:rect l="l" t="t" r="r" b="b"/>
              <a:pathLst>
                <a:path w="144" h="7597" extrusionOk="0">
                  <a:moveTo>
                    <a:pt x="24" y="1"/>
                  </a:moveTo>
                  <a:lnTo>
                    <a:pt x="0" y="7371"/>
                  </a:lnTo>
                  <a:cubicBezTo>
                    <a:pt x="24" y="7454"/>
                    <a:pt x="72" y="7525"/>
                    <a:pt x="119" y="7597"/>
                  </a:cubicBezTo>
                  <a:lnTo>
                    <a:pt x="143" y="227"/>
                  </a:lnTo>
                  <a:cubicBezTo>
                    <a:pt x="84" y="143"/>
                    <a:pt x="48" y="72"/>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7;p36"/>
            <p:cNvSpPr/>
            <p:nvPr/>
          </p:nvSpPr>
          <p:spPr>
            <a:xfrm>
              <a:off x="1899625" y="2987400"/>
              <a:ext cx="5375" cy="190825"/>
            </a:xfrm>
            <a:custGeom>
              <a:avLst/>
              <a:gdLst/>
              <a:ahLst/>
              <a:cxnLst/>
              <a:rect l="l" t="t" r="r" b="b"/>
              <a:pathLst>
                <a:path w="215" h="7633" extrusionOk="0">
                  <a:moveTo>
                    <a:pt x="96" y="155"/>
                  </a:moveTo>
                  <a:cubicBezTo>
                    <a:pt x="108" y="179"/>
                    <a:pt x="120" y="203"/>
                    <a:pt x="144" y="239"/>
                  </a:cubicBezTo>
                  <a:lnTo>
                    <a:pt x="120" y="7466"/>
                  </a:lnTo>
                  <a:cubicBezTo>
                    <a:pt x="96" y="7442"/>
                    <a:pt x="84" y="7406"/>
                    <a:pt x="72" y="7371"/>
                  </a:cubicBezTo>
                  <a:lnTo>
                    <a:pt x="96" y="155"/>
                  </a:lnTo>
                  <a:close/>
                  <a:moveTo>
                    <a:pt x="25" y="1"/>
                  </a:moveTo>
                  <a:cubicBezTo>
                    <a:pt x="25" y="1"/>
                    <a:pt x="1" y="7371"/>
                    <a:pt x="1" y="7382"/>
                  </a:cubicBezTo>
                  <a:cubicBezTo>
                    <a:pt x="36" y="7466"/>
                    <a:pt x="72" y="7537"/>
                    <a:pt x="155" y="7632"/>
                  </a:cubicBezTo>
                  <a:cubicBezTo>
                    <a:pt x="155" y="7632"/>
                    <a:pt x="155" y="7632"/>
                    <a:pt x="191" y="7597"/>
                  </a:cubicBezTo>
                  <a:cubicBezTo>
                    <a:pt x="191" y="7597"/>
                    <a:pt x="215" y="227"/>
                    <a:pt x="203" y="203"/>
                  </a:cubicBezTo>
                  <a:cubicBezTo>
                    <a:pt x="155" y="132"/>
                    <a:pt x="120" y="60"/>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8;p36"/>
            <p:cNvSpPr/>
            <p:nvPr/>
          </p:nvSpPr>
          <p:spPr>
            <a:xfrm>
              <a:off x="1901125" y="2986200"/>
              <a:ext cx="11625" cy="6875"/>
            </a:xfrm>
            <a:custGeom>
              <a:avLst/>
              <a:gdLst/>
              <a:ahLst/>
              <a:cxnLst/>
              <a:rect l="l" t="t" r="r" b="b"/>
              <a:pathLst>
                <a:path w="465" h="275" extrusionOk="0">
                  <a:moveTo>
                    <a:pt x="369" y="1"/>
                  </a:moveTo>
                  <a:lnTo>
                    <a:pt x="0" y="49"/>
                  </a:lnTo>
                  <a:cubicBezTo>
                    <a:pt x="24" y="120"/>
                    <a:pt x="60" y="191"/>
                    <a:pt x="119" y="275"/>
                  </a:cubicBezTo>
                  <a:lnTo>
                    <a:pt x="465" y="191"/>
                  </a:lnTo>
                  <a:cubicBezTo>
                    <a:pt x="417" y="132"/>
                    <a:pt x="393" y="60"/>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9;p36"/>
            <p:cNvSpPr/>
            <p:nvPr/>
          </p:nvSpPr>
          <p:spPr>
            <a:xfrm>
              <a:off x="1913925" y="2999300"/>
              <a:ext cx="7450" cy="188150"/>
            </a:xfrm>
            <a:custGeom>
              <a:avLst/>
              <a:gdLst/>
              <a:ahLst/>
              <a:cxnLst/>
              <a:rect l="l" t="t" r="r" b="b"/>
              <a:pathLst>
                <a:path w="298" h="7526" extrusionOk="0">
                  <a:moveTo>
                    <a:pt x="298" y="1"/>
                  </a:moveTo>
                  <a:lnTo>
                    <a:pt x="12" y="144"/>
                  </a:lnTo>
                  <a:lnTo>
                    <a:pt x="0" y="7526"/>
                  </a:lnTo>
                  <a:lnTo>
                    <a:pt x="286" y="7383"/>
                  </a:lnTo>
                  <a:lnTo>
                    <a:pt x="2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90;p36"/>
            <p:cNvSpPr/>
            <p:nvPr/>
          </p:nvSpPr>
          <p:spPr>
            <a:xfrm>
              <a:off x="1913025" y="2998725"/>
              <a:ext cx="9250" cy="189625"/>
            </a:xfrm>
            <a:custGeom>
              <a:avLst/>
              <a:gdLst/>
              <a:ahLst/>
              <a:cxnLst/>
              <a:rect l="l" t="t" r="r" b="b"/>
              <a:pathLst>
                <a:path w="370" h="7585" extrusionOk="0">
                  <a:moveTo>
                    <a:pt x="298" y="83"/>
                  </a:moveTo>
                  <a:lnTo>
                    <a:pt x="286" y="7382"/>
                  </a:lnTo>
                  <a:lnTo>
                    <a:pt x="72" y="7489"/>
                  </a:lnTo>
                  <a:lnTo>
                    <a:pt x="84" y="191"/>
                  </a:lnTo>
                  <a:lnTo>
                    <a:pt x="298" y="83"/>
                  </a:lnTo>
                  <a:close/>
                  <a:moveTo>
                    <a:pt x="322" y="0"/>
                  </a:moveTo>
                  <a:cubicBezTo>
                    <a:pt x="322" y="0"/>
                    <a:pt x="36" y="143"/>
                    <a:pt x="12" y="167"/>
                  </a:cubicBezTo>
                  <a:cubicBezTo>
                    <a:pt x="12" y="167"/>
                    <a:pt x="0" y="7549"/>
                    <a:pt x="36" y="7584"/>
                  </a:cubicBezTo>
                  <a:cubicBezTo>
                    <a:pt x="36" y="7584"/>
                    <a:pt x="48" y="7584"/>
                    <a:pt x="48" y="7572"/>
                  </a:cubicBezTo>
                  <a:cubicBezTo>
                    <a:pt x="48" y="7572"/>
                    <a:pt x="334" y="7441"/>
                    <a:pt x="358" y="7406"/>
                  </a:cubicBezTo>
                  <a:cubicBezTo>
                    <a:pt x="358" y="7406"/>
                    <a:pt x="370" y="24"/>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91;p36"/>
            <p:cNvSpPr/>
            <p:nvPr/>
          </p:nvSpPr>
          <p:spPr>
            <a:xfrm>
              <a:off x="1907975" y="2998125"/>
              <a:ext cx="6275" cy="189325"/>
            </a:xfrm>
            <a:custGeom>
              <a:avLst/>
              <a:gdLst/>
              <a:ahLst/>
              <a:cxnLst/>
              <a:rect l="l" t="t" r="r" b="b"/>
              <a:pathLst>
                <a:path w="251" h="7573" extrusionOk="0">
                  <a:moveTo>
                    <a:pt x="24" y="0"/>
                  </a:moveTo>
                  <a:lnTo>
                    <a:pt x="0" y="7382"/>
                  </a:lnTo>
                  <a:cubicBezTo>
                    <a:pt x="72" y="7442"/>
                    <a:pt x="143" y="7513"/>
                    <a:pt x="238" y="7573"/>
                  </a:cubicBezTo>
                  <a:lnTo>
                    <a:pt x="250" y="191"/>
                  </a:lnTo>
                  <a:cubicBezTo>
                    <a:pt x="167" y="131"/>
                    <a:pt x="83" y="7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92;p36"/>
            <p:cNvSpPr/>
            <p:nvPr/>
          </p:nvSpPr>
          <p:spPr>
            <a:xfrm>
              <a:off x="1907075" y="2998125"/>
              <a:ext cx="8050" cy="190225"/>
            </a:xfrm>
            <a:custGeom>
              <a:avLst/>
              <a:gdLst/>
              <a:ahLst/>
              <a:cxnLst/>
              <a:rect l="l" t="t" r="r" b="b"/>
              <a:pathLst>
                <a:path w="322" h="7609" extrusionOk="0">
                  <a:moveTo>
                    <a:pt x="96" y="84"/>
                  </a:moveTo>
                  <a:cubicBezTo>
                    <a:pt x="143" y="131"/>
                    <a:pt x="191" y="167"/>
                    <a:pt x="250" y="215"/>
                  </a:cubicBezTo>
                  <a:lnTo>
                    <a:pt x="238" y="7501"/>
                  </a:lnTo>
                  <a:cubicBezTo>
                    <a:pt x="179" y="7453"/>
                    <a:pt x="119" y="7406"/>
                    <a:pt x="72" y="7370"/>
                  </a:cubicBezTo>
                  <a:lnTo>
                    <a:pt x="96" y="84"/>
                  </a:lnTo>
                  <a:close/>
                  <a:moveTo>
                    <a:pt x="24" y="0"/>
                  </a:moveTo>
                  <a:cubicBezTo>
                    <a:pt x="24" y="0"/>
                    <a:pt x="0" y="7382"/>
                    <a:pt x="12" y="7406"/>
                  </a:cubicBezTo>
                  <a:cubicBezTo>
                    <a:pt x="84" y="7477"/>
                    <a:pt x="155" y="7537"/>
                    <a:pt x="274" y="7608"/>
                  </a:cubicBezTo>
                  <a:cubicBezTo>
                    <a:pt x="274" y="7608"/>
                    <a:pt x="286" y="7608"/>
                    <a:pt x="310" y="7573"/>
                  </a:cubicBezTo>
                  <a:cubicBezTo>
                    <a:pt x="310" y="7573"/>
                    <a:pt x="322" y="191"/>
                    <a:pt x="310" y="167"/>
                  </a:cubicBezTo>
                  <a:cubicBezTo>
                    <a:pt x="227" y="107"/>
                    <a:pt x="143" y="48"/>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93;p36"/>
            <p:cNvSpPr/>
            <p:nvPr/>
          </p:nvSpPr>
          <p:spPr>
            <a:xfrm>
              <a:off x="1908550" y="2995450"/>
              <a:ext cx="12825" cy="7450"/>
            </a:xfrm>
            <a:custGeom>
              <a:avLst/>
              <a:gdLst/>
              <a:ahLst/>
              <a:cxnLst/>
              <a:rect l="l" t="t" r="r" b="b"/>
              <a:pathLst>
                <a:path w="513" h="298" extrusionOk="0">
                  <a:moveTo>
                    <a:pt x="322" y="0"/>
                  </a:moveTo>
                  <a:lnTo>
                    <a:pt x="1" y="107"/>
                  </a:lnTo>
                  <a:cubicBezTo>
                    <a:pt x="60" y="179"/>
                    <a:pt x="144" y="238"/>
                    <a:pt x="227" y="298"/>
                  </a:cubicBezTo>
                  <a:lnTo>
                    <a:pt x="513" y="155"/>
                  </a:lnTo>
                  <a:cubicBezTo>
                    <a:pt x="441" y="107"/>
                    <a:pt x="370" y="6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94;p36"/>
            <p:cNvSpPr/>
            <p:nvPr/>
          </p:nvSpPr>
          <p:spPr>
            <a:xfrm>
              <a:off x="1929100" y="3005850"/>
              <a:ext cx="5375" cy="189050"/>
            </a:xfrm>
            <a:custGeom>
              <a:avLst/>
              <a:gdLst/>
              <a:ahLst/>
              <a:cxnLst/>
              <a:rect l="l" t="t" r="r" b="b"/>
              <a:pathLst>
                <a:path w="215" h="7562" extrusionOk="0">
                  <a:moveTo>
                    <a:pt x="215" y="1"/>
                  </a:moveTo>
                  <a:lnTo>
                    <a:pt x="24" y="179"/>
                  </a:lnTo>
                  <a:lnTo>
                    <a:pt x="0" y="7561"/>
                  </a:lnTo>
                  <a:lnTo>
                    <a:pt x="191" y="7371"/>
                  </a:lnTo>
                  <a:lnTo>
                    <a:pt x="2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95;p36"/>
            <p:cNvSpPr/>
            <p:nvPr/>
          </p:nvSpPr>
          <p:spPr>
            <a:xfrm>
              <a:off x="1928200" y="3005250"/>
              <a:ext cx="7175" cy="190525"/>
            </a:xfrm>
            <a:custGeom>
              <a:avLst/>
              <a:gdLst/>
              <a:ahLst/>
              <a:cxnLst/>
              <a:rect l="l" t="t" r="r" b="b"/>
              <a:pathLst>
                <a:path w="287" h="7621" extrusionOk="0">
                  <a:moveTo>
                    <a:pt x="215" y="108"/>
                  </a:moveTo>
                  <a:lnTo>
                    <a:pt x="191" y="7383"/>
                  </a:lnTo>
                  <a:lnTo>
                    <a:pt x="72" y="7502"/>
                  </a:lnTo>
                  <a:lnTo>
                    <a:pt x="96" y="227"/>
                  </a:lnTo>
                  <a:lnTo>
                    <a:pt x="215" y="108"/>
                  </a:lnTo>
                  <a:close/>
                  <a:moveTo>
                    <a:pt x="227" y="1"/>
                  </a:moveTo>
                  <a:cubicBezTo>
                    <a:pt x="227" y="1"/>
                    <a:pt x="36" y="180"/>
                    <a:pt x="25" y="203"/>
                  </a:cubicBezTo>
                  <a:cubicBezTo>
                    <a:pt x="25" y="203"/>
                    <a:pt x="1" y="7585"/>
                    <a:pt x="36" y="7621"/>
                  </a:cubicBezTo>
                  <a:cubicBezTo>
                    <a:pt x="48" y="7621"/>
                    <a:pt x="60" y="7621"/>
                    <a:pt x="60" y="7609"/>
                  </a:cubicBezTo>
                  <a:cubicBezTo>
                    <a:pt x="60" y="7609"/>
                    <a:pt x="251" y="7419"/>
                    <a:pt x="263" y="7395"/>
                  </a:cubicBezTo>
                  <a:cubicBezTo>
                    <a:pt x="263" y="7395"/>
                    <a:pt x="286" y="25"/>
                    <a:pt x="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96;p36"/>
            <p:cNvSpPr/>
            <p:nvPr/>
          </p:nvSpPr>
          <p:spPr>
            <a:xfrm>
              <a:off x="1921050" y="3007050"/>
              <a:ext cx="8675" cy="187850"/>
            </a:xfrm>
            <a:custGeom>
              <a:avLst/>
              <a:gdLst/>
              <a:ahLst/>
              <a:cxnLst/>
              <a:rect l="l" t="t" r="r" b="b"/>
              <a:pathLst>
                <a:path w="347" h="7514" extrusionOk="0">
                  <a:moveTo>
                    <a:pt x="13" y="0"/>
                  </a:moveTo>
                  <a:lnTo>
                    <a:pt x="1" y="7382"/>
                  </a:lnTo>
                  <a:cubicBezTo>
                    <a:pt x="96" y="7430"/>
                    <a:pt x="215" y="7477"/>
                    <a:pt x="322" y="7513"/>
                  </a:cubicBezTo>
                  <a:lnTo>
                    <a:pt x="346" y="131"/>
                  </a:lnTo>
                  <a:cubicBezTo>
                    <a:pt x="227" y="96"/>
                    <a:pt x="120" y="48"/>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7;p36"/>
            <p:cNvSpPr/>
            <p:nvPr/>
          </p:nvSpPr>
          <p:spPr>
            <a:xfrm>
              <a:off x="1920175" y="3007050"/>
              <a:ext cx="10425" cy="188725"/>
            </a:xfrm>
            <a:custGeom>
              <a:avLst/>
              <a:gdLst/>
              <a:ahLst/>
              <a:cxnLst/>
              <a:rect l="l" t="t" r="r" b="b"/>
              <a:pathLst>
                <a:path w="417" h="7549" extrusionOk="0">
                  <a:moveTo>
                    <a:pt x="84" y="60"/>
                  </a:moveTo>
                  <a:cubicBezTo>
                    <a:pt x="167" y="96"/>
                    <a:pt x="262" y="131"/>
                    <a:pt x="346" y="167"/>
                  </a:cubicBezTo>
                  <a:lnTo>
                    <a:pt x="322" y="7466"/>
                  </a:lnTo>
                  <a:cubicBezTo>
                    <a:pt x="238" y="7430"/>
                    <a:pt x="155" y="7394"/>
                    <a:pt x="72" y="7358"/>
                  </a:cubicBezTo>
                  <a:lnTo>
                    <a:pt x="84" y="60"/>
                  </a:lnTo>
                  <a:close/>
                  <a:moveTo>
                    <a:pt x="12" y="0"/>
                  </a:moveTo>
                  <a:cubicBezTo>
                    <a:pt x="12" y="0"/>
                    <a:pt x="0" y="7382"/>
                    <a:pt x="12" y="7406"/>
                  </a:cubicBezTo>
                  <a:cubicBezTo>
                    <a:pt x="119" y="7466"/>
                    <a:pt x="238" y="7501"/>
                    <a:pt x="357" y="7549"/>
                  </a:cubicBezTo>
                  <a:cubicBezTo>
                    <a:pt x="369" y="7549"/>
                    <a:pt x="381" y="7549"/>
                    <a:pt x="393" y="7513"/>
                  </a:cubicBezTo>
                  <a:cubicBezTo>
                    <a:pt x="393" y="7513"/>
                    <a:pt x="417" y="131"/>
                    <a:pt x="393" y="108"/>
                  </a:cubicBezTo>
                  <a:cubicBezTo>
                    <a:pt x="286" y="60"/>
                    <a:pt x="167" y="24"/>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8;p36"/>
            <p:cNvSpPr/>
            <p:nvPr/>
          </p:nvSpPr>
          <p:spPr>
            <a:xfrm>
              <a:off x="1921350" y="3002875"/>
              <a:ext cx="13125" cy="7475"/>
            </a:xfrm>
            <a:custGeom>
              <a:avLst/>
              <a:gdLst/>
              <a:ahLst/>
              <a:cxnLst/>
              <a:rect l="l" t="t" r="r" b="b"/>
              <a:pathLst>
                <a:path w="525" h="299" extrusionOk="0">
                  <a:moveTo>
                    <a:pt x="251" y="1"/>
                  </a:moveTo>
                  <a:lnTo>
                    <a:pt x="1" y="167"/>
                  </a:lnTo>
                  <a:cubicBezTo>
                    <a:pt x="108" y="215"/>
                    <a:pt x="215" y="263"/>
                    <a:pt x="334" y="298"/>
                  </a:cubicBezTo>
                  <a:lnTo>
                    <a:pt x="525" y="120"/>
                  </a:lnTo>
                  <a:cubicBezTo>
                    <a:pt x="429" y="84"/>
                    <a:pt x="334" y="48"/>
                    <a:pt x="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9;p36"/>
            <p:cNvSpPr/>
            <p:nvPr/>
          </p:nvSpPr>
          <p:spPr>
            <a:xfrm>
              <a:off x="1947850" y="3009425"/>
              <a:ext cx="2400" cy="189625"/>
            </a:xfrm>
            <a:custGeom>
              <a:avLst/>
              <a:gdLst/>
              <a:ahLst/>
              <a:cxnLst/>
              <a:rect l="l" t="t" r="r" b="b"/>
              <a:pathLst>
                <a:path w="96" h="7585" extrusionOk="0">
                  <a:moveTo>
                    <a:pt x="96" y="1"/>
                  </a:moveTo>
                  <a:lnTo>
                    <a:pt x="24" y="215"/>
                  </a:lnTo>
                  <a:lnTo>
                    <a:pt x="1"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00;p36"/>
            <p:cNvSpPr/>
            <p:nvPr/>
          </p:nvSpPr>
          <p:spPr>
            <a:xfrm>
              <a:off x="1946950" y="3009125"/>
              <a:ext cx="4200" cy="190825"/>
            </a:xfrm>
            <a:custGeom>
              <a:avLst/>
              <a:gdLst/>
              <a:ahLst/>
              <a:cxnLst/>
              <a:rect l="l" t="t" r="r" b="b"/>
              <a:pathLst>
                <a:path w="168" h="7633" extrusionOk="0">
                  <a:moveTo>
                    <a:pt x="96" y="239"/>
                  </a:moveTo>
                  <a:cubicBezTo>
                    <a:pt x="95" y="692"/>
                    <a:pt x="84" y="7383"/>
                    <a:pt x="72" y="7394"/>
                  </a:cubicBezTo>
                  <a:lnTo>
                    <a:pt x="96" y="239"/>
                  </a:lnTo>
                  <a:close/>
                  <a:moveTo>
                    <a:pt x="108" y="1"/>
                  </a:moveTo>
                  <a:cubicBezTo>
                    <a:pt x="108" y="1"/>
                    <a:pt x="25" y="215"/>
                    <a:pt x="25" y="227"/>
                  </a:cubicBezTo>
                  <a:cubicBezTo>
                    <a:pt x="25" y="227"/>
                    <a:pt x="1" y="7597"/>
                    <a:pt x="37" y="7633"/>
                  </a:cubicBezTo>
                  <a:cubicBezTo>
                    <a:pt x="60" y="7633"/>
                    <a:pt x="72" y="7621"/>
                    <a:pt x="72" y="7609"/>
                  </a:cubicBezTo>
                  <a:cubicBezTo>
                    <a:pt x="72" y="7609"/>
                    <a:pt x="144" y="7394"/>
                    <a:pt x="156" y="7383"/>
                  </a:cubicBezTo>
                  <a:cubicBezTo>
                    <a:pt x="156"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01;p36"/>
            <p:cNvSpPr/>
            <p:nvPr/>
          </p:nvSpPr>
          <p:spPr>
            <a:xfrm>
              <a:off x="1938325" y="3013000"/>
              <a:ext cx="10150" cy="186050"/>
            </a:xfrm>
            <a:custGeom>
              <a:avLst/>
              <a:gdLst/>
              <a:ahLst/>
              <a:cxnLst/>
              <a:rect l="l" t="t" r="r" b="b"/>
              <a:pathLst>
                <a:path w="406" h="7442" extrusionOk="0">
                  <a:moveTo>
                    <a:pt x="24" y="1"/>
                  </a:moveTo>
                  <a:lnTo>
                    <a:pt x="1" y="7382"/>
                  </a:lnTo>
                  <a:cubicBezTo>
                    <a:pt x="120" y="7406"/>
                    <a:pt x="251" y="7430"/>
                    <a:pt x="382" y="7442"/>
                  </a:cubicBezTo>
                  <a:lnTo>
                    <a:pt x="405" y="72"/>
                  </a:lnTo>
                  <a:cubicBezTo>
                    <a:pt x="274" y="48"/>
                    <a:pt x="143" y="2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02;p36"/>
            <p:cNvSpPr/>
            <p:nvPr/>
          </p:nvSpPr>
          <p:spPr>
            <a:xfrm>
              <a:off x="1937425" y="3012925"/>
              <a:ext cx="11950" cy="187025"/>
            </a:xfrm>
            <a:custGeom>
              <a:avLst/>
              <a:gdLst/>
              <a:ahLst/>
              <a:cxnLst/>
              <a:rect l="l" t="t" r="r" b="b"/>
              <a:pathLst>
                <a:path w="478" h="7481" extrusionOk="0">
                  <a:moveTo>
                    <a:pt x="96" y="51"/>
                  </a:moveTo>
                  <a:cubicBezTo>
                    <a:pt x="191" y="75"/>
                    <a:pt x="298" y="87"/>
                    <a:pt x="406" y="99"/>
                  </a:cubicBezTo>
                  <a:lnTo>
                    <a:pt x="382" y="7409"/>
                  </a:lnTo>
                  <a:cubicBezTo>
                    <a:pt x="275" y="7397"/>
                    <a:pt x="167" y="7373"/>
                    <a:pt x="72" y="7350"/>
                  </a:cubicBezTo>
                  <a:lnTo>
                    <a:pt x="96" y="51"/>
                  </a:lnTo>
                  <a:close/>
                  <a:moveTo>
                    <a:pt x="112" y="0"/>
                  </a:moveTo>
                  <a:cubicBezTo>
                    <a:pt x="84" y="0"/>
                    <a:pt x="55" y="1"/>
                    <a:pt x="25" y="4"/>
                  </a:cubicBezTo>
                  <a:cubicBezTo>
                    <a:pt x="25" y="4"/>
                    <a:pt x="1" y="7385"/>
                    <a:pt x="25" y="7409"/>
                  </a:cubicBezTo>
                  <a:cubicBezTo>
                    <a:pt x="156" y="7445"/>
                    <a:pt x="287" y="7469"/>
                    <a:pt x="418" y="7481"/>
                  </a:cubicBezTo>
                  <a:cubicBezTo>
                    <a:pt x="429" y="7481"/>
                    <a:pt x="441" y="7481"/>
                    <a:pt x="453" y="7445"/>
                  </a:cubicBezTo>
                  <a:cubicBezTo>
                    <a:pt x="453" y="7445"/>
                    <a:pt x="477" y="75"/>
                    <a:pt x="441" y="39"/>
                  </a:cubicBezTo>
                  <a:cubicBezTo>
                    <a:pt x="334" y="20"/>
                    <a:pt x="235" y="0"/>
                    <a:pt x="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03;p36"/>
            <p:cNvSpPr/>
            <p:nvPr/>
          </p:nvSpPr>
          <p:spPr>
            <a:xfrm>
              <a:off x="1938925" y="3007950"/>
              <a:ext cx="11325" cy="6850"/>
            </a:xfrm>
            <a:custGeom>
              <a:avLst/>
              <a:gdLst/>
              <a:ahLst/>
              <a:cxnLst/>
              <a:rect l="l" t="t" r="r" b="b"/>
              <a:pathLst>
                <a:path w="453" h="274" extrusionOk="0">
                  <a:moveTo>
                    <a:pt x="131" y="0"/>
                  </a:moveTo>
                  <a:lnTo>
                    <a:pt x="0" y="203"/>
                  </a:lnTo>
                  <a:cubicBezTo>
                    <a:pt x="119" y="226"/>
                    <a:pt x="250" y="250"/>
                    <a:pt x="381" y="274"/>
                  </a:cubicBezTo>
                  <a:lnTo>
                    <a:pt x="453" y="60"/>
                  </a:lnTo>
                  <a:cubicBezTo>
                    <a:pt x="346" y="48"/>
                    <a:pt x="238" y="24"/>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04;p36"/>
            <p:cNvSpPr/>
            <p:nvPr/>
          </p:nvSpPr>
          <p:spPr>
            <a:xfrm>
              <a:off x="1957975" y="3015075"/>
              <a:ext cx="10450" cy="184875"/>
            </a:xfrm>
            <a:custGeom>
              <a:avLst/>
              <a:gdLst/>
              <a:ahLst/>
              <a:cxnLst/>
              <a:rect l="l" t="t" r="r" b="b"/>
              <a:pathLst>
                <a:path w="418" h="7395" extrusionOk="0">
                  <a:moveTo>
                    <a:pt x="417" y="1"/>
                  </a:moveTo>
                  <a:cubicBezTo>
                    <a:pt x="286" y="13"/>
                    <a:pt x="155" y="13"/>
                    <a:pt x="24" y="13"/>
                  </a:cubicBezTo>
                  <a:lnTo>
                    <a:pt x="0" y="7395"/>
                  </a:lnTo>
                  <a:cubicBezTo>
                    <a:pt x="131" y="7395"/>
                    <a:pt x="274" y="7395"/>
                    <a:pt x="405" y="7383"/>
                  </a:cubicBezTo>
                  <a:lnTo>
                    <a:pt x="41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05;p36"/>
            <p:cNvSpPr/>
            <p:nvPr/>
          </p:nvSpPr>
          <p:spPr>
            <a:xfrm>
              <a:off x="1957075" y="3014200"/>
              <a:ext cx="12225" cy="186650"/>
            </a:xfrm>
            <a:custGeom>
              <a:avLst/>
              <a:gdLst/>
              <a:ahLst/>
              <a:cxnLst/>
              <a:rect l="l" t="t" r="r" b="b"/>
              <a:pathLst>
                <a:path w="489" h="7466" extrusionOk="0">
                  <a:moveTo>
                    <a:pt x="417" y="72"/>
                  </a:moveTo>
                  <a:lnTo>
                    <a:pt x="405" y="7382"/>
                  </a:lnTo>
                  <a:cubicBezTo>
                    <a:pt x="286" y="7394"/>
                    <a:pt x="179" y="7394"/>
                    <a:pt x="72" y="7394"/>
                  </a:cubicBezTo>
                  <a:lnTo>
                    <a:pt x="96" y="83"/>
                  </a:lnTo>
                  <a:cubicBezTo>
                    <a:pt x="203" y="83"/>
                    <a:pt x="310" y="83"/>
                    <a:pt x="417" y="72"/>
                  </a:cubicBezTo>
                  <a:close/>
                  <a:moveTo>
                    <a:pt x="453" y="0"/>
                  </a:moveTo>
                  <a:cubicBezTo>
                    <a:pt x="322" y="12"/>
                    <a:pt x="191" y="12"/>
                    <a:pt x="24" y="48"/>
                  </a:cubicBezTo>
                  <a:cubicBezTo>
                    <a:pt x="24" y="48"/>
                    <a:pt x="1" y="7430"/>
                    <a:pt x="36" y="7465"/>
                  </a:cubicBezTo>
                  <a:lnTo>
                    <a:pt x="132" y="7465"/>
                  </a:lnTo>
                  <a:cubicBezTo>
                    <a:pt x="239" y="7465"/>
                    <a:pt x="334" y="7453"/>
                    <a:pt x="477" y="7418"/>
                  </a:cubicBezTo>
                  <a:cubicBezTo>
                    <a:pt x="477" y="7418"/>
                    <a:pt x="489" y="3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06;p36"/>
            <p:cNvSpPr/>
            <p:nvPr/>
          </p:nvSpPr>
          <p:spPr>
            <a:xfrm>
              <a:off x="1958575" y="3009725"/>
              <a:ext cx="9850" cy="5675"/>
            </a:xfrm>
            <a:custGeom>
              <a:avLst/>
              <a:gdLst/>
              <a:ahLst/>
              <a:cxnLst/>
              <a:rect l="l" t="t" r="r" b="b"/>
              <a:pathLst>
                <a:path w="394" h="227" extrusionOk="0">
                  <a:moveTo>
                    <a:pt x="345" y="1"/>
                  </a:moveTo>
                  <a:cubicBezTo>
                    <a:pt x="238" y="12"/>
                    <a:pt x="119" y="12"/>
                    <a:pt x="12" y="12"/>
                  </a:cubicBezTo>
                  <a:lnTo>
                    <a:pt x="0" y="227"/>
                  </a:lnTo>
                  <a:cubicBezTo>
                    <a:pt x="131" y="227"/>
                    <a:pt x="262" y="227"/>
                    <a:pt x="393" y="215"/>
                  </a:cubicBezTo>
                  <a:lnTo>
                    <a:pt x="3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7;p36"/>
            <p:cNvSpPr/>
            <p:nvPr/>
          </p:nvSpPr>
          <p:spPr>
            <a:xfrm>
              <a:off x="1892200" y="2948400"/>
              <a:ext cx="136625" cy="78025"/>
            </a:xfrm>
            <a:custGeom>
              <a:avLst/>
              <a:gdLst/>
              <a:ahLst/>
              <a:cxnLst/>
              <a:rect l="l" t="t" r="r" b="b"/>
              <a:pathLst>
                <a:path w="5465" h="3121" extrusionOk="0">
                  <a:moveTo>
                    <a:pt x="12" y="1"/>
                  </a:moveTo>
                  <a:lnTo>
                    <a:pt x="0" y="1525"/>
                  </a:lnTo>
                  <a:cubicBezTo>
                    <a:pt x="0" y="1942"/>
                    <a:pt x="274" y="2346"/>
                    <a:pt x="810" y="2656"/>
                  </a:cubicBezTo>
                  <a:cubicBezTo>
                    <a:pt x="1345" y="2966"/>
                    <a:pt x="2045" y="3120"/>
                    <a:pt x="2743" y="3120"/>
                  </a:cubicBezTo>
                  <a:cubicBezTo>
                    <a:pt x="3441" y="3120"/>
                    <a:pt x="4137" y="2966"/>
                    <a:pt x="4667" y="2656"/>
                  </a:cubicBezTo>
                  <a:cubicBezTo>
                    <a:pt x="5203" y="2346"/>
                    <a:pt x="5465" y="1942"/>
                    <a:pt x="5465" y="1549"/>
                  </a:cubicBezTo>
                  <a:lnTo>
                    <a:pt x="5465" y="13"/>
                  </a:lnTo>
                  <a:cubicBezTo>
                    <a:pt x="5465" y="418"/>
                    <a:pt x="5203" y="822"/>
                    <a:pt x="4679" y="1120"/>
                  </a:cubicBezTo>
                  <a:cubicBezTo>
                    <a:pt x="4143" y="1430"/>
                    <a:pt x="3444" y="1584"/>
                    <a:pt x="2744" y="1584"/>
                  </a:cubicBezTo>
                  <a:cubicBezTo>
                    <a:pt x="2045" y="1584"/>
                    <a:pt x="1345" y="1430"/>
                    <a:pt x="810" y="1120"/>
                  </a:cubicBezTo>
                  <a:cubicBezTo>
                    <a:pt x="274" y="810"/>
                    <a:pt x="12"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8;p36"/>
            <p:cNvSpPr/>
            <p:nvPr/>
          </p:nvSpPr>
          <p:spPr>
            <a:xfrm>
              <a:off x="1891300" y="2948400"/>
              <a:ext cx="138425" cy="78900"/>
            </a:xfrm>
            <a:custGeom>
              <a:avLst/>
              <a:gdLst/>
              <a:ahLst/>
              <a:cxnLst/>
              <a:rect l="l" t="t" r="r" b="b"/>
              <a:pathLst>
                <a:path w="5537" h="3156" extrusionOk="0">
                  <a:moveTo>
                    <a:pt x="84" y="370"/>
                  </a:moveTo>
                  <a:cubicBezTo>
                    <a:pt x="191" y="668"/>
                    <a:pt x="453" y="941"/>
                    <a:pt x="834" y="1156"/>
                  </a:cubicBezTo>
                  <a:cubicBezTo>
                    <a:pt x="1370" y="1465"/>
                    <a:pt x="2075" y="1620"/>
                    <a:pt x="2780" y="1620"/>
                  </a:cubicBezTo>
                  <a:cubicBezTo>
                    <a:pt x="3486" y="1620"/>
                    <a:pt x="4191" y="1465"/>
                    <a:pt x="4727" y="1156"/>
                  </a:cubicBezTo>
                  <a:cubicBezTo>
                    <a:pt x="5096" y="941"/>
                    <a:pt x="5346" y="668"/>
                    <a:pt x="5465" y="382"/>
                  </a:cubicBezTo>
                  <a:lnTo>
                    <a:pt x="5465" y="1549"/>
                  </a:lnTo>
                  <a:cubicBezTo>
                    <a:pt x="5465" y="1953"/>
                    <a:pt x="5191" y="2334"/>
                    <a:pt x="4691" y="2620"/>
                  </a:cubicBezTo>
                  <a:cubicBezTo>
                    <a:pt x="4162" y="2930"/>
                    <a:pt x="3468" y="3085"/>
                    <a:pt x="2774" y="3085"/>
                  </a:cubicBezTo>
                  <a:cubicBezTo>
                    <a:pt x="2081" y="3085"/>
                    <a:pt x="1387" y="2930"/>
                    <a:pt x="858" y="2620"/>
                  </a:cubicBezTo>
                  <a:cubicBezTo>
                    <a:pt x="358" y="2334"/>
                    <a:pt x="72" y="1942"/>
                    <a:pt x="72" y="1525"/>
                  </a:cubicBezTo>
                  <a:lnTo>
                    <a:pt x="84" y="370"/>
                  </a:lnTo>
                  <a:close/>
                  <a:moveTo>
                    <a:pt x="12" y="1"/>
                  </a:moveTo>
                  <a:lnTo>
                    <a:pt x="0" y="1525"/>
                  </a:lnTo>
                  <a:cubicBezTo>
                    <a:pt x="0" y="1965"/>
                    <a:pt x="298" y="2382"/>
                    <a:pt x="834" y="2680"/>
                  </a:cubicBezTo>
                  <a:cubicBezTo>
                    <a:pt x="1370" y="3001"/>
                    <a:pt x="2072" y="3156"/>
                    <a:pt x="2774" y="3156"/>
                  </a:cubicBezTo>
                  <a:cubicBezTo>
                    <a:pt x="3489" y="3156"/>
                    <a:pt x="4191" y="3001"/>
                    <a:pt x="4727" y="2680"/>
                  </a:cubicBezTo>
                  <a:cubicBezTo>
                    <a:pt x="5251" y="2382"/>
                    <a:pt x="5537" y="1977"/>
                    <a:pt x="5537" y="1549"/>
                  </a:cubicBezTo>
                  <a:cubicBezTo>
                    <a:pt x="5537" y="1549"/>
                    <a:pt x="5537" y="13"/>
                    <a:pt x="5465" y="13"/>
                  </a:cubicBezTo>
                  <a:cubicBezTo>
                    <a:pt x="5465" y="418"/>
                    <a:pt x="5191" y="799"/>
                    <a:pt x="4691" y="1096"/>
                  </a:cubicBezTo>
                  <a:cubicBezTo>
                    <a:pt x="4168" y="1400"/>
                    <a:pt x="3477" y="1552"/>
                    <a:pt x="2785" y="1552"/>
                  </a:cubicBezTo>
                  <a:cubicBezTo>
                    <a:pt x="2093" y="1552"/>
                    <a:pt x="1399" y="1400"/>
                    <a:pt x="869" y="1096"/>
                  </a:cubicBezTo>
                  <a:cubicBezTo>
                    <a:pt x="358" y="799"/>
                    <a:pt x="84"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9;p36"/>
            <p:cNvSpPr/>
            <p:nvPr/>
          </p:nvSpPr>
          <p:spPr>
            <a:xfrm>
              <a:off x="1885650" y="2909125"/>
              <a:ext cx="150025" cy="78900"/>
            </a:xfrm>
            <a:custGeom>
              <a:avLst/>
              <a:gdLst/>
              <a:ahLst/>
              <a:cxnLst/>
              <a:rect l="l" t="t" r="r" b="b"/>
              <a:pathLst>
                <a:path w="6001" h="3156" extrusionOk="0">
                  <a:moveTo>
                    <a:pt x="2995" y="0"/>
                  </a:moveTo>
                  <a:cubicBezTo>
                    <a:pt x="2295" y="0"/>
                    <a:pt x="1596" y="155"/>
                    <a:pt x="1060" y="465"/>
                  </a:cubicBezTo>
                  <a:cubicBezTo>
                    <a:pt x="0" y="1072"/>
                    <a:pt x="12" y="2084"/>
                    <a:pt x="1072" y="2691"/>
                  </a:cubicBezTo>
                  <a:cubicBezTo>
                    <a:pt x="1607" y="3001"/>
                    <a:pt x="2307" y="3155"/>
                    <a:pt x="3006" y="3155"/>
                  </a:cubicBezTo>
                  <a:cubicBezTo>
                    <a:pt x="3706" y="3155"/>
                    <a:pt x="4405" y="3001"/>
                    <a:pt x="4941" y="2691"/>
                  </a:cubicBezTo>
                  <a:cubicBezTo>
                    <a:pt x="6001" y="2084"/>
                    <a:pt x="5989" y="1072"/>
                    <a:pt x="4929" y="465"/>
                  </a:cubicBezTo>
                  <a:cubicBezTo>
                    <a:pt x="4394" y="155"/>
                    <a:pt x="3694" y="0"/>
                    <a:pt x="2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10;p36"/>
            <p:cNvSpPr/>
            <p:nvPr/>
          </p:nvSpPr>
          <p:spPr>
            <a:xfrm>
              <a:off x="1891600" y="2908225"/>
              <a:ext cx="138125" cy="80700"/>
            </a:xfrm>
            <a:custGeom>
              <a:avLst/>
              <a:gdLst/>
              <a:ahLst/>
              <a:cxnLst/>
              <a:rect l="l" t="t" r="r" b="b"/>
              <a:pathLst>
                <a:path w="5525" h="3228" extrusionOk="0">
                  <a:moveTo>
                    <a:pt x="2751" y="72"/>
                  </a:moveTo>
                  <a:cubicBezTo>
                    <a:pt x="3441" y="72"/>
                    <a:pt x="4144" y="227"/>
                    <a:pt x="4667" y="524"/>
                  </a:cubicBezTo>
                  <a:cubicBezTo>
                    <a:pt x="5179" y="822"/>
                    <a:pt x="5453" y="1203"/>
                    <a:pt x="5453" y="1620"/>
                  </a:cubicBezTo>
                  <a:cubicBezTo>
                    <a:pt x="5453" y="2025"/>
                    <a:pt x="5179" y="2406"/>
                    <a:pt x="4679" y="2703"/>
                  </a:cubicBezTo>
                  <a:cubicBezTo>
                    <a:pt x="4156" y="3007"/>
                    <a:pt x="3465" y="3159"/>
                    <a:pt x="2773" y="3159"/>
                  </a:cubicBezTo>
                  <a:cubicBezTo>
                    <a:pt x="2081" y="3159"/>
                    <a:pt x="1387" y="3007"/>
                    <a:pt x="857" y="2703"/>
                  </a:cubicBezTo>
                  <a:cubicBezTo>
                    <a:pt x="346" y="2406"/>
                    <a:pt x="72" y="2025"/>
                    <a:pt x="72" y="1608"/>
                  </a:cubicBezTo>
                  <a:cubicBezTo>
                    <a:pt x="72" y="1203"/>
                    <a:pt x="346" y="822"/>
                    <a:pt x="846" y="524"/>
                  </a:cubicBezTo>
                  <a:cubicBezTo>
                    <a:pt x="1369" y="215"/>
                    <a:pt x="2060" y="72"/>
                    <a:pt x="2751" y="72"/>
                  </a:cubicBezTo>
                  <a:close/>
                  <a:moveTo>
                    <a:pt x="2752" y="1"/>
                  </a:moveTo>
                  <a:cubicBezTo>
                    <a:pt x="2048" y="1"/>
                    <a:pt x="1346" y="155"/>
                    <a:pt x="810" y="465"/>
                  </a:cubicBezTo>
                  <a:cubicBezTo>
                    <a:pt x="286" y="774"/>
                    <a:pt x="0" y="1179"/>
                    <a:pt x="0" y="1608"/>
                  </a:cubicBezTo>
                  <a:cubicBezTo>
                    <a:pt x="0" y="2048"/>
                    <a:pt x="286" y="2453"/>
                    <a:pt x="822" y="2763"/>
                  </a:cubicBezTo>
                  <a:cubicBezTo>
                    <a:pt x="1358" y="3072"/>
                    <a:pt x="2060" y="3227"/>
                    <a:pt x="2774" y="3227"/>
                  </a:cubicBezTo>
                  <a:cubicBezTo>
                    <a:pt x="3477" y="3227"/>
                    <a:pt x="4179" y="3072"/>
                    <a:pt x="4715" y="2763"/>
                  </a:cubicBezTo>
                  <a:cubicBezTo>
                    <a:pt x="5239" y="2453"/>
                    <a:pt x="5525" y="2048"/>
                    <a:pt x="5525" y="1620"/>
                  </a:cubicBezTo>
                  <a:cubicBezTo>
                    <a:pt x="5525" y="1179"/>
                    <a:pt x="5239" y="774"/>
                    <a:pt x="4703" y="465"/>
                  </a:cubicBezTo>
                  <a:cubicBezTo>
                    <a:pt x="4161" y="155"/>
                    <a:pt x="3456" y="1"/>
                    <a:pt x="27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11;p36"/>
            <p:cNvSpPr/>
            <p:nvPr/>
          </p:nvSpPr>
          <p:spPr>
            <a:xfrm>
              <a:off x="1947550" y="2167950"/>
              <a:ext cx="1525" cy="301550"/>
            </a:xfrm>
            <a:custGeom>
              <a:avLst/>
              <a:gdLst/>
              <a:ahLst/>
              <a:cxnLst/>
              <a:rect l="l" t="t" r="r" b="b"/>
              <a:pathLst>
                <a:path w="61" h="12062" extrusionOk="0">
                  <a:moveTo>
                    <a:pt x="24" y="1"/>
                  </a:moveTo>
                  <a:lnTo>
                    <a:pt x="1" y="11716"/>
                  </a:lnTo>
                  <a:lnTo>
                    <a:pt x="24" y="12062"/>
                  </a:lnTo>
                  <a:lnTo>
                    <a:pt x="60" y="346"/>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12;p36"/>
            <p:cNvSpPr/>
            <p:nvPr/>
          </p:nvSpPr>
          <p:spPr>
            <a:xfrm>
              <a:off x="1946650" y="2167950"/>
              <a:ext cx="3300" cy="302450"/>
            </a:xfrm>
            <a:custGeom>
              <a:avLst/>
              <a:gdLst/>
              <a:ahLst/>
              <a:cxnLst/>
              <a:rect l="l" t="t" r="r" b="b"/>
              <a:pathLst>
                <a:path w="132" h="12098" extrusionOk="0">
                  <a:moveTo>
                    <a:pt x="28" y="0"/>
                  </a:moveTo>
                  <a:cubicBezTo>
                    <a:pt x="27" y="0"/>
                    <a:pt x="26" y="1"/>
                    <a:pt x="25" y="1"/>
                  </a:cubicBezTo>
                  <a:lnTo>
                    <a:pt x="1" y="11716"/>
                  </a:lnTo>
                  <a:cubicBezTo>
                    <a:pt x="1" y="11716"/>
                    <a:pt x="25" y="12062"/>
                    <a:pt x="60" y="12097"/>
                  </a:cubicBezTo>
                  <a:cubicBezTo>
                    <a:pt x="60" y="12097"/>
                    <a:pt x="60" y="12097"/>
                    <a:pt x="96" y="12062"/>
                  </a:cubicBezTo>
                  <a:cubicBezTo>
                    <a:pt x="96" y="12062"/>
                    <a:pt x="132" y="346"/>
                    <a:pt x="132" y="334"/>
                  </a:cubicBezTo>
                  <a:cubicBezTo>
                    <a:pt x="132" y="334"/>
                    <a:pt x="97"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13;p36"/>
            <p:cNvSpPr/>
            <p:nvPr/>
          </p:nvSpPr>
          <p:spPr>
            <a:xfrm>
              <a:off x="1948150" y="2176300"/>
              <a:ext cx="15500" cy="293200"/>
            </a:xfrm>
            <a:custGeom>
              <a:avLst/>
              <a:gdLst/>
              <a:ahLst/>
              <a:cxnLst/>
              <a:rect l="l" t="t" r="r" b="b"/>
              <a:pathLst>
                <a:path w="620" h="11728" extrusionOk="0">
                  <a:moveTo>
                    <a:pt x="620" y="0"/>
                  </a:moveTo>
                  <a:cubicBezTo>
                    <a:pt x="429" y="0"/>
                    <a:pt x="227" y="0"/>
                    <a:pt x="36" y="12"/>
                  </a:cubicBezTo>
                  <a:lnTo>
                    <a:pt x="0" y="11728"/>
                  </a:lnTo>
                  <a:cubicBezTo>
                    <a:pt x="203" y="11716"/>
                    <a:pt x="393" y="11716"/>
                    <a:pt x="584" y="11716"/>
                  </a:cubicBezTo>
                  <a:lnTo>
                    <a:pt x="6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14;p36"/>
            <p:cNvSpPr/>
            <p:nvPr/>
          </p:nvSpPr>
          <p:spPr>
            <a:xfrm>
              <a:off x="1947250" y="2175400"/>
              <a:ext cx="17300" cy="295000"/>
            </a:xfrm>
            <a:custGeom>
              <a:avLst/>
              <a:gdLst/>
              <a:ahLst/>
              <a:cxnLst/>
              <a:rect l="l" t="t" r="r" b="b"/>
              <a:pathLst>
                <a:path w="692" h="11800" extrusionOk="0">
                  <a:moveTo>
                    <a:pt x="620" y="72"/>
                  </a:moveTo>
                  <a:lnTo>
                    <a:pt x="584" y="11716"/>
                  </a:lnTo>
                  <a:cubicBezTo>
                    <a:pt x="417" y="11716"/>
                    <a:pt x="239" y="11716"/>
                    <a:pt x="72" y="11728"/>
                  </a:cubicBezTo>
                  <a:lnTo>
                    <a:pt x="108" y="72"/>
                  </a:lnTo>
                  <a:close/>
                  <a:moveTo>
                    <a:pt x="656" y="0"/>
                  </a:moveTo>
                  <a:cubicBezTo>
                    <a:pt x="465" y="0"/>
                    <a:pt x="263" y="0"/>
                    <a:pt x="36" y="48"/>
                  </a:cubicBezTo>
                  <a:cubicBezTo>
                    <a:pt x="36" y="48"/>
                    <a:pt x="1" y="11764"/>
                    <a:pt x="36" y="11799"/>
                  </a:cubicBezTo>
                  <a:cubicBezTo>
                    <a:pt x="227" y="11788"/>
                    <a:pt x="429" y="11788"/>
                    <a:pt x="656" y="11752"/>
                  </a:cubicBezTo>
                  <a:cubicBezTo>
                    <a:pt x="656" y="11752"/>
                    <a:pt x="691" y="36"/>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15;p36"/>
            <p:cNvSpPr/>
            <p:nvPr/>
          </p:nvSpPr>
          <p:spPr>
            <a:xfrm>
              <a:off x="1977325" y="2176600"/>
              <a:ext cx="15200" cy="294100"/>
            </a:xfrm>
            <a:custGeom>
              <a:avLst/>
              <a:gdLst/>
              <a:ahLst/>
              <a:cxnLst/>
              <a:rect l="l" t="t" r="r" b="b"/>
              <a:pathLst>
                <a:path w="608" h="11764" extrusionOk="0">
                  <a:moveTo>
                    <a:pt x="36" y="0"/>
                  </a:moveTo>
                  <a:lnTo>
                    <a:pt x="0" y="11728"/>
                  </a:lnTo>
                  <a:cubicBezTo>
                    <a:pt x="191" y="11728"/>
                    <a:pt x="393" y="11751"/>
                    <a:pt x="584" y="11763"/>
                  </a:cubicBezTo>
                  <a:lnTo>
                    <a:pt x="607" y="48"/>
                  </a:lnTo>
                  <a:cubicBezTo>
                    <a:pt x="417" y="24"/>
                    <a:pt x="226"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16;p36"/>
            <p:cNvSpPr/>
            <p:nvPr/>
          </p:nvSpPr>
          <p:spPr>
            <a:xfrm>
              <a:off x="1976425" y="2176275"/>
              <a:ext cx="17000" cy="295325"/>
            </a:xfrm>
            <a:custGeom>
              <a:avLst/>
              <a:gdLst/>
              <a:ahLst/>
              <a:cxnLst/>
              <a:rect l="l" t="t" r="r" b="b"/>
              <a:pathLst>
                <a:path w="680" h="11813" extrusionOk="0">
                  <a:moveTo>
                    <a:pt x="108" y="61"/>
                  </a:moveTo>
                  <a:cubicBezTo>
                    <a:pt x="274" y="61"/>
                    <a:pt x="453" y="73"/>
                    <a:pt x="608" y="84"/>
                  </a:cubicBezTo>
                  <a:lnTo>
                    <a:pt x="584" y="11741"/>
                  </a:lnTo>
                  <a:cubicBezTo>
                    <a:pt x="417" y="11729"/>
                    <a:pt x="251" y="11717"/>
                    <a:pt x="72" y="11705"/>
                  </a:cubicBezTo>
                  <a:lnTo>
                    <a:pt x="108" y="61"/>
                  </a:lnTo>
                  <a:close/>
                  <a:moveTo>
                    <a:pt x="291" y="0"/>
                  </a:moveTo>
                  <a:cubicBezTo>
                    <a:pt x="211" y="0"/>
                    <a:pt x="127" y="4"/>
                    <a:pt x="36" y="13"/>
                  </a:cubicBezTo>
                  <a:cubicBezTo>
                    <a:pt x="36" y="13"/>
                    <a:pt x="1" y="11741"/>
                    <a:pt x="36" y="11776"/>
                  </a:cubicBezTo>
                  <a:cubicBezTo>
                    <a:pt x="239" y="11776"/>
                    <a:pt x="429" y="11800"/>
                    <a:pt x="620" y="11812"/>
                  </a:cubicBezTo>
                  <a:cubicBezTo>
                    <a:pt x="620" y="11812"/>
                    <a:pt x="632" y="11812"/>
                    <a:pt x="655" y="11776"/>
                  </a:cubicBezTo>
                  <a:cubicBezTo>
                    <a:pt x="655" y="11776"/>
                    <a:pt x="679" y="61"/>
                    <a:pt x="655" y="25"/>
                  </a:cubicBezTo>
                  <a:cubicBezTo>
                    <a:pt x="538" y="10"/>
                    <a:pt x="420" y="0"/>
                    <a:pt x="2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7;p36"/>
            <p:cNvSpPr/>
            <p:nvPr/>
          </p:nvSpPr>
          <p:spPr>
            <a:xfrm>
              <a:off x="1991900" y="2169150"/>
              <a:ext cx="3000" cy="301550"/>
            </a:xfrm>
            <a:custGeom>
              <a:avLst/>
              <a:gdLst/>
              <a:ahLst/>
              <a:cxnLst/>
              <a:rect l="l" t="t" r="r" b="b"/>
              <a:pathLst>
                <a:path w="120" h="12062" extrusionOk="0">
                  <a:moveTo>
                    <a:pt x="120" y="0"/>
                  </a:moveTo>
                  <a:lnTo>
                    <a:pt x="24" y="346"/>
                  </a:lnTo>
                  <a:lnTo>
                    <a:pt x="1" y="12061"/>
                  </a:lnTo>
                  <a:lnTo>
                    <a:pt x="84" y="11716"/>
                  </a:ln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8;p36"/>
            <p:cNvSpPr/>
            <p:nvPr/>
          </p:nvSpPr>
          <p:spPr>
            <a:xfrm>
              <a:off x="1991000" y="2168850"/>
              <a:ext cx="4800" cy="302750"/>
            </a:xfrm>
            <a:custGeom>
              <a:avLst/>
              <a:gdLst/>
              <a:ahLst/>
              <a:cxnLst/>
              <a:rect l="l" t="t" r="r" b="b"/>
              <a:pathLst>
                <a:path w="192" h="12110" extrusionOk="0">
                  <a:moveTo>
                    <a:pt x="120" y="298"/>
                  </a:moveTo>
                  <a:cubicBezTo>
                    <a:pt x="120" y="299"/>
                    <a:pt x="84" y="11728"/>
                    <a:pt x="72" y="11788"/>
                  </a:cubicBezTo>
                  <a:lnTo>
                    <a:pt x="96" y="358"/>
                  </a:lnTo>
                  <a:lnTo>
                    <a:pt x="120" y="298"/>
                  </a:lnTo>
                  <a:close/>
                  <a:moveTo>
                    <a:pt x="120" y="0"/>
                  </a:moveTo>
                  <a:cubicBezTo>
                    <a:pt x="120" y="0"/>
                    <a:pt x="37" y="346"/>
                    <a:pt x="25" y="358"/>
                  </a:cubicBezTo>
                  <a:cubicBezTo>
                    <a:pt x="25" y="358"/>
                    <a:pt x="1" y="12073"/>
                    <a:pt x="37" y="12109"/>
                  </a:cubicBezTo>
                  <a:cubicBezTo>
                    <a:pt x="49" y="12109"/>
                    <a:pt x="60" y="12097"/>
                    <a:pt x="72" y="12085"/>
                  </a:cubicBezTo>
                  <a:cubicBezTo>
                    <a:pt x="72" y="12085"/>
                    <a:pt x="156" y="11740"/>
                    <a:pt x="156" y="11728"/>
                  </a:cubicBezTo>
                  <a:cubicBezTo>
                    <a:pt x="156" y="11728"/>
                    <a:pt x="191" y="12"/>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9;p36"/>
            <p:cNvSpPr/>
            <p:nvPr/>
          </p:nvSpPr>
          <p:spPr>
            <a:xfrm>
              <a:off x="1978200" y="2167950"/>
              <a:ext cx="16700" cy="9850"/>
            </a:xfrm>
            <a:custGeom>
              <a:avLst/>
              <a:gdLst/>
              <a:ahLst/>
              <a:cxnLst/>
              <a:rect l="l" t="t" r="r" b="b"/>
              <a:pathLst>
                <a:path w="668" h="394" extrusionOk="0">
                  <a:moveTo>
                    <a:pt x="49" y="1"/>
                  </a:moveTo>
                  <a:lnTo>
                    <a:pt x="1" y="346"/>
                  </a:lnTo>
                  <a:cubicBezTo>
                    <a:pt x="191" y="358"/>
                    <a:pt x="382" y="370"/>
                    <a:pt x="572" y="394"/>
                  </a:cubicBezTo>
                  <a:lnTo>
                    <a:pt x="668" y="48"/>
                  </a:lnTo>
                  <a:cubicBezTo>
                    <a:pt x="453" y="25"/>
                    <a:pt x="251" y="13"/>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20;p36"/>
            <p:cNvSpPr/>
            <p:nvPr/>
          </p:nvSpPr>
          <p:spPr>
            <a:xfrm>
              <a:off x="2006200" y="2179275"/>
              <a:ext cx="14900" cy="295000"/>
            </a:xfrm>
            <a:custGeom>
              <a:avLst/>
              <a:gdLst/>
              <a:ahLst/>
              <a:cxnLst/>
              <a:rect l="l" t="t" r="r" b="b"/>
              <a:pathLst>
                <a:path w="596" h="11800" extrusionOk="0">
                  <a:moveTo>
                    <a:pt x="36" y="0"/>
                  </a:moveTo>
                  <a:lnTo>
                    <a:pt x="0" y="11716"/>
                  </a:lnTo>
                  <a:cubicBezTo>
                    <a:pt x="191" y="11740"/>
                    <a:pt x="381" y="11764"/>
                    <a:pt x="560" y="11799"/>
                  </a:cubicBezTo>
                  <a:lnTo>
                    <a:pt x="595" y="84"/>
                  </a:lnTo>
                  <a:cubicBezTo>
                    <a:pt x="405" y="48"/>
                    <a:pt x="214"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21;p36"/>
            <p:cNvSpPr/>
            <p:nvPr/>
          </p:nvSpPr>
          <p:spPr>
            <a:xfrm>
              <a:off x="2005300" y="2179200"/>
              <a:ext cx="16700" cy="295950"/>
            </a:xfrm>
            <a:custGeom>
              <a:avLst/>
              <a:gdLst/>
              <a:ahLst/>
              <a:cxnLst/>
              <a:rect l="l" t="t" r="r" b="b"/>
              <a:pathLst>
                <a:path w="668" h="11838" extrusionOk="0">
                  <a:moveTo>
                    <a:pt x="108" y="39"/>
                  </a:moveTo>
                  <a:cubicBezTo>
                    <a:pt x="262" y="63"/>
                    <a:pt x="429" y="87"/>
                    <a:pt x="596" y="110"/>
                  </a:cubicBezTo>
                  <a:lnTo>
                    <a:pt x="560" y="11755"/>
                  </a:lnTo>
                  <a:cubicBezTo>
                    <a:pt x="393" y="11731"/>
                    <a:pt x="227" y="11707"/>
                    <a:pt x="72" y="11683"/>
                  </a:cubicBezTo>
                  <a:lnTo>
                    <a:pt x="108" y="39"/>
                  </a:lnTo>
                  <a:close/>
                  <a:moveTo>
                    <a:pt x="153" y="0"/>
                  </a:moveTo>
                  <a:cubicBezTo>
                    <a:pt x="115" y="0"/>
                    <a:pt x="76" y="1"/>
                    <a:pt x="36" y="3"/>
                  </a:cubicBezTo>
                  <a:cubicBezTo>
                    <a:pt x="36" y="3"/>
                    <a:pt x="0" y="11719"/>
                    <a:pt x="24" y="11755"/>
                  </a:cubicBezTo>
                  <a:cubicBezTo>
                    <a:pt x="215" y="11778"/>
                    <a:pt x="405" y="11802"/>
                    <a:pt x="596" y="11838"/>
                  </a:cubicBezTo>
                  <a:cubicBezTo>
                    <a:pt x="608" y="11838"/>
                    <a:pt x="620" y="11838"/>
                    <a:pt x="631" y="11802"/>
                  </a:cubicBezTo>
                  <a:cubicBezTo>
                    <a:pt x="631" y="11802"/>
                    <a:pt x="667" y="87"/>
                    <a:pt x="643" y="51"/>
                  </a:cubicBezTo>
                  <a:cubicBezTo>
                    <a:pt x="487" y="21"/>
                    <a:pt x="330" y="0"/>
                    <a:pt x="1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22;p36"/>
            <p:cNvSpPr/>
            <p:nvPr/>
          </p:nvSpPr>
          <p:spPr>
            <a:xfrm>
              <a:off x="2020175" y="2173025"/>
              <a:ext cx="5100" cy="301250"/>
            </a:xfrm>
            <a:custGeom>
              <a:avLst/>
              <a:gdLst/>
              <a:ahLst/>
              <a:cxnLst/>
              <a:rect l="l" t="t" r="r" b="b"/>
              <a:pathLst>
                <a:path w="204" h="12050" extrusionOk="0">
                  <a:moveTo>
                    <a:pt x="203" y="0"/>
                  </a:moveTo>
                  <a:lnTo>
                    <a:pt x="36" y="334"/>
                  </a:lnTo>
                  <a:lnTo>
                    <a:pt x="1" y="12049"/>
                  </a:lnTo>
                  <a:lnTo>
                    <a:pt x="167" y="11716"/>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3;p36"/>
            <p:cNvSpPr/>
            <p:nvPr/>
          </p:nvSpPr>
          <p:spPr>
            <a:xfrm>
              <a:off x="2019300" y="2172725"/>
              <a:ext cx="6850" cy="302425"/>
            </a:xfrm>
            <a:custGeom>
              <a:avLst/>
              <a:gdLst/>
              <a:ahLst/>
              <a:cxnLst/>
              <a:rect l="l" t="t" r="r" b="b"/>
              <a:pathLst>
                <a:path w="274" h="12097" extrusionOk="0">
                  <a:moveTo>
                    <a:pt x="202" y="167"/>
                  </a:moveTo>
                  <a:lnTo>
                    <a:pt x="167" y="11716"/>
                  </a:lnTo>
                  <a:lnTo>
                    <a:pt x="71" y="11906"/>
                  </a:lnTo>
                  <a:lnTo>
                    <a:pt x="71" y="11906"/>
                  </a:lnTo>
                  <a:lnTo>
                    <a:pt x="107" y="346"/>
                  </a:lnTo>
                  <a:lnTo>
                    <a:pt x="202" y="167"/>
                  </a:lnTo>
                  <a:close/>
                  <a:moveTo>
                    <a:pt x="202" y="0"/>
                  </a:moveTo>
                  <a:cubicBezTo>
                    <a:pt x="202" y="0"/>
                    <a:pt x="36" y="322"/>
                    <a:pt x="36" y="346"/>
                  </a:cubicBezTo>
                  <a:cubicBezTo>
                    <a:pt x="36" y="346"/>
                    <a:pt x="0" y="12061"/>
                    <a:pt x="36" y="12097"/>
                  </a:cubicBezTo>
                  <a:cubicBezTo>
                    <a:pt x="48" y="12097"/>
                    <a:pt x="60" y="12085"/>
                    <a:pt x="71" y="12073"/>
                  </a:cubicBezTo>
                  <a:cubicBezTo>
                    <a:pt x="71" y="12073"/>
                    <a:pt x="238" y="11740"/>
                    <a:pt x="238" y="11728"/>
                  </a:cubicBezTo>
                  <a:cubicBezTo>
                    <a:pt x="238" y="11728"/>
                    <a:pt x="274" y="12"/>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4;p36"/>
            <p:cNvSpPr/>
            <p:nvPr/>
          </p:nvSpPr>
          <p:spPr>
            <a:xfrm>
              <a:off x="2007075" y="2170625"/>
              <a:ext cx="18200" cy="10750"/>
            </a:xfrm>
            <a:custGeom>
              <a:avLst/>
              <a:gdLst/>
              <a:ahLst/>
              <a:cxnLst/>
              <a:rect l="l" t="t" r="r" b="b"/>
              <a:pathLst>
                <a:path w="728" h="430" extrusionOk="0">
                  <a:moveTo>
                    <a:pt x="120" y="1"/>
                  </a:moveTo>
                  <a:lnTo>
                    <a:pt x="1" y="346"/>
                  </a:lnTo>
                  <a:cubicBezTo>
                    <a:pt x="179" y="370"/>
                    <a:pt x="370" y="394"/>
                    <a:pt x="560" y="430"/>
                  </a:cubicBezTo>
                  <a:lnTo>
                    <a:pt x="727" y="96"/>
                  </a:lnTo>
                  <a:cubicBezTo>
                    <a:pt x="525" y="60"/>
                    <a:pt x="322" y="37"/>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25;p36"/>
            <p:cNvSpPr/>
            <p:nvPr/>
          </p:nvSpPr>
          <p:spPr>
            <a:xfrm>
              <a:off x="2034175" y="2184025"/>
              <a:ext cx="14300" cy="295900"/>
            </a:xfrm>
            <a:custGeom>
              <a:avLst/>
              <a:gdLst/>
              <a:ahLst/>
              <a:cxnLst/>
              <a:rect l="l" t="t" r="r" b="b"/>
              <a:pathLst>
                <a:path w="572" h="11836" extrusionOk="0">
                  <a:moveTo>
                    <a:pt x="24" y="1"/>
                  </a:moveTo>
                  <a:lnTo>
                    <a:pt x="0" y="11716"/>
                  </a:lnTo>
                  <a:cubicBezTo>
                    <a:pt x="179" y="11752"/>
                    <a:pt x="358" y="11800"/>
                    <a:pt x="536" y="11835"/>
                  </a:cubicBezTo>
                  <a:lnTo>
                    <a:pt x="572" y="120"/>
                  </a:lnTo>
                  <a:cubicBezTo>
                    <a:pt x="393" y="72"/>
                    <a:pt x="215" y="36"/>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26;p36"/>
            <p:cNvSpPr/>
            <p:nvPr/>
          </p:nvSpPr>
          <p:spPr>
            <a:xfrm>
              <a:off x="2047575" y="2179275"/>
              <a:ext cx="6850" cy="300650"/>
            </a:xfrm>
            <a:custGeom>
              <a:avLst/>
              <a:gdLst/>
              <a:ahLst/>
              <a:cxnLst/>
              <a:rect l="l" t="t" r="r" b="b"/>
              <a:pathLst>
                <a:path w="274" h="12026" extrusionOk="0">
                  <a:moveTo>
                    <a:pt x="274" y="0"/>
                  </a:moveTo>
                  <a:lnTo>
                    <a:pt x="36" y="310"/>
                  </a:lnTo>
                  <a:lnTo>
                    <a:pt x="0" y="12025"/>
                  </a:lnTo>
                  <a:lnTo>
                    <a:pt x="0" y="12025"/>
                  </a:lnTo>
                  <a:lnTo>
                    <a:pt x="238" y="11716"/>
                  </a:lnTo>
                  <a:lnTo>
                    <a:pt x="2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7;p36"/>
            <p:cNvSpPr/>
            <p:nvPr/>
          </p:nvSpPr>
          <p:spPr>
            <a:xfrm>
              <a:off x="2046675" y="2178675"/>
              <a:ext cx="8650" cy="302150"/>
            </a:xfrm>
            <a:custGeom>
              <a:avLst/>
              <a:gdLst/>
              <a:ahLst/>
              <a:cxnLst/>
              <a:rect l="l" t="t" r="r" b="b"/>
              <a:pathLst>
                <a:path w="346" h="12086" extrusionOk="0">
                  <a:moveTo>
                    <a:pt x="274" y="119"/>
                  </a:moveTo>
                  <a:lnTo>
                    <a:pt x="239" y="11728"/>
                  </a:lnTo>
                  <a:lnTo>
                    <a:pt x="72" y="11942"/>
                  </a:lnTo>
                  <a:lnTo>
                    <a:pt x="108" y="346"/>
                  </a:lnTo>
                  <a:lnTo>
                    <a:pt x="274" y="119"/>
                  </a:lnTo>
                  <a:close/>
                  <a:moveTo>
                    <a:pt x="286" y="0"/>
                  </a:moveTo>
                  <a:cubicBezTo>
                    <a:pt x="286" y="0"/>
                    <a:pt x="36" y="310"/>
                    <a:pt x="36" y="334"/>
                  </a:cubicBezTo>
                  <a:cubicBezTo>
                    <a:pt x="36" y="334"/>
                    <a:pt x="0" y="12049"/>
                    <a:pt x="36" y="12085"/>
                  </a:cubicBezTo>
                  <a:cubicBezTo>
                    <a:pt x="48" y="12085"/>
                    <a:pt x="60" y="12085"/>
                    <a:pt x="60" y="12073"/>
                  </a:cubicBezTo>
                  <a:cubicBezTo>
                    <a:pt x="60" y="12073"/>
                    <a:pt x="310" y="11764"/>
                    <a:pt x="310" y="11740"/>
                  </a:cubicBezTo>
                  <a:cubicBezTo>
                    <a:pt x="310"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8;p36"/>
            <p:cNvSpPr/>
            <p:nvPr/>
          </p:nvSpPr>
          <p:spPr>
            <a:xfrm>
              <a:off x="2034775" y="2175700"/>
              <a:ext cx="19650" cy="11325"/>
            </a:xfrm>
            <a:custGeom>
              <a:avLst/>
              <a:gdLst/>
              <a:ahLst/>
              <a:cxnLst/>
              <a:rect l="l" t="t" r="r" b="b"/>
              <a:pathLst>
                <a:path w="786" h="453" extrusionOk="0">
                  <a:moveTo>
                    <a:pt x="203" y="0"/>
                  </a:moveTo>
                  <a:lnTo>
                    <a:pt x="0" y="334"/>
                  </a:lnTo>
                  <a:cubicBezTo>
                    <a:pt x="191" y="369"/>
                    <a:pt x="369" y="405"/>
                    <a:pt x="548" y="453"/>
                  </a:cubicBezTo>
                  <a:lnTo>
                    <a:pt x="786" y="143"/>
                  </a:lnTo>
                  <a:cubicBezTo>
                    <a:pt x="595" y="84"/>
                    <a:pt x="405"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9;p36"/>
            <p:cNvSpPr/>
            <p:nvPr/>
          </p:nvSpPr>
          <p:spPr>
            <a:xfrm>
              <a:off x="2060650" y="2190575"/>
              <a:ext cx="13725" cy="297375"/>
            </a:xfrm>
            <a:custGeom>
              <a:avLst/>
              <a:gdLst/>
              <a:ahLst/>
              <a:cxnLst/>
              <a:rect l="l" t="t" r="r" b="b"/>
              <a:pathLst>
                <a:path w="549" h="11895" extrusionOk="0">
                  <a:moveTo>
                    <a:pt x="37" y="1"/>
                  </a:moveTo>
                  <a:lnTo>
                    <a:pt x="1" y="11728"/>
                  </a:lnTo>
                  <a:cubicBezTo>
                    <a:pt x="180" y="11776"/>
                    <a:pt x="346" y="11835"/>
                    <a:pt x="513" y="11895"/>
                  </a:cubicBezTo>
                  <a:lnTo>
                    <a:pt x="549" y="167"/>
                  </a:lnTo>
                  <a:cubicBezTo>
                    <a:pt x="382" y="108"/>
                    <a:pt x="203" y="6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0;p36"/>
            <p:cNvSpPr/>
            <p:nvPr/>
          </p:nvSpPr>
          <p:spPr>
            <a:xfrm>
              <a:off x="2073450" y="2187600"/>
              <a:ext cx="8675" cy="300350"/>
            </a:xfrm>
            <a:custGeom>
              <a:avLst/>
              <a:gdLst/>
              <a:ahLst/>
              <a:cxnLst/>
              <a:rect l="l" t="t" r="r" b="b"/>
              <a:pathLst>
                <a:path w="347" h="12014" extrusionOk="0">
                  <a:moveTo>
                    <a:pt x="346" y="1"/>
                  </a:moveTo>
                  <a:lnTo>
                    <a:pt x="37" y="286"/>
                  </a:lnTo>
                  <a:lnTo>
                    <a:pt x="1" y="12014"/>
                  </a:lnTo>
                  <a:lnTo>
                    <a:pt x="311" y="11716"/>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1;p36"/>
            <p:cNvSpPr/>
            <p:nvPr/>
          </p:nvSpPr>
          <p:spPr>
            <a:xfrm>
              <a:off x="2072575" y="2186700"/>
              <a:ext cx="10425" cy="302150"/>
            </a:xfrm>
            <a:custGeom>
              <a:avLst/>
              <a:gdLst/>
              <a:ahLst/>
              <a:cxnLst/>
              <a:rect l="l" t="t" r="r" b="b"/>
              <a:pathLst>
                <a:path w="417" h="12086" extrusionOk="0">
                  <a:moveTo>
                    <a:pt x="346" y="120"/>
                  </a:moveTo>
                  <a:lnTo>
                    <a:pt x="310" y="11740"/>
                  </a:lnTo>
                  <a:lnTo>
                    <a:pt x="72" y="11967"/>
                  </a:lnTo>
                  <a:lnTo>
                    <a:pt x="72" y="11967"/>
                  </a:lnTo>
                  <a:lnTo>
                    <a:pt x="107" y="346"/>
                  </a:lnTo>
                  <a:lnTo>
                    <a:pt x="346" y="120"/>
                  </a:lnTo>
                  <a:close/>
                  <a:moveTo>
                    <a:pt x="357" y="1"/>
                  </a:moveTo>
                  <a:cubicBezTo>
                    <a:pt x="357" y="1"/>
                    <a:pt x="48" y="298"/>
                    <a:pt x="36" y="322"/>
                  </a:cubicBezTo>
                  <a:cubicBezTo>
                    <a:pt x="36" y="322"/>
                    <a:pt x="0" y="12050"/>
                    <a:pt x="36" y="12086"/>
                  </a:cubicBezTo>
                  <a:cubicBezTo>
                    <a:pt x="48" y="12086"/>
                    <a:pt x="48" y="12074"/>
                    <a:pt x="60" y="12074"/>
                  </a:cubicBezTo>
                  <a:cubicBezTo>
                    <a:pt x="60" y="12074"/>
                    <a:pt x="369" y="11776"/>
                    <a:pt x="381" y="11752"/>
                  </a:cubicBezTo>
                  <a:cubicBezTo>
                    <a:pt x="381" y="11752"/>
                    <a:pt x="417" y="37"/>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2;p36"/>
            <p:cNvSpPr/>
            <p:nvPr/>
          </p:nvSpPr>
          <p:spPr>
            <a:xfrm>
              <a:off x="2061550" y="2183125"/>
              <a:ext cx="20575" cy="11650"/>
            </a:xfrm>
            <a:custGeom>
              <a:avLst/>
              <a:gdLst/>
              <a:ahLst/>
              <a:cxnLst/>
              <a:rect l="l" t="t" r="r" b="b"/>
              <a:pathLst>
                <a:path w="823" h="466" extrusionOk="0">
                  <a:moveTo>
                    <a:pt x="275" y="1"/>
                  </a:moveTo>
                  <a:lnTo>
                    <a:pt x="1" y="299"/>
                  </a:lnTo>
                  <a:cubicBezTo>
                    <a:pt x="167" y="358"/>
                    <a:pt x="346" y="406"/>
                    <a:pt x="513" y="465"/>
                  </a:cubicBezTo>
                  <a:lnTo>
                    <a:pt x="822" y="180"/>
                  </a:lnTo>
                  <a:cubicBezTo>
                    <a:pt x="644" y="108"/>
                    <a:pt x="465" y="49"/>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3;p36"/>
            <p:cNvSpPr/>
            <p:nvPr/>
          </p:nvSpPr>
          <p:spPr>
            <a:xfrm>
              <a:off x="2085675" y="2199500"/>
              <a:ext cx="12225" cy="297975"/>
            </a:xfrm>
            <a:custGeom>
              <a:avLst/>
              <a:gdLst/>
              <a:ahLst/>
              <a:cxnLst/>
              <a:rect l="l" t="t" r="r" b="b"/>
              <a:pathLst>
                <a:path w="489" h="11919" extrusionOk="0">
                  <a:moveTo>
                    <a:pt x="24" y="1"/>
                  </a:moveTo>
                  <a:lnTo>
                    <a:pt x="0" y="11717"/>
                  </a:lnTo>
                  <a:cubicBezTo>
                    <a:pt x="155" y="11788"/>
                    <a:pt x="310" y="11847"/>
                    <a:pt x="464" y="11919"/>
                  </a:cubicBezTo>
                  <a:lnTo>
                    <a:pt x="488" y="203"/>
                  </a:lnTo>
                  <a:cubicBezTo>
                    <a:pt x="345" y="132"/>
                    <a:pt x="191" y="60"/>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p36"/>
            <p:cNvSpPr/>
            <p:nvPr/>
          </p:nvSpPr>
          <p:spPr>
            <a:xfrm>
              <a:off x="2097275" y="2198025"/>
              <a:ext cx="10150" cy="299450"/>
            </a:xfrm>
            <a:custGeom>
              <a:avLst/>
              <a:gdLst/>
              <a:ahLst/>
              <a:cxnLst/>
              <a:rect l="l" t="t" r="r" b="b"/>
              <a:pathLst>
                <a:path w="406" h="11978" extrusionOk="0">
                  <a:moveTo>
                    <a:pt x="405" y="0"/>
                  </a:moveTo>
                  <a:lnTo>
                    <a:pt x="24" y="262"/>
                  </a:lnTo>
                  <a:lnTo>
                    <a:pt x="0" y="11978"/>
                  </a:lnTo>
                  <a:lnTo>
                    <a:pt x="0" y="11978"/>
                  </a:lnTo>
                  <a:lnTo>
                    <a:pt x="370" y="11716"/>
                  </a:lnTo>
                  <a:lnTo>
                    <a:pt x="4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5;p36"/>
            <p:cNvSpPr/>
            <p:nvPr/>
          </p:nvSpPr>
          <p:spPr>
            <a:xfrm>
              <a:off x="2096375" y="2197125"/>
              <a:ext cx="11925" cy="301250"/>
            </a:xfrm>
            <a:custGeom>
              <a:avLst/>
              <a:gdLst/>
              <a:ahLst/>
              <a:cxnLst/>
              <a:rect l="l" t="t" r="r" b="b"/>
              <a:pathLst>
                <a:path w="477" h="12050" extrusionOk="0">
                  <a:moveTo>
                    <a:pt x="406" y="96"/>
                  </a:moveTo>
                  <a:lnTo>
                    <a:pt x="370" y="11728"/>
                  </a:lnTo>
                  <a:lnTo>
                    <a:pt x="72" y="11954"/>
                  </a:lnTo>
                  <a:lnTo>
                    <a:pt x="96" y="322"/>
                  </a:lnTo>
                  <a:lnTo>
                    <a:pt x="406" y="96"/>
                  </a:lnTo>
                  <a:close/>
                  <a:moveTo>
                    <a:pt x="417" y="1"/>
                  </a:moveTo>
                  <a:cubicBezTo>
                    <a:pt x="417" y="1"/>
                    <a:pt x="48" y="274"/>
                    <a:pt x="25" y="298"/>
                  </a:cubicBezTo>
                  <a:cubicBezTo>
                    <a:pt x="25" y="298"/>
                    <a:pt x="1" y="12014"/>
                    <a:pt x="36" y="12050"/>
                  </a:cubicBezTo>
                  <a:lnTo>
                    <a:pt x="48" y="12050"/>
                  </a:lnTo>
                  <a:cubicBezTo>
                    <a:pt x="48" y="12050"/>
                    <a:pt x="429" y="11776"/>
                    <a:pt x="441" y="11752"/>
                  </a:cubicBezTo>
                  <a:cubicBezTo>
                    <a:pt x="441" y="11752"/>
                    <a:pt x="477"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6;p36"/>
            <p:cNvSpPr/>
            <p:nvPr/>
          </p:nvSpPr>
          <p:spPr>
            <a:xfrm>
              <a:off x="2086250" y="2192375"/>
              <a:ext cx="21175" cy="12225"/>
            </a:xfrm>
            <a:custGeom>
              <a:avLst/>
              <a:gdLst/>
              <a:ahLst/>
              <a:cxnLst/>
              <a:rect l="l" t="t" r="r" b="b"/>
              <a:pathLst>
                <a:path w="847" h="489" extrusionOk="0">
                  <a:moveTo>
                    <a:pt x="346" y="0"/>
                  </a:moveTo>
                  <a:lnTo>
                    <a:pt x="1" y="286"/>
                  </a:lnTo>
                  <a:cubicBezTo>
                    <a:pt x="168" y="345"/>
                    <a:pt x="322" y="417"/>
                    <a:pt x="465" y="488"/>
                  </a:cubicBezTo>
                  <a:lnTo>
                    <a:pt x="846" y="226"/>
                  </a:lnTo>
                  <a:cubicBezTo>
                    <a:pt x="680" y="143"/>
                    <a:pt x="513" y="71"/>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7;p36"/>
            <p:cNvSpPr/>
            <p:nvPr/>
          </p:nvSpPr>
          <p:spPr>
            <a:xfrm>
              <a:off x="2118400" y="2210225"/>
              <a:ext cx="11950" cy="298875"/>
            </a:xfrm>
            <a:custGeom>
              <a:avLst/>
              <a:gdLst/>
              <a:ahLst/>
              <a:cxnLst/>
              <a:rect l="l" t="t" r="r" b="b"/>
              <a:pathLst>
                <a:path w="478" h="11955" extrusionOk="0">
                  <a:moveTo>
                    <a:pt x="477" y="0"/>
                  </a:moveTo>
                  <a:lnTo>
                    <a:pt x="37" y="239"/>
                  </a:lnTo>
                  <a:lnTo>
                    <a:pt x="1" y="11954"/>
                  </a:lnTo>
                  <a:lnTo>
                    <a:pt x="441" y="11716"/>
                  </a:lnTo>
                  <a:lnTo>
                    <a:pt x="4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8;p36"/>
            <p:cNvSpPr/>
            <p:nvPr/>
          </p:nvSpPr>
          <p:spPr>
            <a:xfrm>
              <a:off x="2108275" y="2210225"/>
              <a:ext cx="11050" cy="298875"/>
            </a:xfrm>
            <a:custGeom>
              <a:avLst/>
              <a:gdLst/>
              <a:ahLst/>
              <a:cxnLst/>
              <a:rect l="l" t="t" r="r" b="b"/>
              <a:pathLst>
                <a:path w="442" h="11955" extrusionOk="0">
                  <a:moveTo>
                    <a:pt x="25" y="0"/>
                  </a:moveTo>
                  <a:lnTo>
                    <a:pt x="1" y="11716"/>
                  </a:lnTo>
                  <a:cubicBezTo>
                    <a:pt x="72" y="11752"/>
                    <a:pt x="144" y="11799"/>
                    <a:pt x="215" y="11835"/>
                  </a:cubicBezTo>
                  <a:cubicBezTo>
                    <a:pt x="287" y="11883"/>
                    <a:pt x="346" y="11919"/>
                    <a:pt x="406" y="11954"/>
                  </a:cubicBezTo>
                  <a:lnTo>
                    <a:pt x="442" y="239"/>
                  </a:lnTo>
                  <a:cubicBezTo>
                    <a:pt x="382" y="203"/>
                    <a:pt x="311" y="155"/>
                    <a:pt x="251" y="119"/>
                  </a:cubicBezTo>
                  <a:cubicBezTo>
                    <a:pt x="180" y="84"/>
                    <a:pt x="108" y="36"/>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9;p36"/>
            <p:cNvSpPr/>
            <p:nvPr/>
          </p:nvSpPr>
          <p:spPr>
            <a:xfrm>
              <a:off x="2108875" y="2203975"/>
              <a:ext cx="21475" cy="12225"/>
            </a:xfrm>
            <a:custGeom>
              <a:avLst/>
              <a:gdLst/>
              <a:ahLst/>
              <a:cxnLst/>
              <a:rect l="l" t="t" r="r" b="b"/>
              <a:pathLst>
                <a:path w="859" h="489" extrusionOk="0">
                  <a:moveTo>
                    <a:pt x="406" y="0"/>
                  </a:moveTo>
                  <a:lnTo>
                    <a:pt x="1" y="250"/>
                  </a:lnTo>
                  <a:cubicBezTo>
                    <a:pt x="84" y="286"/>
                    <a:pt x="156" y="334"/>
                    <a:pt x="227" y="369"/>
                  </a:cubicBezTo>
                  <a:cubicBezTo>
                    <a:pt x="298" y="405"/>
                    <a:pt x="358" y="453"/>
                    <a:pt x="418" y="489"/>
                  </a:cubicBezTo>
                  <a:lnTo>
                    <a:pt x="858" y="250"/>
                  </a:lnTo>
                  <a:cubicBezTo>
                    <a:pt x="787" y="203"/>
                    <a:pt x="715" y="167"/>
                    <a:pt x="644" y="131"/>
                  </a:cubicBezTo>
                  <a:cubicBezTo>
                    <a:pt x="572" y="84"/>
                    <a:pt x="489" y="36"/>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40;p36"/>
            <p:cNvSpPr/>
            <p:nvPr/>
          </p:nvSpPr>
          <p:spPr>
            <a:xfrm>
              <a:off x="2137150" y="2224225"/>
              <a:ext cx="12825" cy="297975"/>
            </a:xfrm>
            <a:custGeom>
              <a:avLst/>
              <a:gdLst/>
              <a:ahLst/>
              <a:cxnLst/>
              <a:rect l="l" t="t" r="r" b="b"/>
              <a:pathLst>
                <a:path w="513" h="11919" extrusionOk="0">
                  <a:moveTo>
                    <a:pt x="513" y="0"/>
                  </a:moveTo>
                  <a:lnTo>
                    <a:pt x="25" y="202"/>
                  </a:lnTo>
                  <a:lnTo>
                    <a:pt x="1" y="11918"/>
                  </a:lnTo>
                  <a:lnTo>
                    <a:pt x="477" y="11716"/>
                  </a:lnTo>
                  <a:lnTo>
                    <a:pt x="5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1;p36"/>
            <p:cNvSpPr/>
            <p:nvPr/>
          </p:nvSpPr>
          <p:spPr>
            <a:xfrm>
              <a:off x="2128225" y="2222425"/>
              <a:ext cx="9550" cy="299775"/>
            </a:xfrm>
            <a:custGeom>
              <a:avLst/>
              <a:gdLst/>
              <a:ahLst/>
              <a:cxnLst/>
              <a:rect l="l" t="t" r="r" b="b"/>
              <a:pathLst>
                <a:path w="382" h="11991" extrusionOk="0">
                  <a:moveTo>
                    <a:pt x="36" y="1"/>
                  </a:moveTo>
                  <a:lnTo>
                    <a:pt x="1" y="11716"/>
                  </a:lnTo>
                  <a:cubicBezTo>
                    <a:pt x="120" y="11812"/>
                    <a:pt x="239" y="11895"/>
                    <a:pt x="358" y="11990"/>
                  </a:cubicBezTo>
                  <a:lnTo>
                    <a:pt x="382" y="274"/>
                  </a:lnTo>
                  <a:cubicBezTo>
                    <a:pt x="275" y="179"/>
                    <a:pt x="155" y="84"/>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42;p36"/>
            <p:cNvSpPr/>
            <p:nvPr/>
          </p:nvSpPr>
          <p:spPr>
            <a:xfrm>
              <a:off x="2129125" y="2217075"/>
              <a:ext cx="20850" cy="12225"/>
            </a:xfrm>
            <a:custGeom>
              <a:avLst/>
              <a:gdLst/>
              <a:ahLst/>
              <a:cxnLst/>
              <a:rect l="l" t="t" r="r" b="b"/>
              <a:pathLst>
                <a:path w="834" h="489" extrusionOk="0">
                  <a:moveTo>
                    <a:pt x="453" y="0"/>
                  </a:moveTo>
                  <a:lnTo>
                    <a:pt x="0" y="215"/>
                  </a:lnTo>
                  <a:cubicBezTo>
                    <a:pt x="119" y="298"/>
                    <a:pt x="239" y="393"/>
                    <a:pt x="346" y="488"/>
                  </a:cubicBezTo>
                  <a:lnTo>
                    <a:pt x="834" y="286"/>
                  </a:lnTo>
                  <a:cubicBezTo>
                    <a:pt x="715" y="191"/>
                    <a:pt x="584" y="9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43;p36"/>
            <p:cNvSpPr/>
            <p:nvPr/>
          </p:nvSpPr>
          <p:spPr>
            <a:xfrm>
              <a:off x="2152350" y="2239400"/>
              <a:ext cx="14000" cy="297075"/>
            </a:xfrm>
            <a:custGeom>
              <a:avLst/>
              <a:gdLst/>
              <a:ahLst/>
              <a:cxnLst/>
              <a:rect l="l" t="t" r="r" b="b"/>
              <a:pathLst>
                <a:path w="560" h="11883" extrusionOk="0">
                  <a:moveTo>
                    <a:pt x="560" y="0"/>
                  </a:moveTo>
                  <a:lnTo>
                    <a:pt x="36" y="167"/>
                  </a:lnTo>
                  <a:lnTo>
                    <a:pt x="0" y="11883"/>
                  </a:lnTo>
                  <a:lnTo>
                    <a:pt x="536" y="11716"/>
                  </a:ln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44;p36"/>
            <p:cNvSpPr/>
            <p:nvPr/>
          </p:nvSpPr>
          <p:spPr>
            <a:xfrm>
              <a:off x="2145200" y="2236125"/>
              <a:ext cx="8050" cy="300350"/>
            </a:xfrm>
            <a:custGeom>
              <a:avLst/>
              <a:gdLst/>
              <a:ahLst/>
              <a:cxnLst/>
              <a:rect l="l" t="t" r="r" b="b"/>
              <a:pathLst>
                <a:path w="322" h="12014" extrusionOk="0">
                  <a:moveTo>
                    <a:pt x="36" y="0"/>
                  </a:moveTo>
                  <a:lnTo>
                    <a:pt x="0" y="11716"/>
                  </a:lnTo>
                  <a:cubicBezTo>
                    <a:pt x="108" y="11811"/>
                    <a:pt x="203" y="11918"/>
                    <a:pt x="286" y="12014"/>
                  </a:cubicBezTo>
                  <a:lnTo>
                    <a:pt x="322" y="298"/>
                  </a:lnTo>
                  <a:cubicBezTo>
                    <a:pt x="238" y="191"/>
                    <a:pt x="131"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45;p36"/>
            <p:cNvSpPr/>
            <p:nvPr/>
          </p:nvSpPr>
          <p:spPr>
            <a:xfrm>
              <a:off x="2146100" y="2231650"/>
              <a:ext cx="20250" cy="11925"/>
            </a:xfrm>
            <a:custGeom>
              <a:avLst/>
              <a:gdLst/>
              <a:ahLst/>
              <a:cxnLst/>
              <a:rect l="l" t="t" r="r" b="b"/>
              <a:pathLst>
                <a:path w="810" h="477" extrusionOk="0">
                  <a:moveTo>
                    <a:pt x="500" y="1"/>
                  </a:moveTo>
                  <a:lnTo>
                    <a:pt x="0" y="179"/>
                  </a:lnTo>
                  <a:cubicBezTo>
                    <a:pt x="95" y="275"/>
                    <a:pt x="202" y="370"/>
                    <a:pt x="286" y="477"/>
                  </a:cubicBezTo>
                  <a:lnTo>
                    <a:pt x="810" y="310"/>
                  </a:lnTo>
                  <a:cubicBezTo>
                    <a:pt x="714" y="203"/>
                    <a:pt x="619" y="96"/>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46;p36"/>
            <p:cNvSpPr/>
            <p:nvPr/>
          </p:nvSpPr>
          <p:spPr>
            <a:xfrm>
              <a:off x="2164550" y="2255775"/>
              <a:ext cx="14600" cy="296175"/>
            </a:xfrm>
            <a:custGeom>
              <a:avLst/>
              <a:gdLst/>
              <a:ahLst/>
              <a:cxnLst/>
              <a:rect l="l" t="t" r="r" b="b"/>
              <a:pathLst>
                <a:path w="584" h="11847" extrusionOk="0">
                  <a:moveTo>
                    <a:pt x="584" y="0"/>
                  </a:moveTo>
                  <a:lnTo>
                    <a:pt x="24" y="119"/>
                  </a:lnTo>
                  <a:lnTo>
                    <a:pt x="0" y="11847"/>
                  </a:lnTo>
                  <a:lnTo>
                    <a:pt x="560" y="11728"/>
                  </a:ln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7;p36"/>
            <p:cNvSpPr/>
            <p:nvPr/>
          </p:nvSpPr>
          <p:spPr>
            <a:xfrm>
              <a:off x="2158900" y="2251000"/>
              <a:ext cx="6275" cy="300950"/>
            </a:xfrm>
            <a:custGeom>
              <a:avLst/>
              <a:gdLst/>
              <a:ahLst/>
              <a:cxnLst/>
              <a:rect l="l" t="t" r="r" b="b"/>
              <a:pathLst>
                <a:path w="251" h="12038" extrusionOk="0">
                  <a:moveTo>
                    <a:pt x="36" y="1"/>
                  </a:moveTo>
                  <a:lnTo>
                    <a:pt x="0" y="11716"/>
                  </a:lnTo>
                  <a:cubicBezTo>
                    <a:pt x="83" y="11823"/>
                    <a:pt x="155" y="11931"/>
                    <a:pt x="226" y="12038"/>
                  </a:cubicBezTo>
                  <a:lnTo>
                    <a:pt x="250" y="310"/>
                  </a:lnTo>
                  <a:cubicBezTo>
                    <a:pt x="191" y="215"/>
                    <a:pt x="119"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48;p36"/>
            <p:cNvSpPr/>
            <p:nvPr/>
          </p:nvSpPr>
          <p:spPr>
            <a:xfrm>
              <a:off x="2159775" y="2247425"/>
              <a:ext cx="19375" cy="11350"/>
            </a:xfrm>
            <a:custGeom>
              <a:avLst/>
              <a:gdLst/>
              <a:ahLst/>
              <a:cxnLst/>
              <a:rect l="l" t="t" r="r" b="b"/>
              <a:pathLst>
                <a:path w="775" h="454" extrusionOk="0">
                  <a:moveTo>
                    <a:pt x="548" y="1"/>
                  </a:moveTo>
                  <a:lnTo>
                    <a:pt x="1" y="144"/>
                  </a:lnTo>
                  <a:cubicBezTo>
                    <a:pt x="84" y="251"/>
                    <a:pt x="156" y="358"/>
                    <a:pt x="215" y="453"/>
                  </a:cubicBezTo>
                  <a:lnTo>
                    <a:pt x="775" y="334"/>
                  </a:lnTo>
                  <a:cubicBezTo>
                    <a:pt x="703" y="227"/>
                    <a:pt x="632" y="120"/>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49;p36"/>
            <p:cNvSpPr/>
            <p:nvPr/>
          </p:nvSpPr>
          <p:spPr>
            <a:xfrm>
              <a:off x="2172575" y="2273325"/>
              <a:ext cx="15500" cy="294700"/>
            </a:xfrm>
            <a:custGeom>
              <a:avLst/>
              <a:gdLst/>
              <a:ahLst/>
              <a:cxnLst/>
              <a:rect l="l" t="t" r="r" b="b"/>
              <a:pathLst>
                <a:path w="620" h="11788" extrusionOk="0">
                  <a:moveTo>
                    <a:pt x="620" y="1"/>
                  </a:moveTo>
                  <a:lnTo>
                    <a:pt x="36" y="72"/>
                  </a:lnTo>
                  <a:lnTo>
                    <a:pt x="1" y="11788"/>
                  </a:lnTo>
                  <a:lnTo>
                    <a:pt x="584" y="11716"/>
                  </a:ln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50;p36"/>
            <p:cNvSpPr/>
            <p:nvPr/>
          </p:nvSpPr>
          <p:spPr>
            <a:xfrm>
              <a:off x="2169000" y="2266775"/>
              <a:ext cx="4500" cy="301250"/>
            </a:xfrm>
            <a:custGeom>
              <a:avLst/>
              <a:gdLst/>
              <a:ahLst/>
              <a:cxnLst/>
              <a:rect l="l" t="t" r="r" b="b"/>
              <a:pathLst>
                <a:path w="180" h="12050" extrusionOk="0">
                  <a:moveTo>
                    <a:pt x="37" y="1"/>
                  </a:moveTo>
                  <a:lnTo>
                    <a:pt x="1" y="11728"/>
                  </a:lnTo>
                  <a:cubicBezTo>
                    <a:pt x="60" y="11835"/>
                    <a:pt x="108" y="11943"/>
                    <a:pt x="144" y="12050"/>
                  </a:cubicBezTo>
                  <a:lnTo>
                    <a:pt x="179" y="334"/>
                  </a:lnTo>
                  <a:cubicBezTo>
                    <a:pt x="144" y="227"/>
                    <a:pt x="96"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51;p36"/>
            <p:cNvSpPr/>
            <p:nvPr/>
          </p:nvSpPr>
          <p:spPr>
            <a:xfrm>
              <a:off x="2169900" y="2264400"/>
              <a:ext cx="18175" cy="10725"/>
            </a:xfrm>
            <a:custGeom>
              <a:avLst/>
              <a:gdLst/>
              <a:ahLst/>
              <a:cxnLst/>
              <a:rect l="l" t="t" r="r" b="b"/>
              <a:pathLst>
                <a:path w="727" h="429" extrusionOk="0">
                  <a:moveTo>
                    <a:pt x="572" y="0"/>
                  </a:moveTo>
                  <a:lnTo>
                    <a:pt x="1" y="96"/>
                  </a:lnTo>
                  <a:cubicBezTo>
                    <a:pt x="48" y="215"/>
                    <a:pt x="108" y="322"/>
                    <a:pt x="143" y="429"/>
                  </a:cubicBezTo>
                  <a:lnTo>
                    <a:pt x="727" y="358"/>
                  </a:lnTo>
                  <a:cubicBezTo>
                    <a:pt x="679" y="238"/>
                    <a:pt x="632" y="119"/>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52;p36"/>
            <p:cNvSpPr/>
            <p:nvPr/>
          </p:nvSpPr>
          <p:spPr>
            <a:xfrm>
              <a:off x="2177050" y="2290900"/>
              <a:ext cx="15800" cy="293800"/>
            </a:xfrm>
            <a:custGeom>
              <a:avLst/>
              <a:gdLst/>
              <a:ahLst/>
              <a:cxnLst/>
              <a:rect l="l" t="t" r="r" b="b"/>
              <a:pathLst>
                <a:path w="632" h="11752" extrusionOk="0">
                  <a:moveTo>
                    <a:pt x="631" y="0"/>
                  </a:moveTo>
                  <a:lnTo>
                    <a:pt x="36" y="36"/>
                  </a:lnTo>
                  <a:lnTo>
                    <a:pt x="0" y="11751"/>
                  </a:lnTo>
                  <a:lnTo>
                    <a:pt x="0" y="11751"/>
                  </a:lnTo>
                  <a:lnTo>
                    <a:pt x="596" y="11728"/>
                  </a:lnTo>
                  <a:lnTo>
                    <a:pt x="6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53;p36"/>
            <p:cNvSpPr/>
            <p:nvPr/>
          </p:nvSpPr>
          <p:spPr>
            <a:xfrm>
              <a:off x="2175550" y="2283450"/>
              <a:ext cx="2425" cy="301250"/>
            </a:xfrm>
            <a:custGeom>
              <a:avLst/>
              <a:gdLst/>
              <a:ahLst/>
              <a:cxnLst/>
              <a:rect l="l" t="t" r="r" b="b"/>
              <a:pathLst>
                <a:path w="97" h="12050" extrusionOk="0">
                  <a:moveTo>
                    <a:pt x="25" y="0"/>
                  </a:moveTo>
                  <a:lnTo>
                    <a:pt x="1" y="11716"/>
                  </a:lnTo>
                  <a:cubicBezTo>
                    <a:pt x="25" y="11823"/>
                    <a:pt x="48" y="11942"/>
                    <a:pt x="60" y="12049"/>
                  </a:cubicBezTo>
                  <a:lnTo>
                    <a:pt x="96" y="334"/>
                  </a:lnTo>
                  <a:cubicBezTo>
                    <a:pt x="84" y="227"/>
                    <a:pt x="60" y="108"/>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54;p36"/>
            <p:cNvSpPr/>
            <p:nvPr/>
          </p:nvSpPr>
          <p:spPr>
            <a:xfrm>
              <a:off x="2176150" y="2281950"/>
              <a:ext cx="16700" cy="9850"/>
            </a:xfrm>
            <a:custGeom>
              <a:avLst/>
              <a:gdLst/>
              <a:ahLst/>
              <a:cxnLst/>
              <a:rect l="l" t="t" r="r" b="b"/>
              <a:pathLst>
                <a:path w="668" h="394" extrusionOk="0">
                  <a:moveTo>
                    <a:pt x="596" y="1"/>
                  </a:moveTo>
                  <a:lnTo>
                    <a:pt x="1" y="60"/>
                  </a:lnTo>
                  <a:cubicBezTo>
                    <a:pt x="36" y="168"/>
                    <a:pt x="60" y="287"/>
                    <a:pt x="72" y="394"/>
                  </a:cubicBezTo>
                  <a:lnTo>
                    <a:pt x="667" y="358"/>
                  </a:lnTo>
                  <a:cubicBezTo>
                    <a:pt x="655" y="239"/>
                    <a:pt x="632"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55;p36"/>
            <p:cNvSpPr/>
            <p:nvPr/>
          </p:nvSpPr>
          <p:spPr>
            <a:xfrm>
              <a:off x="2177950" y="2300125"/>
              <a:ext cx="900" cy="296175"/>
            </a:xfrm>
            <a:custGeom>
              <a:avLst/>
              <a:gdLst/>
              <a:ahLst/>
              <a:cxnLst/>
              <a:rect l="l" t="t" r="r" b="b"/>
              <a:pathLst>
                <a:path w="36" h="11847" extrusionOk="0">
                  <a:moveTo>
                    <a:pt x="36" y="0"/>
                  </a:moveTo>
                  <a:lnTo>
                    <a:pt x="0" y="11716"/>
                  </a:lnTo>
                  <a:cubicBezTo>
                    <a:pt x="0" y="11763"/>
                    <a:pt x="0" y="11799"/>
                    <a:pt x="0" y="11847"/>
                  </a:cubicBezTo>
                  <a:lnTo>
                    <a:pt x="36" y="119"/>
                  </a:lnTo>
                  <a:cubicBezTo>
                    <a:pt x="36" y="83"/>
                    <a:pt x="36" y="4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56;p36"/>
            <p:cNvSpPr/>
            <p:nvPr/>
          </p:nvSpPr>
          <p:spPr>
            <a:xfrm>
              <a:off x="2192825" y="2303400"/>
              <a:ext cx="925" cy="298575"/>
            </a:xfrm>
            <a:custGeom>
              <a:avLst/>
              <a:gdLst/>
              <a:ahLst/>
              <a:cxnLst/>
              <a:rect l="l" t="t" r="r" b="b"/>
              <a:pathLst>
                <a:path w="37" h="11943" extrusionOk="0">
                  <a:moveTo>
                    <a:pt x="36" y="0"/>
                  </a:moveTo>
                  <a:lnTo>
                    <a:pt x="36" y="53"/>
                  </a:lnTo>
                  <a:lnTo>
                    <a:pt x="36" y="53"/>
                  </a:lnTo>
                  <a:cubicBezTo>
                    <a:pt x="36" y="35"/>
                    <a:pt x="36" y="17"/>
                    <a:pt x="36" y="0"/>
                  </a:cubicBezTo>
                  <a:close/>
                  <a:moveTo>
                    <a:pt x="36" y="53"/>
                  </a:moveTo>
                  <a:lnTo>
                    <a:pt x="36" y="53"/>
                  </a:lnTo>
                  <a:cubicBezTo>
                    <a:pt x="35" y="111"/>
                    <a:pt x="33" y="172"/>
                    <a:pt x="24" y="226"/>
                  </a:cubicBezTo>
                  <a:lnTo>
                    <a:pt x="2" y="11263"/>
                  </a:lnTo>
                  <a:lnTo>
                    <a:pt x="36" y="53"/>
                  </a:lnTo>
                  <a:close/>
                  <a:moveTo>
                    <a:pt x="2" y="11263"/>
                  </a:moveTo>
                  <a:lnTo>
                    <a:pt x="0" y="11716"/>
                  </a:lnTo>
                  <a:cubicBezTo>
                    <a:pt x="0" y="11787"/>
                    <a:pt x="0" y="11871"/>
                    <a:pt x="0" y="11942"/>
                  </a:cubicBezTo>
                  <a:lnTo>
                    <a:pt x="2" y="11263"/>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57;p36"/>
            <p:cNvSpPr/>
            <p:nvPr/>
          </p:nvSpPr>
          <p:spPr>
            <a:xfrm>
              <a:off x="2177950" y="2308750"/>
              <a:ext cx="15500" cy="293225"/>
            </a:xfrm>
            <a:custGeom>
              <a:avLst/>
              <a:gdLst/>
              <a:ahLst/>
              <a:cxnLst/>
              <a:rect l="l" t="t" r="r" b="b"/>
              <a:pathLst>
                <a:path w="620" h="11729" extrusionOk="0">
                  <a:moveTo>
                    <a:pt x="24" y="0"/>
                  </a:moveTo>
                  <a:lnTo>
                    <a:pt x="0" y="11716"/>
                  </a:lnTo>
                  <a:lnTo>
                    <a:pt x="595" y="11728"/>
                  </a:lnTo>
                  <a:lnTo>
                    <a:pt x="619" y="1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58;p36"/>
            <p:cNvSpPr/>
            <p:nvPr/>
          </p:nvSpPr>
          <p:spPr>
            <a:xfrm>
              <a:off x="2177050" y="2308100"/>
              <a:ext cx="17275" cy="294750"/>
            </a:xfrm>
            <a:custGeom>
              <a:avLst/>
              <a:gdLst/>
              <a:ahLst/>
              <a:cxnLst/>
              <a:rect l="l" t="t" r="r" b="b"/>
              <a:pathLst>
                <a:path w="691" h="11790" extrusionOk="0">
                  <a:moveTo>
                    <a:pt x="96" y="62"/>
                  </a:moveTo>
                  <a:lnTo>
                    <a:pt x="619" y="74"/>
                  </a:lnTo>
                  <a:lnTo>
                    <a:pt x="596" y="11718"/>
                  </a:lnTo>
                  <a:lnTo>
                    <a:pt x="72" y="11706"/>
                  </a:lnTo>
                  <a:lnTo>
                    <a:pt x="96" y="62"/>
                  </a:lnTo>
                  <a:close/>
                  <a:moveTo>
                    <a:pt x="451" y="1"/>
                  </a:moveTo>
                  <a:cubicBezTo>
                    <a:pt x="273" y="1"/>
                    <a:pt x="46" y="5"/>
                    <a:pt x="24" y="26"/>
                  </a:cubicBezTo>
                  <a:cubicBezTo>
                    <a:pt x="24" y="26"/>
                    <a:pt x="0" y="11742"/>
                    <a:pt x="36" y="11778"/>
                  </a:cubicBezTo>
                  <a:cubicBezTo>
                    <a:pt x="36" y="11778"/>
                    <a:pt x="631" y="11790"/>
                    <a:pt x="631" y="11790"/>
                  </a:cubicBezTo>
                  <a:cubicBezTo>
                    <a:pt x="631" y="11790"/>
                    <a:pt x="643" y="11790"/>
                    <a:pt x="667" y="11754"/>
                  </a:cubicBezTo>
                  <a:cubicBezTo>
                    <a:pt x="667" y="11754"/>
                    <a:pt x="691" y="38"/>
                    <a:pt x="667" y="3"/>
                  </a:cubicBezTo>
                  <a:cubicBezTo>
                    <a:pt x="667" y="3"/>
                    <a:pt x="570" y="1"/>
                    <a:pt x="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59;p36"/>
            <p:cNvSpPr/>
            <p:nvPr/>
          </p:nvSpPr>
          <p:spPr>
            <a:xfrm>
              <a:off x="2178525" y="2300125"/>
              <a:ext cx="15225" cy="8950"/>
            </a:xfrm>
            <a:custGeom>
              <a:avLst/>
              <a:gdLst/>
              <a:ahLst/>
              <a:cxnLst/>
              <a:rect l="l" t="t" r="r" b="b"/>
              <a:pathLst>
                <a:path w="609" h="358" extrusionOk="0">
                  <a:moveTo>
                    <a:pt x="13" y="0"/>
                  </a:moveTo>
                  <a:cubicBezTo>
                    <a:pt x="13" y="119"/>
                    <a:pt x="13" y="226"/>
                    <a:pt x="1" y="345"/>
                  </a:cubicBezTo>
                  <a:lnTo>
                    <a:pt x="596" y="357"/>
                  </a:lnTo>
                  <a:cubicBezTo>
                    <a:pt x="608" y="238"/>
                    <a:pt x="608" y="119"/>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60;p36"/>
            <p:cNvSpPr/>
            <p:nvPr/>
          </p:nvSpPr>
          <p:spPr>
            <a:xfrm>
              <a:off x="2189250" y="2317975"/>
              <a:ext cx="3000" cy="301850"/>
            </a:xfrm>
            <a:custGeom>
              <a:avLst/>
              <a:gdLst/>
              <a:ahLst/>
              <a:cxnLst/>
              <a:rect l="l" t="t" r="r" b="b"/>
              <a:pathLst>
                <a:path w="120" h="12074" extrusionOk="0">
                  <a:moveTo>
                    <a:pt x="120" y="0"/>
                  </a:moveTo>
                  <a:cubicBezTo>
                    <a:pt x="96" y="120"/>
                    <a:pt x="72" y="239"/>
                    <a:pt x="36" y="358"/>
                  </a:cubicBezTo>
                  <a:lnTo>
                    <a:pt x="0" y="12073"/>
                  </a:lnTo>
                  <a:cubicBezTo>
                    <a:pt x="36" y="11954"/>
                    <a:pt x="72" y="11835"/>
                    <a:pt x="96" y="11716"/>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61;p36"/>
            <p:cNvSpPr/>
            <p:nvPr/>
          </p:nvSpPr>
          <p:spPr>
            <a:xfrm>
              <a:off x="2188350" y="2317975"/>
              <a:ext cx="4800" cy="302750"/>
            </a:xfrm>
            <a:custGeom>
              <a:avLst/>
              <a:gdLst/>
              <a:ahLst/>
              <a:cxnLst/>
              <a:rect l="l" t="t" r="r" b="b"/>
              <a:pathLst>
                <a:path w="192" h="12110" extrusionOk="0">
                  <a:moveTo>
                    <a:pt x="120" y="298"/>
                  </a:moveTo>
                  <a:lnTo>
                    <a:pt x="96" y="11716"/>
                  </a:lnTo>
                  <a:cubicBezTo>
                    <a:pt x="84" y="11752"/>
                    <a:pt x="84" y="11776"/>
                    <a:pt x="72" y="11800"/>
                  </a:cubicBezTo>
                  <a:lnTo>
                    <a:pt x="108" y="370"/>
                  </a:lnTo>
                  <a:cubicBezTo>
                    <a:pt x="108" y="346"/>
                    <a:pt x="120" y="322"/>
                    <a:pt x="120" y="298"/>
                  </a:cubicBezTo>
                  <a:close/>
                  <a:moveTo>
                    <a:pt x="120" y="0"/>
                  </a:moveTo>
                  <a:cubicBezTo>
                    <a:pt x="96" y="120"/>
                    <a:pt x="72" y="239"/>
                    <a:pt x="36" y="358"/>
                  </a:cubicBezTo>
                  <a:cubicBezTo>
                    <a:pt x="36" y="358"/>
                    <a:pt x="1" y="12073"/>
                    <a:pt x="36" y="12109"/>
                  </a:cubicBezTo>
                  <a:cubicBezTo>
                    <a:pt x="48" y="12109"/>
                    <a:pt x="60" y="12097"/>
                    <a:pt x="72" y="12085"/>
                  </a:cubicBezTo>
                  <a:cubicBezTo>
                    <a:pt x="108" y="11966"/>
                    <a:pt x="132" y="11847"/>
                    <a:pt x="167" y="11716"/>
                  </a:cubicBezTo>
                  <a:cubicBezTo>
                    <a:pt x="167" y="11716"/>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62;p36"/>
            <p:cNvSpPr/>
            <p:nvPr/>
          </p:nvSpPr>
          <p:spPr>
            <a:xfrm>
              <a:off x="2174675" y="2325425"/>
              <a:ext cx="15500" cy="294400"/>
            </a:xfrm>
            <a:custGeom>
              <a:avLst/>
              <a:gdLst/>
              <a:ahLst/>
              <a:cxnLst/>
              <a:rect l="l" t="t" r="r" b="b"/>
              <a:pathLst>
                <a:path w="620" h="11776" extrusionOk="0">
                  <a:moveTo>
                    <a:pt x="24" y="0"/>
                  </a:moveTo>
                  <a:lnTo>
                    <a:pt x="0" y="11716"/>
                  </a:lnTo>
                  <a:lnTo>
                    <a:pt x="583" y="11775"/>
                  </a:lnTo>
                  <a:lnTo>
                    <a:pt x="619"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63;p36"/>
            <p:cNvSpPr/>
            <p:nvPr/>
          </p:nvSpPr>
          <p:spPr>
            <a:xfrm>
              <a:off x="2173775" y="2325125"/>
              <a:ext cx="17275" cy="295600"/>
            </a:xfrm>
            <a:custGeom>
              <a:avLst/>
              <a:gdLst/>
              <a:ahLst/>
              <a:cxnLst/>
              <a:rect l="l" t="t" r="r" b="b"/>
              <a:pathLst>
                <a:path w="691" h="11824" extrusionOk="0">
                  <a:moveTo>
                    <a:pt x="96" y="48"/>
                  </a:moveTo>
                  <a:lnTo>
                    <a:pt x="619" y="107"/>
                  </a:lnTo>
                  <a:lnTo>
                    <a:pt x="584" y="11752"/>
                  </a:lnTo>
                  <a:lnTo>
                    <a:pt x="72" y="11692"/>
                  </a:lnTo>
                  <a:lnTo>
                    <a:pt x="96" y="48"/>
                  </a:lnTo>
                  <a:close/>
                  <a:moveTo>
                    <a:pt x="134" y="1"/>
                  </a:moveTo>
                  <a:cubicBezTo>
                    <a:pt x="82" y="1"/>
                    <a:pt x="44" y="4"/>
                    <a:pt x="36" y="12"/>
                  </a:cubicBezTo>
                  <a:cubicBezTo>
                    <a:pt x="36" y="12"/>
                    <a:pt x="0" y="11728"/>
                    <a:pt x="24" y="11764"/>
                  </a:cubicBezTo>
                  <a:cubicBezTo>
                    <a:pt x="24" y="11764"/>
                    <a:pt x="619" y="11823"/>
                    <a:pt x="619" y="11823"/>
                  </a:cubicBezTo>
                  <a:cubicBezTo>
                    <a:pt x="631" y="11823"/>
                    <a:pt x="631" y="11823"/>
                    <a:pt x="655" y="11787"/>
                  </a:cubicBezTo>
                  <a:cubicBezTo>
                    <a:pt x="655" y="11787"/>
                    <a:pt x="691" y="72"/>
                    <a:pt x="655" y="36"/>
                  </a:cubicBezTo>
                  <a:cubicBezTo>
                    <a:pt x="655" y="36"/>
                    <a:pt x="310" y="1"/>
                    <a:pt x="1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64;p36"/>
            <p:cNvSpPr/>
            <p:nvPr/>
          </p:nvSpPr>
          <p:spPr>
            <a:xfrm>
              <a:off x="2175250" y="2317075"/>
              <a:ext cx="17000" cy="9850"/>
            </a:xfrm>
            <a:custGeom>
              <a:avLst/>
              <a:gdLst/>
              <a:ahLst/>
              <a:cxnLst/>
              <a:rect l="l" t="t" r="r" b="b"/>
              <a:pathLst>
                <a:path w="680" h="394" extrusionOk="0">
                  <a:moveTo>
                    <a:pt x="96" y="1"/>
                  </a:moveTo>
                  <a:cubicBezTo>
                    <a:pt x="72" y="108"/>
                    <a:pt x="37" y="227"/>
                    <a:pt x="1" y="334"/>
                  </a:cubicBezTo>
                  <a:lnTo>
                    <a:pt x="596" y="394"/>
                  </a:lnTo>
                  <a:cubicBezTo>
                    <a:pt x="632" y="275"/>
                    <a:pt x="656" y="156"/>
                    <a:pt x="680" y="36"/>
                  </a:cubicBez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65;p36"/>
            <p:cNvSpPr/>
            <p:nvPr/>
          </p:nvSpPr>
          <p:spPr>
            <a:xfrm>
              <a:off x="2181800" y="2335825"/>
              <a:ext cx="5100" cy="301550"/>
            </a:xfrm>
            <a:custGeom>
              <a:avLst/>
              <a:gdLst/>
              <a:ahLst/>
              <a:cxnLst/>
              <a:rect l="l" t="t" r="r" b="b"/>
              <a:pathLst>
                <a:path w="204" h="12062" extrusionOk="0">
                  <a:moveTo>
                    <a:pt x="203" y="1"/>
                  </a:moveTo>
                  <a:cubicBezTo>
                    <a:pt x="156" y="108"/>
                    <a:pt x="96" y="227"/>
                    <a:pt x="37" y="346"/>
                  </a:cubicBezTo>
                  <a:lnTo>
                    <a:pt x="1" y="12062"/>
                  </a:lnTo>
                  <a:cubicBezTo>
                    <a:pt x="60" y="11943"/>
                    <a:pt x="120" y="11836"/>
                    <a:pt x="168" y="11717"/>
                  </a:cubicBezTo>
                  <a:lnTo>
                    <a:pt x="2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66;p36"/>
            <p:cNvSpPr/>
            <p:nvPr/>
          </p:nvSpPr>
          <p:spPr>
            <a:xfrm>
              <a:off x="2180925" y="2335250"/>
              <a:ext cx="6850" cy="303025"/>
            </a:xfrm>
            <a:custGeom>
              <a:avLst/>
              <a:gdLst/>
              <a:ahLst/>
              <a:cxnLst/>
              <a:rect l="l" t="t" r="r" b="b"/>
              <a:pathLst>
                <a:path w="274" h="12121" extrusionOk="0">
                  <a:moveTo>
                    <a:pt x="203" y="179"/>
                  </a:moveTo>
                  <a:lnTo>
                    <a:pt x="167" y="11728"/>
                  </a:lnTo>
                  <a:cubicBezTo>
                    <a:pt x="143" y="11799"/>
                    <a:pt x="107" y="11871"/>
                    <a:pt x="72" y="11942"/>
                  </a:cubicBezTo>
                  <a:lnTo>
                    <a:pt x="107" y="369"/>
                  </a:lnTo>
                  <a:cubicBezTo>
                    <a:pt x="131" y="310"/>
                    <a:pt x="167" y="250"/>
                    <a:pt x="203" y="179"/>
                  </a:cubicBezTo>
                  <a:close/>
                  <a:moveTo>
                    <a:pt x="203" y="0"/>
                  </a:moveTo>
                  <a:cubicBezTo>
                    <a:pt x="155" y="119"/>
                    <a:pt x="95" y="238"/>
                    <a:pt x="36" y="369"/>
                  </a:cubicBezTo>
                  <a:cubicBezTo>
                    <a:pt x="36" y="369"/>
                    <a:pt x="0" y="12085"/>
                    <a:pt x="36" y="12121"/>
                  </a:cubicBezTo>
                  <a:cubicBezTo>
                    <a:pt x="48" y="12121"/>
                    <a:pt x="60" y="12109"/>
                    <a:pt x="60" y="12097"/>
                  </a:cubicBezTo>
                  <a:cubicBezTo>
                    <a:pt x="131" y="11990"/>
                    <a:pt x="179" y="11871"/>
                    <a:pt x="238" y="11740"/>
                  </a:cubicBezTo>
                  <a:cubicBezTo>
                    <a:pt x="238" y="11740"/>
                    <a:pt x="274" y="24"/>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67;p36"/>
            <p:cNvSpPr/>
            <p:nvPr/>
          </p:nvSpPr>
          <p:spPr>
            <a:xfrm>
              <a:off x="2167525" y="2341775"/>
              <a:ext cx="15200" cy="295600"/>
            </a:xfrm>
            <a:custGeom>
              <a:avLst/>
              <a:gdLst/>
              <a:ahLst/>
              <a:cxnLst/>
              <a:rect l="l" t="t" r="r" b="b"/>
              <a:pathLst>
                <a:path w="608" h="11824" extrusionOk="0">
                  <a:moveTo>
                    <a:pt x="36" y="1"/>
                  </a:moveTo>
                  <a:lnTo>
                    <a:pt x="0" y="11717"/>
                  </a:lnTo>
                  <a:lnTo>
                    <a:pt x="572" y="11824"/>
                  </a:lnTo>
                  <a:lnTo>
                    <a:pt x="608"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68;p36"/>
            <p:cNvSpPr/>
            <p:nvPr/>
          </p:nvSpPr>
          <p:spPr>
            <a:xfrm>
              <a:off x="2166625" y="2341600"/>
              <a:ext cx="17000" cy="296675"/>
            </a:xfrm>
            <a:custGeom>
              <a:avLst/>
              <a:gdLst/>
              <a:ahLst/>
              <a:cxnLst/>
              <a:rect l="l" t="t" r="r" b="b"/>
              <a:pathLst>
                <a:path w="680" h="11867" extrusionOk="0">
                  <a:moveTo>
                    <a:pt x="108" y="44"/>
                  </a:moveTo>
                  <a:lnTo>
                    <a:pt x="608" y="139"/>
                  </a:lnTo>
                  <a:lnTo>
                    <a:pt x="572" y="11783"/>
                  </a:lnTo>
                  <a:lnTo>
                    <a:pt x="72" y="11688"/>
                  </a:lnTo>
                  <a:lnTo>
                    <a:pt x="108" y="44"/>
                  </a:lnTo>
                  <a:close/>
                  <a:moveTo>
                    <a:pt x="81" y="1"/>
                  </a:moveTo>
                  <a:cubicBezTo>
                    <a:pt x="57" y="1"/>
                    <a:pt x="41" y="3"/>
                    <a:pt x="36" y="8"/>
                  </a:cubicBezTo>
                  <a:cubicBezTo>
                    <a:pt x="36" y="8"/>
                    <a:pt x="1" y="11724"/>
                    <a:pt x="36" y="11759"/>
                  </a:cubicBezTo>
                  <a:cubicBezTo>
                    <a:pt x="36" y="11759"/>
                    <a:pt x="596" y="11867"/>
                    <a:pt x="608" y="11867"/>
                  </a:cubicBezTo>
                  <a:cubicBezTo>
                    <a:pt x="608" y="11867"/>
                    <a:pt x="620" y="11867"/>
                    <a:pt x="644" y="11831"/>
                  </a:cubicBezTo>
                  <a:cubicBezTo>
                    <a:pt x="644" y="11831"/>
                    <a:pt x="679" y="115"/>
                    <a:pt x="644" y="79"/>
                  </a:cubicBezTo>
                  <a:cubicBezTo>
                    <a:pt x="644" y="79"/>
                    <a:pt x="224" y="1"/>
                    <a:pt x="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69;p36"/>
            <p:cNvSpPr/>
            <p:nvPr/>
          </p:nvSpPr>
          <p:spPr>
            <a:xfrm>
              <a:off x="2168425" y="2333450"/>
              <a:ext cx="18475" cy="11050"/>
            </a:xfrm>
            <a:custGeom>
              <a:avLst/>
              <a:gdLst/>
              <a:ahLst/>
              <a:cxnLst/>
              <a:rect l="l" t="t" r="r" b="b"/>
              <a:pathLst>
                <a:path w="739" h="442" extrusionOk="0">
                  <a:moveTo>
                    <a:pt x="155" y="1"/>
                  </a:moveTo>
                  <a:cubicBezTo>
                    <a:pt x="107" y="120"/>
                    <a:pt x="60" y="227"/>
                    <a:pt x="0" y="334"/>
                  </a:cubicBezTo>
                  <a:lnTo>
                    <a:pt x="572" y="441"/>
                  </a:lnTo>
                  <a:cubicBezTo>
                    <a:pt x="631" y="322"/>
                    <a:pt x="691" y="203"/>
                    <a:pt x="738" y="96"/>
                  </a:cubicBezTo>
                  <a:lnTo>
                    <a:pt x="1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0;p36"/>
            <p:cNvSpPr/>
            <p:nvPr/>
          </p:nvSpPr>
          <p:spPr>
            <a:xfrm>
              <a:off x="2170200" y="2352800"/>
              <a:ext cx="7175" cy="301250"/>
            </a:xfrm>
            <a:custGeom>
              <a:avLst/>
              <a:gdLst/>
              <a:ahLst/>
              <a:cxnLst/>
              <a:rect l="l" t="t" r="r" b="b"/>
              <a:pathLst>
                <a:path w="287" h="12050" extrusionOk="0">
                  <a:moveTo>
                    <a:pt x="286" y="1"/>
                  </a:moveTo>
                  <a:cubicBezTo>
                    <a:pt x="203" y="108"/>
                    <a:pt x="120" y="227"/>
                    <a:pt x="36" y="334"/>
                  </a:cubicBezTo>
                  <a:lnTo>
                    <a:pt x="0" y="12050"/>
                  </a:lnTo>
                  <a:cubicBezTo>
                    <a:pt x="96" y="11942"/>
                    <a:pt x="179" y="11835"/>
                    <a:pt x="251" y="11716"/>
                  </a:cubicBezTo>
                  <a:lnTo>
                    <a:pt x="2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1;p36"/>
            <p:cNvSpPr/>
            <p:nvPr/>
          </p:nvSpPr>
          <p:spPr>
            <a:xfrm>
              <a:off x="2169300" y="2352200"/>
              <a:ext cx="8950" cy="302750"/>
            </a:xfrm>
            <a:custGeom>
              <a:avLst/>
              <a:gdLst/>
              <a:ahLst/>
              <a:cxnLst/>
              <a:rect l="l" t="t" r="r" b="b"/>
              <a:pathLst>
                <a:path w="358" h="12110" extrusionOk="0">
                  <a:moveTo>
                    <a:pt x="287" y="144"/>
                  </a:moveTo>
                  <a:lnTo>
                    <a:pt x="251" y="11728"/>
                  </a:lnTo>
                  <a:cubicBezTo>
                    <a:pt x="203" y="11812"/>
                    <a:pt x="144" y="11895"/>
                    <a:pt x="72" y="11978"/>
                  </a:cubicBezTo>
                  <a:lnTo>
                    <a:pt x="108" y="370"/>
                  </a:lnTo>
                  <a:cubicBezTo>
                    <a:pt x="167" y="286"/>
                    <a:pt x="227" y="215"/>
                    <a:pt x="287" y="144"/>
                  </a:cubicBezTo>
                  <a:close/>
                  <a:moveTo>
                    <a:pt x="287" y="1"/>
                  </a:moveTo>
                  <a:cubicBezTo>
                    <a:pt x="215" y="108"/>
                    <a:pt x="132" y="227"/>
                    <a:pt x="36" y="358"/>
                  </a:cubicBezTo>
                  <a:cubicBezTo>
                    <a:pt x="36" y="358"/>
                    <a:pt x="1" y="12074"/>
                    <a:pt x="36" y="12109"/>
                  </a:cubicBezTo>
                  <a:cubicBezTo>
                    <a:pt x="48" y="12109"/>
                    <a:pt x="60" y="12109"/>
                    <a:pt x="60" y="12097"/>
                  </a:cubicBezTo>
                  <a:cubicBezTo>
                    <a:pt x="156" y="11990"/>
                    <a:pt x="239" y="11871"/>
                    <a:pt x="322" y="11740"/>
                  </a:cubicBezTo>
                  <a:cubicBezTo>
                    <a:pt x="322" y="11740"/>
                    <a:pt x="358" y="25"/>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2;p36"/>
            <p:cNvSpPr/>
            <p:nvPr/>
          </p:nvSpPr>
          <p:spPr>
            <a:xfrm>
              <a:off x="2156800" y="2357275"/>
              <a:ext cx="14325" cy="296775"/>
            </a:xfrm>
            <a:custGeom>
              <a:avLst/>
              <a:gdLst/>
              <a:ahLst/>
              <a:cxnLst/>
              <a:rect l="l" t="t" r="r" b="b"/>
              <a:pathLst>
                <a:path w="573" h="11871" extrusionOk="0">
                  <a:moveTo>
                    <a:pt x="36" y="0"/>
                  </a:moveTo>
                  <a:lnTo>
                    <a:pt x="1" y="11716"/>
                  </a:lnTo>
                  <a:lnTo>
                    <a:pt x="536" y="11871"/>
                  </a:lnTo>
                  <a:lnTo>
                    <a:pt x="572" y="155"/>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73;p36"/>
            <p:cNvSpPr/>
            <p:nvPr/>
          </p:nvSpPr>
          <p:spPr>
            <a:xfrm>
              <a:off x="2155900" y="2357125"/>
              <a:ext cx="16100" cy="297825"/>
            </a:xfrm>
            <a:custGeom>
              <a:avLst/>
              <a:gdLst/>
              <a:ahLst/>
              <a:cxnLst/>
              <a:rect l="l" t="t" r="r" b="b"/>
              <a:pathLst>
                <a:path w="644" h="11913" extrusionOk="0">
                  <a:moveTo>
                    <a:pt x="108" y="54"/>
                  </a:moveTo>
                  <a:lnTo>
                    <a:pt x="572" y="185"/>
                  </a:lnTo>
                  <a:lnTo>
                    <a:pt x="537" y="11829"/>
                  </a:lnTo>
                  <a:lnTo>
                    <a:pt x="72" y="11698"/>
                  </a:lnTo>
                  <a:lnTo>
                    <a:pt x="108" y="54"/>
                  </a:lnTo>
                  <a:close/>
                  <a:moveTo>
                    <a:pt x="66" y="1"/>
                  </a:moveTo>
                  <a:cubicBezTo>
                    <a:pt x="52" y="1"/>
                    <a:pt x="42" y="2"/>
                    <a:pt x="37" y="6"/>
                  </a:cubicBezTo>
                  <a:cubicBezTo>
                    <a:pt x="37" y="6"/>
                    <a:pt x="1" y="11722"/>
                    <a:pt x="25" y="11758"/>
                  </a:cubicBezTo>
                  <a:cubicBezTo>
                    <a:pt x="25" y="11758"/>
                    <a:pt x="561" y="11912"/>
                    <a:pt x="572" y="11912"/>
                  </a:cubicBezTo>
                  <a:cubicBezTo>
                    <a:pt x="584" y="11912"/>
                    <a:pt x="584" y="11912"/>
                    <a:pt x="608" y="11877"/>
                  </a:cubicBezTo>
                  <a:cubicBezTo>
                    <a:pt x="608" y="11877"/>
                    <a:pt x="644" y="161"/>
                    <a:pt x="620" y="125"/>
                  </a:cubicBezTo>
                  <a:cubicBezTo>
                    <a:pt x="620" y="125"/>
                    <a:pt x="189" y="1"/>
                    <a:pt x="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74;p36"/>
            <p:cNvSpPr/>
            <p:nvPr/>
          </p:nvSpPr>
          <p:spPr>
            <a:xfrm>
              <a:off x="2157700" y="2349525"/>
              <a:ext cx="19675" cy="11625"/>
            </a:xfrm>
            <a:custGeom>
              <a:avLst/>
              <a:gdLst/>
              <a:ahLst/>
              <a:cxnLst/>
              <a:rect l="l" t="t" r="r" b="b"/>
              <a:pathLst>
                <a:path w="787" h="465" extrusionOk="0">
                  <a:moveTo>
                    <a:pt x="227" y="1"/>
                  </a:moveTo>
                  <a:cubicBezTo>
                    <a:pt x="155" y="108"/>
                    <a:pt x="84" y="215"/>
                    <a:pt x="0" y="310"/>
                  </a:cubicBezTo>
                  <a:lnTo>
                    <a:pt x="536" y="465"/>
                  </a:lnTo>
                  <a:cubicBezTo>
                    <a:pt x="620" y="358"/>
                    <a:pt x="703" y="239"/>
                    <a:pt x="786" y="132"/>
                  </a:cubicBezTo>
                  <a:lnTo>
                    <a:pt x="2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75;p36"/>
            <p:cNvSpPr/>
            <p:nvPr/>
          </p:nvSpPr>
          <p:spPr>
            <a:xfrm>
              <a:off x="2155025" y="2369175"/>
              <a:ext cx="8950" cy="300650"/>
            </a:xfrm>
            <a:custGeom>
              <a:avLst/>
              <a:gdLst/>
              <a:ahLst/>
              <a:cxnLst/>
              <a:rect l="l" t="t" r="r" b="b"/>
              <a:pathLst>
                <a:path w="358" h="12026" extrusionOk="0">
                  <a:moveTo>
                    <a:pt x="357" y="0"/>
                  </a:moveTo>
                  <a:lnTo>
                    <a:pt x="357" y="0"/>
                  </a:lnTo>
                  <a:cubicBezTo>
                    <a:pt x="250" y="96"/>
                    <a:pt x="143" y="203"/>
                    <a:pt x="36" y="298"/>
                  </a:cubicBezTo>
                  <a:lnTo>
                    <a:pt x="0" y="12026"/>
                  </a:lnTo>
                  <a:cubicBezTo>
                    <a:pt x="107" y="11918"/>
                    <a:pt x="226" y="11823"/>
                    <a:pt x="322" y="11716"/>
                  </a:cubicBezTo>
                  <a:lnTo>
                    <a:pt x="35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76;p36"/>
            <p:cNvSpPr/>
            <p:nvPr/>
          </p:nvSpPr>
          <p:spPr>
            <a:xfrm>
              <a:off x="2154125" y="2368275"/>
              <a:ext cx="10750" cy="302450"/>
            </a:xfrm>
            <a:custGeom>
              <a:avLst/>
              <a:gdLst/>
              <a:ahLst/>
              <a:cxnLst/>
              <a:rect l="l" t="t" r="r" b="b"/>
              <a:pathLst>
                <a:path w="430" h="12098" extrusionOk="0">
                  <a:moveTo>
                    <a:pt x="358" y="120"/>
                  </a:moveTo>
                  <a:lnTo>
                    <a:pt x="322" y="11740"/>
                  </a:lnTo>
                  <a:cubicBezTo>
                    <a:pt x="239" y="11812"/>
                    <a:pt x="155" y="11895"/>
                    <a:pt x="72" y="11978"/>
                  </a:cubicBezTo>
                  <a:lnTo>
                    <a:pt x="108" y="358"/>
                  </a:lnTo>
                  <a:cubicBezTo>
                    <a:pt x="191" y="274"/>
                    <a:pt x="274" y="203"/>
                    <a:pt x="358" y="120"/>
                  </a:cubicBezTo>
                  <a:close/>
                  <a:moveTo>
                    <a:pt x="370" y="1"/>
                  </a:moveTo>
                  <a:cubicBezTo>
                    <a:pt x="262" y="108"/>
                    <a:pt x="155" y="215"/>
                    <a:pt x="36" y="334"/>
                  </a:cubicBezTo>
                  <a:cubicBezTo>
                    <a:pt x="36" y="334"/>
                    <a:pt x="1" y="12062"/>
                    <a:pt x="36" y="12097"/>
                  </a:cubicBezTo>
                  <a:cubicBezTo>
                    <a:pt x="48" y="12097"/>
                    <a:pt x="48" y="12085"/>
                    <a:pt x="60" y="12085"/>
                  </a:cubicBezTo>
                  <a:cubicBezTo>
                    <a:pt x="179" y="11978"/>
                    <a:pt x="286" y="11883"/>
                    <a:pt x="393" y="11752"/>
                  </a:cubicBezTo>
                  <a:cubicBezTo>
                    <a:pt x="393" y="11752"/>
                    <a:pt x="429" y="36"/>
                    <a:pt x="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77;p36"/>
            <p:cNvSpPr/>
            <p:nvPr/>
          </p:nvSpPr>
          <p:spPr>
            <a:xfrm>
              <a:off x="2142525" y="2371850"/>
              <a:ext cx="13400" cy="297975"/>
            </a:xfrm>
            <a:custGeom>
              <a:avLst/>
              <a:gdLst/>
              <a:ahLst/>
              <a:cxnLst/>
              <a:rect l="l" t="t" r="r" b="b"/>
              <a:pathLst>
                <a:path w="536" h="11919" extrusionOk="0">
                  <a:moveTo>
                    <a:pt x="36" y="0"/>
                  </a:moveTo>
                  <a:lnTo>
                    <a:pt x="0" y="11728"/>
                  </a:lnTo>
                  <a:lnTo>
                    <a:pt x="500" y="11919"/>
                  </a:lnTo>
                  <a:lnTo>
                    <a:pt x="536" y="191"/>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78;p36"/>
            <p:cNvSpPr/>
            <p:nvPr/>
          </p:nvSpPr>
          <p:spPr>
            <a:xfrm>
              <a:off x="2141625" y="2371800"/>
              <a:ext cx="15200" cy="298925"/>
            </a:xfrm>
            <a:custGeom>
              <a:avLst/>
              <a:gdLst/>
              <a:ahLst/>
              <a:cxnLst/>
              <a:rect l="l" t="t" r="r" b="b"/>
              <a:pathLst>
                <a:path w="608" h="11957" extrusionOk="0">
                  <a:moveTo>
                    <a:pt x="108" y="62"/>
                  </a:moveTo>
                  <a:lnTo>
                    <a:pt x="536" y="217"/>
                  </a:lnTo>
                  <a:lnTo>
                    <a:pt x="501" y="11861"/>
                  </a:lnTo>
                  <a:lnTo>
                    <a:pt x="72" y="11706"/>
                  </a:lnTo>
                  <a:lnTo>
                    <a:pt x="108" y="62"/>
                  </a:lnTo>
                  <a:close/>
                  <a:moveTo>
                    <a:pt x="49" y="0"/>
                  </a:moveTo>
                  <a:cubicBezTo>
                    <a:pt x="43" y="0"/>
                    <a:pt x="39" y="1"/>
                    <a:pt x="36" y="2"/>
                  </a:cubicBezTo>
                  <a:cubicBezTo>
                    <a:pt x="36" y="2"/>
                    <a:pt x="0" y="11730"/>
                    <a:pt x="24" y="11754"/>
                  </a:cubicBezTo>
                  <a:cubicBezTo>
                    <a:pt x="24" y="11754"/>
                    <a:pt x="524" y="11944"/>
                    <a:pt x="536" y="11956"/>
                  </a:cubicBezTo>
                  <a:cubicBezTo>
                    <a:pt x="536" y="11956"/>
                    <a:pt x="548" y="11944"/>
                    <a:pt x="572" y="11921"/>
                  </a:cubicBezTo>
                  <a:cubicBezTo>
                    <a:pt x="572" y="11921"/>
                    <a:pt x="608" y="193"/>
                    <a:pt x="584" y="169"/>
                  </a:cubicBezTo>
                  <a:cubicBezTo>
                    <a:pt x="584" y="169"/>
                    <a:pt x="141" y="0"/>
                    <a:pt x="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79;p36"/>
            <p:cNvSpPr/>
            <p:nvPr/>
          </p:nvSpPr>
          <p:spPr>
            <a:xfrm>
              <a:off x="2143400" y="2364700"/>
              <a:ext cx="20575" cy="11925"/>
            </a:xfrm>
            <a:custGeom>
              <a:avLst/>
              <a:gdLst/>
              <a:ahLst/>
              <a:cxnLst/>
              <a:rect l="l" t="t" r="r" b="b"/>
              <a:pathLst>
                <a:path w="823" h="477" extrusionOk="0">
                  <a:moveTo>
                    <a:pt x="299" y="1"/>
                  </a:moveTo>
                  <a:cubicBezTo>
                    <a:pt x="203" y="96"/>
                    <a:pt x="108" y="191"/>
                    <a:pt x="1" y="286"/>
                  </a:cubicBezTo>
                  <a:lnTo>
                    <a:pt x="501" y="477"/>
                  </a:lnTo>
                  <a:cubicBezTo>
                    <a:pt x="608" y="382"/>
                    <a:pt x="715" y="275"/>
                    <a:pt x="822" y="179"/>
                  </a:cubicBezTo>
                  <a:lnTo>
                    <a:pt x="2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0;p36"/>
            <p:cNvSpPr/>
            <p:nvPr/>
          </p:nvSpPr>
          <p:spPr>
            <a:xfrm>
              <a:off x="2136275" y="2384050"/>
              <a:ext cx="10725" cy="300075"/>
            </a:xfrm>
            <a:custGeom>
              <a:avLst/>
              <a:gdLst/>
              <a:ahLst/>
              <a:cxnLst/>
              <a:rect l="l" t="t" r="r" b="b"/>
              <a:pathLst>
                <a:path w="429" h="12003" extrusionOk="0">
                  <a:moveTo>
                    <a:pt x="429" y="1"/>
                  </a:moveTo>
                  <a:lnTo>
                    <a:pt x="429" y="1"/>
                  </a:lnTo>
                  <a:cubicBezTo>
                    <a:pt x="298" y="96"/>
                    <a:pt x="167" y="191"/>
                    <a:pt x="36" y="286"/>
                  </a:cubicBezTo>
                  <a:lnTo>
                    <a:pt x="0" y="12002"/>
                  </a:lnTo>
                  <a:cubicBezTo>
                    <a:pt x="131" y="11907"/>
                    <a:pt x="262" y="11812"/>
                    <a:pt x="393" y="11716"/>
                  </a:cubicBezTo>
                  <a:lnTo>
                    <a:pt x="4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1;p36"/>
            <p:cNvSpPr/>
            <p:nvPr/>
          </p:nvSpPr>
          <p:spPr>
            <a:xfrm>
              <a:off x="2135375" y="2383450"/>
              <a:ext cx="12525" cy="301550"/>
            </a:xfrm>
            <a:custGeom>
              <a:avLst/>
              <a:gdLst/>
              <a:ahLst/>
              <a:cxnLst/>
              <a:rect l="l" t="t" r="r" b="b"/>
              <a:pathLst>
                <a:path w="501" h="12062" extrusionOk="0">
                  <a:moveTo>
                    <a:pt x="429" y="96"/>
                  </a:moveTo>
                  <a:lnTo>
                    <a:pt x="393" y="11728"/>
                  </a:lnTo>
                  <a:cubicBezTo>
                    <a:pt x="286" y="11800"/>
                    <a:pt x="179" y="11883"/>
                    <a:pt x="72" y="11955"/>
                  </a:cubicBezTo>
                  <a:lnTo>
                    <a:pt x="108" y="322"/>
                  </a:lnTo>
                  <a:cubicBezTo>
                    <a:pt x="215" y="251"/>
                    <a:pt x="322" y="168"/>
                    <a:pt x="429" y="96"/>
                  </a:cubicBezTo>
                  <a:close/>
                  <a:moveTo>
                    <a:pt x="441" y="1"/>
                  </a:moveTo>
                  <a:cubicBezTo>
                    <a:pt x="310" y="96"/>
                    <a:pt x="179" y="179"/>
                    <a:pt x="36" y="298"/>
                  </a:cubicBezTo>
                  <a:cubicBezTo>
                    <a:pt x="36" y="298"/>
                    <a:pt x="0" y="12026"/>
                    <a:pt x="36" y="12062"/>
                  </a:cubicBezTo>
                  <a:cubicBezTo>
                    <a:pt x="36" y="12062"/>
                    <a:pt x="48" y="12062"/>
                    <a:pt x="60" y="12050"/>
                  </a:cubicBezTo>
                  <a:cubicBezTo>
                    <a:pt x="191" y="11967"/>
                    <a:pt x="322" y="11871"/>
                    <a:pt x="465" y="11740"/>
                  </a:cubicBezTo>
                  <a:cubicBezTo>
                    <a:pt x="465" y="11740"/>
                    <a:pt x="501" y="25"/>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2;p36"/>
            <p:cNvSpPr/>
            <p:nvPr/>
          </p:nvSpPr>
          <p:spPr>
            <a:xfrm>
              <a:off x="2124950" y="2385250"/>
              <a:ext cx="12225" cy="298875"/>
            </a:xfrm>
            <a:custGeom>
              <a:avLst/>
              <a:gdLst/>
              <a:ahLst/>
              <a:cxnLst/>
              <a:rect l="l" t="t" r="r" b="b"/>
              <a:pathLst>
                <a:path w="489" h="11955" extrusionOk="0">
                  <a:moveTo>
                    <a:pt x="36" y="0"/>
                  </a:moveTo>
                  <a:lnTo>
                    <a:pt x="1" y="11728"/>
                  </a:lnTo>
                  <a:lnTo>
                    <a:pt x="453" y="11954"/>
                  </a:lnTo>
                  <a:lnTo>
                    <a:pt x="489" y="238"/>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83;p36"/>
            <p:cNvSpPr/>
            <p:nvPr/>
          </p:nvSpPr>
          <p:spPr>
            <a:xfrm>
              <a:off x="2124075" y="2385200"/>
              <a:ext cx="14000" cy="299800"/>
            </a:xfrm>
            <a:custGeom>
              <a:avLst/>
              <a:gdLst/>
              <a:ahLst/>
              <a:cxnLst/>
              <a:rect l="l" t="t" r="r" b="b"/>
              <a:pathLst>
                <a:path w="560" h="11992" extrusionOk="0">
                  <a:moveTo>
                    <a:pt x="107" y="62"/>
                  </a:moveTo>
                  <a:lnTo>
                    <a:pt x="488" y="252"/>
                  </a:lnTo>
                  <a:lnTo>
                    <a:pt x="452" y="11897"/>
                  </a:lnTo>
                  <a:lnTo>
                    <a:pt x="71" y="11706"/>
                  </a:lnTo>
                  <a:lnTo>
                    <a:pt x="107" y="62"/>
                  </a:lnTo>
                  <a:close/>
                  <a:moveTo>
                    <a:pt x="46" y="1"/>
                  </a:moveTo>
                  <a:cubicBezTo>
                    <a:pt x="41" y="1"/>
                    <a:pt x="38" y="1"/>
                    <a:pt x="36" y="2"/>
                  </a:cubicBezTo>
                  <a:cubicBezTo>
                    <a:pt x="36" y="2"/>
                    <a:pt x="0" y="11730"/>
                    <a:pt x="24" y="11754"/>
                  </a:cubicBezTo>
                  <a:cubicBezTo>
                    <a:pt x="24" y="11754"/>
                    <a:pt x="476" y="11980"/>
                    <a:pt x="488" y="11992"/>
                  </a:cubicBezTo>
                  <a:cubicBezTo>
                    <a:pt x="488" y="11992"/>
                    <a:pt x="500" y="11992"/>
                    <a:pt x="524" y="11956"/>
                  </a:cubicBezTo>
                  <a:cubicBezTo>
                    <a:pt x="524" y="11956"/>
                    <a:pt x="560" y="240"/>
                    <a:pt x="536" y="205"/>
                  </a:cubicBezTo>
                  <a:cubicBezTo>
                    <a:pt x="536" y="205"/>
                    <a:pt x="127" y="1"/>
                    <a:pt x="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84;p36"/>
            <p:cNvSpPr/>
            <p:nvPr/>
          </p:nvSpPr>
          <p:spPr>
            <a:xfrm>
              <a:off x="2113950" y="2397750"/>
              <a:ext cx="12525" cy="299175"/>
            </a:xfrm>
            <a:custGeom>
              <a:avLst/>
              <a:gdLst/>
              <a:ahLst/>
              <a:cxnLst/>
              <a:rect l="l" t="t" r="r" b="b"/>
              <a:pathLst>
                <a:path w="501" h="11967" extrusionOk="0">
                  <a:moveTo>
                    <a:pt x="488" y="0"/>
                  </a:moveTo>
                  <a:cubicBezTo>
                    <a:pt x="345" y="96"/>
                    <a:pt x="191" y="167"/>
                    <a:pt x="36" y="250"/>
                  </a:cubicBezTo>
                  <a:lnTo>
                    <a:pt x="0" y="11966"/>
                  </a:lnTo>
                  <a:cubicBezTo>
                    <a:pt x="155" y="11895"/>
                    <a:pt x="310" y="11811"/>
                    <a:pt x="465" y="11716"/>
                  </a:cubicBezTo>
                  <a:lnTo>
                    <a:pt x="5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85;p36"/>
            <p:cNvSpPr/>
            <p:nvPr/>
          </p:nvSpPr>
          <p:spPr>
            <a:xfrm>
              <a:off x="2113050" y="2397150"/>
              <a:ext cx="14300" cy="300650"/>
            </a:xfrm>
            <a:custGeom>
              <a:avLst/>
              <a:gdLst/>
              <a:ahLst/>
              <a:cxnLst/>
              <a:rect l="l" t="t" r="r" b="b"/>
              <a:pathLst>
                <a:path w="572" h="12026" extrusionOk="0">
                  <a:moveTo>
                    <a:pt x="501" y="84"/>
                  </a:moveTo>
                  <a:lnTo>
                    <a:pt x="465" y="11716"/>
                  </a:lnTo>
                  <a:cubicBezTo>
                    <a:pt x="346" y="11788"/>
                    <a:pt x="215" y="11871"/>
                    <a:pt x="72" y="11931"/>
                  </a:cubicBezTo>
                  <a:lnTo>
                    <a:pt x="108" y="298"/>
                  </a:lnTo>
                  <a:cubicBezTo>
                    <a:pt x="239" y="227"/>
                    <a:pt x="370" y="155"/>
                    <a:pt x="501" y="84"/>
                  </a:cubicBezTo>
                  <a:close/>
                  <a:moveTo>
                    <a:pt x="501" y="1"/>
                  </a:moveTo>
                  <a:cubicBezTo>
                    <a:pt x="358" y="84"/>
                    <a:pt x="215" y="167"/>
                    <a:pt x="36" y="274"/>
                  </a:cubicBezTo>
                  <a:cubicBezTo>
                    <a:pt x="36" y="274"/>
                    <a:pt x="0" y="11990"/>
                    <a:pt x="36" y="12026"/>
                  </a:cubicBezTo>
                  <a:lnTo>
                    <a:pt x="48" y="12026"/>
                  </a:lnTo>
                  <a:cubicBezTo>
                    <a:pt x="215" y="11942"/>
                    <a:pt x="358" y="11859"/>
                    <a:pt x="536" y="11740"/>
                  </a:cubicBezTo>
                  <a:cubicBezTo>
                    <a:pt x="536" y="11740"/>
                    <a:pt x="572" y="24"/>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86;p36"/>
            <p:cNvSpPr/>
            <p:nvPr/>
          </p:nvSpPr>
          <p:spPr>
            <a:xfrm>
              <a:off x="2104125" y="2397450"/>
              <a:ext cx="10725" cy="299475"/>
            </a:xfrm>
            <a:custGeom>
              <a:avLst/>
              <a:gdLst/>
              <a:ahLst/>
              <a:cxnLst/>
              <a:rect l="l" t="t" r="r" b="b"/>
              <a:pathLst>
                <a:path w="429" h="11979" extrusionOk="0">
                  <a:moveTo>
                    <a:pt x="36" y="0"/>
                  </a:moveTo>
                  <a:lnTo>
                    <a:pt x="0" y="11728"/>
                  </a:lnTo>
                  <a:lnTo>
                    <a:pt x="393" y="11978"/>
                  </a:lnTo>
                  <a:lnTo>
                    <a:pt x="429" y="262"/>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87;p36"/>
            <p:cNvSpPr/>
            <p:nvPr/>
          </p:nvSpPr>
          <p:spPr>
            <a:xfrm>
              <a:off x="2103225" y="2397400"/>
              <a:ext cx="12525" cy="300400"/>
            </a:xfrm>
            <a:custGeom>
              <a:avLst/>
              <a:gdLst/>
              <a:ahLst/>
              <a:cxnLst/>
              <a:rect l="l" t="t" r="r" b="b"/>
              <a:pathLst>
                <a:path w="501" h="12016" extrusionOk="0">
                  <a:moveTo>
                    <a:pt x="108" y="74"/>
                  </a:moveTo>
                  <a:lnTo>
                    <a:pt x="429" y="288"/>
                  </a:lnTo>
                  <a:lnTo>
                    <a:pt x="393" y="11921"/>
                  </a:lnTo>
                  <a:lnTo>
                    <a:pt x="72" y="11706"/>
                  </a:lnTo>
                  <a:lnTo>
                    <a:pt x="108" y="74"/>
                  </a:lnTo>
                  <a:close/>
                  <a:moveTo>
                    <a:pt x="44" y="1"/>
                  </a:moveTo>
                  <a:cubicBezTo>
                    <a:pt x="41" y="1"/>
                    <a:pt x="38" y="1"/>
                    <a:pt x="36" y="2"/>
                  </a:cubicBezTo>
                  <a:cubicBezTo>
                    <a:pt x="36" y="2"/>
                    <a:pt x="1" y="11730"/>
                    <a:pt x="12" y="11754"/>
                  </a:cubicBezTo>
                  <a:cubicBezTo>
                    <a:pt x="12" y="11754"/>
                    <a:pt x="405" y="12016"/>
                    <a:pt x="429" y="12016"/>
                  </a:cubicBezTo>
                  <a:cubicBezTo>
                    <a:pt x="441" y="12016"/>
                    <a:pt x="441" y="12016"/>
                    <a:pt x="465" y="11980"/>
                  </a:cubicBezTo>
                  <a:cubicBezTo>
                    <a:pt x="465" y="11980"/>
                    <a:pt x="501" y="264"/>
                    <a:pt x="489" y="241"/>
                  </a:cubicBezTo>
                  <a:cubicBezTo>
                    <a:pt x="489" y="241"/>
                    <a:pt x="118" y="1"/>
                    <a:pt x="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88;p36"/>
            <p:cNvSpPr/>
            <p:nvPr/>
          </p:nvSpPr>
          <p:spPr>
            <a:xfrm>
              <a:off x="2105025" y="2391500"/>
              <a:ext cx="21450" cy="12525"/>
            </a:xfrm>
            <a:custGeom>
              <a:avLst/>
              <a:gdLst/>
              <a:ahLst/>
              <a:cxnLst/>
              <a:rect l="l" t="t" r="r" b="b"/>
              <a:pathLst>
                <a:path w="858" h="501" extrusionOk="0">
                  <a:moveTo>
                    <a:pt x="441" y="0"/>
                  </a:moveTo>
                  <a:cubicBezTo>
                    <a:pt x="429" y="0"/>
                    <a:pt x="429" y="12"/>
                    <a:pt x="417" y="12"/>
                  </a:cubicBezTo>
                  <a:cubicBezTo>
                    <a:pt x="286" y="96"/>
                    <a:pt x="143" y="167"/>
                    <a:pt x="0" y="238"/>
                  </a:cubicBezTo>
                  <a:lnTo>
                    <a:pt x="393" y="500"/>
                  </a:lnTo>
                  <a:cubicBezTo>
                    <a:pt x="548" y="417"/>
                    <a:pt x="702" y="346"/>
                    <a:pt x="857" y="250"/>
                  </a:cubicBezTo>
                  <a:lnTo>
                    <a:pt x="4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89;p36"/>
            <p:cNvSpPr/>
            <p:nvPr/>
          </p:nvSpPr>
          <p:spPr>
            <a:xfrm>
              <a:off x="2089225" y="2409650"/>
              <a:ext cx="13725" cy="298275"/>
            </a:xfrm>
            <a:custGeom>
              <a:avLst/>
              <a:gdLst/>
              <a:ahLst/>
              <a:cxnLst/>
              <a:rect l="l" t="t" r="r" b="b"/>
              <a:pathLst>
                <a:path w="549" h="11931" extrusionOk="0">
                  <a:moveTo>
                    <a:pt x="549" y="1"/>
                  </a:moveTo>
                  <a:lnTo>
                    <a:pt x="549" y="1"/>
                  </a:lnTo>
                  <a:cubicBezTo>
                    <a:pt x="382" y="72"/>
                    <a:pt x="215" y="143"/>
                    <a:pt x="37" y="215"/>
                  </a:cubicBezTo>
                  <a:lnTo>
                    <a:pt x="1" y="11931"/>
                  </a:lnTo>
                  <a:cubicBezTo>
                    <a:pt x="180" y="11871"/>
                    <a:pt x="346" y="11800"/>
                    <a:pt x="513" y="11728"/>
                  </a:cubicBezTo>
                  <a:lnTo>
                    <a:pt x="5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0;p36"/>
            <p:cNvSpPr/>
            <p:nvPr/>
          </p:nvSpPr>
          <p:spPr>
            <a:xfrm>
              <a:off x="2088350" y="2409050"/>
              <a:ext cx="15500" cy="299775"/>
            </a:xfrm>
            <a:custGeom>
              <a:avLst/>
              <a:gdLst/>
              <a:ahLst/>
              <a:cxnLst/>
              <a:rect l="l" t="t" r="r" b="b"/>
              <a:pathLst>
                <a:path w="620" h="11991" extrusionOk="0">
                  <a:moveTo>
                    <a:pt x="548" y="84"/>
                  </a:moveTo>
                  <a:lnTo>
                    <a:pt x="512" y="11728"/>
                  </a:lnTo>
                  <a:cubicBezTo>
                    <a:pt x="369" y="11788"/>
                    <a:pt x="226" y="11847"/>
                    <a:pt x="72" y="11907"/>
                  </a:cubicBezTo>
                  <a:lnTo>
                    <a:pt x="107" y="263"/>
                  </a:lnTo>
                  <a:cubicBezTo>
                    <a:pt x="262" y="203"/>
                    <a:pt x="405" y="144"/>
                    <a:pt x="548" y="84"/>
                  </a:cubicBezTo>
                  <a:close/>
                  <a:moveTo>
                    <a:pt x="560" y="1"/>
                  </a:moveTo>
                  <a:cubicBezTo>
                    <a:pt x="405" y="72"/>
                    <a:pt x="226" y="132"/>
                    <a:pt x="36" y="239"/>
                  </a:cubicBezTo>
                  <a:cubicBezTo>
                    <a:pt x="36" y="239"/>
                    <a:pt x="0" y="11955"/>
                    <a:pt x="36" y="11990"/>
                  </a:cubicBezTo>
                  <a:lnTo>
                    <a:pt x="48" y="11990"/>
                  </a:lnTo>
                  <a:cubicBezTo>
                    <a:pt x="226" y="11919"/>
                    <a:pt x="393" y="11847"/>
                    <a:pt x="584" y="11752"/>
                  </a:cubicBezTo>
                  <a:cubicBezTo>
                    <a:pt x="584" y="11752"/>
                    <a:pt x="619" y="25"/>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1;p36"/>
            <p:cNvSpPr/>
            <p:nvPr/>
          </p:nvSpPr>
          <p:spPr>
            <a:xfrm>
              <a:off x="2081200" y="2407875"/>
              <a:ext cx="8950" cy="300050"/>
            </a:xfrm>
            <a:custGeom>
              <a:avLst/>
              <a:gdLst/>
              <a:ahLst/>
              <a:cxnLst/>
              <a:rect l="l" t="t" r="r" b="b"/>
              <a:pathLst>
                <a:path w="358" h="12002" extrusionOk="0">
                  <a:moveTo>
                    <a:pt x="24" y="0"/>
                  </a:moveTo>
                  <a:lnTo>
                    <a:pt x="1" y="11716"/>
                  </a:lnTo>
                  <a:lnTo>
                    <a:pt x="322" y="12002"/>
                  </a:lnTo>
                  <a:lnTo>
                    <a:pt x="358" y="286"/>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2;p36"/>
            <p:cNvSpPr/>
            <p:nvPr/>
          </p:nvSpPr>
          <p:spPr>
            <a:xfrm>
              <a:off x="2080300" y="2407800"/>
              <a:ext cx="10750" cy="301025"/>
            </a:xfrm>
            <a:custGeom>
              <a:avLst/>
              <a:gdLst/>
              <a:ahLst/>
              <a:cxnLst/>
              <a:rect l="l" t="t" r="r" b="b"/>
              <a:pathLst>
                <a:path w="430" h="12041" extrusionOk="0">
                  <a:moveTo>
                    <a:pt x="96" y="75"/>
                  </a:moveTo>
                  <a:lnTo>
                    <a:pt x="358" y="301"/>
                  </a:lnTo>
                  <a:lnTo>
                    <a:pt x="322" y="11933"/>
                  </a:lnTo>
                  <a:lnTo>
                    <a:pt x="72" y="11707"/>
                  </a:lnTo>
                  <a:lnTo>
                    <a:pt x="96" y="75"/>
                  </a:lnTo>
                  <a:close/>
                  <a:moveTo>
                    <a:pt x="37" y="0"/>
                  </a:moveTo>
                  <a:cubicBezTo>
                    <a:pt x="32" y="0"/>
                    <a:pt x="28" y="1"/>
                    <a:pt x="25" y="3"/>
                  </a:cubicBezTo>
                  <a:cubicBezTo>
                    <a:pt x="25" y="3"/>
                    <a:pt x="1" y="11719"/>
                    <a:pt x="13" y="11743"/>
                  </a:cubicBezTo>
                  <a:cubicBezTo>
                    <a:pt x="13" y="11743"/>
                    <a:pt x="334" y="12028"/>
                    <a:pt x="358" y="12040"/>
                  </a:cubicBezTo>
                  <a:cubicBezTo>
                    <a:pt x="370" y="12040"/>
                    <a:pt x="370" y="12040"/>
                    <a:pt x="394" y="12005"/>
                  </a:cubicBezTo>
                  <a:cubicBezTo>
                    <a:pt x="394" y="12005"/>
                    <a:pt x="429" y="289"/>
                    <a:pt x="418" y="265"/>
                  </a:cubicBezTo>
                  <a:cubicBezTo>
                    <a:pt x="418" y="265"/>
                    <a:pt x="121"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93;p36"/>
            <p:cNvSpPr/>
            <p:nvPr/>
          </p:nvSpPr>
          <p:spPr>
            <a:xfrm>
              <a:off x="2062450" y="2419775"/>
              <a:ext cx="14600" cy="297075"/>
            </a:xfrm>
            <a:custGeom>
              <a:avLst/>
              <a:gdLst/>
              <a:ahLst/>
              <a:cxnLst/>
              <a:rect l="l" t="t" r="r" b="b"/>
              <a:pathLst>
                <a:path w="584" h="11883" extrusionOk="0">
                  <a:moveTo>
                    <a:pt x="584" y="0"/>
                  </a:moveTo>
                  <a:lnTo>
                    <a:pt x="584" y="0"/>
                  </a:lnTo>
                  <a:cubicBezTo>
                    <a:pt x="405" y="60"/>
                    <a:pt x="215" y="108"/>
                    <a:pt x="36" y="167"/>
                  </a:cubicBezTo>
                  <a:lnTo>
                    <a:pt x="0" y="11883"/>
                  </a:lnTo>
                  <a:cubicBezTo>
                    <a:pt x="179" y="11835"/>
                    <a:pt x="370" y="11776"/>
                    <a:pt x="548" y="11716"/>
                  </a:cubicBez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94;p36"/>
            <p:cNvSpPr/>
            <p:nvPr/>
          </p:nvSpPr>
          <p:spPr>
            <a:xfrm>
              <a:off x="2061550" y="2418875"/>
              <a:ext cx="16400" cy="298875"/>
            </a:xfrm>
            <a:custGeom>
              <a:avLst/>
              <a:gdLst/>
              <a:ahLst/>
              <a:cxnLst/>
              <a:rect l="l" t="t" r="r" b="b"/>
              <a:pathLst>
                <a:path w="656" h="11955" extrusionOk="0">
                  <a:moveTo>
                    <a:pt x="584" y="84"/>
                  </a:moveTo>
                  <a:lnTo>
                    <a:pt x="548" y="11728"/>
                  </a:lnTo>
                  <a:cubicBezTo>
                    <a:pt x="394" y="11776"/>
                    <a:pt x="227" y="11824"/>
                    <a:pt x="72" y="11871"/>
                  </a:cubicBezTo>
                  <a:lnTo>
                    <a:pt x="108" y="227"/>
                  </a:lnTo>
                  <a:cubicBezTo>
                    <a:pt x="263" y="179"/>
                    <a:pt x="417" y="132"/>
                    <a:pt x="584" y="84"/>
                  </a:cubicBezTo>
                  <a:close/>
                  <a:moveTo>
                    <a:pt x="608" y="1"/>
                  </a:moveTo>
                  <a:cubicBezTo>
                    <a:pt x="429" y="60"/>
                    <a:pt x="239" y="120"/>
                    <a:pt x="36" y="203"/>
                  </a:cubicBezTo>
                  <a:cubicBezTo>
                    <a:pt x="36" y="203"/>
                    <a:pt x="1" y="11919"/>
                    <a:pt x="36" y="11955"/>
                  </a:cubicBezTo>
                  <a:lnTo>
                    <a:pt x="48" y="11955"/>
                  </a:lnTo>
                  <a:cubicBezTo>
                    <a:pt x="227" y="11907"/>
                    <a:pt x="417" y="11847"/>
                    <a:pt x="620" y="11752"/>
                  </a:cubicBezTo>
                  <a:cubicBezTo>
                    <a:pt x="620" y="11752"/>
                    <a:pt x="656" y="36"/>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95;p36"/>
            <p:cNvSpPr/>
            <p:nvPr/>
          </p:nvSpPr>
          <p:spPr>
            <a:xfrm>
              <a:off x="2055900" y="2416200"/>
              <a:ext cx="7475" cy="300650"/>
            </a:xfrm>
            <a:custGeom>
              <a:avLst/>
              <a:gdLst/>
              <a:ahLst/>
              <a:cxnLst/>
              <a:rect l="l" t="t" r="r" b="b"/>
              <a:pathLst>
                <a:path w="299" h="12026" extrusionOk="0">
                  <a:moveTo>
                    <a:pt x="36" y="1"/>
                  </a:moveTo>
                  <a:lnTo>
                    <a:pt x="0" y="11716"/>
                  </a:lnTo>
                  <a:lnTo>
                    <a:pt x="262" y="12026"/>
                  </a:lnTo>
                  <a:lnTo>
                    <a:pt x="298" y="310"/>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96;p36"/>
            <p:cNvSpPr/>
            <p:nvPr/>
          </p:nvSpPr>
          <p:spPr>
            <a:xfrm>
              <a:off x="2055000" y="2416175"/>
              <a:ext cx="9250" cy="301575"/>
            </a:xfrm>
            <a:custGeom>
              <a:avLst/>
              <a:gdLst/>
              <a:ahLst/>
              <a:cxnLst/>
              <a:rect l="l" t="t" r="r" b="b"/>
              <a:pathLst>
                <a:path w="370" h="12063" extrusionOk="0">
                  <a:moveTo>
                    <a:pt x="108" y="97"/>
                  </a:moveTo>
                  <a:lnTo>
                    <a:pt x="298" y="323"/>
                  </a:lnTo>
                  <a:lnTo>
                    <a:pt x="263" y="11932"/>
                  </a:lnTo>
                  <a:lnTo>
                    <a:pt x="72" y="11705"/>
                  </a:lnTo>
                  <a:lnTo>
                    <a:pt x="108" y="97"/>
                  </a:lnTo>
                  <a:close/>
                  <a:moveTo>
                    <a:pt x="44" y="0"/>
                  </a:moveTo>
                  <a:cubicBezTo>
                    <a:pt x="41" y="0"/>
                    <a:pt x="39" y="1"/>
                    <a:pt x="36" y="2"/>
                  </a:cubicBezTo>
                  <a:cubicBezTo>
                    <a:pt x="36" y="2"/>
                    <a:pt x="1" y="11717"/>
                    <a:pt x="13" y="11741"/>
                  </a:cubicBezTo>
                  <a:cubicBezTo>
                    <a:pt x="13" y="11741"/>
                    <a:pt x="263" y="12051"/>
                    <a:pt x="298" y="12063"/>
                  </a:cubicBezTo>
                  <a:cubicBezTo>
                    <a:pt x="298" y="12063"/>
                    <a:pt x="298" y="12063"/>
                    <a:pt x="334" y="12027"/>
                  </a:cubicBezTo>
                  <a:cubicBezTo>
                    <a:pt x="334" y="12027"/>
                    <a:pt x="370" y="311"/>
                    <a:pt x="358" y="287"/>
                  </a:cubicBezTo>
                  <a:cubicBezTo>
                    <a:pt x="358" y="287"/>
                    <a:pt x="115"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97;p36"/>
            <p:cNvSpPr/>
            <p:nvPr/>
          </p:nvSpPr>
          <p:spPr>
            <a:xfrm>
              <a:off x="2056800" y="2412325"/>
              <a:ext cx="20250" cy="11650"/>
            </a:xfrm>
            <a:custGeom>
              <a:avLst/>
              <a:gdLst/>
              <a:ahLst/>
              <a:cxnLst/>
              <a:rect l="l" t="t" r="r" b="b"/>
              <a:pathLst>
                <a:path w="810" h="466" extrusionOk="0">
                  <a:moveTo>
                    <a:pt x="512" y="1"/>
                  </a:moveTo>
                  <a:cubicBezTo>
                    <a:pt x="345" y="48"/>
                    <a:pt x="167" y="108"/>
                    <a:pt x="0" y="156"/>
                  </a:cubicBezTo>
                  <a:lnTo>
                    <a:pt x="262" y="465"/>
                  </a:lnTo>
                  <a:cubicBezTo>
                    <a:pt x="441" y="406"/>
                    <a:pt x="631" y="358"/>
                    <a:pt x="810" y="298"/>
                  </a:cubicBezTo>
                  <a:lnTo>
                    <a:pt x="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98;p36"/>
            <p:cNvSpPr/>
            <p:nvPr/>
          </p:nvSpPr>
          <p:spPr>
            <a:xfrm>
              <a:off x="2033575" y="2427500"/>
              <a:ext cx="15500" cy="296200"/>
            </a:xfrm>
            <a:custGeom>
              <a:avLst/>
              <a:gdLst/>
              <a:ahLst/>
              <a:cxnLst/>
              <a:rect l="l" t="t" r="r" b="b"/>
              <a:pathLst>
                <a:path w="620" h="11848" extrusionOk="0">
                  <a:moveTo>
                    <a:pt x="620" y="1"/>
                  </a:moveTo>
                  <a:lnTo>
                    <a:pt x="620" y="1"/>
                  </a:lnTo>
                  <a:cubicBezTo>
                    <a:pt x="429" y="49"/>
                    <a:pt x="227" y="84"/>
                    <a:pt x="36" y="132"/>
                  </a:cubicBezTo>
                  <a:lnTo>
                    <a:pt x="1" y="11848"/>
                  </a:lnTo>
                  <a:cubicBezTo>
                    <a:pt x="191" y="11812"/>
                    <a:pt x="393" y="11764"/>
                    <a:pt x="584" y="11717"/>
                  </a:cubicBez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99;p36"/>
            <p:cNvSpPr/>
            <p:nvPr/>
          </p:nvSpPr>
          <p:spPr>
            <a:xfrm>
              <a:off x="2032675" y="2426625"/>
              <a:ext cx="17300" cy="297975"/>
            </a:xfrm>
            <a:custGeom>
              <a:avLst/>
              <a:gdLst/>
              <a:ahLst/>
              <a:cxnLst/>
              <a:rect l="l" t="t" r="r" b="b"/>
              <a:pathLst>
                <a:path w="692" h="11919" extrusionOk="0">
                  <a:moveTo>
                    <a:pt x="620" y="84"/>
                  </a:moveTo>
                  <a:lnTo>
                    <a:pt x="584" y="11728"/>
                  </a:lnTo>
                  <a:cubicBezTo>
                    <a:pt x="418" y="11764"/>
                    <a:pt x="251" y="11799"/>
                    <a:pt x="72" y="11835"/>
                  </a:cubicBezTo>
                  <a:lnTo>
                    <a:pt x="108" y="191"/>
                  </a:lnTo>
                  <a:cubicBezTo>
                    <a:pt x="287" y="155"/>
                    <a:pt x="453" y="119"/>
                    <a:pt x="620" y="84"/>
                  </a:cubicBezTo>
                  <a:close/>
                  <a:moveTo>
                    <a:pt x="644" y="0"/>
                  </a:moveTo>
                  <a:cubicBezTo>
                    <a:pt x="465" y="48"/>
                    <a:pt x="263" y="84"/>
                    <a:pt x="37" y="167"/>
                  </a:cubicBezTo>
                  <a:cubicBezTo>
                    <a:pt x="37" y="167"/>
                    <a:pt x="1" y="11883"/>
                    <a:pt x="37" y="11918"/>
                  </a:cubicBezTo>
                  <a:cubicBezTo>
                    <a:pt x="239" y="11883"/>
                    <a:pt x="441" y="11835"/>
                    <a:pt x="656" y="11752"/>
                  </a:cubicBezTo>
                  <a:cubicBezTo>
                    <a:pt x="656" y="11752"/>
                    <a:pt x="691"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0;p36"/>
            <p:cNvSpPr/>
            <p:nvPr/>
          </p:nvSpPr>
          <p:spPr>
            <a:xfrm>
              <a:off x="2028825" y="2422450"/>
              <a:ext cx="5675" cy="301250"/>
            </a:xfrm>
            <a:custGeom>
              <a:avLst/>
              <a:gdLst/>
              <a:ahLst/>
              <a:cxnLst/>
              <a:rect l="l" t="t" r="r" b="b"/>
              <a:pathLst>
                <a:path w="227" h="12050" extrusionOk="0">
                  <a:moveTo>
                    <a:pt x="36" y="1"/>
                  </a:moveTo>
                  <a:lnTo>
                    <a:pt x="0" y="11716"/>
                  </a:lnTo>
                  <a:lnTo>
                    <a:pt x="191" y="12050"/>
                  </a:lnTo>
                  <a:lnTo>
                    <a:pt x="226" y="334"/>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1;p36"/>
            <p:cNvSpPr/>
            <p:nvPr/>
          </p:nvSpPr>
          <p:spPr>
            <a:xfrm>
              <a:off x="2027925" y="2422450"/>
              <a:ext cx="7450" cy="302150"/>
            </a:xfrm>
            <a:custGeom>
              <a:avLst/>
              <a:gdLst/>
              <a:ahLst/>
              <a:cxnLst/>
              <a:rect l="l" t="t" r="r" b="b"/>
              <a:pathLst>
                <a:path w="298" h="12086" extrusionOk="0">
                  <a:moveTo>
                    <a:pt x="107" y="132"/>
                  </a:moveTo>
                  <a:lnTo>
                    <a:pt x="227" y="334"/>
                  </a:lnTo>
                  <a:lnTo>
                    <a:pt x="191" y="11919"/>
                  </a:lnTo>
                  <a:lnTo>
                    <a:pt x="72" y="11704"/>
                  </a:lnTo>
                  <a:lnTo>
                    <a:pt x="107" y="132"/>
                  </a:lnTo>
                  <a:close/>
                  <a:moveTo>
                    <a:pt x="40" y="0"/>
                  </a:moveTo>
                  <a:cubicBezTo>
                    <a:pt x="39" y="0"/>
                    <a:pt x="37" y="0"/>
                    <a:pt x="36" y="1"/>
                  </a:cubicBezTo>
                  <a:cubicBezTo>
                    <a:pt x="36" y="1"/>
                    <a:pt x="0" y="11716"/>
                    <a:pt x="12" y="11740"/>
                  </a:cubicBezTo>
                  <a:cubicBezTo>
                    <a:pt x="12" y="11740"/>
                    <a:pt x="191" y="12062"/>
                    <a:pt x="227" y="12085"/>
                  </a:cubicBezTo>
                  <a:cubicBezTo>
                    <a:pt x="227" y="12085"/>
                    <a:pt x="227" y="12085"/>
                    <a:pt x="262" y="12050"/>
                  </a:cubicBezTo>
                  <a:cubicBezTo>
                    <a:pt x="262" y="12050"/>
                    <a:pt x="298" y="334"/>
                    <a:pt x="286" y="310"/>
                  </a:cubicBezTo>
                  <a:cubicBezTo>
                    <a:pt x="286" y="310"/>
                    <a:pt x="114"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2;p36"/>
            <p:cNvSpPr/>
            <p:nvPr/>
          </p:nvSpPr>
          <p:spPr>
            <a:xfrm>
              <a:off x="2029700" y="2419475"/>
              <a:ext cx="19375" cy="11325"/>
            </a:xfrm>
            <a:custGeom>
              <a:avLst/>
              <a:gdLst/>
              <a:ahLst/>
              <a:cxnLst/>
              <a:rect l="l" t="t" r="r" b="b"/>
              <a:pathLst>
                <a:path w="775" h="453" extrusionOk="0">
                  <a:moveTo>
                    <a:pt x="548" y="0"/>
                  </a:moveTo>
                  <a:cubicBezTo>
                    <a:pt x="370" y="48"/>
                    <a:pt x="179" y="84"/>
                    <a:pt x="1" y="120"/>
                  </a:cubicBezTo>
                  <a:lnTo>
                    <a:pt x="191" y="453"/>
                  </a:lnTo>
                  <a:cubicBezTo>
                    <a:pt x="382" y="405"/>
                    <a:pt x="584" y="370"/>
                    <a:pt x="775" y="322"/>
                  </a:cubicBezTo>
                  <a:lnTo>
                    <a:pt x="5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03;p36"/>
            <p:cNvSpPr/>
            <p:nvPr/>
          </p:nvSpPr>
          <p:spPr>
            <a:xfrm>
              <a:off x="2003500" y="2433175"/>
              <a:ext cx="16100" cy="295000"/>
            </a:xfrm>
            <a:custGeom>
              <a:avLst/>
              <a:gdLst/>
              <a:ahLst/>
              <a:cxnLst/>
              <a:rect l="l" t="t" r="r" b="b"/>
              <a:pathLst>
                <a:path w="644" h="11800" extrusionOk="0">
                  <a:moveTo>
                    <a:pt x="644" y="0"/>
                  </a:moveTo>
                  <a:lnTo>
                    <a:pt x="644" y="0"/>
                  </a:lnTo>
                  <a:cubicBezTo>
                    <a:pt x="442" y="36"/>
                    <a:pt x="239" y="60"/>
                    <a:pt x="37" y="84"/>
                  </a:cubicBezTo>
                  <a:lnTo>
                    <a:pt x="1" y="11799"/>
                  </a:lnTo>
                  <a:cubicBezTo>
                    <a:pt x="203" y="11775"/>
                    <a:pt x="406" y="11752"/>
                    <a:pt x="608" y="11716"/>
                  </a:cubicBezTo>
                  <a:lnTo>
                    <a:pt x="6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04;p36"/>
            <p:cNvSpPr/>
            <p:nvPr/>
          </p:nvSpPr>
          <p:spPr>
            <a:xfrm>
              <a:off x="2002625" y="2432275"/>
              <a:ext cx="17875" cy="296775"/>
            </a:xfrm>
            <a:custGeom>
              <a:avLst/>
              <a:gdLst/>
              <a:ahLst/>
              <a:cxnLst/>
              <a:rect l="l" t="t" r="r" b="b"/>
              <a:pathLst>
                <a:path w="715" h="11871" extrusionOk="0">
                  <a:moveTo>
                    <a:pt x="643" y="72"/>
                  </a:moveTo>
                  <a:lnTo>
                    <a:pt x="607" y="11728"/>
                  </a:lnTo>
                  <a:cubicBezTo>
                    <a:pt x="429" y="11752"/>
                    <a:pt x="250" y="11776"/>
                    <a:pt x="72" y="11788"/>
                  </a:cubicBezTo>
                  <a:lnTo>
                    <a:pt x="96" y="143"/>
                  </a:lnTo>
                  <a:cubicBezTo>
                    <a:pt x="274" y="131"/>
                    <a:pt x="453" y="108"/>
                    <a:pt x="643" y="72"/>
                  </a:cubicBezTo>
                  <a:close/>
                  <a:moveTo>
                    <a:pt x="667" y="0"/>
                  </a:moveTo>
                  <a:cubicBezTo>
                    <a:pt x="465" y="36"/>
                    <a:pt x="262" y="60"/>
                    <a:pt x="36" y="108"/>
                  </a:cubicBezTo>
                  <a:cubicBezTo>
                    <a:pt x="36" y="108"/>
                    <a:pt x="0" y="11835"/>
                    <a:pt x="36" y="11871"/>
                  </a:cubicBezTo>
                  <a:cubicBezTo>
                    <a:pt x="238" y="11847"/>
                    <a:pt x="441" y="11823"/>
                    <a:pt x="679" y="11752"/>
                  </a:cubicBezTo>
                  <a:cubicBezTo>
                    <a:pt x="679" y="11752"/>
                    <a:pt x="715" y="36"/>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05;p36"/>
            <p:cNvSpPr/>
            <p:nvPr/>
          </p:nvSpPr>
          <p:spPr>
            <a:xfrm>
              <a:off x="2000525" y="2426625"/>
              <a:ext cx="3900" cy="301550"/>
            </a:xfrm>
            <a:custGeom>
              <a:avLst/>
              <a:gdLst/>
              <a:ahLst/>
              <a:cxnLst/>
              <a:rect l="l" t="t" r="r" b="b"/>
              <a:pathLst>
                <a:path w="156" h="12062" extrusionOk="0">
                  <a:moveTo>
                    <a:pt x="37" y="0"/>
                  </a:moveTo>
                  <a:lnTo>
                    <a:pt x="1" y="11716"/>
                  </a:lnTo>
                  <a:lnTo>
                    <a:pt x="120" y="12061"/>
                  </a:lnTo>
                  <a:lnTo>
                    <a:pt x="156" y="346"/>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06;p36"/>
            <p:cNvSpPr/>
            <p:nvPr/>
          </p:nvSpPr>
          <p:spPr>
            <a:xfrm>
              <a:off x="1999650" y="2426600"/>
              <a:ext cx="5375" cy="302450"/>
            </a:xfrm>
            <a:custGeom>
              <a:avLst/>
              <a:gdLst/>
              <a:ahLst/>
              <a:cxnLst/>
              <a:rect l="l" t="t" r="r" b="b"/>
              <a:pathLst>
                <a:path w="215" h="12098" extrusionOk="0">
                  <a:moveTo>
                    <a:pt x="107" y="227"/>
                  </a:moveTo>
                  <a:lnTo>
                    <a:pt x="155" y="347"/>
                  </a:lnTo>
                  <a:lnTo>
                    <a:pt x="119" y="11836"/>
                  </a:lnTo>
                  <a:lnTo>
                    <a:pt x="72" y="11717"/>
                  </a:lnTo>
                  <a:lnTo>
                    <a:pt x="107" y="227"/>
                  </a:lnTo>
                  <a:close/>
                  <a:moveTo>
                    <a:pt x="40" y="1"/>
                  </a:moveTo>
                  <a:cubicBezTo>
                    <a:pt x="38" y="1"/>
                    <a:pt x="37" y="1"/>
                    <a:pt x="36" y="1"/>
                  </a:cubicBezTo>
                  <a:cubicBezTo>
                    <a:pt x="36" y="1"/>
                    <a:pt x="0" y="11717"/>
                    <a:pt x="12" y="11729"/>
                  </a:cubicBezTo>
                  <a:cubicBezTo>
                    <a:pt x="12" y="11729"/>
                    <a:pt x="119" y="12074"/>
                    <a:pt x="155" y="12098"/>
                  </a:cubicBezTo>
                  <a:cubicBezTo>
                    <a:pt x="155" y="12098"/>
                    <a:pt x="155" y="12098"/>
                    <a:pt x="191" y="12062"/>
                  </a:cubicBezTo>
                  <a:cubicBezTo>
                    <a:pt x="191" y="12062"/>
                    <a:pt x="215" y="347"/>
                    <a:pt x="215" y="335"/>
                  </a:cubicBezTo>
                  <a:cubicBezTo>
                    <a:pt x="215" y="335"/>
                    <a:pt x="111" y="1"/>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07;p36"/>
            <p:cNvSpPr/>
            <p:nvPr/>
          </p:nvSpPr>
          <p:spPr>
            <a:xfrm>
              <a:off x="2001425" y="2424825"/>
              <a:ext cx="18175" cy="10450"/>
            </a:xfrm>
            <a:custGeom>
              <a:avLst/>
              <a:gdLst/>
              <a:ahLst/>
              <a:cxnLst/>
              <a:rect l="l" t="t" r="r" b="b"/>
              <a:pathLst>
                <a:path w="727" h="418" extrusionOk="0">
                  <a:moveTo>
                    <a:pt x="572" y="1"/>
                  </a:moveTo>
                  <a:cubicBezTo>
                    <a:pt x="382" y="25"/>
                    <a:pt x="191" y="48"/>
                    <a:pt x="1" y="72"/>
                  </a:cubicBezTo>
                  <a:lnTo>
                    <a:pt x="108" y="418"/>
                  </a:lnTo>
                  <a:cubicBezTo>
                    <a:pt x="322" y="394"/>
                    <a:pt x="525" y="370"/>
                    <a:pt x="727" y="334"/>
                  </a:cubicBezTo>
                  <a:lnTo>
                    <a:pt x="5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08;p36"/>
            <p:cNvSpPr/>
            <p:nvPr/>
          </p:nvSpPr>
          <p:spPr>
            <a:xfrm>
              <a:off x="1972550" y="2436450"/>
              <a:ext cx="16400" cy="293800"/>
            </a:xfrm>
            <a:custGeom>
              <a:avLst/>
              <a:gdLst/>
              <a:ahLst/>
              <a:cxnLst/>
              <a:rect l="l" t="t" r="r" b="b"/>
              <a:pathLst>
                <a:path w="656" h="11752" extrusionOk="0">
                  <a:moveTo>
                    <a:pt x="656" y="0"/>
                  </a:moveTo>
                  <a:cubicBezTo>
                    <a:pt x="453" y="12"/>
                    <a:pt x="239" y="24"/>
                    <a:pt x="36" y="36"/>
                  </a:cubicBezTo>
                  <a:lnTo>
                    <a:pt x="1" y="11752"/>
                  </a:lnTo>
                  <a:cubicBezTo>
                    <a:pt x="203" y="11740"/>
                    <a:pt x="417" y="11728"/>
                    <a:pt x="620" y="11716"/>
                  </a:cubicBezTo>
                  <a:lnTo>
                    <a:pt x="65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09;p36"/>
            <p:cNvSpPr/>
            <p:nvPr/>
          </p:nvSpPr>
          <p:spPr>
            <a:xfrm>
              <a:off x="1971675" y="2435550"/>
              <a:ext cx="18175" cy="295600"/>
            </a:xfrm>
            <a:custGeom>
              <a:avLst/>
              <a:gdLst/>
              <a:ahLst/>
              <a:cxnLst/>
              <a:rect l="l" t="t" r="r" b="b"/>
              <a:pathLst>
                <a:path w="727" h="11824" extrusionOk="0">
                  <a:moveTo>
                    <a:pt x="655" y="72"/>
                  </a:moveTo>
                  <a:lnTo>
                    <a:pt x="619" y="11728"/>
                  </a:lnTo>
                  <a:cubicBezTo>
                    <a:pt x="429" y="11740"/>
                    <a:pt x="250" y="11740"/>
                    <a:pt x="71" y="11752"/>
                  </a:cubicBezTo>
                  <a:lnTo>
                    <a:pt x="107" y="96"/>
                  </a:lnTo>
                  <a:cubicBezTo>
                    <a:pt x="286" y="96"/>
                    <a:pt x="464" y="84"/>
                    <a:pt x="655" y="72"/>
                  </a:cubicBezTo>
                  <a:close/>
                  <a:moveTo>
                    <a:pt x="691" y="0"/>
                  </a:moveTo>
                  <a:cubicBezTo>
                    <a:pt x="476" y="12"/>
                    <a:pt x="262" y="24"/>
                    <a:pt x="36" y="72"/>
                  </a:cubicBezTo>
                  <a:cubicBezTo>
                    <a:pt x="36" y="72"/>
                    <a:pt x="0" y="11788"/>
                    <a:pt x="36" y="11823"/>
                  </a:cubicBezTo>
                  <a:cubicBezTo>
                    <a:pt x="238" y="11811"/>
                    <a:pt x="441" y="11799"/>
                    <a:pt x="691" y="11752"/>
                  </a:cubicBezTo>
                  <a:cubicBezTo>
                    <a:pt x="691" y="11752"/>
                    <a:pt x="726" y="36"/>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0;p36"/>
            <p:cNvSpPr/>
            <p:nvPr/>
          </p:nvSpPr>
          <p:spPr>
            <a:xfrm>
              <a:off x="1971675" y="2428700"/>
              <a:ext cx="1800" cy="301550"/>
            </a:xfrm>
            <a:custGeom>
              <a:avLst/>
              <a:gdLst/>
              <a:ahLst/>
              <a:cxnLst/>
              <a:rect l="l" t="t" r="r" b="b"/>
              <a:pathLst>
                <a:path w="72" h="12062" extrusionOk="0">
                  <a:moveTo>
                    <a:pt x="36" y="1"/>
                  </a:moveTo>
                  <a:lnTo>
                    <a:pt x="0" y="11716"/>
                  </a:lnTo>
                  <a:lnTo>
                    <a:pt x="36" y="12062"/>
                  </a:lnTo>
                  <a:lnTo>
                    <a:pt x="71"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1;p36"/>
            <p:cNvSpPr/>
            <p:nvPr/>
          </p:nvSpPr>
          <p:spPr>
            <a:xfrm>
              <a:off x="1970775" y="2428700"/>
              <a:ext cx="3600" cy="302450"/>
            </a:xfrm>
            <a:custGeom>
              <a:avLst/>
              <a:gdLst/>
              <a:ahLst/>
              <a:cxnLst/>
              <a:rect l="l" t="t" r="r" b="b"/>
              <a:pathLst>
                <a:path w="144" h="12098" extrusionOk="0">
                  <a:moveTo>
                    <a:pt x="40" y="0"/>
                  </a:moveTo>
                  <a:cubicBezTo>
                    <a:pt x="38" y="0"/>
                    <a:pt x="37" y="0"/>
                    <a:pt x="36" y="1"/>
                  </a:cubicBezTo>
                  <a:lnTo>
                    <a:pt x="0" y="11716"/>
                  </a:lnTo>
                  <a:cubicBezTo>
                    <a:pt x="0" y="11716"/>
                    <a:pt x="36" y="12062"/>
                    <a:pt x="72" y="12097"/>
                  </a:cubicBezTo>
                  <a:cubicBezTo>
                    <a:pt x="72" y="12097"/>
                    <a:pt x="72" y="12097"/>
                    <a:pt x="107" y="12062"/>
                  </a:cubicBezTo>
                  <a:cubicBezTo>
                    <a:pt x="107" y="12062"/>
                    <a:pt x="143" y="346"/>
                    <a:pt x="143" y="334"/>
                  </a:cubicBezTo>
                  <a:cubicBezTo>
                    <a:pt x="143" y="334"/>
                    <a:pt x="109"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2;p36"/>
            <p:cNvSpPr/>
            <p:nvPr/>
          </p:nvSpPr>
          <p:spPr>
            <a:xfrm>
              <a:off x="1972550" y="2427800"/>
              <a:ext cx="16400" cy="9550"/>
            </a:xfrm>
            <a:custGeom>
              <a:avLst/>
              <a:gdLst/>
              <a:ahLst/>
              <a:cxnLst/>
              <a:rect l="l" t="t" r="r" b="b"/>
              <a:pathLst>
                <a:path w="656" h="382" extrusionOk="0">
                  <a:moveTo>
                    <a:pt x="584" y="1"/>
                  </a:moveTo>
                  <a:cubicBezTo>
                    <a:pt x="394" y="13"/>
                    <a:pt x="191" y="25"/>
                    <a:pt x="1" y="37"/>
                  </a:cubicBezTo>
                  <a:lnTo>
                    <a:pt x="36" y="382"/>
                  </a:lnTo>
                  <a:cubicBezTo>
                    <a:pt x="239" y="370"/>
                    <a:pt x="453" y="358"/>
                    <a:pt x="656" y="346"/>
                  </a:cubicBez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13;p36"/>
            <p:cNvSpPr/>
            <p:nvPr/>
          </p:nvSpPr>
          <p:spPr>
            <a:xfrm>
              <a:off x="1919275" y="2177175"/>
              <a:ext cx="15200" cy="294125"/>
            </a:xfrm>
            <a:custGeom>
              <a:avLst/>
              <a:gdLst/>
              <a:ahLst/>
              <a:cxnLst/>
              <a:rect l="l" t="t" r="r" b="b"/>
              <a:pathLst>
                <a:path w="608" h="11765" extrusionOk="0">
                  <a:moveTo>
                    <a:pt x="608" y="1"/>
                  </a:moveTo>
                  <a:lnTo>
                    <a:pt x="608" y="1"/>
                  </a:lnTo>
                  <a:cubicBezTo>
                    <a:pt x="417" y="13"/>
                    <a:pt x="227" y="25"/>
                    <a:pt x="36" y="48"/>
                  </a:cubicBezTo>
                  <a:lnTo>
                    <a:pt x="1" y="11764"/>
                  </a:lnTo>
                  <a:cubicBezTo>
                    <a:pt x="191" y="11752"/>
                    <a:pt x="382" y="11728"/>
                    <a:pt x="584" y="11717"/>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14;p36"/>
            <p:cNvSpPr/>
            <p:nvPr/>
          </p:nvSpPr>
          <p:spPr>
            <a:xfrm>
              <a:off x="1918375" y="2176300"/>
              <a:ext cx="17000" cy="295875"/>
            </a:xfrm>
            <a:custGeom>
              <a:avLst/>
              <a:gdLst/>
              <a:ahLst/>
              <a:cxnLst/>
              <a:rect l="l" t="t" r="r" b="b"/>
              <a:pathLst>
                <a:path w="680" h="11835" extrusionOk="0">
                  <a:moveTo>
                    <a:pt x="608" y="72"/>
                  </a:moveTo>
                  <a:lnTo>
                    <a:pt x="584" y="11716"/>
                  </a:lnTo>
                  <a:cubicBezTo>
                    <a:pt x="406" y="11728"/>
                    <a:pt x="239" y="11752"/>
                    <a:pt x="72" y="11763"/>
                  </a:cubicBezTo>
                  <a:lnTo>
                    <a:pt x="108" y="119"/>
                  </a:lnTo>
                  <a:cubicBezTo>
                    <a:pt x="275" y="95"/>
                    <a:pt x="441" y="83"/>
                    <a:pt x="608" y="72"/>
                  </a:cubicBezTo>
                  <a:close/>
                  <a:moveTo>
                    <a:pt x="644" y="0"/>
                  </a:moveTo>
                  <a:cubicBezTo>
                    <a:pt x="453" y="12"/>
                    <a:pt x="263" y="24"/>
                    <a:pt x="37" y="83"/>
                  </a:cubicBezTo>
                  <a:cubicBezTo>
                    <a:pt x="37" y="83"/>
                    <a:pt x="1" y="11799"/>
                    <a:pt x="37" y="11835"/>
                  </a:cubicBezTo>
                  <a:cubicBezTo>
                    <a:pt x="227" y="11823"/>
                    <a:pt x="429" y="11799"/>
                    <a:pt x="656" y="11752"/>
                  </a:cubicBezTo>
                  <a:cubicBezTo>
                    <a:pt x="656" y="11752"/>
                    <a:pt x="679"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15;p36"/>
            <p:cNvSpPr/>
            <p:nvPr/>
          </p:nvSpPr>
          <p:spPr>
            <a:xfrm>
              <a:off x="1916600" y="2170050"/>
              <a:ext cx="3600" cy="301250"/>
            </a:xfrm>
            <a:custGeom>
              <a:avLst/>
              <a:gdLst/>
              <a:ahLst/>
              <a:cxnLst/>
              <a:rect l="l" t="t" r="r" b="b"/>
              <a:pathLst>
                <a:path w="144" h="12050" extrusionOk="0">
                  <a:moveTo>
                    <a:pt x="36" y="0"/>
                  </a:moveTo>
                  <a:lnTo>
                    <a:pt x="0" y="11716"/>
                  </a:lnTo>
                  <a:lnTo>
                    <a:pt x="108" y="12049"/>
                  </a:lnTo>
                  <a:lnTo>
                    <a:pt x="143" y="333"/>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16;p36"/>
            <p:cNvSpPr/>
            <p:nvPr/>
          </p:nvSpPr>
          <p:spPr>
            <a:xfrm>
              <a:off x="1917500" y="2168550"/>
              <a:ext cx="16975" cy="9850"/>
            </a:xfrm>
            <a:custGeom>
              <a:avLst/>
              <a:gdLst/>
              <a:ahLst/>
              <a:cxnLst/>
              <a:rect l="l" t="t" r="r" b="b"/>
              <a:pathLst>
                <a:path w="679" h="394" extrusionOk="0">
                  <a:moveTo>
                    <a:pt x="607" y="1"/>
                  </a:moveTo>
                  <a:cubicBezTo>
                    <a:pt x="405" y="12"/>
                    <a:pt x="202" y="36"/>
                    <a:pt x="0" y="60"/>
                  </a:cubicBezTo>
                  <a:lnTo>
                    <a:pt x="107" y="393"/>
                  </a:lnTo>
                  <a:cubicBezTo>
                    <a:pt x="298" y="370"/>
                    <a:pt x="488" y="358"/>
                    <a:pt x="679" y="346"/>
                  </a:cubicBezTo>
                  <a:lnTo>
                    <a:pt x="6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17;p36"/>
            <p:cNvSpPr/>
            <p:nvPr/>
          </p:nvSpPr>
          <p:spPr>
            <a:xfrm>
              <a:off x="1891000" y="2180150"/>
              <a:ext cx="14900" cy="295600"/>
            </a:xfrm>
            <a:custGeom>
              <a:avLst/>
              <a:gdLst/>
              <a:ahLst/>
              <a:cxnLst/>
              <a:rect l="l" t="t" r="r" b="b"/>
              <a:pathLst>
                <a:path w="596" h="11824" extrusionOk="0">
                  <a:moveTo>
                    <a:pt x="596" y="1"/>
                  </a:moveTo>
                  <a:lnTo>
                    <a:pt x="596" y="1"/>
                  </a:lnTo>
                  <a:cubicBezTo>
                    <a:pt x="405" y="37"/>
                    <a:pt x="227" y="60"/>
                    <a:pt x="36" y="96"/>
                  </a:cubicBezTo>
                  <a:lnTo>
                    <a:pt x="0" y="11824"/>
                  </a:lnTo>
                  <a:cubicBezTo>
                    <a:pt x="191" y="11788"/>
                    <a:pt x="381" y="11752"/>
                    <a:pt x="560" y="11729"/>
                  </a:cubicBezTo>
                  <a:lnTo>
                    <a:pt x="5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18;p36"/>
            <p:cNvSpPr/>
            <p:nvPr/>
          </p:nvSpPr>
          <p:spPr>
            <a:xfrm>
              <a:off x="1890100" y="2179275"/>
              <a:ext cx="16700" cy="297375"/>
            </a:xfrm>
            <a:custGeom>
              <a:avLst/>
              <a:gdLst/>
              <a:ahLst/>
              <a:cxnLst/>
              <a:rect l="l" t="t" r="r" b="b"/>
              <a:pathLst>
                <a:path w="668" h="11895" extrusionOk="0">
                  <a:moveTo>
                    <a:pt x="596" y="84"/>
                  </a:moveTo>
                  <a:lnTo>
                    <a:pt x="560" y="11728"/>
                  </a:lnTo>
                  <a:cubicBezTo>
                    <a:pt x="394" y="11752"/>
                    <a:pt x="239" y="11775"/>
                    <a:pt x="72" y="11811"/>
                  </a:cubicBezTo>
                  <a:lnTo>
                    <a:pt x="108" y="167"/>
                  </a:lnTo>
                  <a:cubicBezTo>
                    <a:pt x="275" y="131"/>
                    <a:pt x="429" y="107"/>
                    <a:pt x="596" y="84"/>
                  </a:cubicBezTo>
                  <a:close/>
                  <a:moveTo>
                    <a:pt x="632" y="0"/>
                  </a:moveTo>
                  <a:cubicBezTo>
                    <a:pt x="441" y="36"/>
                    <a:pt x="251" y="60"/>
                    <a:pt x="36" y="131"/>
                  </a:cubicBezTo>
                  <a:cubicBezTo>
                    <a:pt x="36" y="131"/>
                    <a:pt x="1" y="11859"/>
                    <a:pt x="36" y="11894"/>
                  </a:cubicBezTo>
                  <a:cubicBezTo>
                    <a:pt x="48" y="11894"/>
                    <a:pt x="48" y="11883"/>
                    <a:pt x="48" y="11883"/>
                  </a:cubicBezTo>
                  <a:cubicBezTo>
                    <a:pt x="227" y="11859"/>
                    <a:pt x="417" y="11823"/>
                    <a:pt x="632" y="11764"/>
                  </a:cubicBezTo>
                  <a:cubicBezTo>
                    <a:pt x="632" y="11764"/>
                    <a:pt x="667" y="36"/>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19;p36"/>
            <p:cNvSpPr/>
            <p:nvPr/>
          </p:nvSpPr>
          <p:spPr>
            <a:xfrm>
              <a:off x="1886525" y="2174500"/>
              <a:ext cx="5400" cy="301250"/>
            </a:xfrm>
            <a:custGeom>
              <a:avLst/>
              <a:gdLst/>
              <a:ahLst/>
              <a:cxnLst/>
              <a:rect l="l" t="t" r="r" b="b"/>
              <a:pathLst>
                <a:path w="216" h="12050" extrusionOk="0">
                  <a:moveTo>
                    <a:pt x="25" y="1"/>
                  </a:moveTo>
                  <a:lnTo>
                    <a:pt x="1" y="11716"/>
                  </a:lnTo>
                  <a:lnTo>
                    <a:pt x="179" y="12050"/>
                  </a:lnTo>
                  <a:lnTo>
                    <a:pt x="215" y="322"/>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0;p36"/>
            <p:cNvSpPr/>
            <p:nvPr/>
          </p:nvSpPr>
          <p:spPr>
            <a:xfrm>
              <a:off x="1887125" y="2171825"/>
              <a:ext cx="18775" cy="10750"/>
            </a:xfrm>
            <a:custGeom>
              <a:avLst/>
              <a:gdLst/>
              <a:ahLst/>
              <a:cxnLst/>
              <a:rect l="l" t="t" r="r" b="b"/>
              <a:pathLst>
                <a:path w="751" h="430" extrusionOk="0">
                  <a:moveTo>
                    <a:pt x="608" y="1"/>
                  </a:moveTo>
                  <a:cubicBezTo>
                    <a:pt x="405" y="36"/>
                    <a:pt x="203" y="72"/>
                    <a:pt x="1" y="108"/>
                  </a:cubicBezTo>
                  <a:lnTo>
                    <a:pt x="191" y="429"/>
                  </a:lnTo>
                  <a:cubicBezTo>
                    <a:pt x="382" y="393"/>
                    <a:pt x="560" y="370"/>
                    <a:pt x="751" y="334"/>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1;p36"/>
            <p:cNvSpPr/>
            <p:nvPr/>
          </p:nvSpPr>
          <p:spPr>
            <a:xfrm>
              <a:off x="1864200" y="2185525"/>
              <a:ext cx="14025" cy="296475"/>
            </a:xfrm>
            <a:custGeom>
              <a:avLst/>
              <a:gdLst/>
              <a:ahLst/>
              <a:cxnLst/>
              <a:rect l="l" t="t" r="r" b="b"/>
              <a:pathLst>
                <a:path w="561" h="11859" extrusionOk="0">
                  <a:moveTo>
                    <a:pt x="560" y="0"/>
                  </a:moveTo>
                  <a:lnTo>
                    <a:pt x="560" y="0"/>
                  </a:lnTo>
                  <a:cubicBezTo>
                    <a:pt x="382" y="48"/>
                    <a:pt x="203" y="84"/>
                    <a:pt x="37" y="143"/>
                  </a:cubicBezTo>
                  <a:lnTo>
                    <a:pt x="1" y="11859"/>
                  </a:lnTo>
                  <a:cubicBezTo>
                    <a:pt x="179" y="11811"/>
                    <a:pt x="346" y="11764"/>
                    <a:pt x="537" y="11716"/>
                  </a:cubicBez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2;p36"/>
            <p:cNvSpPr/>
            <p:nvPr/>
          </p:nvSpPr>
          <p:spPr>
            <a:xfrm>
              <a:off x="1863325" y="2184625"/>
              <a:ext cx="15800" cy="298275"/>
            </a:xfrm>
            <a:custGeom>
              <a:avLst/>
              <a:gdLst/>
              <a:ahLst/>
              <a:cxnLst/>
              <a:rect l="l" t="t" r="r" b="b"/>
              <a:pathLst>
                <a:path w="632" h="11931" extrusionOk="0">
                  <a:moveTo>
                    <a:pt x="560" y="84"/>
                  </a:moveTo>
                  <a:lnTo>
                    <a:pt x="536" y="11728"/>
                  </a:lnTo>
                  <a:cubicBezTo>
                    <a:pt x="369" y="11764"/>
                    <a:pt x="214" y="11800"/>
                    <a:pt x="72" y="11847"/>
                  </a:cubicBezTo>
                  <a:lnTo>
                    <a:pt x="107" y="203"/>
                  </a:lnTo>
                  <a:cubicBezTo>
                    <a:pt x="250" y="155"/>
                    <a:pt x="405" y="120"/>
                    <a:pt x="560" y="84"/>
                  </a:cubicBezTo>
                  <a:close/>
                  <a:moveTo>
                    <a:pt x="595" y="0"/>
                  </a:moveTo>
                  <a:cubicBezTo>
                    <a:pt x="405" y="48"/>
                    <a:pt x="226" y="96"/>
                    <a:pt x="36" y="179"/>
                  </a:cubicBezTo>
                  <a:cubicBezTo>
                    <a:pt x="36" y="179"/>
                    <a:pt x="0" y="11895"/>
                    <a:pt x="36" y="11931"/>
                  </a:cubicBezTo>
                  <a:lnTo>
                    <a:pt x="48" y="11931"/>
                  </a:lnTo>
                  <a:cubicBezTo>
                    <a:pt x="214" y="11883"/>
                    <a:pt x="393" y="11835"/>
                    <a:pt x="607" y="11752"/>
                  </a:cubicBezTo>
                  <a:cubicBezTo>
                    <a:pt x="607" y="11752"/>
                    <a:pt x="631" y="36"/>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23;p36"/>
            <p:cNvSpPr/>
            <p:nvPr/>
          </p:nvSpPr>
          <p:spPr>
            <a:xfrm>
              <a:off x="1857650" y="2181050"/>
              <a:ext cx="7475" cy="300950"/>
            </a:xfrm>
            <a:custGeom>
              <a:avLst/>
              <a:gdLst/>
              <a:ahLst/>
              <a:cxnLst/>
              <a:rect l="l" t="t" r="r" b="b"/>
              <a:pathLst>
                <a:path w="299" h="12038" extrusionOk="0">
                  <a:moveTo>
                    <a:pt x="37" y="1"/>
                  </a:moveTo>
                  <a:lnTo>
                    <a:pt x="1" y="11728"/>
                  </a:lnTo>
                  <a:lnTo>
                    <a:pt x="263" y="12038"/>
                  </a:lnTo>
                  <a:lnTo>
                    <a:pt x="299" y="322"/>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24;p36"/>
            <p:cNvSpPr/>
            <p:nvPr/>
          </p:nvSpPr>
          <p:spPr>
            <a:xfrm>
              <a:off x="1858550" y="2177475"/>
              <a:ext cx="19675" cy="11650"/>
            </a:xfrm>
            <a:custGeom>
              <a:avLst/>
              <a:gdLst/>
              <a:ahLst/>
              <a:cxnLst/>
              <a:rect l="l" t="t" r="r" b="b"/>
              <a:pathLst>
                <a:path w="787" h="466" extrusionOk="0">
                  <a:moveTo>
                    <a:pt x="560" y="1"/>
                  </a:moveTo>
                  <a:cubicBezTo>
                    <a:pt x="370" y="48"/>
                    <a:pt x="179" y="96"/>
                    <a:pt x="1" y="144"/>
                  </a:cubicBezTo>
                  <a:lnTo>
                    <a:pt x="263" y="465"/>
                  </a:lnTo>
                  <a:cubicBezTo>
                    <a:pt x="429" y="406"/>
                    <a:pt x="608" y="370"/>
                    <a:pt x="786" y="322"/>
                  </a:cubicBez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25;p36"/>
            <p:cNvSpPr/>
            <p:nvPr/>
          </p:nvSpPr>
          <p:spPr>
            <a:xfrm>
              <a:off x="1838900" y="2192950"/>
              <a:ext cx="13425" cy="297400"/>
            </a:xfrm>
            <a:custGeom>
              <a:avLst/>
              <a:gdLst/>
              <a:ahLst/>
              <a:cxnLst/>
              <a:rect l="l" t="t" r="r" b="b"/>
              <a:pathLst>
                <a:path w="537" h="11896" extrusionOk="0">
                  <a:moveTo>
                    <a:pt x="537" y="1"/>
                  </a:moveTo>
                  <a:cubicBezTo>
                    <a:pt x="358" y="48"/>
                    <a:pt x="203" y="108"/>
                    <a:pt x="37" y="179"/>
                  </a:cubicBezTo>
                  <a:lnTo>
                    <a:pt x="1" y="11895"/>
                  </a:lnTo>
                  <a:cubicBezTo>
                    <a:pt x="168" y="11836"/>
                    <a:pt x="334" y="11776"/>
                    <a:pt x="501" y="11717"/>
                  </a:cubicBezTo>
                  <a:lnTo>
                    <a:pt x="5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26;p36"/>
            <p:cNvSpPr/>
            <p:nvPr/>
          </p:nvSpPr>
          <p:spPr>
            <a:xfrm>
              <a:off x="1838025" y="2192075"/>
              <a:ext cx="15200" cy="299150"/>
            </a:xfrm>
            <a:custGeom>
              <a:avLst/>
              <a:gdLst/>
              <a:ahLst/>
              <a:cxnLst/>
              <a:rect l="l" t="t" r="r" b="b"/>
              <a:pathLst>
                <a:path w="608" h="11966" extrusionOk="0">
                  <a:moveTo>
                    <a:pt x="536" y="83"/>
                  </a:moveTo>
                  <a:lnTo>
                    <a:pt x="500" y="11728"/>
                  </a:lnTo>
                  <a:cubicBezTo>
                    <a:pt x="357" y="11775"/>
                    <a:pt x="214" y="11823"/>
                    <a:pt x="72" y="11883"/>
                  </a:cubicBezTo>
                  <a:lnTo>
                    <a:pt x="107" y="238"/>
                  </a:lnTo>
                  <a:cubicBezTo>
                    <a:pt x="250" y="179"/>
                    <a:pt x="393" y="131"/>
                    <a:pt x="536" y="83"/>
                  </a:cubicBezTo>
                  <a:close/>
                  <a:moveTo>
                    <a:pt x="560" y="0"/>
                  </a:moveTo>
                  <a:cubicBezTo>
                    <a:pt x="393" y="60"/>
                    <a:pt x="226" y="119"/>
                    <a:pt x="36" y="214"/>
                  </a:cubicBezTo>
                  <a:cubicBezTo>
                    <a:pt x="36" y="214"/>
                    <a:pt x="0" y="11930"/>
                    <a:pt x="36" y="11966"/>
                  </a:cubicBezTo>
                  <a:lnTo>
                    <a:pt x="48" y="11966"/>
                  </a:lnTo>
                  <a:cubicBezTo>
                    <a:pt x="214" y="11894"/>
                    <a:pt x="381" y="11835"/>
                    <a:pt x="572" y="11752"/>
                  </a:cubicBezTo>
                  <a:cubicBezTo>
                    <a:pt x="572" y="11752"/>
                    <a:pt x="607" y="36"/>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27;p36"/>
            <p:cNvSpPr/>
            <p:nvPr/>
          </p:nvSpPr>
          <p:spPr>
            <a:xfrm>
              <a:off x="1830575" y="2190275"/>
              <a:ext cx="9250" cy="300075"/>
            </a:xfrm>
            <a:custGeom>
              <a:avLst/>
              <a:gdLst/>
              <a:ahLst/>
              <a:cxnLst/>
              <a:rect l="l" t="t" r="r" b="b"/>
              <a:pathLst>
                <a:path w="370" h="12003" extrusionOk="0">
                  <a:moveTo>
                    <a:pt x="36" y="1"/>
                  </a:moveTo>
                  <a:lnTo>
                    <a:pt x="0" y="11716"/>
                  </a:lnTo>
                  <a:lnTo>
                    <a:pt x="334" y="12002"/>
                  </a:lnTo>
                  <a:lnTo>
                    <a:pt x="370" y="28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28;p36"/>
            <p:cNvSpPr/>
            <p:nvPr/>
          </p:nvSpPr>
          <p:spPr>
            <a:xfrm>
              <a:off x="1831475" y="2185525"/>
              <a:ext cx="20850" cy="11925"/>
            </a:xfrm>
            <a:custGeom>
              <a:avLst/>
              <a:gdLst/>
              <a:ahLst/>
              <a:cxnLst/>
              <a:rect l="l" t="t" r="r" b="b"/>
              <a:pathLst>
                <a:path w="834" h="477" extrusionOk="0">
                  <a:moveTo>
                    <a:pt x="524" y="0"/>
                  </a:moveTo>
                  <a:cubicBezTo>
                    <a:pt x="345" y="60"/>
                    <a:pt x="179" y="119"/>
                    <a:pt x="0" y="191"/>
                  </a:cubicBezTo>
                  <a:lnTo>
                    <a:pt x="334" y="476"/>
                  </a:lnTo>
                  <a:cubicBezTo>
                    <a:pt x="500" y="405"/>
                    <a:pt x="655" y="345"/>
                    <a:pt x="834" y="298"/>
                  </a:cubicBezTo>
                  <a:lnTo>
                    <a:pt x="5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29;p36"/>
            <p:cNvSpPr/>
            <p:nvPr/>
          </p:nvSpPr>
          <p:spPr>
            <a:xfrm>
              <a:off x="1816000" y="2202175"/>
              <a:ext cx="11925" cy="298275"/>
            </a:xfrm>
            <a:custGeom>
              <a:avLst/>
              <a:gdLst/>
              <a:ahLst/>
              <a:cxnLst/>
              <a:rect l="l" t="t" r="r" b="b"/>
              <a:pathLst>
                <a:path w="477" h="11931" extrusionOk="0">
                  <a:moveTo>
                    <a:pt x="476" y="1"/>
                  </a:moveTo>
                  <a:lnTo>
                    <a:pt x="476" y="1"/>
                  </a:lnTo>
                  <a:cubicBezTo>
                    <a:pt x="322" y="72"/>
                    <a:pt x="179" y="144"/>
                    <a:pt x="36" y="215"/>
                  </a:cubicBezTo>
                  <a:lnTo>
                    <a:pt x="0" y="11931"/>
                  </a:lnTo>
                  <a:cubicBezTo>
                    <a:pt x="143" y="11860"/>
                    <a:pt x="298" y="11788"/>
                    <a:pt x="452" y="11717"/>
                  </a:cubicBezTo>
                  <a:lnTo>
                    <a:pt x="4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30;p36"/>
            <p:cNvSpPr/>
            <p:nvPr/>
          </p:nvSpPr>
          <p:spPr>
            <a:xfrm>
              <a:off x="1815100" y="2201300"/>
              <a:ext cx="13700" cy="300050"/>
            </a:xfrm>
            <a:custGeom>
              <a:avLst/>
              <a:gdLst/>
              <a:ahLst/>
              <a:cxnLst/>
              <a:rect l="l" t="t" r="r" b="b"/>
              <a:pathLst>
                <a:path w="548" h="12002" extrusionOk="0">
                  <a:moveTo>
                    <a:pt x="477" y="95"/>
                  </a:moveTo>
                  <a:lnTo>
                    <a:pt x="453" y="11740"/>
                  </a:lnTo>
                  <a:cubicBezTo>
                    <a:pt x="322" y="11787"/>
                    <a:pt x="191" y="11847"/>
                    <a:pt x="72" y="11918"/>
                  </a:cubicBezTo>
                  <a:lnTo>
                    <a:pt x="107" y="274"/>
                  </a:lnTo>
                  <a:cubicBezTo>
                    <a:pt x="227" y="215"/>
                    <a:pt x="346" y="155"/>
                    <a:pt x="477" y="95"/>
                  </a:cubicBezTo>
                  <a:close/>
                  <a:moveTo>
                    <a:pt x="500" y="0"/>
                  </a:moveTo>
                  <a:cubicBezTo>
                    <a:pt x="346" y="72"/>
                    <a:pt x="191" y="143"/>
                    <a:pt x="36" y="250"/>
                  </a:cubicBezTo>
                  <a:cubicBezTo>
                    <a:pt x="36" y="250"/>
                    <a:pt x="0" y="11966"/>
                    <a:pt x="36" y="12002"/>
                  </a:cubicBezTo>
                  <a:lnTo>
                    <a:pt x="48" y="12002"/>
                  </a:lnTo>
                  <a:cubicBezTo>
                    <a:pt x="191" y="11930"/>
                    <a:pt x="346" y="11859"/>
                    <a:pt x="524" y="11752"/>
                  </a:cubicBezTo>
                  <a:cubicBezTo>
                    <a:pt x="524" y="11752"/>
                    <a:pt x="548" y="36"/>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31;p36"/>
            <p:cNvSpPr/>
            <p:nvPr/>
          </p:nvSpPr>
          <p:spPr>
            <a:xfrm>
              <a:off x="1806175" y="2201000"/>
              <a:ext cx="10725" cy="299450"/>
            </a:xfrm>
            <a:custGeom>
              <a:avLst/>
              <a:gdLst/>
              <a:ahLst/>
              <a:cxnLst/>
              <a:rect l="l" t="t" r="r" b="b"/>
              <a:pathLst>
                <a:path w="429" h="11978" extrusionOk="0">
                  <a:moveTo>
                    <a:pt x="24" y="0"/>
                  </a:moveTo>
                  <a:lnTo>
                    <a:pt x="0" y="11728"/>
                  </a:lnTo>
                  <a:lnTo>
                    <a:pt x="393" y="11978"/>
                  </a:lnTo>
                  <a:lnTo>
                    <a:pt x="429" y="26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32;p36"/>
            <p:cNvSpPr/>
            <p:nvPr/>
          </p:nvSpPr>
          <p:spPr>
            <a:xfrm>
              <a:off x="1806750" y="2195350"/>
              <a:ext cx="21175" cy="12225"/>
            </a:xfrm>
            <a:custGeom>
              <a:avLst/>
              <a:gdLst/>
              <a:ahLst/>
              <a:cxnLst/>
              <a:rect l="l" t="t" r="r" b="b"/>
              <a:pathLst>
                <a:path w="847" h="489" extrusionOk="0">
                  <a:moveTo>
                    <a:pt x="489" y="0"/>
                  </a:moveTo>
                  <a:cubicBezTo>
                    <a:pt x="322" y="72"/>
                    <a:pt x="168" y="155"/>
                    <a:pt x="1" y="226"/>
                  </a:cubicBezTo>
                  <a:lnTo>
                    <a:pt x="406" y="488"/>
                  </a:lnTo>
                  <a:cubicBezTo>
                    <a:pt x="549" y="417"/>
                    <a:pt x="692" y="345"/>
                    <a:pt x="846" y="274"/>
                  </a:cubicBezTo>
                  <a:lnTo>
                    <a:pt x="4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33;p36"/>
            <p:cNvSpPr/>
            <p:nvPr/>
          </p:nvSpPr>
          <p:spPr>
            <a:xfrm>
              <a:off x="1795450" y="2213500"/>
              <a:ext cx="10750" cy="299175"/>
            </a:xfrm>
            <a:custGeom>
              <a:avLst/>
              <a:gdLst/>
              <a:ahLst/>
              <a:cxnLst/>
              <a:rect l="l" t="t" r="r" b="b"/>
              <a:pathLst>
                <a:path w="430" h="11967" extrusionOk="0">
                  <a:moveTo>
                    <a:pt x="429" y="0"/>
                  </a:moveTo>
                  <a:cubicBezTo>
                    <a:pt x="286" y="72"/>
                    <a:pt x="155" y="155"/>
                    <a:pt x="36" y="239"/>
                  </a:cubicBezTo>
                  <a:lnTo>
                    <a:pt x="1" y="11966"/>
                  </a:lnTo>
                  <a:cubicBezTo>
                    <a:pt x="131" y="11871"/>
                    <a:pt x="262" y="11799"/>
                    <a:pt x="393" y="11716"/>
                  </a:cubicBezTo>
                  <a:lnTo>
                    <a:pt x="4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34;p36"/>
            <p:cNvSpPr/>
            <p:nvPr/>
          </p:nvSpPr>
          <p:spPr>
            <a:xfrm>
              <a:off x="1784150" y="2213800"/>
              <a:ext cx="12225" cy="298875"/>
            </a:xfrm>
            <a:custGeom>
              <a:avLst/>
              <a:gdLst/>
              <a:ahLst/>
              <a:cxnLst/>
              <a:rect l="l" t="t" r="r" b="b"/>
              <a:pathLst>
                <a:path w="489" h="11955" extrusionOk="0">
                  <a:moveTo>
                    <a:pt x="36" y="0"/>
                  </a:moveTo>
                  <a:lnTo>
                    <a:pt x="0" y="11716"/>
                  </a:lnTo>
                  <a:lnTo>
                    <a:pt x="453" y="11954"/>
                  </a:lnTo>
                  <a:lnTo>
                    <a:pt x="488" y="227"/>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35;p36"/>
            <p:cNvSpPr/>
            <p:nvPr/>
          </p:nvSpPr>
          <p:spPr>
            <a:xfrm>
              <a:off x="1785025" y="2207250"/>
              <a:ext cx="21175" cy="12225"/>
            </a:xfrm>
            <a:custGeom>
              <a:avLst/>
              <a:gdLst/>
              <a:ahLst/>
              <a:cxnLst/>
              <a:rect l="l" t="t" r="r" b="b"/>
              <a:pathLst>
                <a:path w="847" h="489" extrusionOk="0">
                  <a:moveTo>
                    <a:pt x="418" y="0"/>
                  </a:moveTo>
                  <a:cubicBezTo>
                    <a:pt x="275" y="84"/>
                    <a:pt x="132" y="179"/>
                    <a:pt x="1" y="262"/>
                  </a:cubicBezTo>
                  <a:lnTo>
                    <a:pt x="453" y="489"/>
                  </a:lnTo>
                  <a:cubicBezTo>
                    <a:pt x="572" y="405"/>
                    <a:pt x="703" y="322"/>
                    <a:pt x="846" y="250"/>
                  </a:cubicBezTo>
                  <a:lnTo>
                    <a:pt x="41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6;p36"/>
            <p:cNvSpPr/>
            <p:nvPr/>
          </p:nvSpPr>
          <p:spPr>
            <a:xfrm>
              <a:off x="1777900" y="2226000"/>
              <a:ext cx="9250" cy="300050"/>
            </a:xfrm>
            <a:custGeom>
              <a:avLst/>
              <a:gdLst/>
              <a:ahLst/>
              <a:cxnLst/>
              <a:rect l="l" t="t" r="r" b="b"/>
              <a:pathLst>
                <a:path w="370" h="12002" extrusionOk="0">
                  <a:moveTo>
                    <a:pt x="369" y="0"/>
                  </a:moveTo>
                  <a:lnTo>
                    <a:pt x="369" y="0"/>
                  </a:lnTo>
                  <a:cubicBezTo>
                    <a:pt x="250" y="96"/>
                    <a:pt x="143" y="179"/>
                    <a:pt x="36" y="274"/>
                  </a:cubicBezTo>
                  <a:lnTo>
                    <a:pt x="0" y="12002"/>
                  </a:lnTo>
                  <a:cubicBezTo>
                    <a:pt x="107" y="11907"/>
                    <a:pt x="214" y="11811"/>
                    <a:pt x="333" y="11716"/>
                  </a:cubicBezTo>
                  <a:lnTo>
                    <a:pt x="3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37;p36"/>
            <p:cNvSpPr/>
            <p:nvPr/>
          </p:nvSpPr>
          <p:spPr>
            <a:xfrm>
              <a:off x="1765375" y="2228075"/>
              <a:ext cx="13425" cy="297975"/>
            </a:xfrm>
            <a:custGeom>
              <a:avLst/>
              <a:gdLst/>
              <a:ahLst/>
              <a:cxnLst/>
              <a:rect l="l" t="t" r="r" b="b"/>
              <a:pathLst>
                <a:path w="537" h="11919" extrusionOk="0">
                  <a:moveTo>
                    <a:pt x="37" y="1"/>
                  </a:moveTo>
                  <a:lnTo>
                    <a:pt x="1" y="11728"/>
                  </a:lnTo>
                  <a:lnTo>
                    <a:pt x="501" y="11919"/>
                  </a:lnTo>
                  <a:lnTo>
                    <a:pt x="537" y="191"/>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38;p36"/>
            <p:cNvSpPr/>
            <p:nvPr/>
          </p:nvSpPr>
          <p:spPr>
            <a:xfrm>
              <a:off x="1766275" y="2220950"/>
              <a:ext cx="20875" cy="11925"/>
            </a:xfrm>
            <a:custGeom>
              <a:avLst/>
              <a:gdLst/>
              <a:ahLst/>
              <a:cxnLst/>
              <a:rect l="l" t="t" r="r" b="b"/>
              <a:pathLst>
                <a:path w="835" h="477" extrusionOk="0">
                  <a:moveTo>
                    <a:pt x="358" y="0"/>
                  </a:moveTo>
                  <a:cubicBezTo>
                    <a:pt x="227" y="95"/>
                    <a:pt x="108" y="191"/>
                    <a:pt x="1" y="286"/>
                  </a:cubicBezTo>
                  <a:lnTo>
                    <a:pt x="501" y="476"/>
                  </a:lnTo>
                  <a:cubicBezTo>
                    <a:pt x="608" y="381"/>
                    <a:pt x="715" y="298"/>
                    <a:pt x="834" y="202"/>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39;p36"/>
            <p:cNvSpPr/>
            <p:nvPr/>
          </p:nvSpPr>
          <p:spPr>
            <a:xfrm>
              <a:off x="1763600" y="2240000"/>
              <a:ext cx="7475" cy="300650"/>
            </a:xfrm>
            <a:custGeom>
              <a:avLst/>
              <a:gdLst/>
              <a:ahLst/>
              <a:cxnLst/>
              <a:rect l="l" t="t" r="r" b="b"/>
              <a:pathLst>
                <a:path w="299" h="12026" extrusionOk="0">
                  <a:moveTo>
                    <a:pt x="298" y="0"/>
                  </a:moveTo>
                  <a:lnTo>
                    <a:pt x="298" y="0"/>
                  </a:lnTo>
                  <a:cubicBezTo>
                    <a:pt x="203" y="107"/>
                    <a:pt x="120" y="202"/>
                    <a:pt x="36" y="298"/>
                  </a:cubicBezTo>
                  <a:lnTo>
                    <a:pt x="1" y="12025"/>
                  </a:lnTo>
                  <a:cubicBezTo>
                    <a:pt x="84" y="11918"/>
                    <a:pt x="167" y="11823"/>
                    <a:pt x="262" y="11728"/>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40;p36"/>
            <p:cNvSpPr/>
            <p:nvPr/>
          </p:nvSpPr>
          <p:spPr>
            <a:xfrm>
              <a:off x="1750200" y="2243850"/>
              <a:ext cx="14325" cy="296800"/>
            </a:xfrm>
            <a:custGeom>
              <a:avLst/>
              <a:gdLst/>
              <a:ahLst/>
              <a:cxnLst/>
              <a:rect l="l" t="t" r="r" b="b"/>
              <a:pathLst>
                <a:path w="573" h="11872" extrusionOk="0">
                  <a:moveTo>
                    <a:pt x="25" y="1"/>
                  </a:moveTo>
                  <a:lnTo>
                    <a:pt x="1" y="11717"/>
                  </a:lnTo>
                  <a:lnTo>
                    <a:pt x="537" y="11871"/>
                  </a:lnTo>
                  <a:lnTo>
                    <a:pt x="572" y="144"/>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41;p36"/>
            <p:cNvSpPr/>
            <p:nvPr/>
          </p:nvSpPr>
          <p:spPr>
            <a:xfrm>
              <a:off x="1750800" y="2235825"/>
              <a:ext cx="20275" cy="11625"/>
            </a:xfrm>
            <a:custGeom>
              <a:avLst/>
              <a:gdLst/>
              <a:ahLst/>
              <a:cxnLst/>
              <a:rect l="l" t="t" r="r" b="b"/>
              <a:pathLst>
                <a:path w="811" h="465" extrusionOk="0">
                  <a:moveTo>
                    <a:pt x="298" y="0"/>
                  </a:moveTo>
                  <a:cubicBezTo>
                    <a:pt x="191" y="108"/>
                    <a:pt x="96" y="215"/>
                    <a:pt x="1" y="322"/>
                  </a:cubicBezTo>
                  <a:lnTo>
                    <a:pt x="548" y="465"/>
                  </a:lnTo>
                  <a:cubicBezTo>
                    <a:pt x="632" y="369"/>
                    <a:pt x="715" y="274"/>
                    <a:pt x="810" y="167"/>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42;p36"/>
            <p:cNvSpPr/>
            <p:nvPr/>
          </p:nvSpPr>
          <p:spPr>
            <a:xfrm>
              <a:off x="1752875" y="2255175"/>
              <a:ext cx="5700" cy="300950"/>
            </a:xfrm>
            <a:custGeom>
              <a:avLst/>
              <a:gdLst/>
              <a:ahLst/>
              <a:cxnLst/>
              <a:rect l="l" t="t" r="r" b="b"/>
              <a:pathLst>
                <a:path w="228" h="12038" extrusionOk="0">
                  <a:moveTo>
                    <a:pt x="227" y="0"/>
                  </a:moveTo>
                  <a:lnTo>
                    <a:pt x="227" y="0"/>
                  </a:lnTo>
                  <a:cubicBezTo>
                    <a:pt x="156" y="107"/>
                    <a:pt x="84" y="215"/>
                    <a:pt x="25" y="322"/>
                  </a:cubicBezTo>
                  <a:lnTo>
                    <a:pt x="1" y="12037"/>
                  </a:lnTo>
                  <a:cubicBezTo>
                    <a:pt x="60" y="11930"/>
                    <a:pt x="120" y="11823"/>
                    <a:pt x="191" y="11728"/>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243;p36"/>
            <p:cNvSpPr/>
            <p:nvPr/>
          </p:nvSpPr>
          <p:spPr>
            <a:xfrm>
              <a:off x="1738600" y="2260525"/>
              <a:ext cx="14900" cy="295600"/>
            </a:xfrm>
            <a:custGeom>
              <a:avLst/>
              <a:gdLst/>
              <a:ahLst/>
              <a:cxnLst/>
              <a:rect l="l" t="t" r="r" b="b"/>
              <a:pathLst>
                <a:path w="596" h="11824" extrusionOk="0">
                  <a:moveTo>
                    <a:pt x="36" y="1"/>
                  </a:moveTo>
                  <a:lnTo>
                    <a:pt x="0" y="11716"/>
                  </a:lnTo>
                  <a:lnTo>
                    <a:pt x="572" y="11823"/>
                  </a:lnTo>
                  <a:lnTo>
                    <a:pt x="596"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244;p36"/>
            <p:cNvSpPr/>
            <p:nvPr/>
          </p:nvSpPr>
          <p:spPr>
            <a:xfrm>
              <a:off x="1739500" y="2252200"/>
              <a:ext cx="19075" cy="11025"/>
            </a:xfrm>
            <a:custGeom>
              <a:avLst/>
              <a:gdLst/>
              <a:ahLst/>
              <a:cxnLst/>
              <a:rect l="l" t="t" r="r" b="b"/>
              <a:pathLst>
                <a:path w="763" h="441" extrusionOk="0">
                  <a:moveTo>
                    <a:pt x="203" y="0"/>
                  </a:moveTo>
                  <a:cubicBezTo>
                    <a:pt x="131" y="107"/>
                    <a:pt x="60" y="215"/>
                    <a:pt x="0" y="334"/>
                  </a:cubicBezTo>
                  <a:lnTo>
                    <a:pt x="560" y="441"/>
                  </a:lnTo>
                  <a:cubicBezTo>
                    <a:pt x="619" y="334"/>
                    <a:pt x="691" y="226"/>
                    <a:pt x="762" y="119"/>
                  </a:cubicBez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245;p36"/>
            <p:cNvSpPr/>
            <p:nvPr/>
          </p:nvSpPr>
          <p:spPr>
            <a:xfrm>
              <a:off x="1745750" y="2271250"/>
              <a:ext cx="3875" cy="301250"/>
            </a:xfrm>
            <a:custGeom>
              <a:avLst/>
              <a:gdLst/>
              <a:ahLst/>
              <a:cxnLst/>
              <a:rect l="l" t="t" r="r" b="b"/>
              <a:pathLst>
                <a:path w="155" h="12050" extrusionOk="0">
                  <a:moveTo>
                    <a:pt x="155" y="0"/>
                  </a:moveTo>
                  <a:cubicBezTo>
                    <a:pt x="107" y="107"/>
                    <a:pt x="72" y="215"/>
                    <a:pt x="36" y="334"/>
                  </a:cubicBezTo>
                  <a:lnTo>
                    <a:pt x="0" y="12049"/>
                  </a:lnTo>
                  <a:cubicBezTo>
                    <a:pt x="36" y="11942"/>
                    <a:pt x="72" y="11835"/>
                    <a:pt x="119" y="11716"/>
                  </a:cubicBezTo>
                  <a:lnTo>
                    <a:pt x="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246;p36"/>
            <p:cNvSpPr/>
            <p:nvPr/>
          </p:nvSpPr>
          <p:spPr>
            <a:xfrm>
              <a:off x="1731150" y="2278100"/>
              <a:ext cx="15500" cy="294400"/>
            </a:xfrm>
            <a:custGeom>
              <a:avLst/>
              <a:gdLst/>
              <a:ahLst/>
              <a:cxnLst/>
              <a:rect l="l" t="t" r="r" b="b"/>
              <a:pathLst>
                <a:path w="620" h="11776" extrusionOk="0">
                  <a:moveTo>
                    <a:pt x="25" y="0"/>
                  </a:moveTo>
                  <a:lnTo>
                    <a:pt x="1" y="11716"/>
                  </a:lnTo>
                  <a:lnTo>
                    <a:pt x="584" y="11775"/>
                  </a:lnTo>
                  <a:lnTo>
                    <a:pt x="620" y="60"/>
                  </a:ln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247;p36"/>
            <p:cNvSpPr/>
            <p:nvPr/>
          </p:nvSpPr>
          <p:spPr>
            <a:xfrm>
              <a:off x="1731750" y="2269150"/>
              <a:ext cx="17875" cy="10450"/>
            </a:xfrm>
            <a:custGeom>
              <a:avLst/>
              <a:gdLst/>
              <a:ahLst/>
              <a:cxnLst/>
              <a:rect l="l" t="t" r="r" b="b"/>
              <a:pathLst>
                <a:path w="715" h="418" extrusionOk="0">
                  <a:moveTo>
                    <a:pt x="132" y="1"/>
                  </a:moveTo>
                  <a:cubicBezTo>
                    <a:pt x="84" y="120"/>
                    <a:pt x="36" y="239"/>
                    <a:pt x="1" y="358"/>
                  </a:cubicBezTo>
                  <a:lnTo>
                    <a:pt x="596" y="418"/>
                  </a:lnTo>
                  <a:cubicBezTo>
                    <a:pt x="632" y="299"/>
                    <a:pt x="667" y="191"/>
                    <a:pt x="715" y="84"/>
                  </a:cubicBezTo>
                  <a:lnTo>
                    <a:pt x="1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48;p36"/>
            <p:cNvSpPr/>
            <p:nvPr/>
          </p:nvSpPr>
          <p:spPr>
            <a:xfrm>
              <a:off x="1742475" y="2287900"/>
              <a:ext cx="2100" cy="301275"/>
            </a:xfrm>
            <a:custGeom>
              <a:avLst/>
              <a:gdLst/>
              <a:ahLst/>
              <a:cxnLst/>
              <a:rect l="l" t="t" r="r" b="b"/>
              <a:pathLst>
                <a:path w="84" h="12051" extrusionOk="0">
                  <a:moveTo>
                    <a:pt x="84" y="1"/>
                  </a:moveTo>
                  <a:lnTo>
                    <a:pt x="84" y="1"/>
                  </a:lnTo>
                  <a:cubicBezTo>
                    <a:pt x="60" y="108"/>
                    <a:pt x="36" y="227"/>
                    <a:pt x="36" y="334"/>
                  </a:cubicBezTo>
                  <a:lnTo>
                    <a:pt x="0" y="12050"/>
                  </a:lnTo>
                  <a:cubicBezTo>
                    <a:pt x="12" y="11943"/>
                    <a:pt x="24" y="11824"/>
                    <a:pt x="48" y="11717"/>
                  </a:cubicBezTo>
                  <a:lnTo>
                    <a:pt x="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49;p36"/>
            <p:cNvSpPr/>
            <p:nvPr/>
          </p:nvSpPr>
          <p:spPr>
            <a:xfrm>
              <a:off x="1727575" y="2295950"/>
              <a:ext cx="15800" cy="293225"/>
            </a:xfrm>
            <a:custGeom>
              <a:avLst/>
              <a:gdLst/>
              <a:ahLst/>
              <a:cxnLst/>
              <a:rect l="l" t="t" r="r" b="b"/>
              <a:pathLst>
                <a:path w="632" h="11729" extrusionOk="0">
                  <a:moveTo>
                    <a:pt x="37" y="0"/>
                  </a:moveTo>
                  <a:lnTo>
                    <a:pt x="1" y="11716"/>
                  </a:lnTo>
                  <a:lnTo>
                    <a:pt x="596" y="11728"/>
                  </a:lnTo>
                  <a:lnTo>
                    <a:pt x="632" y="12"/>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50;p36"/>
            <p:cNvSpPr/>
            <p:nvPr/>
          </p:nvSpPr>
          <p:spPr>
            <a:xfrm>
              <a:off x="1728475" y="2286725"/>
              <a:ext cx="16100" cy="9550"/>
            </a:xfrm>
            <a:custGeom>
              <a:avLst/>
              <a:gdLst/>
              <a:ahLst/>
              <a:cxnLst/>
              <a:rect l="l" t="t" r="r" b="b"/>
              <a:pathLst>
                <a:path w="644" h="382" extrusionOk="0">
                  <a:moveTo>
                    <a:pt x="48" y="0"/>
                  </a:moveTo>
                  <a:cubicBezTo>
                    <a:pt x="24" y="119"/>
                    <a:pt x="1" y="250"/>
                    <a:pt x="1" y="369"/>
                  </a:cubicBezTo>
                  <a:lnTo>
                    <a:pt x="596" y="381"/>
                  </a:lnTo>
                  <a:cubicBezTo>
                    <a:pt x="596" y="274"/>
                    <a:pt x="620" y="155"/>
                    <a:pt x="644" y="48"/>
                  </a:cubicBezTo>
                  <a:lnTo>
                    <a:pt x="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51;p36"/>
            <p:cNvSpPr/>
            <p:nvPr/>
          </p:nvSpPr>
          <p:spPr>
            <a:xfrm>
              <a:off x="1728175" y="2313200"/>
              <a:ext cx="15800" cy="293525"/>
            </a:xfrm>
            <a:custGeom>
              <a:avLst/>
              <a:gdLst/>
              <a:ahLst/>
              <a:cxnLst/>
              <a:rect l="l" t="t" r="r" b="b"/>
              <a:pathLst>
                <a:path w="632" h="11741" extrusionOk="0">
                  <a:moveTo>
                    <a:pt x="632" y="1"/>
                  </a:moveTo>
                  <a:lnTo>
                    <a:pt x="36" y="25"/>
                  </a:lnTo>
                  <a:lnTo>
                    <a:pt x="1" y="11741"/>
                  </a:lnTo>
                  <a:lnTo>
                    <a:pt x="596" y="11717"/>
                  </a:lnTo>
                  <a:lnTo>
                    <a:pt x="6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52;p36"/>
            <p:cNvSpPr/>
            <p:nvPr/>
          </p:nvSpPr>
          <p:spPr>
            <a:xfrm>
              <a:off x="1727275" y="2312325"/>
              <a:ext cx="17600" cy="295300"/>
            </a:xfrm>
            <a:custGeom>
              <a:avLst/>
              <a:gdLst/>
              <a:ahLst/>
              <a:cxnLst/>
              <a:rect l="l" t="t" r="r" b="b"/>
              <a:pathLst>
                <a:path w="704" h="11812" extrusionOk="0">
                  <a:moveTo>
                    <a:pt x="632" y="72"/>
                  </a:moveTo>
                  <a:lnTo>
                    <a:pt x="596" y="11716"/>
                  </a:lnTo>
                  <a:lnTo>
                    <a:pt x="72" y="11740"/>
                  </a:lnTo>
                  <a:lnTo>
                    <a:pt x="108" y="96"/>
                  </a:lnTo>
                  <a:lnTo>
                    <a:pt x="632" y="72"/>
                  </a:lnTo>
                  <a:close/>
                  <a:moveTo>
                    <a:pt x="668" y="0"/>
                  </a:moveTo>
                  <a:cubicBezTo>
                    <a:pt x="668" y="0"/>
                    <a:pt x="72" y="24"/>
                    <a:pt x="37" y="60"/>
                  </a:cubicBezTo>
                  <a:cubicBezTo>
                    <a:pt x="37" y="60"/>
                    <a:pt x="1" y="11776"/>
                    <a:pt x="37" y="11811"/>
                  </a:cubicBezTo>
                  <a:cubicBezTo>
                    <a:pt x="37" y="11811"/>
                    <a:pt x="632" y="11787"/>
                    <a:pt x="668" y="11752"/>
                  </a:cubicBezTo>
                  <a:cubicBezTo>
                    <a:pt x="668" y="11752"/>
                    <a:pt x="703" y="36"/>
                    <a:pt x="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53;p36"/>
            <p:cNvSpPr/>
            <p:nvPr/>
          </p:nvSpPr>
          <p:spPr>
            <a:xfrm>
              <a:off x="1727275" y="2304875"/>
              <a:ext cx="1825" cy="301850"/>
            </a:xfrm>
            <a:custGeom>
              <a:avLst/>
              <a:gdLst/>
              <a:ahLst/>
              <a:cxnLst/>
              <a:rect l="l" t="t" r="r" b="b"/>
              <a:pathLst>
                <a:path w="73" h="12074" extrusionOk="0">
                  <a:moveTo>
                    <a:pt x="37" y="1"/>
                  </a:moveTo>
                  <a:lnTo>
                    <a:pt x="1" y="11716"/>
                  </a:lnTo>
                  <a:cubicBezTo>
                    <a:pt x="13" y="11835"/>
                    <a:pt x="13" y="11954"/>
                    <a:pt x="37" y="12074"/>
                  </a:cubicBezTo>
                  <a:lnTo>
                    <a:pt x="72" y="358"/>
                  </a:lnTo>
                  <a:cubicBezTo>
                    <a:pt x="49" y="239"/>
                    <a:pt x="37"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54;p36"/>
            <p:cNvSpPr/>
            <p:nvPr/>
          </p:nvSpPr>
          <p:spPr>
            <a:xfrm>
              <a:off x="1726400" y="2304875"/>
              <a:ext cx="3600" cy="302750"/>
            </a:xfrm>
            <a:custGeom>
              <a:avLst/>
              <a:gdLst/>
              <a:ahLst/>
              <a:cxnLst/>
              <a:rect l="l" t="t" r="r" b="b"/>
              <a:pathLst>
                <a:path w="144" h="12110" extrusionOk="0">
                  <a:moveTo>
                    <a:pt x="36" y="1"/>
                  </a:moveTo>
                  <a:lnTo>
                    <a:pt x="0" y="11716"/>
                  </a:lnTo>
                  <a:cubicBezTo>
                    <a:pt x="12" y="11835"/>
                    <a:pt x="24" y="11966"/>
                    <a:pt x="72" y="12109"/>
                  </a:cubicBezTo>
                  <a:cubicBezTo>
                    <a:pt x="72" y="12109"/>
                    <a:pt x="72" y="12109"/>
                    <a:pt x="107" y="12074"/>
                  </a:cubicBezTo>
                  <a:cubicBezTo>
                    <a:pt x="107" y="12074"/>
                    <a:pt x="143" y="358"/>
                    <a:pt x="143" y="358"/>
                  </a:cubicBezTo>
                  <a:cubicBezTo>
                    <a:pt x="119" y="239"/>
                    <a:pt x="107"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55;p36"/>
            <p:cNvSpPr/>
            <p:nvPr/>
          </p:nvSpPr>
          <p:spPr>
            <a:xfrm>
              <a:off x="1728175" y="2304575"/>
              <a:ext cx="15800" cy="9250"/>
            </a:xfrm>
            <a:custGeom>
              <a:avLst/>
              <a:gdLst/>
              <a:ahLst/>
              <a:cxnLst/>
              <a:rect l="l" t="t" r="r" b="b"/>
              <a:pathLst>
                <a:path w="632" h="370" extrusionOk="0">
                  <a:moveTo>
                    <a:pt x="596" y="1"/>
                  </a:moveTo>
                  <a:lnTo>
                    <a:pt x="1" y="13"/>
                  </a:lnTo>
                  <a:cubicBezTo>
                    <a:pt x="1" y="132"/>
                    <a:pt x="13" y="251"/>
                    <a:pt x="36" y="370"/>
                  </a:cubicBezTo>
                  <a:lnTo>
                    <a:pt x="632" y="346"/>
                  </a:lnTo>
                  <a:cubicBezTo>
                    <a:pt x="608" y="227"/>
                    <a:pt x="596"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56;p36"/>
            <p:cNvSpPr/>
            <p:nvPr/>
          </p:nvSpPr>
          <p:spPr>
            <a:xfrm>
              <a:off x="1732950" y="2329875"/>
              <a:ext cx="15500" cy="294700"/>
            </a:xfrm>
            <a:custGeom>
              <a:avLst/>
              <a:gdLst/>
              <a:ahLst/>
              <a:cxnLst/>
              <a:rect l="l" t="t" r="r" b="b"/>
              <a:pathLst>
                <a:path w="620" h="11788" extrusionOk="0">
                  <a:moveTo>
                    <a:pt x="619" y="1"/>
                  </a:moveTo>
                  <a:lnTo>
                    <a:pt x="36" y="72"/>
                  </a:lnTo>
                  <a:lnTo>
                    <a:pt x="0" y="11788"/>
                  </a:lnTo>
                  <a:lnTo>
                    <a:pt x="584" y="11716"/>
                  </a:lnTo>
                  <a:lnTo>
                    <a:pt x="6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57;p36"/>
            <p:cNvSpPr/>
            <p:nvPr/>
          </p:nvSpPr>
          <p:spPr>
            <a:xfrm>
              <a:off x="1732050" y="2329000"/>
              <a:ext cx="17300" cy="296475"/>
            </a:xfrm>
            <a:custGeom>
              <a:avLst/>
              <a:gdLst/>
              <a:ahLst/>
              <a:cxnLst/>
              <a:rect l="l" t="t" r="r" b="b"/>
              <a:pathLst>
                <a:path w="692" h="11859" extrusionOk="0">
                  <a:moveTo>
                    <a:pt x="620" y="71"/>
                  </a:moveTo>
                  <a:lnTo>
                    <a:pt x="584" y="11716"/>
                  </a:lnTo>
                  <a:lnTo>
                    <a:pt x="72" y="11787"/>
                  </a:lnTo>
                  <a:lnTo>
                    <a:pt x="72" y="11787"/>
                  </a:lnTo>
                  <a:lnTo>
                    <a:pt x="108" y="143"/>
                  </a:lnTo>
                  <a:lnTo>
                    <a:pt x="620" y="71"/>
                  </a:lnTo>
                  <a:close/>
                  <a:moveTo>
                    <a:pt x="643" y="0"/>
                  </a:moveTo>
                  <a:cubicBezTo>
                    <a:pt x="643" y="0"/>
                    <a:pt x="60" y="71"/>
                    <a:pt x="36" y="107"/>
                  </a:cubicBezTo>
                  <a:cubicBezTo>
                    <a:pt x="36" y="107"/>
                    <a:pt x="0" y="11823"/>
                    <a:pt x="36" y="11859"/>
                  </a:cubicBezTo>
                  <a:cubicBezTo>
                    <a:pt x="36" y="11859"/>
                    <a:pt x="620" y="11787"/>
                    <a:pt x="655" y="11751"/>
                  </a:cubicBezTo>
                  <a:cubicBezTo>
                    <a:pt x="655" y="11751"/>
                    <a:pt x="691" y="36"/>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58;p36"/>
            <p:cNvSpPr/>
            <p:nvPr/>
          </p:nvSpPr>
          <p:spPr>
            <a:xfrm>
              <a:off x="1729975" y="2322725"/>
              <a:ext cx="3875" cy="301850"/>
            </a:xfrm>
            <a:custGeom>
              <a:avLst/>
              <a:gdLst/>
              <a:ahLst/>
              <a:cxnLst/>
              <a:rect l="l" t="t" r="r" b="b"/>
              <a:pathLst>
                <a:path w="155" h="12074" extrusionOk="0">
                  <a:moveTo>
                    <a:pt x="36" y="1"/>
                  </a:moveTo>
                  <a:lnTo>
                    <a:pt x="0" y="11717"/>
                  </a:lnTo>
                  <a:cubicBezTo>
                    <a:pt x="36" y="11836"/>
                    <a:pt x="72" y="11955"/>
                    <a:pt x="119" y="12074"/>
                  </a:cubicBezTo>
                  <a:lnTo>
                    <a:pt x="155" y="358"/>
                  </a:lnTo>
                  <a:cubicBezTo>
                    <a:pt x="107" y="239"/>
                    <a:pt x="72"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59;p36"/>
            <p:cNvSpPr/>
            <p:nvPr/>
          </p:nvSpPr>
          <p:spPr>
            <a:xfrm>
              <a:off x="1729075" y="2322725"/>
              <a:ext cx="5675" cy="302750"/>
            </a:xfrm>
            <a:custGeom>
              <a:avLst/>
              <a:gdLst/>
              <a:ahLst/>
              <a:cxnLst/>
              <a:rect l="l" t="t" r="r" b="b"/>
              <a:pathLst>
                <a:path w="227" h="12110" extrusionOk="0">
                  <a:moveTo>
                    <a:pt x="108" y="239"/>
                  </a:moveTo>
                  <a:cubicBezTo>
                    <a:pt x="119" y="287"/>
                    <a:pt x="131" y="322"/>
                    <a:pt x="155" y="370"/>
                  </a:cubicBezTo>
                  <a:lnTo>
                    <a:pt x="119" y="11871"/>
                  </a:lnTo>
                  <a:cubicBezTo>
                    <a:pt x="108" y="11824"/>
                    <a:pt x="84" y="11764"/>
                    <a:pt x="72" y="11717"/>
                  </a:cubicBezTo>
                  <a:lnTo>
                    <a:pt x="108" y="239"/>
                  </a:lnTo>
                  <a:close/>
                  <a:moveTo>
                    <a:pt x="36" y="1"/>
                  </a:moveTo>
                  <a:cubicBezTo>
                    <a:pt x="36" y="1"/>
                    <a:pt x="0" y="11717"/>
                    <a:pt x="0" y="11729"/>
                  </a:cubicBezTo>
                  <a:cubicBezTo>
                    <a:pt x="36" y="11848"/>
                    <a:pt x="72" y="11979"/>
                    <a:pt x="155" y="12110"/>
                  </a:cubicBezTo>
                  <a:cubicBezTo>
                    <a:pt x="155" y="12110"/>
                    <a:pt x="155" y="12110"/>
                    <a:pt x="191" y="12074"/>
                  </a:cubicBezTo>
                  <a:cubicBezTo>
                    <a:pt x="191" y="12074"/>
                    <a:pt x="227" y="358"/>
                    <a:pt x="227" y="346"/>
                  </a:cubicBezTo>
                  <a:cubicBezTo>
                    <a:pt x="179" y="227"/>
                    <a:pt x="143"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60;p36"/>
            <p:cNvSpPr/>
            <p:nvPr/>
          </p:nvSpPr>
          <p:spPr>
            <a:xfrm>
              <a:off x="1730850" y="2321550"/>
              <a:ext cx="17600" cy="10150"/>
            </a:xfrm>
            <a:custGeom>
              <a:avLst/>
              <a:gdLst/>
              <a:ahLst/>
              <a:cxnLst/>
              <a:rect l="l" t="t" r="r" b="b"/>
              <a:pathLst>
                <a:path w="704" h="406" extrusionOk="0">
                  <a:moveTo>
                    <a:pt x="596" y="0"/>
                  </a:moveTo>
                  <a:lnTo>
                    <a:pt x="1" y="48"/>
                  </a:lnTo>
                  <a:cubicBezTo>
                    <a:pt x="37" y="167"/>
                    <a:pt x="72" y="286"/>
                    <a:pt x="120" y="405"/>
                  </a:cubicBezTo>
                  <a:lnTo>
                    <a:pt x="703" y="334"/>
                  </a:lnTo>
                  <a:cubicBezTo>
                    <a:pt x="656" y="215"/>
                    <a:pt x="620" y="108"/>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61;p36"/>
            <p:cNvSpPr/>
            <p:nvPr/>
          </p:nvSpPr>
          <p:spPr>
            <a:xfrm>
              <a:off x="1741875" y="2345950"/>
              <a:ext cx="14600" cy="295900"/>
            </a:xfrm>
            <a:custGeom>
              <a:avLst/>
              <a:gdLst/>
              <a:ahLst/>
              <a:cxnLst/>
              <a:rect l="l" t="t" r="r" b="b"/>
              <a:pathLst>
                <a:path w="584" h="11836" extrusionOk="0">
                  <a:moveTo>
                    <a:pt x="584" y="1"/>
                  </a:moveTo>
                  <a:lnTo>
                    <a:pt x="24" y="120"/>
                  </a:lnTo>
                  <a:lnTo>
                    <a:pt x="0" y="11835"/>
                  </a:lnTo>
                  <a:lnTo>
                    <a:pt x="560" y="11716"/>
                  </a:ln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62;p36"/>
            <p:cNvSpPr/>
            <p:nvPr/>
          </p:nvSpPr>
          <p:spPr>
            <a:xfrm>
              <a:off x="1740975" y="2345050"/>
              <a:ext cx="16400" cy="297700"/>
            </a:xfrm>
            <a:custGeom>
              <a:avLst/>
              <a:gdLst/>
              <a:ahLst/>
              <a:cxnLst/>
              <a:rect l="l" t="t" r="r" b="b"/>
              <a:pathLst>
                <a:path w="656" h="11908" extrusionOk="0">
                  <a:moveTo>
                    <a:pt x="584" y="84"/>
                  </a:moveTo>
                  <a:lnTo>
                    <a:pt x="560" y="11729"/>
                  </a:lnTo>
                  <a:lnTo>
                    <a:pt x="72" y="11836"/>
                  </a:lnTo>
                  <a:lnTo>
                    <a:pt x="96" y="180"/>
                  </a:lnTo>
                  <a:lnTo>
                    <a:pt x="584" y="84"/>
                  </a:lnTo>
                  <a:close/>
                  <a:moveTo>
                    <a:pt x="620" y="1"/>
                  </a:moveTo>
                  <a:cubicBezTo>
                    <a:pt x="620" y="1"/>
                    <a:pt x="60" y="120"/>
                    <a:pt x="24" y="156"/>
                  </a:cubicBezTo>
                  <a:cubicBezTo>
                    <a:pt x="24" y="156"/>
                    <a:pt x="1" y="11871"/>
                    <a:pt x="36" y="11907"/>
                  </a:cubicBezTo>
                  <a:cubicBezTo>
                    <a:pt x="36" y="11907"/>
                    <a:pt x="596" y="11788"/>
                    <a:pt x="632" y="11752"/>
                  </a:cubicBezTo>
                  <a:cubicBezTo>
                    <a:pt x="632" y="11752"/>
                    <a:pt x="656" y="37"/>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263;p36"/>
            <p:cNvSpPr/>
            <p:nvPr/>
          </p:nvSpPr>
          <p:spPr>
            <a:xfrm>
              <a:off x="1736800" y="2340300"/>
              <a:ext cx="5700" cy="301550"/>
            </a:xfrm>
            <a:custGeom>
              <a:avLst/>
              <a:gdLst/>
              <a:ahLst/>
              <a:cxnLst/>
              <a:rect l="l" t="t" r="r" b="b"/>
              <a:pathLst>
                <a:path w="228" h="12062" extrusionOk="0">
                  <a:moveTo>
                    <a:pt x="37" y="0"/>
                  </a:moveTo>
                  <a:lnTo>
                    <a:pt x="1" y="11728"/>
                  </a:lnTo>
                  <a:cubicBezTo>
                    <a:pt x="61" y="11835"/>
                    <a:pt x="120" y="11954"/>
                    <a:pt x="203" y="12061"/>
                  </a:cubicBezTo>
                  <a:lnTo>
                    <a:pt x="227" y="346"/>
                  </a:lnTo>
                  <a:cubicBezTo>
                    <a:pt x="156" y="239"/>
                    <a:pt x="96" y="12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264;p36"/>
            <p:cNvSpPr/>
            <p:nvPr/>
          </p:nvSpPr>
          <p:spPr>
            <a:xfrm>
              <a:off x="1735925" y="2340300"/>
              <a:ext cx="7450" cy="302450"/>
            </a:xfrm>
            <a:custGeom>
              <a:avLst/>
              <a:gdLst/>
              <a:ahLst/>
              <a:cxnLst/>
              <a:rect l="l" t="t" r="r" b="b"/>
              <a:pathLst>
                <a:path w="298" h="12098" extrusionOk="0">
                  <a:moveTo>
                    <a:pt x="107" y="143"/>
                  </a:moveTo>
                  <a:cubicBezTo>
                    <a:pt x="143" y="215"/>
                    <a:pt x="191" y="286"/>
                    <a:pt x="226" y="358"/>
                  </a:cubicBezTo>
                  <a:lnTo>
                    <a:pt x="203" y="11942"/>
                  </a:lnTo>
                  <a:cubicBezTo>
                    <a:pt x="155" y="11871"/>
                    <a:pt x="107" y="11788"/>
                    <a:pt x="72" y="11716"/>
                  </a:cubicBezTo>
                  <a:lnTo>
                    <a:pt x="107" y="143"/>
                  </a:lnTo>
                  <a:close/>
                  <a:moveTo>
                    <a:pt x="36" y="0"/>
                  </a:moveTo>
                  <a:cubicBezTo>
                    <a:pt x="36" y="0"/>
                    <a:pt x="0" y="11728"/>
                    <a:pt x="0" y="11740"/>
                  </a:cubicBezTo>
                  <a:cubicBezTo>
                    <a:pt x="72" y="11859"/>
                    <a:pt x="131" y="11978"/>
                    <a:pt x="238" y="12097"/>
                  </a:cubicBezTo>
                  <a:cubicBezTo>
                    <a:pt x="238" y="12097"/>
                    <a:pt x="238" y="12097"/>
                    <a:pt x="274" y="12061"/>
                  </a:cubicBezTo>
                  <a:cubicBezTo>
                    <a:pt x="274" y="12061"/>
                    <a:pt x="298" y="346"/>
                    <a:pt x="298" y="322"/>
                  </a:cubicBezTo>
                  <a:cubicBezTo>
                    <a:pt x="226" y="215"/>
                    <a:pt x="167" y="10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265;p36"/>
            <p:cNvSpPr/>
            <p:nvPr/>
          </p:nvSpPr>
          <p:spPr>
            <a:xfrm>
              <a:off x="1737700" y="2337925"/>
              <a:ext cx="18775" cy="11025"/>
            </a:xfrm>
            <a:custGeom>
              <a:avLst/>
              <a:gdLst/>
              <a:ahLst/>
              <a:cxnLst/>
              <a:rect l="l" t="t" r="r" b="b"/>
              <a:pathLst>
                <a:path w="751" h="441" extrusionOk="0">
                  <a:moveTo>
                    <a:pt x="572" y="0"/>
                  </a:moveTo>
                  <a:lnTo>
                    <a:pt x="1" y="95"/>
                  </a:lnTo>
                  <a:cubicBezTo>
                    <a:pt x="60" y="215"/>
                    <a:pt x="120" y="334"/>
                    <a:pt x="191" y="441"/>
                  </a:cubicBezTo>
                  <a:lnTo>
                    <a:pt x="751" y="322"/>
                  </a:lnTo>
                  <a:cubicBezTo>
                    <a:pt x="691" y="215"/>
                    <a:pt x="632" y="107"/>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66;p36"/>
            <p:cNvSpPr/>
            <p:nvPr/>
          </p:nvSpPr>
          <p:spPr>
            <a:xfrm>
              <a:off x="1754375" y="2361425"/>
              <a:ext cx="14025" cy="297100"/>
            </a:xfrm>
            <a:custGeom>
              <a:avLst/>
              <a:gdLst/>
              <a:ahLst/>
              <a:cxnLst/>
              <a:rect l="l" t="t" r="r" b="b"/>
              <a:pathLst>
                <a:path w="561" h="11884" extrusionOk="0">
                  <a:moveTo>
                    <a:pt x="560" y="1"/>
                  </a:moveTo>
                  <a:lnTo>
                    <a:pt x="36" y="156"/>
                  </a:lnTo>
                  <a:lnTo>
                    <a:pt x="0" y="11883"/>
                  </a:lnTo>
                  <a:lnTo>
                    <a:pt x="536" y="11717"/>
                  </a:ln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67;p36"/>
            <p:cNvSpPr/>
            <p:nvPr/>
          </p:nvSpPr>
          <p:spPr>
            <a:xfrm>
              <a:off x="1753475" y="2360550"/>
              <a:ext cx="15800" cy="298850"/>
            </a:xfrm>
            <a:custGeom>
              <a:avLst/>
              <a:gdLst/>
              <a:ahLst/>
              <a:cxnLst/>
              <a:rect l="l" t="t" r="r" b="b"/>
              <a:pathLst>
                <a:path w="632" h="11954" extrusionOk="0">
                  <a:moveTo>
                    <a:pt x="560" y="83"/>
                  </a:moveTo>
                  <a:lnTo>
                    <a:pt x="537" y="11728"/>
                  </a:lnTo>
                  <a:lnTo>
                    <a:pt x="72" y="11871"/>
                  </a:lnTo>
                  <a:lnTo>
                    <a:pt x="72" y="11871"/>
                  </a:lnTo>
                  <a:lnTo>
                    <a:pt x="108" y="226"/>
                  </a:lnTo>
                  <a:lnTo>
                    <a:pt x="560" y="83"/>
                  </a:lnTo>
                  <a:close/>
                  <a:moveTo>
                    <a:pt x="596" y="0"/>
                  </a:moveTo>
                  <a:cubicBezTo>
                    <a:pt x="596" y="0"/>
                    <a:pt x="60" y="167"/>
                    <a:pt x="36" y="191"/>
                  </a:cubicBezTo>
                  <a:cubicBezTo>
                    <a:pt x="36" y="191"/>
                    <a:pt x="1" y="11918"/>
                    <a:pt x="36" y="11954"/>
                  </a:cubicBezTo>
                  <a:lnTo>
                    <a:pt x="48" y="11954"/>
                  </a:lnTo>
                  <a:cubicBezTo>
                    <a:pt x="48" y="11954"/>
                    <a:pt x="572" y="11787"/>
                    <a:pt x="608" y="11752"/>
                  </a:cubicBezTo>
                  <a:cubicBezTo>
                    <a:pt x="608" y="11752"/>
                    <a:pt x="632" y="36"/>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68;p36"/>
            <p:cNvSpPr/>
            <p:nvPr/>
          </p:nvSpPr>
          <p:spPr>
            <a:xfrm>
              <a:off x="1747525" y="2357275"/>
              <a:ext cx="7775" cy="301250"/>
            </a:xfrm>
            <a:custGeom>
              <a:avLst/>
              <a:gdLst/>
              <a:ahLst/>
              <a:cxnLst/>
              <a:rect l="l" t="t" r="r" b="b"/>
              <a:pathLst>
                <a:path w="311" h="12050" extrusionOk="0">
                  <a:moveTo>
                    <a:pt x="36" y="0"/>
                  </a:moveTo>
                  <a:lnTo>
                    <a:pt x="1" y="11716"/>
                  </a:lnTo>
                  <a:cubicBezTo>
                    <a:pt x="84" y="11835"/>
                    <a:pt x="179" y="11942"/>
                    <a:pt x="274" y="12049"/>
                  </a:cubicBezTo>
                  <a:lnTo>
                    <a:pt x="310" y="322"/>
                  </a:lnTo>
                  <a:cubicBezTo>
                    <a:pt x="215" y="214"/>
                    <a:pt x="120" y="107"/>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69;p36"/>
            <p:cNvSpPr/>
            <p:nvPr/>
          </p:nvSpPr>
          <p:spPr>
            <a:xfrm>
              <a:off x="1746625" y="2357275"/>
              <a:ext cx="9550" cy="302125"/>
            </a:xfrm>
            <a:custGeom>
              <a:avLst/>
              <a:gdLst/>
              <a:ahLst/>
              <a:cxnLst/>
              <a:rect l="l" t="t" r="r" b="b"/>
              <a:pathLst>
                <a:path w="382" h="12085" extrusionOk="0">
                  <a:moveTo>
                    <a:pt x="108" y="107"/>
                  </a:moveTo>
                  <a:cubicBezTo>
                    <a:pt x="179" y="179"/>
                    <a:pt x="239" y="262"/>
                    <a:pt x="310" y="345"/>
                  </a:cubicBezTo>
                  <a:lnTo>
                    <a:pt x="275" y="11954"/>
                  </a:lnTo>
                  <a:cubicBezTo>
                    <a:pt x="203" y="11871"/>
                    <a:pt x="144" y="11787"/>
                    <a:pt x="72" y="11704"/>
                  </a:cubicBezTo>
                  <a:lnTo>
                    <a:pt x="108" y="107"/>
                  </a:lnTo>
                  <a:close/>
                  <a:moveTo>
                    <a:pt x="37" y="0"/>
                  </a:moveTo>
                  <a:cubicBezTo>
                    <a:pt x="37" y="0"/>
                    <a:pt x="1" y="11716"/>
                    <a:pt x="13" y="11740"/>
                  </a:cubicBezTo>
                  <a:cubicBezTo>
                    <a:pt x="96" y="11859"/>
                    <a:pt x="191" y="11966"/>
                    <a:pt x="310" y="12085"/>
                  </a:cubicBezTo>
                  <a:cubicBezTo>
                    <a:pt x="322" y="12085"/>
                    <a:pt x="322" y="12085"/>
                    <a:pt x="346" y="12049"/>
                  </a:cubicBezTo>
                  <a:cubicBezTo>
                    <a:pt x="346" y="12049"/>
                    <a:pt x="382" y="322"/>
                    <a:pt x="370" y="298"/>
                  </a:cubicBezTo>
                  <a:cubicBezTo>
                    <a:pt x="275" y="202"/>
                    <a:pt x="191" y="95"/>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70;p36"/>
            <p:cNvSpPr/>
            <p:nvPr/>
          </p:nvSpPr>
          <p:spPr>
            <a:xfrm>
              <a:off x="1748425" y="2353700"/>
              <a:ext cx="19975" cy="11625"/>
            </a:xfrm>
            <a:custGeom>
              <a:avLst/>
              <a:gdLst/>
              <a:ahLst/>
              <a:cxnLst/>
              <a:rect l="l" t="t" r="r" b="b"/>
              <a:pathLst>
                <a:path w="799" h="465" extrusionOk="0">
                  <a:moveTo>
                    <a:pt x="548" y="0"/>
                  </a:moveTo>
                  <a:lnTo>
                    <a:pt x="0" y="143"/>
                  </a:lnTo>
                  <a:cubicBezTo>
                    <a:pt x="84" y="250"/>
                    <a:pt x="179" y="357"/>
                    <a:pt x="274" y="465"/>
                  </a:cubicBezTo>
                  <a:lnTo>
                    <a:pt x="798" y="310"/>
                  </a:lnTo>
                  <a:cubicBezTo>
                    <a:pt x="715" y="215"/>
                    <a:pt x="631" y="107"/>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71;p36"/>
            <p:cNvSpPr/>
            <p:nvPr/>
          </p:nvSpPr>
          <p:spPr>
            <a:xfrm>
              <a:off x="1771050" y="2375725"/>
              <a:ext cx="12825" cy="297975"/>
            </a:xfrm>
            <a:custGeom>
              <a:avLst/>
              <a:gdLst/>
              <a:ahLst/>
              <a:cxnLst/>
              <a:rect l="l" t="t" r="r" b="b"/>
              <a:pathLst>
                <a:path w="513" h="11919" extrusionOk="0">
                  <a:moveTo>
                    <a:pt x="512" y="0"/>
                  </a:moveTo>
                  <a:lnTo>
                    <a:pt x="24" y="203"/>
                  </a:lnTo>
                  <a:lnTo>
                    <a:pt x="0" y="11918"/>
                  </a:lnTo>
                  <a:lnTo>
                    <a:pt x="0" y="11918"/>
                  </a:lnTo>
                  <a:lnTo>
                    <a:pt x="476" y="11716"/>
                  </a:lnTo>
                  <a:lnTo>
                    <a:pt x="5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72;p36"/>
            <p:cNvSpPr/>
            <p:nvPr/>
          </p:nvSpPr>
          <p:spPr>
            <a:xfrm>
              <a:off x="1770150" y="2374825"/>
              <a:ext cx="14600" cy="299775"/>
            </a:xfrm>
            <a:custGeom>
              <a:avLst/>
              <a:gdLst/>
              <a:ahLst/>
              <a:cxnLst/>
              <a:rect l="l" t="t" r="r" b="b"/>
              <a:pathLst>
                <a:path w="584" h="11991" extrusionOk="0">
                  <a:moveTo>
                    <a:pt x="512" y="96"/>
                  </a:moveTo>
                  <a:lnTo>
                    <a:pt x="477" y="11728"/>
                  </a:lnTo>
                  <a:lnTo>
                    <a:pt x="60" y="11907"/>
                  </a:lnTo>
                  <a:lnTo>
                    <a:pt x="96" y="262"/>
                  </a:lnTo>
                  <a:lnTo>
                    <a:pt x="512" y="96"/>
                  </a:lnTo>
                  <a:close/>
                  <a:moveTo>
                    <a:pt x="536" y="1"/>
                  </a:moveTo>
                  <a:cubicBezTo>
                    <a:pt x="536" y="1"/>
                    <a:pt x="48" y="203"/>
                    <a:pt x="24" y="239"/>
                  </a:cubicBezTo>
                  <a:cubicBezTo>
                    <a:pt x="24" y="239"/>
                    <a:pt x="0" y="11954"/>
                    <a:pt x="36" y="11990"/>
                  </a:cubicBezTo>
                  <a:lnTo>
                    <a:pt x="48" y="11990"/>
                  </a:lnTo>
                  <a:cubicBezTo>
                    <a:pt x="48" y="11990"/>
                    <a:pt x="524" y="11788"/>
                    <a:pt x="548" y="11752"/>
                  </a:cubicBezTo>
                  <a:cubicBezTo>
                    <a:pt x="548" y="11752"/>
                    <a:pt x="584" y="36"/>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73;p36"/>
            <p:cNvSpPr/>
            <p:nvPr/>
          </p:nvSpPr>
          <p:spPr>
            <a:xfrm>
              <a:off x="1762125" y="2373350"/>
              <a:ext cx="9525" cy="300350"/>
            </a:xfrm>
            <a:custGeom>
              <a:avLst/>
              <a:gdLst/>
              <a:ahLst/>
              <a:cxnLst/>
              <a:rect l="l" t="t" r="r" b="b"/>
              <a:pathLst>
                <a:path w="381" h="12014" extrusionOk="0">
                  <a:moveTo>
                    <a:pt x="36" y="0"/>
                  </a:moveTo>
                  <a:lnTo>
                    <a:pt x="0" y="11716"/>
                  </a:lnTo>
                  <a:cubicBezTo>
                    <a:pt x="119" y="11823"/>
                    <a:pt x="226" y="11918"/>
                    <a:pt x="357" y="12013"/>
                  </a:cubicBezTo>
                  <a:lnTo>
                    <a:pt x="381" y="298"/>
                  </a:lnTo>
                  <a:cubicBezTo>
                    <a:pt x="262" y="202"/>
                    <a:pt x="143" y="95"/>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74;p36"/>
            <p:cNvSpPr/>
            <p:nvPr/>
          </p:nvSpPr>
          <p:spPr>
            <a:xfrm>
              <a:off x="1761225" y="2373350"/>
              <a:ext cx="11325" cy="301250"/>
            </a:xfrm>
            <a:custGeom>
              <a:avLst/>
              <a:gdLst/>
              <a:ahLst/>
              <a:cxnLst/>
              <a:rect l="l" t="t" r="r" b="b"/>
              <a:pathLst>
                <a:path w="453" h="12050" extrusionOk="0">
                  <a:moveTo>
                    <a:pt x="107" y="83"/>
                  </a:moveTo>
                  <a:cubicBezTo>
                    <a:pt x="203" y="155"/>
                    <a:pt x="286" y="238"/>
                    <a:pt x="381" y="310"/>
                  </a:cubicBezTo>
                  <a:lnTo>
                    <a:pt x="357" y="11942"/>
                  </a:lnTo>
                  <a:cubicBezTo>
                    <a:pt x="262" y="11859"/>
                    <a:pt x="167" y="11787"/>
                    <a:pt x="72" y="11704"/>
                  </a:cubicBezTo>
                  <a:lnTo>
                    <a:pt x="107" y="83"/>
                  </a:lnTo>
                  <a:close/>
                  <a:moveTo>
                    <a:pt x="36" y="0"/>
                  </a:moveTo>
                  <a:cubicBezTo>
                    <a:pt x="36" y="0"/>
                    <a:pt x="0" y="11716"/>
                    <a:pt x="12" y="11740"/>
                  </a:cubicBezTo>
                  <a:cubicBezTo>
                    <a:pt x="131" y="11847"/>
                    <a:pt x="250" y="11942"/>
                    <a:pt x="393" y="12049"/>
                  </a:cubicBezTo>
                  <a:cubicBezTo>
                    <a:pt x="393" y="12049"/>
                    <a:pt x="393" y="12049"/>
                    <a:pt x="417" y="12013"/>
                  </a:cubicBezTo>
                  <a:cubicBezTo>
                    <a:pt x="417" y="12013"/>
                    <a:pt x="453" y="298"/>
                    <a:pt x="441" y="274"/>
                  </a:cubicBezTo>
                  <a:cubicBezTo>
                    <a:pt x="322" y="179"/>
                    <a:pt x="215" y="71"/>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75;p36"/>
            <p:cNvSpPr/>
            <p:nvPr/>
          </p:nvSpPr>
          <p:spPr>
            <a:xfrm>
              <a:off x="1763000" y="2368875"/>
              <a:ext cx="20875" cy="11925"/>
            </a:xfrm>
            <a:custGeom>
              <a:avLst/>
              <a:gdLst/>
              <a:ahLst/>
              <a:cxnLst/>
              <a:rect l="l" t="t" r="r" b="b"/>
              <a:pathLst>
                <a:path w="835" h="477" extrusionOk="0">
                  <a:moveTo>
                    <a:pt x="513" y="0"/>
                  </a:moveTo>
                  <a:lnTo>
                    <a:pt x="1" y="179"/>
                  </a:lnTo>
                  <a:cubicBezTo>
                    <a:pt x="108" y="274"/>
                    <a:pt x="227" y="381"/>
                    <a:pt x="346" y="477"/>
                  </a:cubicBezTo>
                  <a:lnTo>
                    <a:pt x="834" y="274"/>
                  </a:lnTo>
                  <a:cubicBezTo>
                    <a:pt x="715" y="179"/>
                    <a:pt x="608" y="96"/>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76;p36"/>
            <p:cNvSpPr/>
            <p:nvPr/>
          </p:nvSpPr>
          <p:spPr>
            <a:xfrm>
              <a:off x="1790700" y="2388825"/>
              <a:ext cx="11625" cy="298850"/>
            </a:xfrm>
            <a:custGeom>
              <a:avLst/>
              <a:gdLst/>
              <a:ahLst/>
              <a:cxnLst/>
              <a:rect l="l" t="t" r="r" b="b"/>
              <a:pathLst>
                <a:path w="465" h="11954" extrusionOk="0">
                  <a:moveTo>
                    <a:pt x="464" y="0"/>
                  </a:moveTo>
                  <a:lnTo>
                    <a:pt x="36" y="238"/>
                  </a:lnTo>
                  <a:lnTo>
                    <a:pt x="0" y="11954"/>
                  </a:lnTo>
                  <a:lnTo>
                    <a:pt x="429" y="11716"/>
                  </a:lnTo>
                  <a:lnTo>
                    <a:pt x="4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77;p36"/>
            <p:cNvSpPr/>
            <p:nvPr/>
          </p:nvSpPr>
          <p:spPr>
            <a:xfrm>
              <a:off x="1789800" y="2387925"/>
              <a:ext cx="13425" cy="300650"/>
            </a:xfrm>
            <a:custGeom>
              <a:avLst/>
              <a:gdLst/>
              <a:ahLst/>
              <a:cxnLst/>
              <a:rect l="l" t="t" r="r" b="b"/>
              <a:pathLst>
                <a:path w="537" h="12026" extrusionOk="0">
                  <a:moveTo>
                    <a:pt x="465" y="96"/>
                  </a:moveTo>
                  <a:lnTo>
                    <a:pt x="429" y="11728"/>
                  </a:lnTo>
                  <a:lnTo>
                    <a:pt x="72" y="11930"/>
                  </a:lnTo>
                  <a:lnTo>
                    <a:pt x="107" y="298"/>
                  </a:lnTo>
                  <a:lnTo>
                    <a:pt x="465" y="96"/>
                  </a:lnTo>
                  <a:close/>
                  <a:moveTo>
                    <a:pt x="488" y="0"/>
                  </a:moveTo>
                  <a:cubicBezTo>
                    <a:pt x="488" y="0"/>
                    <a:pt x="48" y="239"/>
                    <a:pt x="36" y="274"/>
                  </a:cubicBezTo>
                  <a:cubicBezTo>
                    <a:pt x="36" y="274"/>
                    <a:pt x="0" y="11990"/>
                    <a:pt x="36" y="12026"/>
                  </a:cubicBezTo>
                  <a:lnTo>
                    <a:pt x="48" y="12026"/>
                  </a:lnTo>
                  <a:cubicBezTo>
                    <a:pt x="48" y="12026"/>
                    <a:pt x="488" y="11788"/>
                    <a:pt x="500" y="11752"/>
                  </a:cubicBezTo>
                  <a:cubicBezTo>
                    <a:pt x="500" y="11752"/>
                    <a:pt x="536" y="36"/>
                    <a:pt x="4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78;p36"/>
            <p:cNvSpPr/>
            <p:nvPr/>
          </p:nvSpPr>
          <p:spPr>
            <a:xfrm>
              <a:off x="1780275" y="2387925"/>
              <a:ext cx="11325" cy="299750"/>
            </a:xfrm>
            <a:custGeom>
              <a:avLst/>
              <a:gdLst/>
              <a:ahLst/>
              <a:cxnLst/>
              <a:rect l="l" t="t" r="r" b="b"/>
              <a:pathLst>
                <a:path w="453" h="11990" extrusionOk="0">
                  <a:moveTo>
                    <a:pt x="36" y="0"/>
                  </a:moveTo>
                  <a:lnTo>
                    <a:pt x="0" y="11716"/>
                  </a:lnTo>
                  <a:cubicBezTo>
                    <a:pt x="131" y="11811"/>
                    <a:pt x="274" y="11907"/>
                    <a:pt x="417" y="11990"/>
                  </a:cubicBezTo>
                  <a:lnTo>
                    <a:pt x="453" y="274"/>
                  </a:lnTo>
                  <a:cubicBezTo>
                    <a:pt x="310" y="179"/>
                    <a:pt x="167"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79;p36"/>
            <p:cNvSpPr/>
            <p:nvPr/>
          </p:nvSpPr>
          <p:spPr>
            <a:xfrm>
              <a:off x="1779375" y="2387925"/>
              <a:ext cx="13125" cy="300650"/>
            </a:xfrm>
            <a:custGeom>
              <a:avLst/>
              <a:gdLst/>
              <a:ahLst/>
              <a:cxnLst/>
              <a:rect l="l" t="t" r="r" b="b"/>
              <a:pathLst>
                <a:path w="525" h="12026" extrusionOk="0">
                  <a:moveTo>
                    <a:pt x="108" y="72"/>
                  </a:moveTo>
                  <a:cubicBezTo>
                    <a:pt x="215" y="143"/>
                    <a:pt x="334" y="215"/>
                    <a:pt x="453" y="286"/>
                  </a:cubicBezTo>
                  <a:lnTo>
                    <a:pt x="417" y="11930"/>
                  </a:lnTo>
                  <a:cubicBezTo>
                    <a:pt x="298" y="11847"/>
                    <a:pt x="179" y="11776"/>
                    <a:pt x="72" y="11704"/>
                  </a:cubicBezTo>
                  <a:lnTo>
                    <a:pt x="108" y="72"/>
                  </a:lnTo>
                  <a:close/>
                  <a:moveTo>
                    <a:pt x="36" y="0"/>
                  </a:moveTo>
                  <a:cubicBezTo>
                    <a:pt x="36" y="0"/>
                    <a:pt x="1" y="11716"/>
                    <a:pt x="24" y="11752"/>
                  </a:cubicBezTo>
                  <a:cubicBezTo>
                    <a:pt x="155" y="11835"/>
                    <a:pt x="286" y="11930"/>
                    <a:pt x="453" y="12026"/>
                  </a:cubicBezTo>
                  <a:cubicBezTo>
                    <a:pt x="453" y="12026"/>
                    <a:pt x="465" y="12026"/>
                    <a:pt x="489" y="11990"/>
                  </a:cubicBezTo>
                  <a:cubicBezTo>
                    <a:pt x="489" y="11990"/>
                    <a:pt x="524" y="274"/>
                    <a:pt x="501" y="239"/>
                  </a:cubicBezTo>
                  <a:cubicBezTo>
                    <a:pt x="358" y="155"/>
                    <a:pt x="227" y="6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80;p36"/>
            <p:cNvSpPr/>
            <p:nvPr/>
          </p:nvSpPr>
          <p:spPr>
            <a:xfrm>
              <a:off x="1781175" y="2382575"/>
              <a:ext cx="21150" cy="12225"/>
            </a:xfrm>
            <a:custGeom>
              <a:avLst/>
              <a:gdLst/>
              <a:ahLst/>
              <a:cxnLst/>
              <a:rect l="l" t="t" r="r" b="b"/>
              <a:pathLst>
                <a:path w="846" h="489" extrusionOk="0">
                  <a:moveTo>
                    <a:pt x="464" y="0"/>
                  </a:moveTo>
                  <a:lnTo>
                    <a:pt x="0" y="214"/>
                  </a:lnTo>
                  <a:cubicBezTo>
                    <a:pt x="131" y="310"/>
                    <a:pt x="274" y="393"/>
                    <a:pt x="417" y="488"/>
                  </a:cubicBezTo>
                  <a:lnTo>
                    <a:pt x="845" y="250"/>
                  </a:lnTo>
                  <a:cubicBezTo>
                    <a:pt x="714" y="167"/>
                    <a:pt x="583" y="83"/>
                    <a:pt x="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81;p36"/>
            <p:cNvSpPr/>
            <p:nvPr/>
          </p:nvSpPr>
          <p:spPr>
            <a:xfrm>
              <a:off x="1813600" y="2400425"/>
              <a:ext cx="10150" cy="299475"/>
            </a:xfrm>
            <a:custGeom>
              <a:avLst/>
              <a:gdLst/>
              <a:ahLst/>
              <a:cxnLst/>
              <a:rect l="l" t="t" r="r" b="b"/>
              <a:pathLst>
                <a:path w="406" h="11979" extrusionOk="0">
                  <a:moveTo>
                    <a:pt x="406" y="0"/>
                  </a:moveTo>
                  <a:lnTo>
                    <a:pt x="25" y="262"/>
                  </a:lnTo>
                  <a:lnTo>
                    <a:pt x="1" y="11978"/>
                  </a:lnTo>
                  <a:lnTo>
                    <a:pt x="370" y="11716"/>
                  </a:lnTo>
                  <a:lnTo>
                    <a:pt x="4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82;p36"/>
            <p:cNvSpPr/>
            <p:nvPr/>
          </p:nvSpPr>
          <p:spPr>
            <a:xfrm>
              <a:off x="1812725" y="2399525"/>
              <a:ext cx="11925" cy="301250"/>
            </a:xfrm>
            <a:custGeom>
              <a:avLst/>
              <a:gdLst/>
              <a:ahLst/>
              <a:cxnLst/>
              <a:rect l="l" t="t" r="r" b="b"/>
              <a:pathLst>
                <a:path w="477" h="12050" extrusionOk="0">
                  <a:moveTo>
                    <a:pt x="405" y="96"/>
                  </a:moveTo>
                  <a:lnTo>
                    <a:pt x="369" y="11728"/>
                  </a:lnTo>
                  <a:lnTo>
                    <a:pt x="72" y="11955"/>
                  </a:lnTo>
                  <a:lnTo>
                    <a:pt x="72" y="11955"/>
                  </a:lnTo>
                  <a:lnTo>
                    <a:pt x="95" y="322"/>
                  </a:lnTo>
                  <a:lnTo>
                    <a:pt x="405" y="96"/>
                  </a:lnTo>
                  <a:close/>
                  <a:moveTo>
                    <a:pt x="417" y="1"/>
                  </a:moveTo>
                  <a:cubicBezTo>
                    <a:pt x="417" y="1"/>
                    <a:pt x="48" y="275"/>
                    <a:pt x="24" y="298"/>
                  </a:cubicBezTo>
                  <a:cubicBezTo>
                    <a:pt x="24" y="298"/>
                    <a:pt x="0" y="12014"/>
                    <a:pt x="36" y="12050"/>
                  </a:cubicBezTo>
                  <a:lnTo>
                    <a:pt x="48" y="12050"/>
                  </a:lnTo>
                  <a:cubicBezTo>
                    <a:pt x="48" y="12050"/>
                    <a:pt x="429" y="11776"/>
                    <a:pt x="441" y="11752"/>
                  </a:cubicBezTo>
                  <a:cubicBezTo>
                    <a:pt x="441" y="11752"/>
                    <a:pt x="476"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83;p36"/>
            <p:cNvSpPr/>
            <p:nvPr/>
          </p:nvSpPr>
          <p:spPr>
            <a:xfrm>
              <a:off x="1801700" y="2401025"/>
              <a:ext cx="12525" cy="298875"/>
            </a:xfrm>
            <a:custGeom>
              <a:avLst/>
              <a:gdLst/>
              <a:ahLst/>
              <a:cxnLst/>
              <a:rect l="l" t="t" r="r" b="b"/>
              <a:pathLst>
                <a:path w="501" h="11955" extrusionOk="0">
                  <a:moveTo>
                    <a:pt x="36" y="0"/>
                  </a:moveTo>
                  <a:lnTo>
                    <a:pt x="1" y="11716"/>
                  </a:lnTo>
                  <a:cubicBezTo>
                    <a:pt x="155" y="11799"/>
                    <a:pt x="310" y="11883"/>
                    <a:pt x="477" y="11954"/>
                  </a:cubicBezTo>
                  <a:lnTo>
                    <a:pt x="501" y="238"/>
                  </a:lnTo>
                  <a:cubicBezTo>
                    <a:pt x="346" y="167"/>
                    <a:pt x="191" y="8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84;p36"/>
            <p:cNvSpPr/>
            <p:nvPr/>
          </p:nvSpPr>
          <p:spPr>
            <a:xfrm>
              <a:off x="1800800" y="2401025"/>
              <a:ext cx="14325" cy="299750"/>
            </a:xfrm>
            <a:custGeom>
              <a:avLst/>
              <a:gdLst/>
              <a:ahLst/>
              <a:cxnLst/>
              <a:rect l="l" t="t" r="r" b="b"/>
              <a:pathLst>
                <a:path w="573" h="11990" extrusionOk="0">
                  <a:moveTo>
                    <a:pt x="108" y="60"/>
                  </a:moveTo>
                  <a:cubicBezTo>
                    <a:pt x="239" y="131"/>
                    <a:pt x="370" y="191"/>
                    <a:pt x="501" y="262"/>
                  </a:cubicBezTo>
                  <a:lnTo>
                    <a:pt x="477" y="11907"/>
                  </a:lnTo>
                  <a:cubicBezTo>
                    <a:pt x="334" y="11835"/>
                    <a:pt x="203" y="11764"/>
                    <a:pt x="72" y="11704"/>
                  </a:cubicBezTo>
                  <a:lnTo>
                    <a:pt x="108" y="60"/>
                  </a:lnTo>
                  <a:close/>
                  <a:moveTo>
                    <a:pt x="37" y="0"/>
                  </a:moveTo>
                  <a:cubicBezTo>
                    <a:pt x="37" y="0"/>
                    <a:pt x="1" y="11716"/>
                    <a:pt x="25" y="11752"/>
                  </a:cubicBezTo>
                  <a:cubicBezTo>
                    <a:pt x="168" y="11835"/>
                    <a:pt x="334" y="11918"/>
                    <a:pt x="513" y="11990"/>
                  </a:cubicBezTo>
                  <a:cubicBezTo>
                    <a:pt x="513" y="11990"/>
                    <a:pt x="525" y="11990"/>
                    <a:pt x="549" y="11954"/>
                  </a:cubicBezTo>
                  <a:cubicBezTo>
                    <a:pt x="549" y="11954"/>
                    <a:pt x="572" y="238"/>
                    <a:pt x="560" y="203"/>
                  </a:cubicBezTo>
                  <a:cubicBezTo>
                    <a:pt x="394" y="131"/>
                    <a:pt x="239" y="48"/>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85;p36"/>
            <p:cNvSpPr/>
            <p:nvPr/>
          </p:nvSpPr>
          <p:spPr>
            <a:xfrm>
              <a:off x="1802600" y="2394775"/>
              <a:ext cx="21150" cy="12225"/>
            </a:xfrm>
            <a:custGeom>
              <a:avLst/>
              <a:gdLst/>
              <a:ahLst/>
              <a:cxnLst/>
              <a:rect l="l" t="t" r="r" b="b"/>
              <a:pathLst>
                <a:path w="846" h="489" extrusionOk="0">
                  <a:moveTo>
                    <a:pt x="405" y="0"/>
                  </a:moveTo>
                  <a:lnTo>
                    <a:pt x="0" y="250"/>
                  </a:lnTo>
                  <a:cubicBezTo>
                    <a:pt x="155" y="334"/>
                    <a:pt x="310" y="417"/>
                    <a:pt x="465" y="488"/>
                  </a:cubicBezTo>
                  <a:lnTo>
                    <a:pt x="846" y="226"/>
                  </a:lnTo>
                  <a:cubicBezTo>
                    <a:pt x="691" y="155"/>
                    <a:pt x="548" y="72"/>
                    <a:pt x="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86;p36"/>
            <p:cNvSpPr/>
            <p:nvPr/>
          </p:nvSpPr>
          <p:spPr>
            <a:xfrm>
              <a:off x="1838900" y="2409950"/>
              <a:ext cx="8675" cy="300350"/>
            </a:xfrm>
            <a:custGeom>
              <a:avLst/>
              <a:gdLst/>
              <a:ahLst/>
              <a:cxnLst/>
              <a:rect l="l" t="t" r="r" b="b"/>
              <a:pathLst>
                <a:path w="347" h="12014" extrusionOk="0">
                  <a:moveTo>
                    <a:pt x="346" y="0"/>
                  </a:moveTo>
                  <a:lnTo>
                    <a:pt x="37" y="298"/>
                  </a:lnTo>
                  <a:lnTo>
                    <a:pt x="1" y="12014"/>
                  </a:lnTo>
                  <a:lnTo>
                    <a:pt x="310" y="11728"/>
                  </a:lnTo>
                  <a:lnTo>
                    <a:pt x="3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87;p36"/>
            <p:cNvSpPr/>
            <p:nvPr/>
          </p:nvSpPr>
          <p:spPr>
            <a:xfrm>
              <a:off x="1838025" y="2409350"/>
              <a:ext cx="10425" cy="301850"/>
            </a:xfrm>
            <a:custGeom>
              <a:avLst/>
              <a:gdLst/>
              <a:ahLst/>
              <a:cxnLst/>
              <a:rect l="l" t="t" r="r" b="b"/>
              <a:pathLst>
                <a:path w="417" h="12074" extrusionOk="0">
                  <a:moveTo>
                    <a:pt x="345" y="108"/>
                  </a:moveTo>
                  <a:lnTo>
                    <a:pt x="310" y="11728"/>
                  </a:lnTo>
                  <a:lnTo>
                    <a:pt x="72" y="11955"/>
                  </a:lnTo>
                  <a:lnTo>
                    <a:pt x="72" y="11955"/>
                  </a:lnTo>
                  <a:lnTo>
                    <a:pt x="107" y="334"/>
                  </a:lnTo>
                  <a:lnTo>
                    <a:pt x="345" y="108"/>
                  </a:lnTo>
                  <a:close/>
                  <a:moveTo>
                    <a:pt x="357" y="1"/>
                  </a:moveTo>
                  <a:cubicBezTo>
                    <a:pt x="357" y="1"/>
                    <a:pt x="48" y="298"/>
                    <a:pt x="36" y="322"/>
                  </a:cubicBezTo>
                  <a:cubicBezTo>
                    <a:pt x="36" y="322"/>
                    <a:pt x="0" y="12038"/>
                    <a:pt x="36" y="12074"/>
                  </a:cubicBezTo>
                  <a:lnTo>
                    <a:pt x="60" y="12074"/>
                  </a:lnTo>
                  <a:cubicBezTo>
                    <a:pt x="60" y="12074"/>
                    <a:pt x="369" y="11776"/>
                    <a:pt x="381" y="11752"/>
                  </a:cubicBezTo>
                  <a:cubicBezTo>
                    <a:pt x="381" y="11752"/>
                    <a:pt x="417" y="24"/>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88;p36"/>
            <p:cNvSpPr/>
            <p:nvPr/>
          </p:nvSpPr>
          <p:spPr>
            <a:xfrm>
              <a:off x="1825800" y="2412325"/>
              <a:ext cx="14025" cy="297975"/>
            </a:xfrm>
            <a:custGeom>
              <a:avLst/>
              <a:gdLst/>
              <a:ahLst/>
              <a:cxnLst/>
              <a:rect l="l" t="t" r="r" b="b"/>
              <a:pathLst>
                <a:path w="561" h="11919" extrusionOk="0">
                  <a:moveTo>
                    <a:pt x="37" y="1"/>
                  </a:moveTo>
                  <a:lnTo>
                    <a:pt x="1" y="11728"/>
                  </a:lnTo>
                  <a:cubicBezTo>
                    <a:pt x="168" y="11800"/>
                    <a:pt x="346" y="11859"/>
                    <a:pt x="525" y="11919"/>
                  </a:cubicBezTo>
                  <a:lnTo>
                    <a:pt x="561" y="203"/>
                  </a:lnTo>
                  <a:cubicBezTo>
                    <a:pt x="382" y="144"/>
                    <a:pt x="203" y="72"/>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89;p36"/>
            <p:cNvSpPr/>
            <p:nvPr/>
          </p:nvSpPr>
          <p:spPr>
            <a:xfrm>
              <a:off x="1824925" y="2412325"/>
              <a:ext cx="15800" cy="298875"/>
            </a:xfrm>
            <a:custGeom>
              <a:avLst/>
              <a:gdLst/>
              <a:ahLst/>
              <a:cxnLst/>
              <a:rect l="l" t="t" r="r" b="b"/>
              <a:pathLst>
                <a:path w="632" h="11955" extrusionOk="0">
                  <a:moveTo>
                    <a:pt x="107" y="60"/>
                  </a:moveTo>
                  <a:cubicBezTo>
                    <a:pt x="250" y="120"/>
                    <a:pt x="405" y="179"/>
                    <a:pt x="560" y="227"/>
                  </a:cubicBezTo>
                  <a:lnTo>
                    <a:pt x="524" y="11871"/>
                  </a:lnTo>
                  <a:cubicBezTo>
                    <a:pt x="369" y="11824"/>
                    <a:pt x="215" y="11764"/>
                    <a:pt x="72" y="11705"/>
                  </a:cubicBezTo>
                  <a:lnTo>
                    <a:pt x="107" y="60"/>
                  </a:lnTo>
                  <a:close/>
                  <a:moveTo>
                    <a:pt x="36" y="1"/>
                  </a:moveTo>
                  <a:cubicBezTo>
                    <a:pt x="36" y="1"/>
                    <a:pt x="0" y="11728"/>
                    <a:pt x="24" y="11752"/>
                  </a:cubicBezTo>
                  <a:cubicBezTo>
                    <a:pt x="191" y="11824"/>
                    <a:pt x="369" y="11895"/>
                    <a:pt x="560" y="11955"/>
                  </a:cubicBezTo>
                  <a:cubicBezTo>
                    <a:pt x="560" y="11955"/>
                    <a:pt x="572" y="11955"/>
                    <a:pt x="596" y="11919"/>
                  </a:cubicBezTo>
                  <a:cubicBezTo>
                    <a:pt x="596" y="11919"/>
                    <a:pt x="631" y="203"/>
                    <a:pt x="607" y="167"/>
                  </a:cubicBezTo>
                  <a:cubicBezTo>
                    <a:pt x="429" y="108"/>
                    <a:pt x="250" y="36"/>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90;p36"/>
            <p:cNvSpPr/>
            <p:nvPr/>
          </p:nvSpPr>
          <p:spPr>
            <a:xfrm>
              <a:off x="1826700" y="2405475"/>
              <a:ext cx="20875" cy="11950"/>
            </a:xfrm>
            <a:custGeom>
              <a:avLst/>
              <a:gdLst/>
              <a:ahLst/>
              <a:cxnLst/>
              <a:rect l="l" t="t" r="r" b="b"/>
              <a:pathLst>
                <a:path w="835" h="478" extrusionOk="0">
                  <a:moveTo>
                    <a:pt x="346" y="1"/>
                  </a:moveTo>
                  <a:lnTo>
                    <a:pt x="1" y="275"/>
                  </a:lnTo>
                  <a:cubicBezTo>
                    <a:pt x="167" y="346"/>
                    <a:pt x="346" y="418"/>
                    <a:pt x="525" y="477"/>
                  </a:cubicBezTo>
                  <a:lnTo>
                    <a:pt x="834" y="179"/>
                  </a:lnTo>
                  <a:cubicBezTo>
                    <a:pt x="667" y="132"/>
                    <a:pt x="501" y="60"/>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91;p36"/>
            <p:cNvSpPr/>
            <p:nvPr/>
          </p:nvSpPr>
          <p:spPr>
            <a:xfrm>
              <a:off x="1866300" y="2417975"/>
              <a:ext cx="6875" cy="300975"/>
            </a:xfrm>
            <a:custGeom>
              <a:avLst/>
              <a:gdLst/>
              <a:ahLst/>
              <a:cxnLst/>
              <a:rect l="l" t="t" r="r" b="b"/>
              <a:pathLst>
                <a:path w="275" h="12039" extrusionOk="0">
                  <a:moveTo>
                    <a:pt x="274" y="1"/>
                  </a:moveTo>
                  <a:lnTo>
                    <a:pt x="36" y="311"/>
                  </a:lnTo>
                  <a:lnTo>
                    <a:pt x="0" y="12038"/>
                  </a:lnTo>
                  <a:lnTo>
                    <a:pt x="250" y="11717"/>
                  </a:lnTo>
                  <a:lnTo>
                    <a:pt x="2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92;p36"/>
            <p:cNvSpPr/>
            <p:nvPr/>
          </p:nvSpPr>
          <p:spPr>
            <a:xfrm>
              <a:off x="1865400" y="2417400"/>
              <a:ext cx="8650" cy="302425"/>
            </a:xfrm>
            <a:custGeom>
              <a:avLst/>
              <a:gdLst/>
              <a:ahLst/>
              <a:cxnLst/>
              <a:rect l="l" t="t" r="r" b="b"/>
              <a:pathLst>
                <a:path w="346" h="12097" extrusionOk="0">
                  <a:moveTo>
                    <a:pt x="274" y="131"/>
                  </a:moveTo>
                  <a:lnTo>
                    <a:pt x="251" y="11728"/>
                  </a:lnTo>
                  <a:lnTo>
                    <a:pt x="72" y="11954"/>
                  </a:lnTo>
                  <a:lnTo>
                    <a:pt x="108" y="345"/>
                  </a:lnTo>
                  <a:lnTo>
                    <a:pt x="274" y="131"/>
                  </a:lnTo>
                  <a:close/>
                  <a:moveTo>
                    <a:pt x="286" y="0"/>
                  </a:moveTo>
                  <a:cubicBezTo>
                    <a:pt x="286" y="0"/>
                    <a:pt x="48" y="322"/>
                    <a:pt x="36" y="334"/>
                  </a:cubicBezTo>
                  <a:cubicBezTo>
                    <a:pt x="36" y="334"/>
                    <a:pt x="0" y="12061"/>
                    <a:pt x="36" y="12097"/>
                  </a:cubicBezTo>
                  <a:cubicBezTo>
                    <a:pt x="48" y="12097"/>
                    <a:pt x="60" y="12085"/>
                    <a:pt x="72" y="12073"/>
                  </a:cubicBezTo>
                  <a:cubicBezTo>
                    <a:pt x="72" y="12073"/>
                    <a:pt x="310" y="11764"/>
                    <a:pt x="322" y="11740"/>
                  </a:cubicBezTo>
                  <a:cubicBezTo>
                    <a:pt x="322"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93;p36"/>
            <p:cNvSpPr/>
            <p:nvPr/>
          </p:nvSpPr>
          <p:spPr>
            <a:xfrm>
              <a:off x="1852300" y="2421850"/>
              <a:ext cx="14900" cy="297100"/>
            </a:xfrm>
            <a:custGeom>
              <a:avLst/>
              <a:gdLst/>
              <a:ahLst/>
              <a:cxnLst/>
              <a:rect l="l" t="t" r="r" b="b"/>
              <a:pathLst>
                <a:path w="596" h="11884" extrusionOk="0">
                  <a:moveTo>
                    <a:pt x="36" y="1"/>
                  </a:moveTo>
                  <a:lnTo>
                    <a:pt x="1" y="11716"/>
                  </a:lnTo>
                  <a:cubicBezTo>
                    <a:pt x="191" y="11776"/>
                    <a:pt x="382" y="11836"/>
                    <a:pt x="560" y="11883"/>
                  </a:cubicBezTo>
                  <a:lnTo>
                    <a:pt x="596" y="156"/>
                  </a:lnTo>
                  <a:cubicBezTo>
                    <a:pt x="405" y="108"/>
                    <a:pt x="227" y="6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94;p36"/>
            <p:cNvSpPr/>
            <p:nvPr/>
          </p:nvSpPr>
          <p:spPr>
            <a:xfrm>
              <a:off x="1851400" y="2421850"/>
              <a:ext cx="16700" cy="297975"/>
            </a:xfrm>
            <a:custGeom>
              <a:avLst/>
              <a:gdLst/>
              <a:ahLst/>
              <a:cxnLst/>
              <a:rect l="l" t="t" r="r" b="b"/>
              <a:pathLst>
                <a:path w="668" h="11919" extrusionOk="0">
                  <a:moveTo>
                    <a:pt x="108" y="48"/>
                  </a:moveTo>
                  <a:cubicBezTo>
                    <a:pt x="275" y="96"/>
                    <a:pt x="430" y="144"/>
                    <a:pt x="596" y="191"/>
                  </a:cubicBezTo>
                  <a:lnTo>
                    <a:pt x="560" y="11836"/>
                  </a:lnTo>
                  <a:cubicBezTo>
                    <a:pt x="406" y="11788"/>
                    <a:pt x="239" y="11740"/>
                    <a:pt x="72" y="11693"/>
                  </a:cubicBezTo>
                  <a:lnTo>
                    <a:pt x="108" y="48"/>
                  </a:lnTo>
                  <a:close/>
                  <a:moveTo>
                    <a:pt x="37" y="1"/>
                  </a:moveTo>
                  <a:cubicBezTo>
                    <a:pt x="37" y="1"/>
                    <a:pt x="1" y="11716"/>
                    <a:pt x="25" y="11752"/>
                  </a:cubicBezTo>
                  <a:cubicBezTo>
                    <a:pt x="215" y="11812"/>
                    <a:pt x="406" y="11859"/>
                    <a:pt x="596" y="11919"/>
                  </a:cubicBezTo>
                  <a:cubicBezTo>
                    <a:pt x="608" y="11919"/>
                    <a:pt x="620" y="11907"/>
                    <a:pt x="632" y="11883"/>
                  </a:cubicBezTo>
                  <a:cubicBezTo>
                    <a:pt x="632" y="11883"/>
                    <a:pt x="668" y="156"/>
                    <a:pt x="644" y="120"/>
                  </a:cubicBezTo>
                  <a:cubicBezTo>
                    <a:pt x="453" y="72"/>
                    <a:pt x="263" y="25"/>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95;p36"/>
            <p:cNvSpPr/>
            <p:nvPr/>
          </p:nvSpPr>
          <p:spPr>
            <a:xfrm>
              <a:off x="1853200" y="2414125"/>
              <a:ext cx="19975" cy="11625"/>
            </a:xfrm>
            <a:custGeom>
              <a:avLst/>
              <a:gdLst/>
              <a:ahLst/>
              <a:cxnLst/>
              <a:rect l="l" t="t" r="r" b="b"/>
              <a:pathLst>
                <a:path w="799" h="465" extrusionOk="0">
                  <a:moveTo>
                    <a:pt x="274" y="0"/>
                  </a:moveTo>
                  <a:lnTo>
                    <a:pt x="0" y="310"/>
                  </a:lnTo>
                  <a:cubicBezTo>
                    <a:pt x="191" y="369"/>
                    <a:pt x="369" y="417"/>
                    <a:pt x="560" y="465"/>
                  </a:cubicBezTo>
                  <a:lnTo>
                    <a:pt x="798" y="155"/>
                  </a:lnTo>
                  <a:cubicBezTo>
                    <a:pt x="619" y="107"/>
                    <a:pt x="453" y="60"/>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96;p36"/>
            <p:cNvSpPr/>
            <p:nvPr/>
          </p:nvSpPr>
          <p:spPr>
            <a:xfrm>
              <a:off x="1895750" y="2423650"/>
              <a:ext cx="4800" cy="301250"/>
            </a:xfrm>
            <a:custGeom>
              <a:avLst/>
              <a:gdLst/>
              <a:ahLst/>
              <a:cxnLst/>
              <a:rect l="l" t="t" r="r" b="b"/>
              <a:pathLst>
                <a:path w="192" h="12050" extrusionOk="0">
                  <a:moveTo>
                    <a:pt x="191" y="0"/>
                  </a:moveTo>
                  <a:lnTo>
                    <a:pt x="25" y="334"/>
                  </a:lnTo>
                  <a:lnTo>
                    <a:pt x="1" y="12049"/>
                  </a:lnTo>
                  <a:lnTo>
                    <a:pt x="156" y="11716"/>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97;p36"/>
            <p:cNvSpPr/>
            <p:nvPr/>
          </p:nvSpPr>
          <p:spPr>
            <a:xfrm>
              <a:off x="1894875" y="2423350"/>
              <a:ext cx="6575" cy="302425"/>
            </a:xfrm>
            <a:custGeom>
              <a:avLst/>
              <a:gdLst/>
              <a:ahLst/>
              <a:cxnLst/>
              <a:rect l="l" t="t" r="r" b="b"/>
              <a:pathLst>
                <a:path w="263" h="12097" extrusionOk="0">
                  <a:moveTo>
                    <a:pt x="191" y="167"/>
                  </a:moveTo>
                  <a:lnTo>
                    <a:pt x="155" y="11728"/>
                  </a:lnTo>
                  <a:lnTo>
                    <a:pt x="72" y="11918"/>
                  </a:lnTo>
                  <a:lnTo>
                    <a:pt x="95" y="357"/>
                  </a:lnTo>
                  <a:lnTo>
                    <a:pt x="191" y="167"/>
                  </a:lnTo>
                  <a:close/>
                  <a:moveTo>
                    <a:pt x="203" y="0"/>
                  </a:moveTo>
                  <a:cubicBezTo>
                    <a:pt x="203" y="0"/>
                    <a:pt x="36" y="334"/>
                    <a:pt x="24" y="346"/>
                  </a:cubicBezTo>
                  <a:cubicBezTo>
                    <a:pt x="24" y="346"/>
                    <a:pt x="0" y="12061"/>
                    <a:pt x="36" y="12097"/>
                  </a:cubicBezTo>
                  <a:cubicBezTo>
                    <a:pt x="48" y="12097"/>
                    <a:pt x="60" y="12097"/>
                    <a:pt x="60" y="12085"/>
                  </a:cubicBezTo>
                  <a:cubicBezTo>
                    <a:pt x="60" y="12085"/>
                    <a:pt x="226" y="11752"/>
                    <a:pt x="226" y="11728"/>
                  </a:cubicBezTo>
                  <a:cubicBezTo>
                    <a:pt x="226" y="11728"/>
                    <a:pt x="262" y="12"/>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98;p36"/>
            <p:cNvSpPr/>
            <p:nvPr/>
          </p:nvSpPr>
          <p:spPr>
            <a:xfrm>
              <a:off x="1880875" y="2429300"/>
              <a:ext cx="15500" cy="295600"/>
            </a:xfrm>
            <a:custGeom>
              <a:avLst/>
              <a:gdLst/>
              <a:ahLst/>
              <a:cxnLst/>
              <a:rect l="l" t="t" r="r" b="b"/>
              <a:pathLst>
                <a:path w="620" h="11824" extrusionOk="0">
                  <a:moveTo>
                    <a:pt x="36" y="0"/>
                  </a:moveTo>
                  <a:lnTo>
                    <a:pt x="1" y="11716"/>
                  </a:lnTo>
                  <a:cubicBezTo>
                    <a:pt x="191" y="11752"/>
                    <a:pt x="394" y="11799"/>
                    <a:pt x="596" y="11823"/>
                  </a:cubicBezTo>
                  <a:lnTo>
                    <a:pt x="620" y="108"/>
                  </a:lnTo>
                  <a:cubicBezTo>
                    <a:pt x="429" y="72"/>
                    <a:pt x="227" y="3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99;p36"/>
            <p:cNvSpPr/>
            <p:nvPr/>
          </p:nvSpPr>
          <p:spPr>
            <a:xfrm>
              <a:off x="1879975" y="2429300"/>
              <a:ext cx="17300" cy="296475"/>
            </a:xfrm>
            <a:custGeom>
              <a:avLst/>
              <a:gdLst/>
              <a:ahLst/>
              <a:cxnLst/>
              <a:rect l="l" t="t" r="r" b="b"/>
              <a:pathLst>
                <a:path w="692" h="11859" extrusionOk="0">
                  <a:moveTo>
                    <a:pt x="108" y="36"/>
                  </a:moveTo>
                  <a:cubicBezTo>
                    <a:pt x="275" y="72"/>
                    <a:pt x="453" y="108"/>
                    <a:pt x="620" y="143"/>
                  </a:cubicBezTo>
                  <a:lnTo>
                    <a:pt x="596" y="11788"/>
                  </a:lnTo>
                  <a:cubicBezTo>
                    <a:pt x="418" y="11752"/>
                    <a:pt x="239" y="11728"/>
                    <a:pt x="72" y="11692"/>
                  </a:cubicBezTo>
                  <a:lnTo>
                    <a:pt x="108" y="36"/>
                  </a:lnTo>
                  <a:close/>
                  <a:moveTo>
                    <a:pt x="37" y="0"/>
                  </a:moveTo>
                  <a:cubicBezTo>
                    <a:pt x="37" y="0"/>
                    <a:pt x="1" y="11716"/>
                    <a:pt x="25" y="11752"/>
                  </a:cubicBezTo>
                  <a:cubicBezTo>
                    <a:pt x="227" y="11788"/>
                    <a:pt x="430" y="11835"/>
                    <a:pt x="632" y="11859"/>
                  </a:cubicBezTo>
                  <a:cubicBezTo>
                    <a:pt x="632" y="11859"/>
                    <a:pt x="644" y="11859"/>
                    <a:pt x="668" y="11823"/>
                  </a:cubicBezTo>
                  <a:cubicBezTo>
                    <a:pt x="668" y="11823"/>
                    <a:pt x="691" y="108"/>
                    <a:pt x="668" y="72"/>
                  </a:cubicBezTo>
                  <a:cubicBezTo>
                    <a:pt x="465" y="36"/>
                    <a:pt x="275"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300;p36"/>
            <p:cNvSpPr/>
            <p:nvPr/>
          </p:nvSpPr>
          <p:spPr>
            <a:xfrm>
              <a:off x="1881775" y="2420975"/>
              <a:ext cx="18775" cy="11025"/>
            </a:xfrm>
            <a:custGeom>
              <a:avLst/>
              <a:gdLst/>
              <a:ahLst/>
              <a:cxnLst/>
              <a:rect l="l" t="t" r="r" b="b"/>
              <a:pathLst>
                <a:path w="751" h="441" extrusionOk="0">
                  <a:moveTo>
                    <a:pt x="203" y="0"/>
                  </a:moveTo>
                  <a:lnTo>
                    <a:pt x="0" y="333"/>
                  </a:lnTo>
                  <a:cubicBezTo>
                    <a:pt x="191" y="369"/>
                    <a:pt x="393" y="405"/>
                    <a:pt x="584" y="441"/>
                  </a:cubicBezTo>
                  <a:lnTo>
                    <a:pt x="750" y="107"/>
                  </a:lnTo>
                  <a:cubicBezTo>
                    <a:pt x="572" y="83"/>
                    <a:pt x="381"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301;p36"/>
            <p:cNvSpPr/>
            <p:nvPr/>
          </p:nvSpPr>
          <p:spPr>
            <a:xfrm>
              <a:off x="1926125" y="2427225"/>
              <a:ext cx="3000" cy="301550"/>
            </a:xfrm>
            <a:custGeom>
              <a:avLst/>
              <a:gdLst/>
              <a:ahLst/>
              <a:cxnLst/>
              <a:rect l="l" t="t" r="r" b="b"/>
              <a:pathLst>
                <a:path w="120" h="12062" extrusionOk="0">
                  <a:moveTo>
                    <a:pt x="119" y="0"/>
                  </a:moveTo>
                  <a:lnTo>
                    <a:pt x="24" y="345"/>
                  </a:lnTo>
                  <a:lnTo>
                    <a:pt x="0" y="12061"/>
                  </a:lnTo>
                  <a:lnTo>
                    <a:pt x="84" y="11728"/>
                  </a:lnTo>
                  <a:lnTo>
                    <a:pt x="1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302;p36"/>
            <p:cNvSpPr/>
            <p:nvPr/>
          </p:nvSpPr>
          <p:spPr>
            <a:xfrm>
              <a:off x="1925225" y="2427225"/>
              <a:ext cx="4800" cy="302425"/>
            </a:xfrm>
            <a:custGeom>
              <a:avLst/>
              <a:gdLst/>
              <a:ahLst/>
              <a:cxnLst/>
              <a:rect l="l" t="t" r="r" b="b"/>
              <a:pathLst>
                <a:path w="192" h="12097" extrusionOk="0">
                  <a:moveTo>
                    <a:pt x="120" y="286"/>
                  </a:moveTo>
                  <a:cubicBezTo>
                    <a:pt x="120" y="286"/>
                    <a:pt x="84" y="11716"/>
                    <a:pt x="72" y="11775"/>
                  </a:cubicBezTo>
                  <a:lnTo>
                    <a:pt x="96" y="345"/>
                  </a:lnTo>
                  <a:lnTo>
                    <a:pt x="120" y="286"/>
                  </a:lnTo>
                  <a:close/>
                  <a:moveTo>
                    <a:pt x="120" y="0"/>
                  </a:moveTo>
                  <a:cubicBezTo>
                    <a:pt x="120" y="0"/>
                    <a:pt x="36" y="333"/>
                    <a:pt x="24" y="345"/>
                  </a:cubicBezTo>
                  <a:cubicBezTo>
                    <a:pt x="24" y="345"/>
                    <a:pt x="1" y="12061"/>
                    <a:pt x="36" y="12097"/>
                  </a:cubicBezTo>
                  <a:cubicBezTo>
                    <a:pt x="48" y="12097"/>
                    <a:pt x="60" y="12085"/>
                    <a:pt x="72" y="12073"/>
                  </a:cubicBezTo>
                  <a:cubicBezTo>
                    <a:pt x="72" y="12073"/>
                    <a:pt x="155" y="11728"/>
                    <a:pt x="155" y="11728"/>
                  </a:cubicBezTo>
                  <a:cubicBezTo>
                    <a:pt x="155" y="11728"/>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303;p36"/>
            <p:cNvSpPr/>
            <p:nvPr/>
          </p:nvSpPr>
          <p:spPr>
            <a:xfrm>
              <a:off x="1910650" y="2434350"/>
              <a:ext cx="16100" cy="294425"/>
            </a:xfrm>
            <a:custGeom>
              <a:avLst/>
              <a:gdLst/>
              <a:ahLst/>
              <a:cxnLst/>
              <a:rect l="l" t="t" r="r" b="b"/>
              <a:pathLst>
                <a:path w="644" h="11777" extrusionOk="0">
                  <a:moveTo>
                    <a:pt x="36" y="1"/>
                  </a:moveTo>
                  <a:lnTo>
                    <a:pt x="0" y="11717"/>
                  </a:lnTo>
                  <a:cubicBezTo>
                    <a:pt x="203" y="11740"/>
                    <a:pt x="405" y="11764"/>
                    <a:pt x="619" y="11776"/>
                  </a:cubicBezTo>
                  <a:lnTo>
                    <a:pt x="643" y="60"/>
                  </a:lnTo>
                  <a:cubicBezTo>
                    <a:pt x="441" y="48"/>
                    <a:pt x="238" y="25"/>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304;p36"/>
            <p:cNvSpPr/>
            <p:nvPr/>
          </p:nvSpPr>
          <p:spPr>
            <a:xfrm>
              <a:off x="1909750" y="2434275"/>
              <a:ext cx="17875" cy="295375"/>
            </a:xfrm>
            <a:custGeom>
              <a:avLst/>
              <a:gdLst/>
              <a:ahLst/>
              <a:cxnLst/>
              <a:rect l="l" t="t" r="r" b="b"/>
              <a:pathLst>
                <a:path w="715" h="11815" extrusionOk="0">
                  <a:moveTo>
                    <a:pt x="108" y="40"/>
                  </a:moveTo>
                  <a:cubicBezTo>
                    <a:pt x="286" y="63"/>
                    <a:pt x="465" y="75"/>
                    <a:pt x="643" y="99"/>
                  </a:cubicBezTo>
                  <a:lnTo>
                    <a:pt x="620" y="11743"/>
                  </a:lnTo>
                  <a:cubicBezTo>
                    <a:pt x="429" y="11731"/>
                    <a:pt x="251" y="11708"/>
                    <a:pt x="72" y="11684"/>
                  </a:cubicBezTo>
                  <a:lnTo>
                    <a:pt x="108" y="40"/>
                  </a:lnTo>
                  <a:close/>
                  <a:moveTo>
                    <a:pt x="169" y="1"/>
                  </a:moveTo>
                  <a:cubicBezTo>
                    <a:pt x="126" y="1"/>
                    <a:pt x="82" y="2"/>
                    <a:pt x="36" y="4"/>
                  </a:cubicBezTo>
                  <a:cubicBezTo>
                    <a:pt x="36" y="4"/>
                    <a:pt x="1" y="11720"/>
                    <a:pt x="36" y="11755"/>
                  </a:cubicBezTo>
                  <a:cubicBezTo>
                    <a:pt x="239" y="11779"/>
                    <a:pt x="441" y="11803"/>
                    <a:pt x="655" y="11815"/>
                  </a:cubicBezTo>
                  <a:cubicBezTo>
                    <a:pt x="655" y="11815"/>
                    <a:pt x="667" y="11815"/>
                    <a:pt x="691" y="11779"/>
                  </a:cubicBezTo>
                  <a:cubicBezTo>
                    <a:pt x="691" y="11779"/>
                    <a:pt x="715" y="63"/>
                    <a:pt x="691" y="28"/>
                  </a:cubicBezTo>
                  <a:cubicBezTo>
                    <a:pt x="518" y="18"/>
                    <a:pt x="352"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305;p36"/>
            <p:cNvSpPr/>
            <p:nvPr/>
          </p:nvSpPr>
          <p:spPr>
            <a:xfrm>
              <a:off x="1911525" y="2425725"/>
              <a:ext cx="17600" cy="10150"/>
            </a:xfrm>
            <a:custGeom>
              <a:avLst/>
              <a:gdLst/>
              <a:ahLst/>
              <a:cxnLst/>
              <a:rect l="l" t="t" r="r" b="b"/>
              <a:pathLst>
                <a:path w="704" h="406" extrusionOk="0">
                  <a:moveTo>
                    <a:pt x="132" y="1"/>
                  </a:moveTo>
                  <a:lnTo>
                    <a:pt x="1" y="346"/>
                  </a:lnTo>
                  <a:cubicBezTo>
                    <a:pt x="203" y="370"/>
                    <a:pt x="406" y="393"/>
                    <a:pt x="608" y="405"/>
                  </a:cubicBezTo>
                  <a:lnTo>
                    <a:pt x="703" y="60"/>
                  </a:lnTo>
                  <a:cubicBezTo>
                    <a:pt x="513" y="48"/>
                    <a:pt x="322" y="24"/>
                    <a:pt x="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306;p36"/>
            <p:cNvSpPr/>
            <p:nvPr/>
          </p:nvSpPr>
          <p:spPr>
            <a:xfrm>
              <a:off x="1957075" y="2428700"/>
              <a:ext cx="925" cy="301550"/>
            </a:xfrm>
            <a:custGeom>
              <a:avLst/>
              <a:gdLst/>
              <a:ahLst/>
              <a:cxnLst/>
              <a:rect l="l" t="t" r="r" b="b"/>
              <a:pathLst>
                <a:path w="37" h="12062" extrusionOk="0">
                  <a:moveTo>
                    <a:pt x="36" y="1"/>
                  </a:moveTo>
                  <a:lnTo>
                    <a:pt x="1" y="11716"/>
                  </a:lnTo>
                  <a:lnTo>
                    <a:pt x="1" y="12062"/>
                  </a:lnTo>
                  <a:lnTo>
                    <a:pt x="36"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307;p36"/>
            <p:cNvSpPr/>
            <p:nvPr/>
          </p:nvSpPr>
          <p:spPr>
            <a:xfrm>
              <a:off x="1941600" y="2437025"/>
              <a:ext cx="16400" cy="293225"/>
            </a:xfrm>
            <a:custGeom>
              <a:avLst/>
              <a:gdLst/>
              <a:ahLst/>
              <a:cxnLst/>
              <a:rect l="l" t="t" r="r" b="b"/>
              <a:pathLst>
                <a:path w="656" h="11729" extrusionOk="0">
                  <a:moveTo>
                    <a:pt x="24" y="1"/>
                  </a:moveTo>
                  <a:lnTo>
                    <a:pt x="0" y="11717"/>
                  </a:lnTo>
                  <a:cubicBezTo>
                    <a:pt x="203" y="11729"/>
                    <a:pt x="405" y="11729"/>
                    <a:pt x="620" y="11729"/>
                  </a:cubicBezTo>
                  <a:lnTo>
                    <a:pt x="655" y="13"/>
                  </a:lnTo>
                  <a:cubicBezTo>
                    <a:pt x="441" y="13"/>
                    <a:pt x="239"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308;p36"/>
            <p:cNvSpPr/>
            <p:nvPr/>
          </p:nvSpPr>
          <p:spPr>
            <a:xfrm>
              <a:off x="1940700" y="2436400"/>
              <a:ext cx="17900" cy="294750"/>
            </a:xfrm>
            <a:custGeom>
              <a:avLst/>
              <a:gdLst/>
              <a:ahLst/>
              <a:cxnLst/>
              <a:rect l="l" t="t" r="r" b="b"/>
              <a:pathLst>
                <a:path w="716" h="11790" extrusionOk="0">
                  <a:moveTo>
                    <a:pt x="96" y="62"/>
                  </a:moveTo>
                  <a:cubicBezTo>
                    <a:pt x="287" y="62"/>
                    <a:pt x="465" y="74"/>
                    <a:pt x="656" y="74"/>
                  </a:cubicBezTo>
                  <a:lnTo>
                    <a:pt x="620" y="11718"/>
                  </a:lnTo>
                  <a:cubicBezTo>
                    <a:pt x="429" y="11718"/>
                    <a:pt x="251" y="11718"/>
                    <a:pt x="72" y="11706"/>
                  </a:cubicBezTo>
                  <a:lnTo>
                    <a:pt x="96" y="62"/>
                  </a:lnTo>
                  <a:close/>
                  <a:moveTo>
                    <a:pt x="436" y="0"/>
                  </a:moveTo>
                  <a:cubicBezTo>
                    <a:pt x="307" y="0"/>
                    <a:pt x="175" y="5"/>
                    <a:pt x="25" y="26"/>
                  </a:cubicBezTo>
                  <a:cubicBezTo>
                    <a:pt x="25" y="26"/>
                    <a:pt x="1" y="11742"/>
                    <a:pt x="25" y="11777"/>
                  </a:cubicBezTo>
                  <a:cubicBezTo>
                    <a:pt x="239" y="11789"/>
                    <a:pt x="441" y="11789"/>
                    <a:pt x="656" y="11789"/>
                  </a:cubicBezTo>
                  <a:cubicBezTo>
                    <a:pt x="656" y="11789"/>
                    <a:pt x="668" y="11789"/>
                    <a:pt x="691" y="11754"/>
                  </a:cubicBezTo>
                  <a:cubicBezTo>
                    <a:pt x="691" y="11754"/>
                    <a:pt x="715" y="38"/>
                    <a:pt x="691" y="2"/>
                  </a:cubicBezTo>
                  <a:cubicBezTo>
                    <a:pt x="606" y="2"/>
                    <a:pt x="522" y="0"/>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309;p36"/>
            <p:cNvSpPr/>
            <p:nvPr/>
          </p:nvSpPr>
          <p:spPr>
            <a:xfrm>
              <a:off x="1942200" y="2428400"/>
              <a:ext cx="15800" cy="8950"/>
            </a:xfrm>
            <a:custGeom>
              <a:avLst/>
              <a:gdLst/>
              <a:ahLst/>
              <a:cxnLst/>
              <a:rect l="l" t="t" r="r" b="b"/>
              <a:pathLst>
                <a:path w="632" h="358" extrusionOk="0">
                  <a:moveTo>
                    <a:pt x="48" y="1"/>
                  </a:moveTo>
                  <a:lnTo>
                    <a:pt x="0" y="346"/>
                  </a:lnTo>
                  <a:cubicBezTo>
                    <a:pt x="215" y="346"/>
                    <a:pt x="417" y="358"/>
                    <a:pt x="619" y="358"/>
                  </a:cubicBezTo>
                  <a:lnTo>
                    <a:pt x="631" y="13"/>
                  </a:lnTo>
                  <a:cubicBezTo>
                    <a:pt x="441" y="13"/>
                    <a:pt x="25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310;p36"/>
            <p:cNvSpPr/>
            <p:nvPr/>
          </p:nvSpPr>
          <p:spPr>
            <a:xfrm>
              <a:off x="1923450" y="2808500"/>
              <a:ext cx="74125" cy="74150"/>
            </a:xfrm>
            <a:custGeom>
              <a:avLst/>
              <a:gdLst/>
              <a:ahLst/>
              <a:cxnLst/>
              <a:rect l="l" t="t" r="r" b="b"/>
              <a:pathLst>
                <a:path w="2965" h="2966" extrusionOk="0">
                  <a:moveTo>
                    <a:pt x="1488" y="1"/>
                  </a:moveTo>
                  <a:cubicBezTo>
                    <a:pt x="667" y="1"/>
                    <a:pt x="0" y="656"/>
                    <a:pt x="0" y="1477"/>
                  </a:cubicBezTo>
                  <a:cubicBezTo>
                    <a:pt x="0" y="2299"/>
                    <a:pt x="667" y="2966"/>
                    <a:pt x="1488" y="2966"/>
                  </a:cubicBezTo>
                  <a:cubicBezTo>
                    <a:pt x="2310" y="2966"/>
                    <a:pt x="2965" y="2299"/>
                    <a:pt x="2965" y="1477"/>
                  </a:cubicBezTo>
                  <a:cubicBezTo>
                    <a:pt x="2965" y="656"/>
                    <a:pt x="2310" y="1"/>
                    <a:pt x="14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311;p36"/>
            <p:cNvSpPr/>
            <p:nvPr/>
          </p:nvSpPr>
          <p:spPr>
            <a:xfrm>
              <a:off x="1922550" y="2807625"/>
              <a:ext cx="75925" cy="75925"/>
            </a:xfrm>
            <a:custGeom>
              <a:avLst/>
              <a:gdLst/>
              <a:ahLst/>
              <a:cxnLst/>
              <a:rect l="l" t="t" r="r" b="b"/>
              <a:pathLst>
                <a:path w="3037" h="3037" extrusionOk="0">
                  <a:moveTo>
                    <a:pt x="1524" y="72"/>
                  </a:moveTo>
                  <a:cubicBezTo>
                    <a:pt x="2322" y="72"/>
                    <a:pt x="2965" y="715"/>
                    <a:pt x="2965" y="1512"/>
                  </a:cubicBezTo>
                  <a:cubicBezTo>
                    <a:pt x="2965" y="2310"/>
                    <a:pt x="2322" y="2965"/>
                    <a:pt x="1524" y="2965"/>
                  </a:cubicBezTo>
                  <a:cubicBezTo>
                    <a:pt x="727" y="2965"/>
                    <a:pt x="72" y="2310"/>
                    <a:pt x="72" y="1512"/>
                  </a:cubicBezTo>
                  <a:cubicBezTo>
                    <a:pt x="72" y="715"/>
                    <a:pt x="727" y="72"/>
                    <a:pt x="1524" y="72"/>
                  </a:cubicBezTo>
                  <a:close/>
                  <a:moveTo>
                    <a:pt x="1524" y="0"/>
                  </a:moveTo>
                  <a:cubicBezTo>
                    <a:pt x="679" y="0"/>
                    <a:pt x="0" y="679"/>
                    <a:pt x="0" y="1512"/>
                  </a:cubicBezTo>
                  <a:cubicBezTo>
                    <a:pt x="0" y="2358"/>
                    <a:pt x="679" y="3036"/>
                    <a:pt x="1524" y="3036"/>
                  </a:cubicBezTo>
                  <a:cubicBezTo>
                    <a:pt x="2358" y="3036"/>
                    <a:pt x="3037" y="2358"/>
                    <a:pt x="3037" y="1512"/>
                  </a:cubicBezTo>
                  <a:cubicBezTo>
                    <a:pt x="3037" y="679"/>
                    <a:pt x="235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312;p36"/>
            <p:cNvSpPr/>
            <p:nvPr/>
          </p:nvSpPr>
          <p:spPr>
            <a:xfrm>
              <a:off x="1957375" y="2439125"/>
              <a:ext cx="6275" cy="509300"/>
            </a:xfrm>
            <a:custGeom>
              <a:avLst/>
              <a:gdLst/>
              <a:ahLst/>
              <a:cxnLst/>
              <a:rect l="l" t="t" r="r" b="b"/>
              <a:pathLst>
                <a:path w="251" h="20372" extrusionOk="0">
                  <a:moveTo>
                    <a:pt x="131" y="0"/>
                  </a:moveTo>
                  <a:cubicBezTo>
                    <a:pt x="60" y="0"/>
                    <a:pt x="1" y="60"/>
                    <a:pt x="1" y="131"/>
                  </a:cubicBezTo>
                  <a:lnTo>
                    <a:pt x="1" y="20253"/>
                  </a:lnTo>
                  <a:cubicBezTo>
                    <a:pt x="1" y="20324"/>
                    <a:pt x="60" y="20372"/>
                    <a:pt x="131" y="20372"/>
                  </a:cubicBezTo>
                  <a:cubicBezTo>
                    <a:pt x="203" y="20372"/>
                    <a:pt x="251" y="20324"/>
                    <a:pt x="251" y="20253"/>
                  </a:cubicBezTo>
                  <a:lnTo>
                    <a:pt x="251" y="131"/>
                  </a:lnTo>
                  <a:cubicBezTo>
                    <a:pt x="251" y="60"/>
                    <a:pt x="203"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313;p36"/>
            <p:cNvSpPr/>
            <p:nvPr/>
          </p:nvSpPr>
          <p:spPr>
            <a:xfrm>
              <a:off x="1687400" y="2235825"/>
              <a:ext cx="546225" cy="219775"/>
            </a:xfrm>
            <a:custGeom>
              <a:avLst/>
              <a:gdLst/>
              <a:ahLst/>
              <a:cxnLst/>
              <a:rect l="l" t="t" r="r" b="b"/>
              <a:pathLst>
                <a:path w="21849" h="8791" extrusionOk="0">
                  <a:moveTo>
                    <a:pt x="12" y="0"/>
                  </a:moveTo>
                  <a:lnTo>
                    <a:pt x="12" y="2441"/>
                  </a:lnTo>
                  <a:cubicBezTo>
                    <a:pt x="1" y="4060"/>
                    <a:pt x="1084" y="5692"/>
                    <a:pt x="3227" y="6942"/>
                  </a:cubicBezTo>
                  <a:cubicBezTo>
                    <a:pt x="5370" y="8174"/>
                    <a:pt x="8168" y="8790"/>
                    <a:pt x="10962" y="8790"/>
                  </a:cubicBezTo>
                  <a:cubicBezTo>
                    <a:pt x="13755" y="8790"/>
                    <a:pt x="16544" y="8174"/>
                    <a:pt x="18670" y="6942"/>
                  </a:cubicBezTo>
                  <a:cubicBezTo>
                    <a:pt x="20777" y="5715"/>
                    <a:pt x="21837" y="4108"/>
                    <a:pt x="21837" y="2501"/>
                  </a:cubicBezTo>
                  <a:lnTo>
                    <a:pt x="21849" y="72"/>
                  </a:lnTo>
                  <a:lnTo>
                    <a:pt x="21849" y="72"/>
                  </a:lnTo>
                  <a:cubicBezTo>
                    <a:pt x="21837" y="1679"/>
                    <a:pt x="20789" y="3275"/>
                    <a:pt x="18670" y="4501"/>
                  </a:cubicBezTo>
                  <a:cubicBezTo>
                    <a:pt x="16544" y="5739"/>
                    <a:pt x="13755" y="6358"/>
                    <a:pt x="10963" y="6358"/>
                  </a:cubicBezTo>
                  <a:cubicBezTo>
                    <a:pt x="8171" y="6358"/>
                    <a:pt x="5376" y="5739"/>
                    <a:pt x="3239" y="4501"/>
                  </a:cubicBezTo>
                  <a:cubicBezTo>
                    <a:pt x="1084" y="3263"/>
                    <a:pt x="12" y="1632"/>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314;p36"/>
            <p:cNvSpPr/>
            <p:nvPr/>
          </p:nvSpPr>
          <p:spPr>
            <a:xfrm>
              <a:off x="1686500" y="2235825"/>
              <a:ext cx="548025" cy="220575"/>
            </a:xfrm>
            <a:custGeom>
              <a:avLst/>
              <a:gdLst/>
              <a:ahLst/>
              <a:cxnLst/>
              <a:rect l="l" t="t" r="r" b="b"/>
              <a:pathLst>
                <a:path w="21921" h="8823" extrusionOk="0">
                  <a:moveTo>
                    <a:pt x="84" y="739"/>
                  </a:moveTo>
                  <a:cubicBezTo>
                    <a:pt x="358" y="2167"/>
                    <a:pt x="1465" y="3501"/>
                    <a:pt x="3251" y="4537"/>
                  </a:cubicBezTo>
                  <a:cubicBezTo>
                    <a:pt x="5335" y="5739"/>
                    <a:pt x="8085" y="6394"/>
                    <a:pt x="11002" y="6394"/>
                  </a:cubicBezTo>
                  <a:cubicBezTo>
                    <a:pt x="13919" y="6394"/>
                    <a:pt x="16670" y="5739"/>
                    <a:pt x="18729" y="4537"/>
                  </a:cubicBezTo>
                  <a:cubicBezTo>
                    <a:pt x="20480" y="3513"/>
                    <a:pt x="21563" y="2215"/>
                    <a:pt x="21849" y="798"/>
                  </a:cubicBezTo>
                  <a:lnTo>
                    <a:pt x="21849" y="798"/>
                  </a:lnTo>
                  <a:lnTo>
                    <a:pt x="21837" y="2501"/>
                  </a:lnTo>
                  <a:cubicBezTo>
                    <a:pt x="21837" y="4156"/>
                    <a:pt x="20718" y="5727"/>
                    <a:pt x="18682" y="6906"/>
                  </a:cubicBezTo>
                  <a:cubicBezTo>
                    <a:pt x="16568" y="8138"/>
                    <a:pt x="13785" y="8754"/>
                    <a:pt x="10998" y="8754"/>
                  </a:cubicBezTo>
                  <a:cubicBezTo>
                    <a:pt x="8210" y="8754"/>
                    <a:pt x="5418" y="8138"/>
                    <a:pt x="3287" y="6906"/>
                  </a:cubicBezTo>
                  <a:cubicBezTo>
                    <a:pt x="1215" y="5715"/>
                    <a:pt x="72" y="4120"/>
                    <a:pt x="84" y="2441"/>
                  </a:cubicBezTo>
                  <a:lnTo>
                    <a:pt x="84" y="739"/>
                  </a:lnTo>
                  <a:close/>
                  <a:moveTo>
                    <a:pt x="13" y="0"/>
                  </a:moveTo>
                  <a:lnTo>
                    <a:pt x="13" y="2441"/>
                  </a:lnTo>
                  <a:cubicBezTo>
                    <a:pt x="1" y="4144"/>
                    <a:pt x="1156" y="5763"/>
                    <a:pt x="3251" y="6965"/>
                  </a:cubicBezTo>
                  <a:cubicBezTo>
                    <a:pt x="5323" y="8168"/>
                    <a:pt x="8073" y="8823"/>
                    <a:pt x="10990" y="8823"/>
                  </a:cubicBezTo>
                  <a:cubicBezTo>
                    <a:pt x="13919" y="8823"/>
                    <a:pt x="16658" y="8168"/>
                    <a:pt x="18717" y="6965"/>
                  </a:cubicBezTo>
                  <a:cubicBezTo>
                    <a:pt x="20777" y="5775"/>
                    <a:pt x="21908" y="4191"/>
                    <a:pt x="21908" y="2501"/>
                  </a:cubicBezTo>
                  <a:lnTo>
                    <a:pt x="21920" y="72"/>
                  </a:lnTo>
                  <a:lnTo>
                    <a:pt x="21849" y="72"/>
                  </a:lnTo>
                  <a:cubicBezTo>
                    <a:pt x="21837" y="1727"/>
                    <a:pt x="20718" y="3298"/>
                    <a:pt x="18694" y="4477"/>
                  </a:cubicBezTo>
                  <a:cubicBezTo>
                    <a:pt x="16574" y="5703"/>
                    <a:pt x="13788" y="6317"/>
                    <a:pt x="10999" y="6317"/>
                  </a:cubicBezTo>
                  <a:cubicBezTo>
                    <a:pt x="8210" y="6317"/>
                    <a:pt x="5418" y="5703"/>
                    <a:pt x="3287" y="4477"/>
                  </a:cubicBezTo>
                  <a:cubicBezTo>
                    <a:pt x="1227" y="3275"/>
                    <a:pt x="84" y="1691"/>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315;p36"/>
            <p:cNvSpPr/>
            <p:nvPr/>
          </p:nvSpPr>
          <p:spPr>
            <a:xfrm>
              <a:off x="1660900" y="2078575"/>
              <a:ext cx="599525" cy="316225"/>
            </a:xfrm>
            <a:custGeom>
              <a:avLst/>
              <a:gdLst/>
              <a:ahLst/>
              <a:cxnLst/>
              <a:rect l="l" t="t" r="r" b="b"/>
              <a:pathLst>
                <a:path w="23981" h="12649" extrusionOk="0">
                  <a:moveTo>
                    <a:pt x="11958" y="1"/>
                  </a:moveTo>
                  <a:cubicBezTo>
                    <a:pt x="9166" y="1"/>
                    <a:pt x="6377" y="617"/>
                    <a:pt x="4251" y="1849"/>
                  </a:cubicBezTo>
                  <a:cubicBezTo>
                    <a:pt x="1" y="4326"/>
                    <a:pt x="25" y="8326"/>
                    <a:pt x="4299" y="10791"/>
                  </a:cubicBezTo>
                  <a:cubicBezTo>
                    <a:pt x="6436" y="12029"/>
                    <a:pt x="9231" y="12648"/>
                    <a:pt x="12023" y="12648"/>
                  </a:cubicBezTo>
                  <a:cubicBezTo>
                    <a:pt x="14815" y="12648"/>
                    <a:pt x="17604" y="12029"/>
                    <a:pt x="19730" y="10791"/>
                  </a:cubicBezTo>
                  <a:cubicBezTo>
                    <a:pt x="23980" y="8326"/>
                    <a:pt x="23956" y="4326"/>
                    <a:pt x="19682" y="1849"/>
                  </a:cubicBezTo>
                  <a:cubicBezTo>
                    <a:pt x="17545" y="617"/>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316;p36"/>
            <p:cNvSpPr/>
            <p:nvPr/>
          </p:nvSpPr>
          <p:spPr>
            <a:xfrm>
              <a:off x="1686800" y="2077775"/>
              <a:ext cx="547725" cy="317900"/>
            </a:xfrm>
            <a:custGeom>
              <a:avLst/>
              <a:gdLst/>
              <a:ahLst/>
              <a:cxnLst/>
              <a:rect l="l" t="t" r="r" b="b"/>
              <a:pathLst>
                <a:path w="21909" h="12716" extrusionOk="0">
                  <a:moveTo>
                    <a:pt x="10919" y="72"/>
                  </a:moveTo>
                  <a:cubicBezTo>
                    <a:pt x="13705" y="72"/>
                    <a:pt x="16503" y="691"/>
                    <a:pt x="18634" y="1917"/>
                  </a:cubicBezTo>
                  <a:cubicBezTo>
                    <a:pt x="20694" y="3108"/>
                    <a:pt x="21837" y="4691"/>
                    <a:pt x="21837" y="6370"/>
                  </a:cubicBezTo>
                  <a:cubicBezTo>
                    <a:pt x="21837" y="8037"/>
                    <a:pt x="20718" y="9608"/>
                    <a:pt x="18682" y="10799"/>
                  </a:cubicBezTo>
                  <a:cubicBezTo>
                    <a:pt x="16562" y="12025"/>
                    <a:pt x="13776" y="12645"/>
                    <a:pt x="10990" y="12645"/>
                  </a:cubicBezTo>
                  <a:cubicBezTo>
                    <a:pt x="8204" y="12645"/>
                    <a:pt x="5406" y="12025"/>
                    <a:pt x="3275" y="10799"/>
                  </a:cubicBezTo>
                  <a:cubicBezTo>
                    <a:pt x="1215" y="9608"/>
                    <a:pt x="84" y="8025"/>
                    <a:pt x="72" y="6346"/>
                  </a:cubicBezTo>
                  <a:cubicBezTo>
                    <a:pt x="72" y="4667"/>
                    <a:pt x="1191" y="3096"/>
                    <a:pt x="3227" y="1917"/>
                  </a:cubicBezTo>
                  <a:cubicBezTo>
                    <a:pt x="5347" y="691"/>
                    <a:pt x="8133" y="72"/>
                    <a:pt x="10919" y="72"/>
                  </a:cubicBezTo>
                  <a:close/>
                  <a:moveTo>
                    <a:pt x="10917" y="0"/>
                  </a:moveTo>
                  <a:cubicBezTo>
                    <a:pt x="8115" y="0"/>
                    <a:pt x="5317" y="619"/>
                    <a:pt x="3192" y="1858"/>
                  </a:cubicBezTo>
                  <a:cubicBezTo>
                    <a:pt x="1132" y="3048"/>
                    <a:pt x="1" y="4644"/>
                    <a:pt x="1" y="6346"/>
                  </a:cubicBezTo>
                  <a:cubicBezTo>
                    <a:pt x="13" y="8049"/>
                    <a:pt x="1156" y="9656"/>
                    <a:pt x="3239" y="10859"/>
                  </a:cubicBezTo>
                  <a:cubicBezTo>
                    <a:pt x="5323" y="12061"/>
                    <a:pt x="8073" y="12716"/>
                    <a:pt x="10990" y="12716"/>
                  </a:cubicBezTo>
                  <a:cubicBezTo>
                    <a:pt x="13907" y="12716"/>
                    <a:pt x="16658" y="12061"/>
                    <a:pt x="18717" y="10859"/>
                  </a:cubicBezTo>
                  <a:cubicBezTo>
                    <a:pt x="20777" y="9656"/>
                    <a:pt x="21908" y="8073"/>
                    <a:pt x="21908" y="6370"/>
                  </a:cubicBezTo>
                  <a:cubicBezTo>
                    <a:pt x="21896" y="4667"/>
                    <a:pt x="20753" y="3060"/>
                    <a:pt x="18670" y="1858"/>
                  </a:cubicBezTo>
                  <a:cubicBezTo>
                    <a:pt x="16527" y="619"/>
                    <a:pt x="13720" y="0"/>
                    <a:pt x="10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317;p36"/>
            <p:cNvSpPr/>
            <p:nvPr/>
          </p:nvSpPr>
          <p:spPr>
            <a:xfrm>
              <a:off x="1414450" y="1531575"/>
              <a:ext cx="1091525" cy="865350"/>
            </a:xfrm>
            <a:custGeom>
              <a:avLst/>
              <a:gdLst/>
              <a:ahLst/>
              <a:cxnLst/>
              <a:rect l="l" t="t" r="r" b="b"/>
              <a:pathLst>
                <a:path w="43661" h="34614" extrusionOk="0">
                  <a:moveTo>
                    <a:pt x="21979" y="0"/>
                  </a:moveTo>
                  <a:cubicBezTo>
                    <a:pt x="19908" y="0"/>
                    <a:pt x="17872" y="215"/>
                    <a:pt x="15907" y="655"/>
                  </a:cubicBezTo>
                  <a:cubicBezTo>
                    <a:pt x="15491" y="750"/>
                    <a:pt x="15098" y="846"/>
                    <a:pt x="14729" y="953"/>
                  </a:cubicBezTo>
                  <a:lnTo>
                    <a:pt x="14657" y="965"/>
                  </a:lnTo>
                  <a:cubicBezTo>
                    <a:pt x="14574" y="988"/>
                    <a:pt x="14490" y="1012"/>
                    <a:pt x="14407" y="1036"/>
                  </a:cubicBezTo>
                  <a:cubicBezTo>
                    <a:pt x="14014" y="1155"/>
                    <a:pt x="13645" y="1274"/>
                    <a:pt x="13300" y="1381"/>
                  </a:cubicBezTo>
                  <a:cubicBezTo>
                    <a:pt x="11692" y="1929"/>
                    <a:pt x="10692" y="2429"/>
                    <a:pt x="10538" y="2512"/>
                  </a:cubicBezTo>
                  <a:cubicBezTo>
                    <a:pt x="10061" y="2751"/>
                    <a:pt x="9704" y="2941"/>
                    <a:pt x="9395" y="3096"/>
                  </a:cubicBezTo>
                  <a:lnTo>
                    <a:pt x="9287" y="3155"/>
                  </a:lnTo>
                  <a:cubicBezTo>
                    <a:pt x="8692" y="3477"/>
                    <a:pt x="8323" y="3715"/>
                    <a:pt x="7740" y="4108"/>
                  </a:cubicBezTo>
                  <a:cubicBezTo>
                    <a:pt x="6513" y="4929"/>
                    <a:pt x="6239" y="5179"/>
                    <a:pt x="5084" y="6215"/>
                  </a:cubicBezTo>
                  <a:cubicBezTo>
                    <a:pt x="4382" y="6846"/>
                    <a:pt x="3537" y="7823"/>
                    <a:pt x="2834" y="8787"/>
                  </a:cubicBezTo>
                  <a:cubicBezTo>
                    <a:pt x="2822" y="8811"/>
                    <a:pt x="2810" y="8823"/>
                    <a:pt x="2798" y="8847"/>
                  </a:cubicBezTo>
                  <a:cubicBezTo>
                    <a:pt x="2489" y="9287"/>
                    <a:pt x="2239" y="9656"/>
                    <a:pt x="2036" y="10013"/>
                  </a:cubicBezTo>
                  <a:cubicBezTo>
                    <a:pt x="1715" y="10585"/>
                    <a:pt x="1298" y="11359"/>
                    <a:pt x="1072" y="11978"/>
                  </a:cubicBezTo>
                  <a:cubicBezTo>
                    <a:pt x="1001" y="12168"/>
                    <a:pt x="917" y="12371"/>
                    <a:pt x="846" y="12585"/>
                  </a:cubicBezTo>
                  <a:lnTo>
                    <a:pt x="608" y="13264"/>
                  </a:lnTo>
                  <a:cubicBezTo>
                    <a:pt x="441" y="13835"/>
                    <a:pt x="370" y="14061"/>
                    <a:pt x="286" y="14562"/>
                  </a:cubicBezTo>
                  <a:cubicBezTo>
                    <a:pt x="286" y="14585"/>
                    <a:pt x="274" y="14621"/>
                    <a:pt x="262" y="14645"/>
                  </a:cubicBezTo>
                  <a:cubicBezTo>
                    <a:pt x="72" y="15443"/>
                    <a:pt x="12" y="16550"/>
                    <a:pt x="1" y="17371"/>
                  </a:cubicBezTo>
                  <a:cubicBezTo>
                    <a:pt x="1" y="18050"/>
                    <a:pt x="84" y="18955"/>
                    <a:pt x="191" y="19634"/>
                  </a:cubicBezTo>
                  <a:cubicBezTo>
                    <a:pt x="298" y="20277"/>
                    <a:pt x="512" y="21146"/>
                    <a:pt x="727" y="21765"/>
                  </a:cubicBezTo>
                  <a:cubicBezTo>
                    <a:pt x="822" y="22015"/>
                    <a:pt x="929" y="22289"/>
                    <a:pt x="1036" y="22574"/>
                  </a:cubicBezTo>
                  <a:cubicBezTo>
                    <a:pt x="1108" y="22741"/>
                    <a:pt x="1167" y="22896"/>
                    <a:pt x="1227" y="23039"/>
                  </a:cubicBezTo>
                  <a:lnTo>
                    <a:pt x="1620" y="23848"/>
                  </a:lnTo>
                  <a:cubicBezTo>
                    <a:pt x="1691" y="23991"/>
                    <a:pt x="1763" y="24146"/>
                    <a:pt x="1834" y="24277"/>
                  </a:cubicBezTo>
                  <a:cubicBezTo>
                    <a:pt x="2072" y="24753"/>
                    <a:pt x="2489" y="25384"/>
                    <a:pt x="2918" y="25968"/>
                  </a:cubicBezTo>
                  <a:cubicBezTo>
                    <a:pt x="2929" y="25992"/>
                    <a:pt x="2953" y="26027"/>
                    <a:pt x="2977" y="26051"/>
                  </a:cubicBezTo>
                  <a:lnTo>
                    <a:pt x="3049" y="26146"/>
                  </a:lnTo>
                  <a:cubicBezTo>
                    <a:pt x="3477" y="26730"/>
                    <a:pt x="3918" y="27265"/>
                    <a:pt x="4227" y="27563"/>
                  </a:cubicBezTo>
                  <a:cubicBezTo>
                    <a:pt x="4358" y="27694"/>
                    <a:pt x="4501" y="27837"/>
                    <a:pt x="4656" y="27992"/>
                  </a:cubicBezTo>
                  <a:cubicBezTo>
                    <a:pt x="4858" y="28194"/>
                    <a:pt x="5049" y="28385"/>
                    <a:pt x="5227" y="28563"/>
                  </a:cubicBezTo>
                  <a:lnTo>
                    <a:pt x="5620" y="28897"/>
                  </a:lnTo>
                  <a:cubicBezTo>
                    <a:pt x="5858" y="29111"/>
                    <a:pt x="6085" y="29313"/>
                    <a:pt x="6311" y="29492"/>
                  </a:cubicBezTo>
                  <a:cubicBezTo>
                    <a:pt x="6966" y="30016"/>
                    <a:pt x="7906" y="30635"/>
                    <a:pt x="8609" y="31087"/>
                  </a:cubicBezTo>
                  <a:cubicBezTo>
                    <a:pt x="8668" y="31123"/>
                    <a:pt x="8728" y="31159"/>
                    <a:pt x="8799" y="31195"/>
                  </a:cubicBezTo>
                  <a:cubicBezTo>
                    <a:pt x="9145" y="31409"/>
                    <a:pt x="9502" y="31599"/>
                    <a:pt x="9871" y="31790"/>
                  </a:cubicBezTo>
                  <a:cubicBezTo>
                    <a:pt x="9942" y="31826"/>
                    <a:pt x="10014" y="31873"/>
                    <a:pt x="10085" y="31909"/>
                  </a:cubicBezTo>
                  <a:lnTo>
                    <a:pt x="10323" y="32016"/>
                  </a:lnTo>
                  <a:cubicBezTo>
                    <a:pt x="10585" y="32147"/>
                    <a:pt x="10871" y="32278"/>
                    <a:pt x="11145" y="32397"/>
                  </a:cubicBezTo>
                  <a:lnTo>
                    <a:pt x="11347" y="32504"/>
                  </a:lnTo>
                  <a:cubicBezTo>
                    <a:pt x="11514" y="32564"/>
                    <a:pt x="11692" y="32635"/>
                    <a:pt x="11871" y="32719"/>
                  </a:cubicBezTo>
                  <a:cubicBezTo>
                    <a:pt x="12097" y="32802"/>
                    <a:pt x="12323" y="32897"/>
                    <a:pt x="12550" y="32980"/>
                  </a:cubicBezTo>
                  <a:cubicBezTo>
                    <a:pt x="12621" y="33004"/>
                    <a:pt x="12681" y="33028"/>
                    <a:pt x="12740" y="33052"/>
                  </a:cubicBezTo>
                  <a:lnTo>
                    <a:pt x="12895" y="33100"/>
                  </a:lnTo>
                  <a:cubicBezTo>
                    <a:pt x="13240" y="33219"/>
                    <a:pt x="13586" y="33338"/>
                    <a:pt x="13943" y="33445"/>
                  </a:cubicBezTo>
                  <a:lnTo>
                    <a:pt x="14014" y="33469"/>
                  </a:lnTo>
                  <a:cubicBezTo>
                    <a:pt x="14086" y="33492"/>
                    <a:pt x="14169" y="33516"/>
                    <a:pt x="14252" y="33540"/>
                  </a:cubicBezTo>
                  <a:cubicBezTo>
                    <a:pt x="14586" y="33635"/>
                    <a:pt x="14919" y="33731"/>
                    <a:pt x="15252" y="33814"/>
                  </a:cubicBezTo>
                  <a:cubicBezTo>
                    <a:pt x="15276" y="33814"/>
                    <a:pt x="15300" y="33826"/>
                    <a:pt x="15324" y="33838"/>
                  </a:cubicBezTo>
                  <a:lnTo>
                    <a:pt x="15383" y="33850"/>
                  </a:lnTo>
                  <a:cubicBezTo>
                    <a:pt x="15752" y="33933"/>
                    <a:pt x="16122" y="34016"/>
                    <a:pt x="16491" y="34088"/>
                  </a:cubicBezTo>
                  <a:lnTo>
                    <a:pt x="16574" y="34112"/>
                  </a:lnTo>
                  <a:cubicBezTo>
                    <a:pt x="16681" y="34123"/>
                    <a:pt x="16800" y="34147"/>
                    <a:pt x="16919" y="34171"/>
                  </a:cubicBezTo>
                  <a:cubicBezTo>
                    <a:pt x="17181" y="34219"/>
                    <a:pt x="17431" y="34254"/>
                    <a:pt x="17693" y="34302"/>
                  </a:cubicBezTo>
                  <a:cubicBezTo>
                    <a:pt x="17741" y="34302"/>
                    <a:pt x="17788" y="34314"/>
                    <a:pt x="17836" y="34326"/>
                  </a:cubicBezTo>
                  <a:lnTo>
                    <a:pt x="17967" y="34338"/>
                  </a:lnTo>
                  <a:cubicBezTo>
                    <a:pt x="18277" y="34385"/>
                    <a:pt x="18598" y="34421"/>
                    <a:pt x="18908" y="34457"/>
                  </a:cubicBezTo>
                  <a:lnTo>
                    <a:pt x="19074" y="34469"/>
                  </a:lnTo>
                  <a:cubicBezTo>
                    <a:pt x="19253" y="34493"/>
                    <a:pt x="19467" y="34504"/>
                    <a:pt x="19693" y="34528"/>
                  </a:cubicBezTo>
                  <a:cubicBezTo>
                    <a:pt x="19777" y="34528"/>
                    <a:pt x="19872" y="34540"/>
                    <a:pt x="19967" y="34540"/>
                  </a:cubicBezTo>
                  <a:cubicBezTo>
                    <a:pt x="20086" y="34552"/>
                    <a:pt x="20194" y="34564"/>
                    <a:pt x="20301" y="34564"/>
                  </a:cubicBezTo>
                  <a:lnTo>
                    <a:pt x="20479" y="34576"/>
                  </a:lnTo>
                  <a:cubicBezTo>
                    <a:pt x="20825" y="34588"/>
                    <a:pt x="21182" y="34600"/>
                    <a:pt x="21527" y="34612"/>
                  </a:cubicBezTo>
                  <a:cubicBezTo>
                    <a:pt x="21638" y="34613"/>
                    <a:pt x="21748" y="34614"/>
                    <a:pt x="21857" y="34614"/>
                  </a:cubicBezTo>
                  <a:cubicBezTo>
                    <a:pt x="22595" y="34614"/>
                    <a:pt x="23303" y="34580"/>
                    <a:pt x="23956" y="34528"/>
                  </a:cubicBezTo>
                  <a:cubicBezTo>
                    <a:pt x="24039" y="34516"/>
                    <a:pt x="24099" y="34516"/>
                    <a:pt x="24170" y="34504"/>
                  </a:cubicBezTo>
                  <a:cubicBezTo>
                    <a:pt x="24515" y="34481"/>
                    <a:pt x="24837" y="34445"/>
                    <a:pt x="25147" y="34409"/>
                  </a:cubicBezTo>
                  <a:cubicBezTo>
                    <a:pt x="25182" y="34397"/>
                    <a:pt x="25206" y="34397"/>
                    <a:pt x="25230" y="34397"/>
                  </a:cubicBezTo>
                  <a:cubicBezTo>
                    <a:pt x="26730" y="34207"/>
                    <a:pt x="27694" y="33969"/>
                    <a:pt x="27766" y="33957"/>
                  </a:cubicBezTo>
                  <a:cubicBezTo>
                    <a:pt x="28147" y="33862"/>
                    <a:pt x="28480" y="33778"/>
                    <a:pt x="28766" y="33707"/>
                  </a:cubicBezTo>
                  <a:lnTo>
                    <a:pt x="29016" y="33647"/>
                  </a:lnTo>
                  <a:cubicBezTo>
                    <a:pt x="29076" y="33623"/>
                    <a:pt x="29147" y="33600"/>
                    <a:pt x="29218" y="33588"/>
                  </a:cubicBezTo>
                  <a:cubicBezTo>
                    <a:pt x="29588" y="33481"/>
                    <a:pt x="29921" y="33373"/>
                    <a:pt x="30302" y="33242"/>
                  </a:cubicBezTo>
                  <a:cubicBezTo>
                    <a:pt x="30326" y="33242"/>
                    <a:pt x="30361" y="33230"/>
                    <a:pt x="30385" y="33219"/>
                  </a:cubicBezTo>
                  <a:lnTo>
                    <a:pt x="30540" y="33159"/>
                  </a:lnTo>
                  <a:cubicBezTo>
                    <a:pt x="30850" y="33052"/>
                    <a:pt x="31207" y="32921"/>
                    <a:pt x="31647" y="32754"/>
                  </a:cubicBezTo>
                  <a:cubicBezTo>
                    <a:pt x="32112" y="32576"/>
                    <a:pt x="32612" y="32349"/>
                    <a:pt x="33088" y="32123"/>
                  </a:cubicBezTo>
                  <a:cubicBezTo>
                    <a:pt x="33624" y="31861"/>
                    <a:pt x="34040" y="31635"/>
                    <a:pt x="34386" y="31456"/>
                  </a:cubicBezTo>
                  <a:cubicBezTo>
                    <a:pt x="34636" y="31314"/>
                    <a:pt x="35195" y="30992"/>
                    <a:pt x="35910" y="30516"/>
                  </a:cubicBezTo>
                  <a:cubicBezTo>
                    <a:pt x="36291" y="30266"/>
                    <a:pt x="36648" y="30004"/>
                    <a:pt x="37029" y="29718"/>
                  </a:cubicBezTo>
                  <a:lnTo>
                    <a:pt x="37088" y="29671"/>
                  </a:lnTo>
                  <a:cubicBezTo>
                    <a:pt x="37124" y="29647"/>
                    <a:pt x="37160" y="29611"/>
                    <a:pt x="37208" y="29587"/>
                  </a:cubicBezTo>
                  <a:cubicBezTo>
                    <a:pt x="37648" y="29230"/>
                    <a:pt x="38112" y="28837"/>
                    <a:pt x="38577" y="28397"/>
                  </a:cubicBezTo>
                  <a:cubicBezTo>
                    <a:pt x="38958" y="28039"/>
                    <a:pt x="39839" y="27206"/>
                    <a:pt x="40815" y="25849"/>
                  </a:cubicBezTo>
                  <a:cubicBezTo>
                    <a:pt x="40839" y="25813"/>
                    <a:pt x="40851" y="25789"/>
                    <a:pt x="40875" y="25765"/>
                  </a:cubicBezTo>
                  <a:lnTo>
                    <a:pt x="40934" y="25670"/>
                  </a:lnTo>
                  <a:cubicBezTo>
                    <a:pt x="41160" y="25349"/>
                    <a:pt x="41399" y="24991"/>
                    <a:pt x="41625" y="24598"/>
                  </a:cubicBezTo>
                  <a:cubicBezTo>
                    <a:pt x="41994" y="23991"/>
                    <a:pt x="42315" y="23336"/>
                    <a:pt x="42601" y="22646"/>
                  </a:cubicBezTo>
                  <a:cubicBezTo>
                    <a:pt x="42768" y="22205"/>
                    <a:pt x="42923" y="21789"/>
                    <a:pt x="43054" y="21372"/>
                  </a:cubicBezTo>
                  <a:cubicBezTo>
                    <a:pt x="43208" y="20824"/>
                    <a:pt x="43280" y="20598"/>
                    <a:pt x="43363" y="20169"/>
                  </a:cubicBezTo>
                  <a:cubicBezTo>
                    <a:pt x="43375" y="20098"/>
                    <a:pt x="43387" y="20038"/>
                    <a:pt x="43399" y="19967"/>
                  </a:cubicBezTo>
                  <a:cubicBezTo>
                    <a:pt x="43482" y="19526"/>
                    <a:pt x="43542" y="19098"/>
                    <a:pt x="43589" y="18657"/>
                  </a:cubicBezTo>
                  <a:cubicBezTo>
                    <a:pt x="43637" y="18122"/>
                    <a:pt x="43661" y="17681"/>
                    <a:pt x="43661" y="17252"/>
                  </a:cubicBezTo>
                  <a:lnTo>
                    <a:pt x="43661" y="17240"/>
                  </a:lnTo>
                  <a:cubicBezTo>
                    <a:pt x="43661" y="16478"/>
                    <a:pt x="43601" y="15728"/>
                    <a:pt x="43470" y="14978"/>
                  </a:cubicBezTo>
                  <a:cubicBezTo>
                    <a:pt x="43399" y="14550"/>
                    <a:pt x="43304" y="14121"/>
                    <a:pt x="43184" y="13692"/>
                  </a:cubicBezTo>
                  <a:cubicBezTo>
                    <a:pt x="43173" y="13621"/>
                    <a:pt x="43161" y="13597"/>
                    <a:pt x="43161" y="13573"/>
                  </a:cubicBezTo>
                  <a:cubicBezTo>
                    <a:pt x="42553" y="11371"/>
                    <a:pt x="41446" y="9335"/>
                    <a:pt x="39839" y="7501"/>
                  </a:cubicBezTo>
                  <a:cubicBezTo>
                    <a:pt x="39791" y="7442"/>
                    <a:pt x="39767" y="7406"/>
                    <a:pt x="39732" y="7382"/>
                  </a:cubicBezTo>
                  <a:cubicBezTo>
                    <a:pt x="39339" y="6918"/>
                    <a:pt x="38898" y="6477"/>
                    <a:pt x="38446" y="6049"/>
                  </a:cubicBezTo>
                  <a:cubicBezTo>
                    <a:pt x="37267" y="4965"/>
                    <a:pt x="36088" y="4144"/>
                    <a:pt x="35124" y="3572"/>
                  </a:cubicBezTo>
                  <a:lnTo>
                    <a:pt x="35053" y="3524"/>
                  </a:lnTo>
                  <a:cubicBezTo>
                    <a:pt x="34969" y="3465"/>
                    <a:pt x="34874" y="3417"/>
                    <a:pt x="34767" y="3358"/>
                  </a:cubicBezTo>
                  <a:cubicBezTo>
                    <a:pt x="34279" y="3072"/>
                    <a:pt x="33862" y="2858"/>
                    <a:pt x="33576" y="2703"/>
                  </a:cubicBezTo>
                  <a:cubicBezTo>
                    <a:pt x="32838" y="2322"/>
                    <a:pt x="31921" y="1929"/>
                    <a:pt x="30981" y="1584"/>
                  </a:cubicBezTo>
                  <a:cubicBezTo>
                    <a:pt x="30028" y="1238"/>
                    <a:pt x="29147" y="977"/>
                    <a:pt x="28349" y="786"/>
                  </a:cubicBezTo>
                  <a:cubicBezTo>
                    <a:pt x="28075" y="715"/>
                    <a:pt x="27659" y="619"/>
                    <a:pt x="27123" y="512"/>
                  </a:cubicBezTo>
                  <a:cubicBezTo>
                    <a:pt x="27063" y="500"/>
                    <a:pt x="27028" y="488"/>
                    <a:pt x="27004" y="488"/>
                  </a:cubicBezTo>
                  <a:cubicBezTo>
                    <a:pt x="26659" y="417"/>
                    <a:pt x="26278" y="357"/>
                    <a:pt x="25849" y="298"/>
                  </a:cubicBezTo>
                  <a:cubicBezTo>
                    <a:pt x="25456" y="238"/>
                    <a:pt x="25051" y="179"/>
                    <a:pt x="24611" y="143"/>
                  </a:cubicBezTo>
                  <a:cubicBezTo>
                    <a:pt x="24194" y="95"/>
                    <a:pt x="23801" y="72"/>
                    <a:pt x="23384" y="48"/>
                  </a:cubicBezTo>
                  <a:cubicBezTo>
                    <a:pt x="22968" y="24"/>
                    <a:pt x="22563" y="12"/>
                    <a:pt x="221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318;p36"/>
            <p:cNvSpPr/>
            <p:nvPr/>
          </p:nvSpPr>
          <p:spPr>
            <a:xfrm>
              <a:off x="1413550" y="1530675"/>
              <a:ext cx="1093325" cy="867100"/>
            </a:xfrm>
            <a:custGeom>
              <a:avLst/>
              <a:gdLst/>
              <a:ahLst/>
              <a:cxnLst/>
              <a:rect l="l" t="t" r="r" b="b"/>
              <a:pathLst>
                <a:path w="43733" h="34684" extrusionOk="0">
                  <a:moveTo>
                    <a:pt x="22182" y="72"/>
                  </a:moveTo>
                  <a:cubicBezTo>
                    <a:pt x="22575" y="84"/>
                    <a:pt x="22980" y="96"/>
                    <a:pt x="23420" y="120"/>
                  </a:cubicBezTo>
                  <a:cubicBezTo>
                    <a:pt x="23813" y="143"/>
                    <a:pt x="24206" y="167"/>
                    <a:pt x="24647" y="215"/>
                  </a:cubicBezTo>
                  <a:cubicBezTo>
                    <a:pt x="25052" y="251"/>
                    <a:pt x="25456" y="298"/>
                    <a:pt x="25873" y="358"/>
                  </a:cubicBezTo>
                  <a:cubicBezTo>
                    <a:pt x="26266" y="417"/>
                    <a:pt x="26647" y="489"/>
                    <a:pt x="27052" y="560"/>
                  </a:cubicBezTo>
                  <a:cubicBezTo>
                    <a:pt x="27076" y="572"/>
                    <a:pt x="27099" y="572"/>
                    <a:pt x="27147" y="584"/>
                  </a:cubicBezTo>
                  <a:cubicBezTo>
                    <a:pt x="27683" y="691"/>
                    <a:pt x="28100" y="786"/>
                    <a:pt x="28373" y="858"/>
                  </a:cubicBezTo>
                  <a:cubicBezTo>
                    <a:pt x="29159" y="1036"/>
                    <a:pt x="30028" y="1298"/>
                    <a:pt x="31005" y="1655"/>
                  </a:cubicBezTo>
                  <a:cubicBezTo>
                    <a:pt x="31969" y="2001"/>
                    <a:pt x="32862" y="2394"/>
                    <a:pt x="33600" y="2775"/>
                  </a:cubicBezTo>
                  <a:cubicBezTo>
                    <a:pt x="33874" y="2918"/>
                    <a:pt x="34291" y="3132"/>
                    <a:pt x="34791" y="3429"/>
                  </a:cubicBezTo>
                  <a:cubicBezTo>
                    <a:pt x="34898" y="3489"/>
                    <a:pt x="34993" y="3537"/>
                    <a:pt x="35077" y="3584"/>
                  </a:cubicBezTo>
                  <a:lnTo>
                    <a:pt x="35148" y="3632"/>
                  </a:lnTo>
                  <a:cubicBezTo>
                    <a:pt x="36374" y="4382"/>
                    <a:pt x="37482" y="5204"/>
                    <a:pt x="38458" y="6108"/>
                  </a:cubicBezTo>
                  <a:cubicBezTo>
                    <a:pt x="38910" y="6537"/>
                    <a:pt x="39339" y="6978"/>
                    <a:pt x="39744" y="7442"/>
                  </a:cubicBezTo>
                  <a:cubicBezTo>
                    <a:pt x="39780" y="7466"/>
                    <a:pt x="39803" y="7501"/>
                    <a:pt x="39851" y="7561"/>
                  </a:cubicBezTo>
                  <a:cubicBezTo>
                    <a:pt x="41446" y="9395"/>
                    <a:pt x="42554" y="11430"/>
                    <a:pt x="43161" y="13633"/>
                  </a:cubicBezTo>
                  <a:cubicBezTo>
                    <a:pt x="43173" y="13645"/>
                    <a:pt x="43173" y="13669"/>
                    <a:pt x="43197" y="13740"/>
                  </a:cubicBezTo>
                  <a:cubicBezTo>
                    <a:pt x="43304" y="14169"/>
                    <a:pt x="43399" y="14598"/>
                    <a:pt x="43471" y="15026"/>
                  </a:cubicBezTo>
                  <a:cubicBezTo>
                    <a:pt x="43601" y="15752"/>
                    <a:pt x="43661" y="16514"/>
                    <a:pt x="43661" y="17288"/>
                  </a:cubicBezTo>
                  <a:cubicBezTo>
                    <a:pt x="43661" y="17717"/>
                    <a:pt x="43637" y="18158"/>
                    <a:pt x="43590" y="18693"/>
                  </a:cubicBezTo>
                  <a:cubicBezTo>
                    <a:pt x="43542" y="19122"/>
                    <a:pt x="43482" y="19562"/>
                    <a:pt x="43399" y="19991"/>
                  </a:cubicBezTo>
                  <a:cubicBezTo>
                    <a:pt x="43387" y="20062"/>
                    <a:pt x="43375" y="20122"/>
                    <a:pt x="43363" y="20205"/>
                  </a:cubicBezTo>
                  <a:cubicBezTo>
                    <a:pt x="43280" y="20622"/>
                    <a:pt x="43220" y="20848"/>
                    <a:pt x="43054" y="21396"/>
                  </a:cubicBezTo>
                  <a:cubicBezTo>
                    <a:pt x="42923" y="21813"/>
                    <a:pt x="42768" y="22229"/>
                    <a:pt x="42601" y="22670"/>
                  </a:cubicBezTo>
                  <a:cubicBezTo>
                    <a:pt x="42316" y="23361"/>
                    <a:pt x="41994" y="24015"/>
                    <a:pt x="41637" y="24623"/>
                  </a:cubicBezTo>
                  <a:cubicBezTo>
                    <a:pt x="41411" y="24980"/>
                    <a:pt x="41185" y="25349"/>
                    <a:pt x="40934" y="25694"/>
                  </a:cubicBezTo>
                  <a:lnTo>
                    <a:pt x="40887" y="25777"/>
                  </a:lnTo>
                  <a:lnTo>
                    <a:pt x="40815" y="25861"/>
                  </a:lnTo>
                  <a:cubicBezTo>
                    <a:pt x="39851" y="27218"/>
                    <a:pt x="38970" y="28052"/>
                    <a:pt x="38589" y="28409"/>
                  </a:cubicBezTo>
                  <a:cubicBezTo>
                    <a:pt x="38160" y="28814"/>
                    <a:pt x="37708" y="29206"/>
                    <a:pt x="37220" y="29587"/>
                  </a:cubicBezTo>
                  <a:cubicBezTo>
                    <a:pt x="37172" y="29623"/>
                    <a:pt x="37136" y="29659"/>
                    <a:pt x="37101" y="29683"/>
                  </a:cubicBezTo>
                  <a:lnTo>
                    <a:pt x="37041" y="29730"/>
                  </a:lnTo>
                  <a:cubicBezTo>
                    <a:pt x="36696" y="29992"/>
                    <a:pt x="36339" y="30254"/>
                    <a:pt x="35922" y="30528"/>
                  </a:cubicBezTo>
                  <a:cubicBezTo>
                    <a:pt x="35219" y="31004"/>
                    <a:pt x="34672" y="31314"/>
                    <a:pt x="34398" y="31457"/>
                  </a:cubicBezTo>
                  <a:cubicBezTo>
                    <a:pt x="33993" y="31683"/>
                    <a:pt x="33588" y="31897"/>
                    <a:pt x="33112" y="32124"/>
                  </a:cubicBezTo>
                  <a:cubicBezTo>
                    <a:pt x="32576" y="32385"/>
                    <a:pt x="32088" y="32600"/>
                    <a:pt x="31671" y="32755"/>
                  </a:cubicBezTo>
                  <a:cubicBezTo>
                    <a:pt x="31195" y="32933"/>
                    <a:pt x="30850" y="33064"/>
                    <a:pt x="30564" y="33171"/>
                  </a:cubicBezTo>
                  <a:lnTo>
                    <a:pt x="30409" y="33219"/>
                  </a:lnTo>
                  <a:lnTo>
                    <a:pt x="30326" y="33255"/>
                  </a:lnTo>
                  <a:cubicBezTo>
                    <a:pt x="29945" y="33386"/>
                    <a:pt x="29612" y="33481"/>
                    <a:pt x="29243" y="33588"/>
                  </a:cubicBezTo>
                  <a:cubicBezTo>
                    <a:pt x="29171" y="33612"/>
                    <a:pt x="29100" y="33624"/>
                    <a:pt x="29040" y="33647"/>
                  </a:cubicBezTo>
                  <a:lnTo>
                    <a:pt x="28790" y="33707"/>
                  </a:lnTo>
                  <a:cubicBezTo>
                    <a:pt x="28481" y="33790"/>
                    <a:pt x="28123" y="33874"/>
                    <a:pt x="27790" y="33957"/>
                  </a:cubicBezTo>
                  <a:cubicBezTo>
                    <a:pt x="27742" y="33969"/>
                    <a:pt x="26778" y="34207"/>
                    <a:pt x="25254" y="34398"/>
                  </a:cubicBezTo>
                  <a:lnTo>
                    <a:pt x="25183" y="34409"/>
                  </a:lnTo>
                  <a:cubicBezTo>
                    <a:pt x="24861" y="34445"/>
                    <a:pt x="24528" y="34481"/>
                    <a:pt x="24194" y="34505"/>
                  </a:cubicBezTo>
                  <a:cubicBezTo>
                    <a:pt x="24135" y="34517"/>
                    <a:pt x="24075" y="34517"/>
                    <a:pt x="23980" y="34529"/>
                  </a:cubicBezTo>
                  <a:cubicBezTo>
                    <a:pt x="23265" y="34580"/>
                    <a:pt x="22558" y="34614"/>
                    <a:pt x="21869" y="34614"/>
                  </a:cubicBezTo>
                  <a:cubicBezTo>
                    <a:pt x="21766" y="34614"/>
                    <a:pt x="21665" y="34613"/>
                    <a:pt x="21563" y="34612"/>
                  </a:cubicBezTo>
                  <a:cubicBezTo>
                    <a:pt x="21230" y="34600"/>
                    <a:pt x="20872" y="34600"/>
                    <a:pt x="20515" y="34576"/>
                  </a:cubicBezTo>
                  <a:lnTo>
                    <a:pt x="20337" y="34576"/>
                  </a:lnTo>
                  <a:cubicBezTo>
                    <a:pt x="20230" y="34564"/>
                    <a:pt x="20122" y="34552"/>
                    <a:pt x="20003" y="34552"/>
                  </a:cubicBezTo>
                  <a:cubicBezTo>
                    <a:pt x="19908" y="34540"/>
                    <a:pt x="19813" y="34529"/>
                    <a:pt x="19729" y="34529"/>
                  </a:cubicBezTo>
                  <a:cubicBezTo>
                    <a:pt x="19539" y="34517"/>
                    <a:pt x="19301" y="34493"/>
                    <a:pt x="19110" y="34481"/>
                  </a:cubicBezTo>
                  <a:lnTo>
                    <a:pt x="18944" y="34457"/>
                  </a:lnTo>
                  <a:cubicBezTo>
                    <a:pt x="18646" y="34421"/>
                    <a:pt x="18325" y="34386"/>
                    <a:pt x="18015" y="34338"/>
                  </a:cubicBezTo>
                  <a:lnTo>
                    <a:pt x="17872" y="34326"/>
                  </a:lnTo>
                  <a:cubicBezTo>
                    <a:pt x="17824" y="34314"/>
                    <a:pt x="17777" y="34314"/>
                    <a:pt x="17729" y="34302"/>
                  </a:cubicBezTo>
                  <a:cubicBezTo>
                    <a:pt x="17479" y="34267"/>
                    <a:pt x="17217" y="34219"/>
                    <a:pt x="16967" y="34171"/>
                  </a:cubicBezTo>
                  <a:cubicBezTo>
                    <a:pt x="16824" y="34148"/>
                    <a:pt x="16705" y="34124"/>
                    <a:pt x="16622" y="34112"/>
                  </a:cubicBezTo>
                  <a:lnTo>
                    <a:pt x="16539" y="34088"/>
                  </a:lnTo>
                  <a:cubicBezTo>
                    <a:pt x="16169" y="34017"/>
                    <a:pt x="15800" y="33933"/>
                    <a:pt x="15431" y="33850"/>
                  </a:cubicBezTo>
                  <a:lnTo>
                    <a:pt x="15360" y="33838"/>
                  </a:lnTo>
                  <a:lnTo>
                    <a:pt x="15300" y="33814"/>
                  </a:lnTo>
                  <a:cubicBezTo>
                    <a:pt x="14955" y="33731"/>
                    <a:pt x="14622" y="33636"/>
                    <a:pt x="14300" y="33552"/>
                  </a:cubicBezTo>
                  <a:cubicBezTo>
                    <a:pt x="14217" y="33528"/>
                    <a:pt x="14134" y="33493"/>
                    <a:pt x="14050" y="33481"/>
                  </a:cubicBezTo>
                  <a:lnTo>
                    <a:pt x="13991" y="33457"/>
                  </a:lnTo>
                  <a:cubicBezTo>
                    <a:pt x="13645" y="33350"/>
                    <a:pt x="13288" y="33231"/>
                    <a:pt x="12943" y="33100"/>
                  </a:cubicBezTo>
                  <a:lnTo>
                    <a:pt x="12788" y="33052"/>
                  </a:lnTo>
                  <a:cubicBezTo>
                    <a:pt x="12729" y="33028"/>
                    <a:pt x="12669" y="33005"/>
                    <a:pt x="12598" y="32981"/>
                  </a:cubicBezTo>
                  <a:cubicBezTo>
                    <a:pt x="12371" y="32897"/>
                    <a:pt x="12145" y="32802"/>
                    <a:pt x="11931" y="32719"/>
                  </a:cubicBezTo>
                  <a:cubicBezTo>
                    <a:pt x="11717" y="32635"/>
                    <a:pt x="11538" y="32564"/>
                    <a:pt x="11407" y="32505"/>
                  </a:cubicBezTo>
                  <a:lnTo>
                    <a:pt x="11193" y="32409"/>
                  </a:lnTo>
                  <a:cubicBezTo>
                    <a:pt x="10919" y="32290"/>
                    <a:pt x="10645" y="32159"/>
                    <a:pt x="10371" y="32016"/>
                  </a:cubicBezTo>
                  <a:lnTo>
                    <a:pt x="10133" y="31909"/>
                  </a:lnTo>
                  <a:cubicBezTo>
                    <a:pt x="10073" y="31873"/>
                    <a:pt x="9990" y="31838"/>
                    <a:pt x="9919" y="31790"/>
                  </a:cubicBezTo>
                  <a:cubicBezTo>
                    <a:pt x="9562" y="31612"/>
                    <a:pt x="9204" y="31409"/>
                    <a:pt x="8847" y="31207"/>
                  </a:cubicBezTo>
                  <a:cubicBezTo>
                    <a:pt x="8788" y="31171"/>
                    <a:pt x="8728" y="31135"/>
                    <a:pt x="8669" y="31100"/>
                  </a:cubicBezTo>
                  <a:cubicBezTo>
                    <a:pt x="8061" y="30707"/>
                    <a:pt x="7049" y="30052"/>
                    <a:pt x="6371" y="29504"/>
                  </a:cubicBezTo>
                  <a:cubicBezTo>
                    <a:pt x="6168" y="29337"/>
                    <a:pt x="5930" y="29135"/>
                    <a:pt x="5680" y="28909"/>
                  </a:cubicBezTo>
                  <a:lnTo>
                    <a:pt x="5287" y="28575"/>
                  </a:lnTo>
                  <a:lnTo>
                    <a:pt x="5228" y="28516"/>
                  </a:lnTo>
                  <a:cubicBezTo>
                    <a:pt x="5073" y="28361"/>
                    <a:pt x="4894" y="28183"/>
                    <a:pt x="4716" y="28004"/>
                  </a:cubicBezTo>
                  <a:cubicBezTo>
                    <a:pt x="4573" y="27861"/>
                    <a:pt x="4430" y="27718"/>
                    <a:pt x="4287" y="27575"/>
                  </a:cubicBezTo>
                  <a:cubicBezTo>
                    <a:pt x="3989" y="27278"/>
                    <a:pt x="3549" y="26742"/>
                    <a:pt x="3108" y="26158"/>
                  </a:cubicBezTo>
                  <a:lnTo>
                    <a:pt x="3037" y="26075"/>
                  </a:lnTo>
                  <a:lnTo>
                    <a:pt x="2977" y="25980"/>
                  </a:lnTo>
                  <a:cubicBezTo>
                    <a:pt x="2501" y="25337"/>
                    <a:pt x="2120" y="24742"/>
                    <a:pt x="1906" y="24301"/>
                  </a:cubicBezTo>
                  <a:cubicBezTo>
                    <a:pt x="1834" y="24158"/>
                    <a:pt x="1763" y="24015"/>
                    <a:pt x="1680" y="23861"/>
                  </a:cubicBezTo>
                  <a:lnTo>
                    <a:pt x="1287" y="23063"/>
                  </a:lnTo>
                  <a:cubicBezTo>
                    <a:pt x="1227" y="22908"/>
                    <a:pt x="1168" y="22753"/>
                    <a:pt x="1108" y="22599"/>
                  </a:cubicBezTo>
                  <a:cubicBezTo>
                    <a:pt x="989" y="22301"/>
                    <a:pt x="882" y="22027"/>
                    <a:pt x="799" y="21789"/>
                  </a:cubicBezTo>
                  <a:cubicBezTo>
                    <a:pt x="596" y="21205"/>
                    <a:pt x="382" y="20348"/>
                    <a:pt x="263" y="19658"/>
                  </a:cubicBezTo>
                  <a:cubicBezTo>
                    <a:pt x="167" y="19074"/>
                    <a:pt x="60" y="18146"/>
                    <a:pt x="72" y="17407"/>
                  </a:cubicBezTo>
                  <a:cubicBezTo>
                    <a:pt x="84" y="16622"/>
                    <a:pt x="144" y="15502"/>
                    <a:pt x="334" y="14693"/>
                  </a:cubicBezTo>
                  <a:lnTo>
                    <a:pt x="358" y="14609"/>
                  </a:lnTo>
                  <a:cubicBezTo>
                    <a:pt x="441" y="14109"/>
                    <a:pt x="501" y="13895"/>
                    <a:pt x="679" y="13312"/>
                  </a:cubicBezTo>
                  <a:lnTo>
                    <a:pt x="918" y="12633"/>
                  </a:lnTo>
                  <a:cubicBezTo>
                    <a:pt x="989" y="12407"/>
                    <a:pt x="1072" y="12204"/>
                    <a:pt x="1132" y="12026"/>
                  </a:cubicBezTo>
                  <a:cubicBezTo>
                    <a:pt x="1406" y="11311"/>
                    <a:pt x="1906" y="10418"/>
                    <a:pt x="2108" y="10061"/>
                  </a:cubicBezTo>
                  <a:cubicBezTo>
                    <a:pt x="2299" y="9728"/>
                    <a:pt x="2549" y="9347"/>
                    <a:pt x="2858" y="8906"/>
                  </a:cubicBezTo>
                  <a:lnTo>
                    <a:pt x="2906" y="8847"/>
                  </a:lnTo>
                  <a:cubicBezTo>
                    <a:pt x="3620" y="7859"/>
                    <a:pt x="4454" y="6894"/>
                    <a:pt x="5144" y="6275"/>
                  </a:cubicBezTo>
                  <a:cubicBezTo>
                    <a:pt x="6299" y="5239"/>
                    <a:pt x="6573" y="5001"/>
                    <a:pt x="7787" y="4168"/>
                  </a:cubicBezTo>
                  <a:cubicBezTo>
                    <a:pt x="8371" y="3775"/>
                    <a:pt x="8752" y="3549"/>
                    <a:pt x="9288" y="3263"/>
                  </a:cubicBezTo>
                  <a:lnTo>
                    <a:pt x="9454" y="3168"/>
                  </a:lnTo>
                  <a:cubicBezTo>
                    <a:pt x="9752" y="3001"/>
                    <a:pt x="10121" y="2810"/>
                    <a:pt x="10597" y="2572"/>
                  </a:cubicBezTo>
                  <a:cubicBezTo>
                    <a:pt x="10776" y="2489"/>
                    <a:pt x="11752" y="1989"/>
                    <a:pt x="13348" y="1453"/>
                  </a:cubicBezTo>
                  <a:cubicBezTo>
                    <a:pt x="13717" y="1334"/>
                    <a:pt x="14086" y="1215"/>
                    <a:pt x="14455" y="1108"/>
                  </a:cubicBezTo>
                  <a:cubicBezTo>
                    <a:pt x="14538" y="1084"/>
                    <a:pt x="14622" y="1060"/>
                    <a:pt x="14705" y="1036"/>
                  </a:cubicBezTo>
                  <a:lnTo>
                    <a:pt x="14776" y="1024"/>
                  </a:lnTo>
                  <a:cubicBezTo>
                    <a:pt x="15169" y="917"/>
                    <a:pt x="15562" y="810"/>
                    <a:pt x="15955" y="727"/>
                  </a:cubicBezTo>
                  <a:cubicBezTo>
                    <a:pt x="17872" y="298"/>
                    <a:pt x="19872" y="72"/>
                    <a:pt x="21896" y="72"/>
                  </a:cubicBezTo>
                  <a:close/>
                  <a:moveTo>
                    <a:pt x="22015" y="1"/>
                  </a:moveTo>
                  <a:cubicBezTo>
                    <a:pt x="19944" y="1"/>
                    <a:pt x="17896" y="215"/>
                    <a:pt x="15931" y="655"/>
                  </a:cubicBezTo>
                  <a:cubicBezTo>
                    <a:pt x="15550" y="751"/>
                    <a:pt x="15146" y="846"/>
                    <a:pt x="14753" y="953"/>
                  </a:cubicBezTo>
                  <a:lnTo>
                    <a:pt x="14681" y="977"/>
                  </a:lnTo>
                  <a:cubicBezTo>
                    <a:pt x="14610" y="989"/>
                    <a:pt x="14526" y="1013"/>
                    <a:pt x="14431" y="1048"/>
                  </a:cubicBezTo>
                  <a:cubicBezTo>
                    <a:pt x="14062" y="1155"/>
                    <a:pt x="13693" y="1263"/>
                    <a:pt x="13288" y="1405"/>
                  </a:cubicBezTo>
                  <a:cubicBezTo>
                    <a:pt x="11728" y="1929"/>
                    <a:pt x="10740" y="2417"/>
                    <a:pt x="10562" y="2513"/>
                  </a:cubicBezTo>
                  <a:cubicBezTo>
                    <a:pt x="10097" y="2751"/>
                    <a:pt x="9728" y="2941"/>
                    <a:pt x="9419" y="3108"/>
                  </a:cubicBezTo>
                  <a:cubicBezTo>
                    <a:pt x="9419" y="3108"/>
                    <a:pt x="9300" y="3168"/>
                    <a:pt x="9252" y="3191"/>
                  </a:cubicBezTo>
                  <a:cubicBezTo>
                    <a:pt x="8716" y="3489"/>
                    <a:pt x="8335" y="3715"/>
                    <a:pt x="7752" y="4108"/>
                  </a:cubicBezTo>
                  <a:cubicBezTo>
                    <a:pt x="6537" y="4942"/>
                    <a:pt x="6263" y="5192"/>
                    <a:pt x="5097" y="6216"/>
                  </a:cubicBezTo>
                  <a:cubicBezTo>
                    <a:pt x="4406" y="6847"/>
                    <a:pt x="3561" y="7811"/>
                    <a:pt x="2846" y="8799"/>
                  </a:cubicBezTo>
                  <a:cubicBezTo>
                    <a:pt x="2846" y="8799"/>
                    <a:pt x="2799" y="8871"/>
                    <a:pt x="2763" y="8906"/>
                  </a:cubicBezTo>
                  <a:cubicBezTo>
                    <a:pt x="2489" y="9311"/>
                    <a:pt x="2239" y="9692"/>
                    <a:pt x="2049" y="10026"/>
                  </a:cubicBezTo>
                  <a:cubicBezTo>
                    <a:pt x="1846" y="10383"/>
                    <a:pt x="1346" y="11276"/>
                    <a:pt x="1072" y="12002"/>
                  </a:cubicBezTo>
                  <a:cubicBezTo>
                    <a:pt x="1001" y="12181"/>
                    <a:pt x="929" y="12395"/>
                    <a:pt x="858" y="12609"/>
                  </a:cubicBezTo>
                  <a:lnTo>
                    <a:pt x="608" y="13300"/>
                  </a:lnTo>
                  <a:cubicBezTo>
                    <a:pt x="441" y="13871"/>
                    <a:pt x="370" y="14097"/>
                    <a:pt x="287" y="14586"/>
                  </a:cubicBezTo>
                  <a:lnTo>
                    <a:pt x="263" y="14681"/>
                  </a:lnTo>
                  <a:cubicBezTo>
                    <a:pt x="72" y="15491"/>
                    <a:pt x="13" y="16610"/>
                    <a:pt x="1" y="17407"/>
                  </a:cubicBezTo>
                  <a:cubicBezTo>
                    <a:pt x="1" y="18146"/>
                    <a:pt x="108" y="19086"/>
                    <a:pt x="203" y="19670"/>
                  </a:cubicBezTo>
                  <a:cubicBezTo>
                    <a:pt x="310" y="20372"/>
                    <a:pt x="525" y="21229"/>
                    <a:pt x="727" y="21813"/>
                  </a:cubicBezTo>
                  <a:cubicBezTo>
                    <a:pt x="810" y="22051"/>
                    <a:pt x="918" y="22325"/>
                    <a:pt x="1049" y="22622"/>
                  </a:cubicBezTo>
                  <a:cubicBezTo>
                    <a:pt x="1108" y="22777"/>
                    <a:pt x="1168" y="22932"/>
                    <a:pt x="1227" y="23099"/>
                  </a:cubicBezTo>
                  <a:lnTo>
                    <a:pt x="1620" y="23896"/>
                  </a:lnTo>
                  <a:cubicBezTo>
                    <a:pt x="1691" y="24051"/>
                    <a:pt x="1763" y="24194"/>
                    <a:pt x="1834" y="24337"/>
                  </a:cubicBezTo>
                  <a:cubicBezTo>
                    <a:pt x="2061" y="24777"/>
                    <a:pt x="2442" y="25373"/>
                    <a:pt x="2918" y="26028"/>
                  </a:cubicBezTo>
                  <a:lnTo>
                    <a:pt x="2977" y="26111"/>
                  </a:lnTo>
                  <a:lnTo>
                    <a:pt x="3049" y="26194"/>
                  </a:lnTo>
                  <a:cubicBezTo>
                    <a:pt x="3489" y="26790"/>
                    <a:pt x="3930" y="27325"/>
                    <a:pt x="4239" y="27623"/>
                  </a:cubicBezTo>
                  <a:cubicBezTo>
                    <a:pt x="4382" y="27766"/>
                    <a:pt x="4525" y="27909"/>
                    <a:pt x="4668" y="28052"/>
                  </a:cubicBezTo>
                  <a:cubicBezTo>
                    <a:pt x="4847" y="28230"/>
                    <a:pt x="5025" y="28409"/>
                    <a:pt x="5180" y="28564"/>
                  </a:cubicBezTo>
                  <a:lnTo>
                    <a:pt x="5240" y="28623"/>
                  </a:lnTo>
                  <a:lnTo>
                    <a:pt x="5632" y="28956"/>
                  </a:lnTo>
                  <a:cubicBezTo>
                    <a:pt x="5882" y="29195"/>
                    <a:pt x="6121" y="29397"/>
                    <a:pt x="6323" y="29564"/>
                  </a:cubicBezTo>
                  <a:cubicBezTo>
                    <a:pt x="7002" y="30111"/>
                    <a:pt x="8026" y="30766"/>
                    <a:pt x="8633" y="31159"/>
                  </a:cubicBezTo>
                  <a:cubicBezTo>
                    <a:pt x="8692" y="31195"/>
                    <a:pt x="8752" y="31231"/>
                    <a:pt x="8811" y="31266"/>
                  </a:cubicBezTo>
                  <a:cubicBezTo>
                    <a:pt x="9169" y="31469"/>
                    <a:pt x="9526" y="31671"/>
                    <a:pt x="9883" y="31850"/>
                  </a:cubicBezTo>
                  <a:cubicBezTo>
                    <a:pt x="9966" y="31897"/>
                    <a:pt x="10038" y="31933"/>
                    <a:pt x="10109" y="31969"/>
                  </a:cubicBezTo>
                  <a:lnTo>
                    <a:pt x="10335" y="32088"/>
                  </a:lnTo>
                  <a:cubicBezTo>
                    <a:pt x="10621" y="32219"/>
                    <a:pt x="10895" y="32350"/>
                    <a:pt x="11169" y="32469"/>
                  </a:cubicBezTo>
                  <a:lnTo>
                    <a:pt x="11371" y="32564"/>
                  </a:lnTo>
                  <a:cubicBezTo>
                    <a:pt x="11514" y="32624"/>
                    <a:pt x="11681" y="32695"/>
                    <a:pt x="11895" y="32778"/>
                  </a:cubicBezTo>
                  <a:cubicBezTo>
                    <a:pt x="12121" y="32874"/>
                    <a:pt x="12348" y="32957"/>
                    <a:pt x="12574" y="33052"/>
                  </a:cubicBezTo>
                  <a:cubicBezTo>
                    <a:pt x="12645" y="33076"/>
                    <a:pt x="12705" y="33100"/>
                    <a:pt x="12764" y="33124"/>
                  </a:cubicBezTo>
                  <a:lnTo>
                    <a:pt x="12919" y="33171"/>
                  </a:lnTo>
                  <a:cubicBezTo>
                    <a:pt x="13264" y="33302"/>
                    <a:pt x="13622" y="33409"/>
                    <a:pt x="13967" y="33517"/>
                  </a:cubicBezTo>
                  <a:lnTo>
                    <a:pt x="14038" y="33540"/>
                  </a:lnTo>
                  <a:cubicBezTo>
                    <a:pt x="14110" y="33564"/>
                    <a:pt x="14193" y="33588"/>
                    <a:pt x="14288" y="33612"/>
                  </a:cubicBezTo>
                  <a:cubicBezTo>
                    <a:pt x="14610" y="33707"/>
                    <a:pt x="14943" y="33802"/>
                    <a:pt x="15277" y="33886"/>
                  </a:cubicBezTo>
                  <a:lnTo>
                    <a:pt x="15348" y="33898"/>
                  </a:lnTo>
                  <a:lnTo>
                    <a:pt x="15419" y="33921"/>
                  </a:lnTo>
                  <a:cubicBezTo>
                    <a:pt x="15777" y="34005"/>
                    <a:pt x="16158" y="34088"/>
                    <a:pt x="16515" y="34159"/>
                  </a:cubicBezTo>
                  <a:lnTo>
                    <a:pt x="16598" y="34183"/>
                  </a:lnTo>
                  <a:cubicBezTo>
                    <a:pt x="16693" y="34195"/>
                    <a:pt x="16812" y="34219"/>
                    <a:pt x="16955" y="34243"/>
                  </a:cubicBezTo>
                  <a:cubicBezTo>
                    <a:pt x="17217" y="34290"/>
                    <a:pt x="17467" y="34338"/>
                    <a:pt x="17717" y="34374"/>
                  </a:cubicBezTo>
                  <a:cubicBezTo>
                    <a:pt x="17765" y="34374"/>
                    <a:pt x="17813" y="34386"/>
                    <a:pt x="17860" y="34398"/>
                  </a:cubicBezTo>
                  <a:lnTo>
                    <a:pt x="18003" y="34409"/>
                  </a:lnTo>
                  <a:cubicBezTo>
                    <a:pt x="18325" y="34457"/>
                    <a:pt x="18634" y="34493"/>
                    <a:pt x="18944" y="34529"/>
                  </a:cubicBezTo>
                  <a:lnTo>
                    <a:pt x="19098" y="34552"/>
                  </a:lnTo>
                  <a:cubicBezTo>
                    <a:pt x="19301" y="34564"/>
                    <a:pt x="19539" y="34588"/>
                    <a:pt x="19718" y="34600"/>
                  </a:cubicBezTo>
                  <a:cubicBezTo>
                    <a:pt x="19813" y="34600"/>
                    <a:pt x="19908" y="34612"/>
                    <a:pt x="20003" y="34612"/>
                  </a:cubicBezTo>
                  <a:cubicBezTo>
                    <a:pt x="20110" y="34624"/>
                    <a:pt x="20230" y="34636"/>
                    <a:pt x="20337" y="34648"/>
                  </a:cubicBezTo>
                  <a:lnTo>
                    <a:pt x="20515" y="34648"/>
                  </a:lnTo>
                  <a:cubicBezTo>
                    <a:pt x="20872" y="34660"/>
                    <a:pt x="21230" y="34671"/>
                    <a:pt x="21563" y="34683"/>
                  </a:cubicBezTo>
                  <a:lnTo>
                    <a:pt x="21896" y="34683"/>
                  </a:lnTo>
                  <a:cubicBezTo>
                    <a:pt x="22575" y="34683"/>
                    <a:pt x="23278" y="34660"/>
                    <a:pt x="24016" y="34600"/>
                  </a:cubicBezTo>
                  <a:cubicBezTo>
                    <a:pt x="24075" y="34588"/>
                    <a:pt x="24135" y="34588"/>
                    <a:pt x="24206" y="34576"/>
                  </a:cubicBezTo>
                  <a:cubicBezTo>
                    <a:pt x="24528" y="34552"/>
                    <a:pt x="24861" y="34517"/>
                    <a:pt x="25194" y="34481"/>
                  </a:cubicBezTo>
                  <a:cubicBezTo>
                    <a:pt x="25194" y="34481"/>
                    <a:pt x="25266" y="34469"/>
                    <a:pt x="25325" y="34457"/>
                  </a:cubicBezTo>
                  <a:cubicBezTo>
                    <a:pt x="26790" y="34279"/>
                    <a:pt x="27766" y="34040"/>
                    <a:pt x="27802" y="34028"/>
                  </a:cubicBezTo>
                  <a:cubicBezTo>
                    <a:pt x="28147" y="33945"/>
                    <a:pt x="28504" y="33862"/>
                    <a:pt x="28802" y="33778"/>
                  </a:cubicBezTo>
                  <a:lnTo>
                    <a:pt x="29052" y="33719"/>
                  </a:lnTo>
                  <a:cubicBezTo>
                    <a:pt x="29123" y="33695"/>
                    <a:pt x="29195" y="33683"/>
                    <a:pt x="29254" y="33659"/>
                  </a:cubicBezTo>
                  <a:cubicBezTo>
                    <a:pt x="29635" y="33552"/>
                    <a:pt x="29969" y="33445"/>
                    <a:pt x="30350" y="33314"/>
                  </a:cubicBezTo>
                  <a:lnTo>
                    <a:pt x="30433" y="33290"/>
                  </a:lnTo>
                  <a:lnTo>
                    <a:pt x="30588" y="33231"/>
                  </a:lnTo>
                  <a:cubicBezTo>
                    <a:pt x="30874" y="33136"/>
                    <a:pt x="31219" y="33005"/>
                    <a:pt x="31695" y="32826"/>
                  </a:cubicBezTo>
                  <a:cubicBezTo>
                    <a:pt x="32112" y="32671"/>
                    <a:pt x="32600" y="32457"/>
                    <a:pt x="33148" y="32195"/>
                  </a:cubicBezTo>
                  <a:lnTo>
                    <a:pt x="33231" y="32147"/>
                  </a:lnTo>
                  <a:cubicBezTo>
                    <a:pt x="33624" y="31957"/>
                    <a:pt x="34029" y="31743"/>
                    <a:pt x="34434" y="31516"/>
                  </a:cubicBezTo>
                  <a:cubicBezTo>
                    <a:pt x="34708" y="31373"/>
                    <a:pt x="35255" y="31064"/>
                    <a:pt x="36017" y="30552"/>
                  </a:cubicBezTo>
                  <a:cubicBezTo>
                    <a:pt x="36374" y="30314"/>
                    <a:pt x="36732" y="30052"/>
                    <a:pt x="37077" y="29790"/>
                  </a:cubicBezTo>
                  <a:lnTo>
                    <a:pt x="37148" y="29742"/>
                  </a:lnTo>
                  <a:cubicBezTo>
                    <a:pt x="37184" y="29707"/>
                    <a:pt x="37220" y="29683"/>
                    <a:pt x="37255" y="29647"/>
                  </a:cubicBezTo>
                  <a:cubicBezTo>
                    <a:pt x="37756" y="29266"/>
                    <a:pt x="38208" y="28861"/>
                    <a:pt x="38637" y="28468"/>
                  </a:cubicBezTo>
                  <a:cubicBezTo>
                    <a:pt x="39018" y="28111"/>
                    <a:pt x="39911" y="27266"/>
                    <a:pt x="40875" y="25908"/>
                  </a:cubicBezTo>
                  <a:lnTo>
                    <a:pt x="40946" y="25825"/>
                  </a:lnTo>
                  <a:lnTo>
                    <a:pt x="40994" y="25730"/>
                  </a:lnTo>
                  <a:cubicBezTo>
                    <a:pt x="41244" y="25385"/>
                    <a:pt x="41470" y="25027"/>
                    <a:pt x="41696" y="24658"/>
                  </a:cubicBezTo>
                  <a:cubicBezTo>
                    <a:pt x="42054" y="24051"/>
                    <a:pt x="42375" y="23396"/>
                    <a:pt x="42673" y="22670"/>
                  </a:cubicBezTo>
                  <a:cubicBezTo>
                    <a:pt x="42839" y="22253"/>
                    <a:pt x="42994" y="21837"/>
                    <a:pt x="43125" y="21396"/>
                  </a:cubicBezTo>
                  <a:cubicBezTo>
                    <a:pt x="43280" y="20872"/>
                    <a:pt x="43351" y="20634"/>
                    <a:pt x="43435" y="20193"/>
                  </a:cubicBezTo>
                  <a:cubicBezTo>
                    <a:pt x="43447" y="20134"/>
                    <a:pt x="43459" y="20074"/>
                    <a:pt x="43471" y="20003"/>
                  </a:cubicBezTo>
                  <a:cubicBezTo>
                    <a:pt x="43554" y="19574"/>
                    <a:pt x="43613" y="19134"/>
                    <a:pt x="43673" y="18598"/>
                  </a:cubicBezTo>
                  <a:cubicBezTo>
                    <a:pt x="43709" y="18158"/>
                    <a:pt x="43732" y="17717"/>
                    <a:pt x="43732" y="17276"/>
                  </a:cubicBezTo>
                  <a:cubicBezTo>
                    <a:pt x="43732" y="16514"/>
                    <a:pt x="43673" y="15752"/>
                    <a:pt x="43542" y="15014"/>
                  </a:cubicBezTo>
                  <a:cubicBezTo>
                    <a:pt x="43471" y="14586"/>
                    <a:pt x="43375" y="14145"/>
                    <a:pt x="43244" y="13669"/>
                  </a:cubicBezTo>
                  <a:cubicBezTo>
                    <a:pt x="43244" y="13657"/>
                    <a:pt x="43232" y="13633"/>
                    <a:pt x="43220" y="13597"/>
                  </a:cubicBezTo>
                  <a:cubicBezTo>
                    <a:pt x="42625" y="11395"/>
                    <a:pt x="41506" y="9347"/>
                    <a:pt x="39887" y="7478"/>
                  </a:cubicBezTo>
                  <a:cubicBezTo>
                    <a:pt x="39851" y="7454"/>
                    <a:pt x="39827" y="7418"/>
                    <a:pt x="39803" y="7394"/>
                  </a:cubicBezTo>
                  <a:cubicBezTo>
                    <a:pt x="39399" y="6930"/>
                    <a:pt x="38958" y="6489"/>
                    <a:pt x="38506" y="6061"/>
                  </a:cubicBezTo>
                  <a:cubicBezTo>
                    <a:pt x="37529" y="5156"/>
                    <a:pt x="36410" y="4322"/>
                    <a:pt x="35184" y="3572"/>
                  </a:cubicBezTo>
                  <a:lnTo>
                    <a:pt x="35112" y="3525"/>
                  </a:lnTo>
                  <a:cubicBezTo>
                    <a:pt x="35029" y="3477"/>
                    <a:pt x="34934" y="3429"/>
                    <a:pt x="34827" y="3370"/>
                  </a:cubicBezTo>
                  <a:cubicBezTo>
                    <a:pt x="34327" y="3072"/>
                    <a:pt x="33910" y="2858"/>
                    <a:pt x="33636" y="2715"/>
                  </a:cubicBezTo>
                  <a:cubicBezTo>
                    <a:pt x="32898" y="2334"/>
                    <a:pt x="31993" y="1941"/>
                    <a:pt x="30993" y="1572"/>
                  </a:cubicBezTo>
                  <a:lnTo>
                    <a:pt x="30921" y="1548"/>
                  </a:lnTo>
                  <a:cubicBezTo>
                    <a:pt x="30052" y="1239"/>
                    <a:pt x="29183" y="977"/>
                    <a:pt x="28397" y="786"/>
                  </a:cubicBezTo>
                  <a:cubicBezTo>
                    <a:pt x="28123" y="715"/>
                    <a:pt x="27707" y="620"/>
                    <a:pt x="27135" y="512"/>
                  </a:cubicBezTo>
                  <a:cubicBezTo>
                    <a:pt x="27111" y="501"/>
                    <a:pt x="27088" y="501"/>
                    <a:pt x="27040" y="489"/>
                  </a:cubicBezTo>
                  <a:cubicBezTo>
                    <a:pt x="26671" y="417"/>
                    <a:pt x="26278" y="346"/>
                    <a:pt x="25861" y="286"/>
                  </a:cubicBezTo>
                  <a:cubicBezTo>
                    <a:pt x="25468" y="227"/>
                    <a:pt x="25063" y="179"/>
                    <a:pt x="24599" y="131"/>
                  </a:cubicBezTo>
                  <a:cubicBezTo>
                    <a:pt x="24218" y="96"/>
                    <a:pt x="23813" y="72"/>
                    <a:pt x="23397" y="48"/>
                  </a:cubicBezTo>
                  <a:cubicBezTo>
                    <a:pt x="22980" y="24"/>
                    <a:pt x="22575" y="12"/>
                    <a:pt x="22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319;p36"/>
            <p:cNvSpPr/>
            <p:nvPr/>
          </p:nvSpPr>
          <p:spPr>
            <a:xfrm>
              <a:off x="1414450" y="1531575"/>
              <a:ext cx="1101650" cy="865300"/>
            </a:xfrm>
            <a:custGeom>
              <a:avLst/>
              <a:gdLst/>
              <a:ahLst/>
              <a:cxnLst/>
              <a:rect l="l" t="t" r="r" b="b"/>
              <a:pathLst>
                <a:path w="44066" h="34612" extrusionOk="0">
                  <a:moveTo>
                    <a:pt x="22146" y="0"/>
                  </a:moveTo>
                  <a:cubicBezTo>
                    <a:pt x="21777" y="0"/>
                    <a:pt x="21277" y="12"/>
                    <a:pt x="20920" y="24"/>
                  </a:cubicBezTo>
                  <a:lnTo>
                    <a:pt x="19693" y="84"/>
                  </a:lnTo>
                  <a:cubicBezTo>
                    <a:pt x="19312" y="119"/>
                    <a:pt x="18812" y="179"/>
                    <a:pt x="18443" y="215"/>
                  </a:cubicBezTo>
                  <a:lnTo>
                    <a:pt x="17205" y="405"/>
                  </a:lnTo>
                  <a:cubicBezTo>
                    <a:pt x="16812" y="465"/>
                    <a:pt x="16300" y="584"/>
                    <a:pt x="15907" y="655"/>
                  </a:cubicBezTo>
                  <a:lnTo>
                    <a:pt x="14657" y="965"/>
                  </a:lnTo>
                  <a:cubicBezTo>
                    <a:pt x="14240" y="1084"/>
                    <a:pt x="13693" y="1262"/>
                    <a:pt x="13276" y="1393"/>
                  </a:cubicBezTo>
                  <a:lnTo>
                    <a:pt x="12014" y="1858"/>
                  </a:lnTo>
                  <a:cubicBezTo>
                    <a:pt x="11573" y="2036"/>
                    <a:pt x="10978" y="2310"/>
                    <a:pt x="10538" y="2512"/>
                  </a:cubicBezTo>
                  <a:lnTo>
                    <a:pt x="9287" y="3155"/>
                  </a:lnTo>
                  <a:cubicBezTo>
                    <a:pt x="8811" y="3429"/>
                    <a:pt x="8192" y="3822"/>
                    <a:pt x="7740" y="4108"/>
                  </a:cubicBezTo>
                  <a:lnTo>
                    <a:pt x="6585" y="4941"/>
                  </a:lnTo>
                  <a:cubicBezTo>
                    <a:pt x="6120" y="5298"/>
                    <a:pt x="5537" y="5822"/>
                    <a:pt x="5084" y="6215"/>
                  </a:cubicBezTo>
                  <a:lnTo>
                    <a:pt x="4108" y="7215"/>
                  </a:lnTo>
                  <a:cubicBezTo>
                    <a:pt x="3691" y="7692"/>
                    <a:pt x="3179" y="8346"/>
                    <a:pt x="2798" y="8847"/>
                  </a:cubicBezTo>
                  <a:lnTo>
                    <a:pt x="2036" y="10013"/>
                  </a:lnTo>
                  <a:cubicBezTo>
                    <a:pt x="1727" y="10585"/>
                    <a:pt x="1346" y="11383"/>
                    <a:pt x="1072" y="11978"/>
                  </a:cubicBezTo>
                  <a:lnTo>
                    <a:pt x="608" y="13264"/>
                  </a:lnTo>
                  <a:cubicBezTo>
                    <a:pt x="334" y="14192"/>
                    <a:pt x="334" y="14228"/>
                    <a:pt x="72" y="16002"/>
                  </a:cubicBezTo>
                  <a:lnTo>
                    <a:pt x="1" y="17371"/>
                  </a:lnTo>
                  <a:cubicBezTo>
                    <a:pt x="24" y="18050"/>
                    <a:pt x="120" y="18955"/>
                    <a:pt x="203" y="19634"/>
                  </a:cubicBezTo>
                  <a:lnTo>
                    <a:pt x="489" y="20967"/>
                  </a:lnTo>
                  <a:cubicBezTo>
                    <a:pt x="679" y="21598"/>
                    <a:pt x="989" y="22432"/>
                    <a:pt x="1227" y="23039"/>
                  </a:cubicBezTo>
                  <a:lnTo>
                    <a:pt x="1834" y="24277"/>
                  </a:lnTo>
                  <a:cubicBezTo>
                    <a:pt x="2156" y="24825"/>
                    <a:pt x="2620" y="25527"/>
                    <a:pt x="2977" y="26051"/>
                  </a:cubicBezTo>
                  <a:lnTo>
                    <a:pt x="3846" y="27146"/>
                  </a:lnTo>
                  <a:cubicBezTo>
                    <a:pt x="4251" y="27587"/>
                    <a:pt x="4811" y="28147"/>
                    <a:pt x="5227" y="28563"/>
                  </a:cubicBezTo>
                  <a:lnTo>
                    <a:pt x="6311" y="29492"/>
                  </a:lnTo>
                  <a:cubicBezTo>
                    <a:pt x="6882" y="29921"/>
                    <a:pt x="7632" y="30444"/>
                    <a:pt x="8275" y="30873"/>
                  </a:cubicBezTo>
                  <a:cubicBezTo>
                    <a:pt x="8383" y="30945"/>
                    <a:pt x="8502" y="31028"/>
                    <a:pt x="8609" y="31087"/>
                  </a:cubicBezTo>
                  <a:cubicBezTo>
                    <a:pt x="9049" y="31349"/>
                    <a:pt x="9645" y="31659"/>
                    <a:pt x="10085" y="31909"/>
                  </a:cubicBezTo>
                  <a:lnTo>
                    <a:pt x="11347" y="32504"/>
                  </a:lnTo>
                  <a:cubicBezTo>
                    <a:pt x="11764" y="32671"/>
                    <a:pt x="12323" y="32885"/>
                    <a:pt x="12740" y="33052"/>
                  </a:cubicBezTo>
                  <a:lnTo>
                    <a:pt x="14014" y="33469"/>
                  </a:lnTo>
                  <a:cubicBezTo>
                    <a:pt x="14395" y="33588"/>
                    <a:pt x="14931" y="33731"/>
                    <a:pt x="15324" y="33838"/>
                  </a:cubicBezTo>
                  <a:lnTo>
                    <a:pt x="16574" y="34112"/>
                  </a:lnTo>
                  <a:cubicBezTo>
                    <a:pt x="16955" y="34183"/>
                    <a:pt x="17455" y="34254"/>
                    <a:pt x="17836" y="34326"/>
                  </a:cubicBezTo>
                  <a:lnTo>
                    <a:pt x="19074" y="34481"/>
                  </a:lnTo>
                  <a:cubicBezTo>
                    <a:pt x="19443" y="34516"/>
                    <a:pt x="19932" y="34540"/>
                    <a:pt x="20301" y="34576"/>
                  </a:cubicBezTo>
                  <a:lnTo>
                    <a:pt x="21527" y="34612"/>
                  </a:lnTo>
                  <a:cubicBezTo>
                    <a:pt x="21896" y="34612"/>
                    <a:pt x="22384" y="34600"/>
                    <a:pt x="22753" y="34600"/>
                  </a:cubicBezTo>
                  <a:lnTo>
                    <a:pt x="23980" y="34528"/>
                  </a:lnTo>
                  <a:cubicBezTo>
                    <a:pt x="24361" y="34493"/>
                    <a:pt x="24849" y="34433"/>
                    <a:pt x="25230" y="34397"/>
                  </a:cubicBezTo>
                  <a:lnTo>
                    <a:pt x="26468" y="34219"/>
                  </a:lnTo>
                  <a:cubicBezTo>
                    <a:pt x="26849" y="34147"/>
                    <a:pt x="27373" y="34040"/>
                    <a:pt x="27766" y="33957"/>
                  </a:cubicBezTo>
                  <a:lnTo>
                    <a:pt x="29016" y="33647"/>
                  </a:lnTo>
                  <a:cubicBezTo>
                    <a:pt x="29433" y="33528"/>
                    <a:pt x="29980" y="33350"/>
                    <a:pt x="30385" y="33219"/>
                  </a:cubicBezTo>
                  <a:lnTo>
                    <a:pt x="31647" y="32754"/>
                  </a:lnTo>
                  <a:cubicBezTo>
                    <a:pt x="32100" y="32576"/>
                    <a:pt x="32683" y="32302"/>
                    <a:pt x="33124" y="32111"/>
                  </a:cubicBezTo>
                  <a:lnTo>
                    <a:pt x="34386" y="31456"/>
                  </a:lnTo>
                  <a:cubicBezTo>
                    <a:pt x="34862" y="31183"/>
                    <a:pt x="35469" y="30790"/>
                    <a:pt x="35934" y="30504"/>
                  </a:cubicBezTo>
                  <a:lnTo>
                    <a:pt x="37088" y="29682"/>
                  </a:lnTo>
                  <a:cubicBezTo>
                    <a:pt x="37553" y="29313"/>
                    <a:pt x="38136" y="28789"/>
                    <a:pt x="38577" y="28408"/>
                  </a:cubicBezTo>
                  <a:lnTo>
                    <a:pt x="39565" y="27396"/>
                  </a:lnTo>
                  <a:cubicBezTo>
                    <a:pt x="39970" y="26920"/>
                    <a:pt x="40494" y="26265"/>
                    <a:pt x="40875" y="25765"/>
                  </a:cubicBezTo>
                  <a:lnTo>
                    <a:pt x="41625" y="24598"/>
                  </a:lnTo>
                  <a:cubicBezTo>
                    <a:pt x="41946" y="24027"/>
                    <a:pt x="42327" y="23229"/>
                    <a:pt x="42601" y="22634"/>
                  </a:cubicBezTo>
                  <a:lnTo>
                    <a:pt x="43054" y="21348"/>
                  </a:lnTo>
                  <a:cubicBezTo>
                    <a:pt x="43339" y="20431"/>
                    <a:pt x="43339" y="20396"/>
                    <a:pt x="43601" y="18610"/>
                  </a:cubicBezTo>
                  <a:lnTo>
                    <a:pt x="43661" y="17240"/>
                  </a:lnTo>
                  <a:cubicBezTo>
                    <a:pt x="43601" y="15597"/>
                    <a:pt x="43530" y="15264"/>
                    <a:pt x="43184" y="13645"/>
                  </a:cubicBezTo>
                  <a:lnTo>
                    <a:pt x="42911" y="12788"/>
                  </a:lnTo>
                  <a:lnTo>
                    <a:pt x="42673" y="12145"/>
                  </a:lnTo>
                  <a:lnTo>
                    <a:pt x="42673" y="12145"/>
                  </a:lnTo>
                  <a:cubicBezTo>
                    <a:pt x="43268" y="13753"/>
                    <a:pt x="44065" y="16467"/>
                    <a:pt x="43196" y="19907"/>
                  </a:cubicBezTo>
                  <a:cubicBezTo>
                    <a:pt x="41481" y="26699"/>
                    <a:pt x="34101" y="30703"/>
                    <a:pt x="26217" y="30703"/>
                  </a:cubicBezTo>
                  <a:cubicBezTo>
                    <a:pt x="19548" y="30703"/>
                    <a:pt x="12518" y="27838"/>
                    <a:pt x="8252" y="21372"/>
                  </a:cubicBezTo>
                  <a:cubicBezTo>
                    <a:pt x="8049" y="21003"/>
                    <a:pt x="7787" y="20527"/>
                    <a:pt x="7585" y="20169"/>
                  </a:cubicBezTo>
                  <a:cubicBezTo>
                    <a:pt x="6954" y="18991"/>
                    <a:pt x="6644" y="17598"/>
                    <a:pt x="6597" y="17336"/>
                  </a:cubicBezTo>
                  <a:cubicBezTo>
                    <a:pt x="4718" y="8173"/>
                    <a:pt x="13107" y="286"/>
                    <a:pt x="23564" y="286"/>
                  </a:cubicBezTo>
                  <a:cubicBezTo>
                    <a:pt x="27294" y="286"/>
                    <a:pt x="31287" y="1289"/>
                    <a:pt x="35172" y="3596"/>
                  </a:cubicBezTo>
                  <a:lnTo>
                    <a:pt x="35053" y="3524"/>
                  </a:lnTo>
                  <a:cubicBezTo>
                    <a:pt x="34624" y="3263"/>
                    <a:pt x="34029" y="2953"/>
                    <a:pt x="33576" y="2703"/>
                  </a:cubicBezTo>
                  <a:lnTo>
                    <a:pt x="32314" y="2120"/>
                  </a:lnTo>
                  <a:cubicBezTo>
                    <a:pt x="31909" y="1941"/>
                    <a:pt x="31350" y="1727"/>
                    <a:pt x="30921" y="1560"/>
                  </a:cubicBezTo>
                  <a:lnTo>
                    <a:pt x="29659" y="1143"/>
                  </a:lnTo>
                  <a:cubicBezTo>
                    <a:pt x="29266" y="1024"/>
                    <a:pt x="28742" y="893"/>
                    <a:pt x="28349" y="786"/>
                  </a:cubicBezTo>
                  <a:lnTo>
                    <a:pt x="27099" y="500"/>
                  </a:lnTo>
                  <a:cubicBezTo>
                    <a:pt x="26718" y="429"/>
                    <a:pt x="26218" y="357"/>
                    <a:pt x="25837" y="286"/>
                  </a:cubicBezTo>
                  <a:lnTo>
                    <a:pt x="24599" y="143"/>
                  </a:lnTo>
                  <a:cubicBezTo>
                    <a:pt x="24230" y="107"/>
                    <a:pt x="23742" y="72"/>
                    <a:pt x="23372" y="48"/>
                  </a:cubicBezTo>
                  <a:lnTo>
                    <a:pt x="221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320;p36"/>
            <p:cNvSpPr/>
            <p:nvPr/>
          </p:nvSpPr>
          <p:spPr>
            <a:xfrm>
              <a:off x="1413550" y="1530675"/>
              <a:ext cx="1104050" cy="867100"/>
            </a:xfrm>
            <a:custGeom>
              <a:avLst/>
              <a:gdLst/>
              <a:ahLst/>
              <a:cxnLst/>
              <a:rect l="l" t="t" r="r" b="b"/>
              <a:pathLst>
                <a:path w="44162" h="34684" extrusionOk="0">
                  <a:moveTo>
                    <a:pt x="22170" y="72"/>
                  </a:moveTo>
                  <a:lnTo>
                    <a:pt x="23397" y="120"/>
                  </a:lnTo>
                  <a:cubicBezTo>
                    <a:pt x="23516" y="120"/>
                    <a:pt x="23647" y="131"/>
                    <a:pt x="23789" y="143"/>
                  </a:cubicBezTo>
                  <a:cubicBezTo>
                    <a:pt x="24075" y="167"/>
                    <a:pt x="24385" y="191"/>
                    <a:pt x="24635" y="215"/>
                  </a:cubicBezTo>
                  <a:lnTo>
                    <a:pt x="25861" y="358"/>
                  </a:lnTo>
                  <a:cubicBezTo>
                    <a:pt x="25980" y="382"/>
                    <a:pt x="26111" y="405"/>
                    <a:pt x="26254" y="429"/>
                  </a:cubicBezTo>
                  <a:cubicBezTo>
                    <a:pt x="26552" y="477"/>
                    <a:pt x="26861" y="524"/>
                    <a:pt x="27123" y="572"/>
                  </a:cubicBezTo>
                  <a:lnTo>
                    <a:pt x="27349" y="632"/>
                  </a:lnTo>
                  <a:cubicBezTo>
                    <a:pt x="26079" y="400"/>
                    <a:pt x="24808" y="287"/>
                    <a:pt x="23537" y="287"/>
                  </a:cubicBezTo>
                  <a:cubicBezTo>
                    <a:pt x="23308" y="287"/>
                    <a:pt x="23078" y="291"/>
                    <a:pt x="22849" y="298"/>
                  </a:cubicBezTo>
                  <a:cubicBezTo>
                    <a:pt x="20920" y="370"/>
                    <a:pt x="19027" y="715"/>
                    <a:pt x="17229" y="1310"/>
                  </a:cubicBezTo>
                  <a:cubicBezTo>
                    <a:pt x="15491" y="1894"/>
                    <a:pt x="13883" y="2703"/>
                    <a:pt x="12443" y="3727"/>
                  </a:cubicBezTo>
                  <a:cubicBezTo>
                    <a:pt x="10204" y="5323"/>
                    <a:pt x="8466" y="7382"/>
                    <a:pt x="7430" y="9692"/>
                  </a:cubicBezTo>
                  <a:cubicBezTo>
                    <a:pt x="6906" y="10871"/>
                    <a:pt x="6561" y="12121"/>
                    <a:pt x="6418" y="13383"/>
                  </a:cubicBezTo>
                  <a:cubicBezTo>
                    <a:pt x="6263" y="14705"/>
                    <a:pt x="6323" y="16050"/>
                    <a:pt x="6597" y="17384"/>
                  </a:cubicBezTo>
                  <a:cubicBezTo>
                    <a:pt x="6656" y="17646"/>
                    <a:pt x="6954" y="19039"/>
                    <a:pt x="7597" y="20217"/>
                  </a:cubicBezTo>
                  <a:lnTo>
                    <a:pt x="8252" y="21420"/>
                  </a:lnTo>
                  <a:cubicBezTo>
                    <a:pt x="9490" y="23289"/>
                    <a:pt x="11002" y="24932"/>
                    <a:pt x="12740" y="26278"/>
                  </a:cubicBezTo>
                  <a:cubicBezTo>
                    <a:pt x="14372" y="27552"/>
                    <a:pt x="16217" y="28575"/>
                    <a:pt x="18205" y="29326"/>
                  </a:cubicBezTo>
                  <a:cubicBezTo>
                    <a:pt x="20099" y="30040"/>
                    <a:pt x="22099" y="30492"/>
                    <a:pt x="24159" y="30683"/>
                  </a:cubicBezTo>
                  <a:cubicBezTo>
                    <a:pt x="24863" y="30746"/>
                    <a:pt x="25567" y="30778"/>
                    <a:pt x="26270" y="30778"/>
                  </a:cubicBezTo>
                  <a:cubicBezTo>
                    <a:pt x="27551" y="30778"/>
                    <a:pt x="28827" y="30672"/>
                    <a:pt x="30088" y="30457"/>
                  </a:cubicBezTo>
                  <a:cubicBezTo>
                    <a:pt x="33303" y="29909"/>
                    <a:pt x="36220" y="28695"/>
                    <a:pt x="38518" y="26932"/>
                  </a:cubicBezTo>
                  <a:cubicBezTo>
                    <a:pt x="40946" y="25075"/>
                    <a:pt x="42589" y="22658"/>
                    <a:pt x="43268" y="19943"/>
                  </a:cubicBezTo>
                  <a:cubicBezTo>
                    <a:pt x="43518" y="18979"/>
                    <a:pt x="43637" y="18015"/>
                    <a:pt x="43649" y="17038"/>
                  </a:cubicBezTo>
                  <a:cubicBezTo>
                    <a:pt x="43661" y="17110"/>
                    <a:pt x="43661" y="17193"/>
                    <a:pt x="43661" y="17276"/>
                  </a:cubicBezTo>
                  <a:lnTo>
                    <a:pt x="43601" y="18646"/>
                  </a:lnTo>
                  <a:cubicBezTo>
                    <a:pt x="43340" y="20420"/>
                    <a:pt x="43340" y="20455"/>
                    <a:pt x="43066" y="21372"/>
                  </a:cubicBezTo>
                  <a:lnTo>
                    <a:pt x="42601" y="22658"/>
                  </a:lnTo>
                  <a:cubicBezTo>
                    <a:pt x="42339" y="23230"/>
                    <a:pt x="41958" y="24027"/>
                    <a:pt x="41637" y="24623"/>
                  </a:cubicBezTo>
                  <a:lnTo>
                    <a:pt x="40887" y="25777"/>
                  </a:lnTo>
                  <a:cubicBezTo>
                    <a:pt x="40482" y="26289"/>
                    <a:pt x="39982" y="26944"/>
                    <a:pt x="39577" y="27409"/>
                  </a:cubicBezTo>
                  <a:lnTo>
                    <a:pt x="38589" y="28409"/>
                  </a:lnTo>
                  <a:lnTo>
                    <a:pt x="38506" y="28492"/>
                  </a:lnTo>
                  <a:cubicBezTo>
                    <a:pt x="38065" y="28873"/>
                    <a:pt x="37529" y="29349"/>
                    <a:pt x="37101" y="29683"/>
                  </a:cubicBezTo>
                  <a:lnTo>
                    <a:pt x="35946" y="30516"/>
                  </a:lnTo>
                  <a:cubicBezTo>
                    <a:pt x="35862" y="30564"/>
                    <a:pt x="35779" y="30623"/>
                    <a:pt x="35684" y="30683"/>
                  </a:cubicBezTo>
                  <a:cubicBezTo>
                    <a:pt x="35267" y="30945"/>
                    <a:pt x="34791" y="31242"/>
                    <a:pt x="34410" y="31457"/>
                  </a:cubicBezTo>
                  <a:lnTo>
                    <a:pt x="33148" y="32112"/>
                  </a:lnTo>
                  <a:cubicBezTo>
                    <a:pt x="33041" y="32159"/>
                    <a:pt x="32922" y="32207"/>
                    <a:pt x="32791" y="32266"/>
                  </a:cubicBezTo>
                  <a:cubicBezTo>
                    <a:pt x="32422" y="32433"/>
                    <a:pt x="32005" y="32624"/>
                    <a:pt x="31671" y="32755"/>
                  </a:cubicBezTo>
                  <a:lnTo>
                    <a:pt x="30409" y="33219"/>
                  </a:lnTo>
                  <a:cubicBezTo>
                    <a:pt x="30290" y="33266"/>
                    <a:pt x="30159" y="33302"/>
                    <a:pt x="30028" y="33350"/>
                  </a:cubicBezTo>
                  <a:cubicBezTo>
                    <a:pt x="29707" y="33445"/>
                    <a:pt x="29338" y="33564"/>
                    <a:pt x="29040" y="33647"/>
                  </a:cubicBezTo>
                  <a:lnTo>
                    <a:pt x="27790" y="33957"/>
                  </a:lnTo>
                  <a:cubicBezTo>
                    <a:pt x="27671" y="33981"/>
                    <a:pt x="27540" y="34005"/>
                    <a:pt x="27397" y="34040"/>
                  </a:cubicBezTo>
                  <a:cubicBezTo>
                    <a:pt x="27088" y="34100"/>
                    <a:pt x="26766" y="34171"/>
                    <a:pt x="26492" y="34219"/>
                  </a:cubicBezTo>
                  <a:lnTo>
                    <a:pt x="25266" y="34398"/>
                  </a:lnTo>
                  <a:cubicBezTo>
                    <a:pt x="25147" y="34409"/>
                    <a:pt x="25004" y="34421"/>
                    <a:pt x="24873" y="34445"/>
                  </a:cubicBezTo>
                  <a:cubicBezTo>
                    <a:pt x="24575" y="34469"/>
                    <a:pt x="24266" y="34505"/>
                    <a:pt x="24016" y="34529"/>
                  </a:cubicBezTo>
                  <a:lnTo>
                    <a:pt x="22789" y="34600"/>
                  </a:lnTo>
                  <a:lnTo>
                    <a:pt x="22408" y="34600"/>
                  </a:lnTo>
                  <a:cubicBezTo>
                    <a:pt x="22111" y="34612"/>
                    <a:pt x="21813" y="34612"/>
                    <a:pt x="21563" y="34612"/>
                  </a:cubicBezTo>
                  <a:lnTo>
                    <a:pt x="20337" y="34576"/>
                  </a:lnTo>
                  <a:cubicBezTo>
                    <a:pt x="20218" y="34564"/>
                    <a:pt x="20087" y="34552"/>
                    <a:pt x="19956" y="34540"/>
                  </a:cubicBezTo>
                  <a:cubicBezTo>
                    <a:pt x="19658" y="34529"/>
                    <a:pt x="19360" y="34505"/>
                    <a:pt x="19110" y="34481"/>
                  </a:cubicBezTo>
                  <a:lnTo>
                    <a:pt x="17872" y="34326"/>
                  </a:lnTo>
                  <a:cubicBezTo>
                    <a:pt x="17753" y="34302"/>
                    <a:pt x="17622" y="34279"/>
                    <a:pt x="17491" y="34267"/>
                  </a:cubicBezTo>
                  <a:cubicBezTo>
                    <a:pt x="17182" y="34207"/>
                    <a:pt x="16872" y="34159"/>
                    <a:pt x="16622" y="34112"/>
                  </a:cubicBezTo>
                  <a:lnTo>
                    <a:pt x="15372" y="33838"/>
                  </a:lnTo>
                  <a:cubicBezTo>
                    <a:pt x="15241" y="33802"/>
                    <a:pt x="15110" y="33767"/>
                    <a:pt x="14979" y="33731"/>
                  </a:cubicBezTo>
                  <a:cubicBezTo>
                    <a:pt x="14657" y="33647"/>
                    <a:pt x="14324" y="33552"/>
                    <a:pt x="14050" y="33481"/>
                  </a:cubicBezTo>
                  <a:lnTo>
                    <a:pt x="12788" y="33052"/>
                  </a:lnTo>
                  <a:cubicBezTo>
                    <a:pt x="12669" y="33005"/>
                    <a:pt x="12550" y="32957"/>
                    <a:pt x="12419" y="32909"/>
                  </a:cubicBezTo>
                  <a:cubicBezTo>
                    <a:pt x="12074" y="32778"/>
                    <a:pt x="11693" y="32635"/>
                    <a:pt x="11407" y="32505"/>
                  </a:cubicBezTo>
                  <a:lnTo>
                    <a:pt x="10133" y="31909"/>
                  </a:lnTo>
                  <a:cubicBezTo>
                    <a:pt x="10038" y="31850"/>
                    <a:pt x="9919" y="31790"/>
                    <a:pt x="9812" y="31731"/>
                  </a:cubicBezTo>
                  <a:cubicBezTo>
                    <a:pt x="9431" y="31528"/>
                    <a:pt x="9002" y="31290"/>
                    <a:pt x="8669" y="31100"/>
                  </a:cubicBezTo>
                  <a:cubicBezTo>
                    <a:pt x="8561" y="31028"/>
                    <a:pt x="8442" y="30957"/>
                    <a:pt x="8335" y="30885"/>
                  </a:cubicBezTo>
                  <a:cubicBezTo>
                    <a:pt x="7668" y="30445"/>
                    <a:pt x="6918" y="29909"/>
                    <a:pt x="6371" y="29504"/>
                  </a:cubicBezTo>
                  <a:lnTo>
                    <a:pt x="5287" y="28575"/>
                  </a:lnTo>
                  <a:lnTo>
                    <a:pt x="5228" y="28516"/>
                  </a:lnTo>
                  <a:cubicBezTo>
                    <a:pt x="4811" y="28099"/>
                    <a:pt x="4287" y="27575"/>
                    <a:pt x="3918" y="27159"/>
                  </a:cubicBezTo>
                  <a:lnTo>
                    <a:pt x="3037" y="26075"/>
                  </a:lnTo>
                  <a:cubicBezTo>
                    <a:pt x="2704" y="25575"/>
                    <a:pt x="2227" y="24849"/>
                    <a:pt x="1906" y="24301"/>
                  </a:cubicBezTo>
                  <a:lnTo>
                    <a:pt x="1287" y="23063"/>
                  </a:lnTo>
                  <a:cubicBezTo>
                    <a:pt x="1108" y="22587"/>
                    <a:pt x="763" y="21682"/>
                    <a:pt x="560" y="20991"/>
                  </a:cubicBezTo>
                  <a:lnTo>
                    <a:pt x="263" y="19658"/>
                  </a:lnTo>
                  <a:cubicBezTo>
                    <a:pt x="215" y="19253"/>
                    <a:pt x="108" y="18217"/>
                    <a:pt x="72" y="17407"/>
                  </a:cubicBezTo>
                  <a:lnTo>
                    <a:pt x="144" y="16038"/>
                  </a:lnTo>
                  <a:cubicBezTo>
                    <a:pt x="394" y="14264"/>
                    <a:pt x="406" y="14228"/>
                    <a:pt x="679" y="13312"/>
                  </a:cubicBezTo>
                  <a:lnTo>
                    <a:pt x="1132" y="12026"/>
                  </a:lnTo>
                  <a:cubicBezTo>
                    <a:pt x="1394" y="11466"/>
                    <a:pt x="1787" y="10657"/>
                    <a:pt x="2108" y="10073"/>
                  </a:cubicBezTo>
                  <a:lnTo>
                    <a:pt x="2858" y="8906"/>
                  </a:lnTo>
                  <a:cubicBezTo>
                    <a:pt x="3251" y="8394"/>
                    <a:pt x="3763" y="7740"/>
                    <a:pt x="4168" y="7275"/>
                  </a:cubicBezTo>
                  <a:lnTo>
                    <a:pt x="5144" y="6275"/>
                  </a:lnTo>
                  <a:lnTo>
                    <a:pt x="5240" y="6192"/>
                  </a:lnTo>
                  <a:cubicBezTo>
                    <a:pt x="5668" y="5823"/>
                    <a:pt x="6204" y="5346"/>
                    <a:pt x="6633" y="5001"/>
                  </a:cubicBezTo>
                  <a:lnTo>
                    <a:pt x="7787" y="4168"/>
                  </a:lnTo>
                  <a:cubicBezTo>
                    <a:pt x="7871" y="4120"/>
                    <a:pt x="7966" y="4061"/>
                    <a:pt x="8061" y="4001"/>
                  </a:cubicBezTo>
                  <a:cubicBezTo>
                    <a:pt x="8478" y="3739"/>
                    <a:pt x="8954" y="3441"/>
                    <a:pt x="9335" y="3227"/>
                  </a:cubicBezTo>
                  <a:lnTo>
                    <a:pt x="10585" y="2572"/>
                  </a:lnTo>
                  <a:cubicBezTo>
                    <a:pt x="10705" y="2525"/>
                    <a:pt x="10824" y="2477"/>
                    <a:pt x="10955" y="2417"/>
                  </a:cubicBezTo>
                  <a:cubicBezTo>
                    <a:pt x="11312" y="2251"/>
                    <a:pt x="11728" y="2060"/>
                    <a:pt x="12062" y="1929"/>
                  </a:cubicBezTo>
                  <a:lnTo>
                    <a:pt x="13324" y="1465"/>
                  </a:lnTo>
                  <a:cubicBezTo>
                    <a:pt x="13443" y="1429"/>
                    <a:pt x="13574" y="1382"/>
                    <a:pt x="13717" y="1346"/>
                  </a:cubicBezTo>
                  <a:cubicBezTo>
                    <a:pt x="14038" y="1239"/>
                    <a:pt x="14407" y="1120"/>
                    <a:pt x="14705" y="1036"/>
                  </a:cubicBezTo>
                  <a:lnTo>
                    <a:pt x="15955" y="727"/>
                  </a:lnTo>
                  <a:cubicBezTo>
                    <a:pt x="16074" y="703"/>
                    <a:pt x="16205" y="679"/>
                    <a:pt x="16336" y="643"/>
                  </a:cubicBezTo>
                  <a:cubicBezTo>
                    <a:pt x="16646" y="584"/>
                    <a:pt x="16979" y="512"/>
                    <a:pt x="17241" y="477"/>
                  </a:cubicBezTo>
                  <a:lnTo>
                    <a:pt x="18479" y="286"/>
                  </a:lnTo>
                  <a:cubicBezTo>
                    <a:pt x="18598" y="274"/>
                    <a:pt x="18729" y="262"/>
                    <a:pt x="18860" y="251"/>
                  </a:cubicBezTo>
                  <a:cubicBezTo>
                    <a:pt x="19158" y="215"/>
                    <a:pt x="19468" y="179"/>
                    <a:pt x="19729" y="155"/>
                  </a:cubicBezTo>
                  <a:lnTo>
                    <a:pt x="20956" y="96"/>
                  </a:lnTo>
                  <a:cubicBezTo>
                    <a:pt x="21075" y="84"/>
                    <a:pt x="21206" y="84"/>
                    <a:pt x="21337" y="84"/>
                  </a:cubicBezTo>
                  <a:cubicBezTo>
                    <a:pt x="21575" y="84"/>
                    <a:pt x="21825" y="72"/>
                    <a:pt x="22039" y="72"/>
                  </a:cubicBezTo>
                  <a:close/>
                  <a:moveTo>
                    <a:pt x="22182" y="1"/>
                  </a:moveTo>
                  <a:cubicBezTo>
                    <a:pt x="21932" y="1"/>
                    <a:pt x="21623" y="12"/>
                    <a:pt x="21337" y="12"/>
                  </a:cubicBezTo>
                  <a:cubicBezTo>
                    <a:pt x="21194" y="12"/>
                    <a:pt x="21063" y="12"/>
                    <a:pt x="20944" y="24"/>
                  </a:cubicBezTo>
                  <a:lnTo>
                    <a:pt x="19718" y="84"/>
                  </a:lnTo>
                  <a:cubicBezTo>
                    <a:pt x="19468" y="108"/>
                    <a:pt x="19158" y="143"/>
                    <a:pt x="18860" y="179"/>
                  </a:cubicBezTo>
                  <a:cubicBezTo>
                    <a:pt x="18717" y="191"/>
                    <a:pt x="18586" y="203"/>
                    <a:pt x="18467" y="215"/>
                  </a:cubicBezTo>
                  <a:lnTo>
                    <a:pt x="17229" y="405"/>
                  </a:lnTo>
                  <a:cubicBezTo>
                    <a:pt x="16967" y="453"/>
                    <a:pt x="16634" y="512"/>
                    <a:pt x="16324" y="584"/>
                  </a:cubicBezTo>
                  <a:cubicBezTo>
                    <a:pt x="16181" y="608"/>
                    <a:pt x="16050" y="632"/>
                    <a:pt x="15931" y="655"/>
                  </a:cubicBezTo>
                  <a:lnTo>
                    <a:pt x="14681" y="977"/>
                  </a:lnTo>
                  <a:cubicBezTo>
                    <a:pt x="14384" y="1060"/>
                    <a:pt x="14014" y="1167"/>
                    <a:pt x="13693" y="1274"/>
                  </a:cubicBezTo>
                  <a:cubicBezTo>
                    <a:pt x="13550" y="1322"/>
                    <a:pt x="13431" y="1358"/>
                    <a:pt x="13300" y="1394"/>
                  </a:cubicBezTo>
                  <a:lnTo>
                    <a:pt x="12038" y="1858"/>
                  </a:lnTo>
                  <a:cubicBezTo>
                    <a:pt x="11705" y="2001"/>
                    <a:pt x="11288" y="2191"/>
                    <a:pt x="10919" y="2346"/>
                  </a:cubicBezTo>
                  <a:cubicBezTo>
                    <a:pt x="10800" y="2406"/>
                    <a:pt x="10669" y="2465"/>
                    <a:pt x="10562" y="2513"/>
                  </a:cubicBezTo>
                  <a:lnTo>
                    <a:pt x="9300" y="3168"/>
                  </a:lnTo>
                  <a:cubicBezTo>
                    <a:pt x="8919" y="3382"/>
                    <a:pt x="8442" y="3680"/>
                    <a:pt x="8014" y="3941"/>
                  </a:cubicBezTo>
                  <a:cubicBezTo>
                    <a:pt x="7930" y="4001"/>
                    <a:pt x="7835" y="4061"/>
                    <a:pt x="7752" y="4108"/>
                  </a:cubicBezTo>
                  <a:lnTo>
                    <a:pt x="6597" y="4942"/>
                  </a:lnTo>
                  <a:cubicBezTo>
                    <a:pt x="6168" y="5287"/>
                    <a:pt x="5621" y="5763"/>
                    <a:pt x="5192" y="6144"/>
                  </a:cubicBezTo>
                  <a:lnTo>
                    <a:pt x="5097" y="6227"/>
                  </a:lnTo>
                  <a:lnTo>
                    <a:pt x="4120" y="7228"/>
                  </a:lnTo>
                  <a:cubicBezTo>
                    <a:pt x="3704" y="7692"/>
                    <a:pt x="3204" y="8347"/>
                    <a:pt x="2799" y="8871"/>
                  </a:cubicBezTo>
                  <a:lnTo>
                    <a:pt x="2049" y="10026"/>
                  </a:lnTo>
                  <a:cubicBezTo>
                    <a:pt x="1715" y="10621"/>
                    <a:pt x="1334" y="11430"/>
                    <a:pt x="1072" y="12002"/>
                  </a:cubicBezTo>
                  <a:lnTo>
                    <a:pt x="608" y="13300"/>
                  </a:lnTo>
                  <a:cubicBezTo>
                    <a:pt x="334" y="14217"/>
                    <a:pt x="334" y="14252"/>
                    <a:pt x="72" y="16038"/>
                  </a:cubicBezTo>
                  <a:lnTo>
                    <a:pt x="1" y="17407"/>
                  </a:lnTo>
                  <a:cubicBezTo>
                    <a:pt x="37" y="18217"/>
                    <a:pt x="144" y="19265"/>
                    <a:pt x="203" y="19670"/>
                  </a:cubicBezTo>
                  <a:lnTo>
                    <a:pt x="489" y="21015"/>
                  </a:lnTo>
                  <a:cubicBezTo>
                    <a:pt x="703" y="21706"/>
                    <a:pt x="1037" y="22610"/>
                    <a:pt x="1227" y="23099"/>
                  </a:cubicBezTo>
                  <a:lnTo>
                    <a:pt x="1834" y="24337"/>
                  </a:lnTo>
                  <a:cubicBezTo>
                    <a:pt x="2168" y="24896"/>
                    <a:pt x="2644" y="25611"/>
                    <a:pt x="2977" y="26111"/>
                  </a:cubicBezTo>
                  <a:lnTo>
                    <a:pt x="3858" y="27206"/>
                  </a:lnTo>
                  <a:cubicBezTo>
                    <a:pt x="4239" y="27623"/>
                    <a:pt x="4763" y="28147"/>
                    <a:pt x="5180" y="28564"/>
                  </a:cubicBezTo>
                  <a:lnTo>
                    <a:pt x="5240" y="28623"/>
                  </a:lnTo>
                  <a:lnTo>
                    <a:pt x="6323" y="29564"/>
                  </a:lnTo>
                  <a:cubicBezTo>
                    <a:pt x="6871" y="29968"/>
                    <a:pt x="7633" y="30492"/>
                    <a:pt x="8299" y="30945"/>
                  </a:cubicBezTo>
                  <a:cubicBezTo>
                    <a:pt x="8407" y="31016"/>
                    <a:pt x="8514" y="31088"/>
                    <a:pt x="8633" y="31159"/>
                  </a:cubicBezTo>
                  <a:cubicBezTo>
                    <a:pt x="8966" y="31362"/>
                    <a:pt x="9395" y="31588"/>
                    <a:pt x="9776" y="31790"/>
                  </a:cubicBezTo>
                  <a:cubicBezTo>
                    <a:pt x="9883" y="31862"/>
                    <a:pt x="10002" y="31921"/>
                    <a:pt x="10109" y="31969"/>
                  </a:cubicBezTo>
                  <a:lnTo>
                    <a:pt x="11371" y="32564"/>
                  </a:lnTo>
                  <a:cubicBezTo>
                    <a:pt x="11669" y="32695"/>
                    <a:pt x="12050" y="32838"/>
                    <a:pt x="12383" y="32969"/>
                  </a:cubicBezTo>
                  <a:cubicBezTo>
                    <a:pt x="12514" y="33028"/>
                    <a:pt x="12645" y="33076"/>
                    <a:pt x="12764" y="33124"/>
                  </a:cubicBezTo>
                  <a:lnTo>
                    <a:pt x="14038" y="33540"/>
                  </a:lnTo>
                  <a:cubicBezTo>
                    <a:pt x="14312" y="33624"/>
                    <a:pt x="14634" y="33719"/>
                    <a:pt x="14955" y="33802"/>
                  </a:cubicBezTo>
                  <a:cubicBezTo>
                    <a:pt x="15098" y="33838"/>
                    <a:pt x="15229" y="33874"/>
                    <a:pt x="15348" y="33898"/>
                  </a:cubicBezTo>
                  <a:lnTo>
                    <a:pt x="16598" y="34183"/>
                  </a:lnTo>
                  <a:cubicBezTo>
                    <a:pt x="16860" y="34231"/>
                    <a:pt x="17170" y="34279"/>
                    <a:pt x="17479" y="34326"/>
                  </a:cubicBezTo>
                  <a:cubicBezTo>
                    <a:pt x="17610" y="34350"/>
                    <a:pt x="17741" y="34374"/>
                    <a:pt x="17860" y="34398"/>
                  </a:cubicBezTo>
                  <a:lnTo>
                    <a:pt x="19098" y="34552"/>
                  </a:lnTo>
                  <a:cubicBezTo>
                    <a:pt x="19348" y="34576"/>
                    <a:pt x="19658" y="34588"/>
                    <a:pt x="19944" y="34612"/>
                  </a:cubicBezTo>
                  <a:cubicBezTo>
                    <a:pt x="20087" y="34624"/>
                    <a:pt x="20218" y="34636"/>
                    <a:pt x="20337" y="34648"/>
                  </a:cubicBezTo>
                  <a:lnTo>
                    <a:pt x="21563" y="34683"/>
                  </a:lnTo>
                  <a:lnTo>
                    <a:pt x="21694" y="34683"/>
                  </a:lnTo>
                  <a:cubicBezTo>
                    <a:pt x="21908" y="34683"/>
                    <a:pt x="22158" y="34683"/>
                    <a:pt x="22408" y="34671"/>
                  </a:cubicBezTo>
                  <a:lnTo>
                    <a:pt x="22789" y="34671"/>
                  </a:lnTo>
                  <a:lnTo>
                    <a:pt x="24016" y="34600"/>
                  </a:lnTo>
                  <a:cubicBezTo>
                    <a:pt x="24278" y="34576"/>
                    <a:pt x="24587" y="34540"/>
                    <a:pt x="24885" y="34505"/>
                  </a:cubicBezTo>
                  <a:cubicBezTo>
                    <a:pt x="25016" y="34493"/>
                    <a:pt x="25147" y="34481"/>
                    <a:pt x="25266" y="34469"/>
                  </a:cubicBezTo>
                  <a:lnTo>
                    <a:pt x="26504" y="34290"/>
                  </a:lnTo>
                  <a:cubicBezTo>
                    <a:pt x="26778" y="34243"/>
                    <a:pt x="27099" y="34171"/>
                    <a:pt x="27421" y="34112"/>
                  </a:cubicBezTo>
                  <a:cubicBezTo>
                    <a:pt x="27552" y="34076"/>
                    <a:pt x="27683" y="34052"/>
                    <a:pt x="27802" y="34028"/>
                  </a:cubicBezTo>
                  <a:lnTo>
                    <a:pt x="29052" y="33719"/>
                  </a:lnTo>
                  <a:cubicBezTo>
                    <a:pt x="29350" y="33636"/>
                    <a:pt x="29719" y="33517"/>
                    <a:pt x="30052" y="33409"/>
                  </a:cubicBezTo>
                  <a:cubicBezTo>
                    <a:pt x="30183" y="33374"/>
                    <a:pt x="30314" y="33326"/>
                    <a:pt x="30433" y="33290"/>
                  </a:cubicBezTo>
                  <a:lnTo>
                    <a:pt x="31695" y="32826"/>
                  </a:lnTo>
                  <a:cubicBezTo>
                    <a:pt x="32041" y="32683"/>
                    <a:pt x="32457" y="32493"/>
                    <a:pt x="32826" y="32338"/>
                  </a:cubicBezTo>
                  <a:cubicBezTo>
                    <a:pt x="32945" y="32278"/>
                    <a:pt x="33064" y="32219"/>
                    <a:pt x="33184" y="32171"/>
                  </a:cubicBezTo>
                  <a:lnTo>
                    <a:pt x="34434" y="31516"/>
                  </a:lnTo>
                  <a:cubicBezTo>
                    <a:pt x="34827" y="31302"/>
                    <a:pt x="35303" y="31004"/>
                    <a:pt x="35720" y="30742"/>
                  </a:cubicBezTo>
                  <a:cubicBezTo>
                    <a:pt x="35815" y="30683"/>
                    <a:pt x="35898" y="30623"/>
                    <a:pt x="35993" y="30576"/>
                  </a:cubicBezTo>
                  <a:lnTo>
                    <a:pt x="37148" y="29742"/>
                  </a:lnTo>
                  <a:cubicBezTo>
                    <a:pt x="37577" y="29397"/>
                    <a:pt x="38113" y="28921"/>
                    <a:pt x="38541" y="28540"/>
                  </a:cubicBezTo>
                  <a:lnTo>
                    <a:pt x="38637" y="28468"/>
                  </a:lnTo>
                  <a:lnTo>
                    <a:pt x="39625" y="27456"/>
                  </a:lnTo>
                  <a:cubicBezTo>
                    <a:pt x="40030" y="26992"/>
                    <a:pt x="40542" y="26337"/>
                    <a:pt x="40934" y="25825"/>
                  </a:cubicBezTo>
                  <a:lnTo>
                    <a:pt x="41696" y="24658"/>
                  </a:lnTo>
                  <a:cubicBezTo>
                    <a:pt x="42018" y="24063"/>
                    <a:pt x="42399" y="23253"/>
                    <a:pt x="42673" y="22682"/>
                  </a:cubicBezTo>
                  <a:lnTo>
                    <a:pt x="43125" y="21396"/>
                  </a:lnTo>
                  <a:cubicBezTo>
                    <a:pt x="43399" y="20467"/>
                    <a:pt x="43411" y="20432"/>
                    <a:pt x="43673" y="18646"/>
                  </a:cubicBezTo>
                  <a:lnTo>
                    <a:pt x="43732" y="17276"/>
                  </a:lnTo>
                  <a:cubicBezTo>
                    <a:pt x="43673" y="15621"/>
                    <a:pt x="43601" y="15288"/>
                    <a:pt x="43244" y="13669"/>
                  </a:cubicBezTo>
                  <a:lnTo>
                    <a:pt x="42982" y="12800"/>
                  </a:lnTo>
                  <a:cubicBezTo>
                    <a:pt x="42982" y="12800"/>
                    <a:pt x="42741" y="12192"/>
                    <a:pt x="42676" y="12192"/>
                  </a:cubicBezTo>
                  <a:cubicBezTo>
                    <a:pt x="42675" y="12192"/>
                    <a:pt x="42674" y="12192"/>
                    <a:pt x="42673" y="12192"/>
                  </a:cubicBezTo>
                  <a:cubicBezTo>
                    <a:pt x="43042" y="13169"/>
                    <a:pt x="44161" y="16145"/>
                    <a:pt x="43209" y="19932"/>
                  </a:cubicBezTo>
                  <a:cubicBezTo>
                    <a:pt x="41863" y="25230"/>
                    <a:pt x="36827" y="29242"/>
                    <a:pt x="30076" y="30385"/>
                  </a:cubicBezTo>
                  <a:cubicBezTo>
                    <a:pt x="28919" y="30580"/>
                    <a:pt x="27666" y="30688"/>
                    <a:pt x="26358" y="30688"/>
                  </a:cubicBezTo>
                  <a:cubicBezTo>
                    <a:pt x="20238" y="30688"/>
                    <a:pt x="12895" y="28319"/>
                    <a:pt x="8323" y="21384"/>
                  </a:cubicBezTo>
                  <a:lnTo>
                    <a:pt x="7657" y="20182"/>
                  </a:lnTo>
                  <a:cubicBezTo>
                    <a:pt x="7025" y="19015"/>
                    <a:pt x="6716" y="17634"/>
                    <a:pt x="6668" y="17360"/>
                  </a:cubicBezTo>
                  <a:cubicBezTo>
                    <a:pt x="5609" y="12204"/>
                    <a:pt x="7787" y="7132"/>
                    <a:pt x="12490" y="3787"/>
                  </a:cubicBezTo>
                  <a:cubicBezTo>
                    <a:pt x="15694" y="1506"/>
                    <a:pt x="19561" y="369"/>
                    <a:pt x="23572" y="369"/>
                  </a:cubicBezTo>
                  <a:cubicBezTo>
                    <a:pt x="27478" y="369"/>
                    <a:pt x="31519" y="1447"/>
                    <a:pt x="35219" y="3596"/>
                  </a:cubicBezTo>
                  <a:lnTo>
                    <a:pt x="35112" y="3525"/>
                  </a:lnTo>
                  <a:cubicBezTo>
                    <a:pt x="34779" y="3334"/>
                    <a:pt x="34350" y="3096"/>
                    <a:pt x="33969" y="2894"/>
                  </a:cubicBezTo>
                  <a:cubicBezTo>
                    <a:pt x="33850" y="2834"/>
                    <a:pt x="33743" y="2775"/>
                    <a:pt x="33636" y="2715"/>
                  </a:cubicBezTo>
                  <a:lnTo>
                    <a:pt x="32362" y="2120"/>
                  </a:lnTo>
                  <a:cubicBezTo>
                    <a:pt x="32064" y="1989"/>
                    <a:pt x="31683" y="1846"/>
                    <a:pt x="31350" y="1715"/>
                  </a:cubicBezTo>
                  <a:cubicBezTo>
                    <a:pt x="31219" y="1655"/>
                    <a:pt x="31088" y="1608"/>
                    <a:pt x="30969" y="1560"/>
                  </a:cubicBezTo>
                  <a:lnTo>
                    <a:pt x="29707" y="1144"/>
                  </a:lnTo>
                  <a:cubicBezTo>
                    <a:pt x="29433" y="1060"/>
                    <a:pt x="29100" y="977"/>
                    <a:pt x="28778" y="882"/>
                  </a:cubicBezTo>
                  <a:cubicBezTo>
                    <a:pt x="28647" y="846"/>
                    <a:pt x="28516" y="810"/>
                    <a:pt x="28385" y="786"/>
                  </a:cubicBezTo>
                  <a:lnTo>
                    <a:pt x="27135" y="501"/>
                  </a:lnTo>
                  <a:cubicBezTo>
                    <a:pt x="26885" y="453"/>
                    <a:pt x="26564" y="405"/>
                    <a:pt x="26266" y="358"/>
                  </a:cubicBezTo>
                  <a:cubicBezTo>
                    <a:pt x="26123" y="334"/>
                    <a:pt x="25992" y="310"/>
                    <a:pt x="25873" y="286"/>
                  </a:cubicBezTo>
                  <a:lnTo>
                    <a:pt x="24635" y="143"/>
                  </a:lnTo>
                  <a:cubicBezTo>
                    <a:pt x="24385" y="120"/>
                    <a:pt x="24087" y="96"/>
                    <a:pt x="23789" y="72"/>
                  </a:cubicBezTo>
                  <a:cubicBezTo>
                    <a:pt x="23659" y="60"/>
                    <a:pt x="23528" y="48"/>
                    <a:pt x="23408" y="48"/>
                  </a:cubicBezTo>
                  <a:lnTo>
                    <a:pt x="22182" y="1"/>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321;p36"/>
            <p:cNvSpPr/>
            <p:nvPr/>
          </p:nvSpPr>
          <p:spPr>
            <a:xfrm>
              <a:off x="1770000" y="1720600"/>
              <a:ext cx="749075" cy="435600"/>
            </a:xfrm>
            <a:custGeom>
              <a:avLst/>
              <a:gdLst/>
              <a:ahLst/>
              <a:cxnLst/>
              <a:rect l="l" t="t" r="r" b="b"/>
              <a:pathLst>
                <a:path w="29963" h="17424" extrusionOk="0">
                  <a:moveTo>
                    <a:pt x="16740" y="0"/>
                  </a:moveTo>
                  <a:cubicBezTo>
                    <a:pt x="13113" y="0"/>
                    <a:pt x="9116" y="1573"/>
                    <a:pt x="6519" y="4667"/>
                  </a:cubicBezTo>
                  <a:cubicBezTo>
                    <a:pt x="0" y="12425"/>
                    <a:pt x="6998" y="17424"/>
                    <a:pt x="13714" y="17424"/>
                  </a:cubicBezTo>
                  <a:cubicBezTo>
                    <a:pt x="14677" y="17424"/>
                    <a:pt x="15634" y="17321"/>
                    <a:pt x="16544" y="17109"/>
                  </a:cubicBezTo>
                  <a:cubicBezTo>
                    <a:pt x="24974" y="15144"/>
                    <a:pt x="29963" y="7417"/>
                    <a:pt x="22521" y="1738"/>
                  </a:cubicBezTo>
                  <a:cubicBezTo>
                    <a:pt x="20991" y="576"/>
                    <a:pt x="18933" y="0"/>
                    <a:pt x="16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322;p36"/>
            <p:cNvSpPr/>
            <p:nvPr/>
          </p:nvSpPr>
          <p:spPr>
            <a:xfrm>
              <a:off x="1849025" y="1719800"/>
              <a:ext cx="584925" cy="437175"/>
            </a:xfrm>
            <a:custGeom>
              <a:avLst/>
              <a:gdLst/>
              <a:ahLst/>
              <a:cxnLst/>
              <a:rect l="l" t="t" r="r" b="b"/>
              <a:pathLst>
                <a:path w="23397" h="17487" extrusionOk="0">
                  <a:moveTo>
                    <a:pt x="13621" y="55"/>
                  </a:moveTo>
                  <a:cubicBezTo>
                    <a:pt x="15753" y="55"/>
                    <a:pt x="17777" y="615"/>
                    <a:pt x="19336" y="1806"/>
                  </a:cubicBezTo>
                  <a:cubicBezTo>
                    <a:pt x="22158" y="3949"/>
                    <a:pt x="23396" y="6616"/>
                    <a:pt x="22813" y="9307"/>
                  </a:cubicBezTo>
                  <a:cubicBezTo>
                    <a:pt x="22063" y="12831"/>
                    <a:pt x="18265" y="15974"/>
                    <a:pt x="13371" y="17105"/>
                  </a:cubicBezTo>
                  <a:cubicBezTo>
                    <a:pt x="12439" y="17324"/>
                    <a:pt x="11477" y="17427"/>
                    <a:pt x="10520" y="17427"/>
                  </a:cubicBezTo>
                  <a:cubicBezTo>
                    <a:pt x="6783" y="17427"/>
                    <a:pt x="3120" y="15848"/>
                    <a:pt x="1584" y="13355"/>
                  </a:cubicBezTo>
                  <a:cubicBezTo>
                    <a:pt x="536" y="11640"/>
                    <a:pt x="1" y="8747"/>
                    <a:pt x="3382" y="4711"/>
                  </a:cubicBezTo>
                  <a:cubicBezTo>
                    <a:pt x="5894" y="1722"/>
                    <a:pt x="9930" y="55"/>
                    <a:pt x="13621" y="55"/>
                  </a:cubicBezTo>
                  <a:close/>
                  <a:moveTo>
                    <a:pt x="13591" y="0"/>
                  </a:moveTo>
                  <a:cubicBezTo>
                    <a:pt x="12869" y="0"/>
                    <a:pt x="12130" y="63"/>
                    <a:pt x="11395" y="186"/>
                  </a:cubicBezTo>
                  <a:cubicBezTo>
                    <a:pt x="9883" y="436"/>
                    <a:pt x="8371" y="948"/>
                    <a:pt x="7025" y="1675"/>
                  </a:cubicBezTo>
                  <a:cubicBezTo>
                    <a:pt x="5585" y="2461"/>
                    <a:pt x="4346" y="3473"/>
                    <a:pt x="3334" y="4675"/>
                  </a:cubicBezTo>
                  <a:cubicBezTo>
                    <a:pt x="1918" y="6354"/>
                    <a:pt x="1072" y="7985"/>
                    <a:pt x="810" y="9533"/>
                  </a:cubicBezTo>
                  <a:cubicBezTo>
                    <a:pt x="572" y="10938"/>
                    <a:pt x="810" y="12224"/>
                    <a:pt x="1525" y="13390"/>
                  </a:cubicBezTo>
                  <a:cubicBezTo>
                    <a:pt x="2489" y="14962"/>
                    <a:pt x="4287" y="16200"/>
                    <a:pt x="6573" y="16903"/>
                  </a:cubicBezTo>
                  <a:cubicBezTo>
                    <a:pt x="7847" y="17296"/>
                    <a:pt x="9216" y="17486"/>
                    <a:pt x="10561" y="17486"/>
                  </a:cubicBezTo>
                  <a:cubicBezTo>
                    <a:pt x="11526" y="17486"/>
                    <a:pt x="12490" y="17391"/>
                    <a:pt x="13383" y="17177"/>
                  </a:cubicBezTo>
                  <a:cubicBezTo>
                    <a:pt x="15812" y="16617"/>
                    <a:pt x="18003" y="15569"/>
                    <a:pt x="19705" y="14152"/>
                  </a:cubicBezTo>
                  <a:cubicBezTo>
                    <a:pt x="21408" y="12736"/>
                    <a:pt x="22515" y="11069"/>
                    <a:pt x="22884" y="9319"/>
                  </a:cubicBezTo>
                  <a:cubicBezTo>
                    <a:pt x="23170" y="8009"/>
                    <a:pt x="23027" y="6723"/>
                    <a:pt x="22492" y="5473"/>
                  </a:cubicBezTo>
                  <a:cubicBezTo>
                    <a:pt x="21908" y="4127"/>
                    <a:pt x="20860" y="2877"/>
                    <a:pt x="19372" y="1746"/>
                  </a:cubicBezTo>
                  <a:cubicBezTo>
                    <a:pt x="18384" y="984"/>
                    <a:pt x="17158" y="460"/>
                    <a:pt x="15741" y="198"/>
                  </a:cubicBezTo>
                  <a:cubicBezTo>
                    <a:pt x="15054" y="66"/>
                    <a:pt x="14331" y="0"/>
                    <a:pt x="13591"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323;p36"/>
            <p:cNvSpPr/>
            <p:nvPr/>
          </p:nvSpPr>
          <p:spPr>
            <a:xfrm>
              <a:off x="1687400" y="1573825"/>
              <a:ext cx="546225" cy="219475"/>
            </a:xfrm>
            <a:custGeom>
              <a:avLst/>
              <a:gdLst/>
              <a:ahLst/>
              <a:cxnLst/>
              <a:rect l="l" t="t" r="r" b="b"/>
              <a:pathLst>
                <a:path w="21849" h="8779" extrusionOk="0">
                  <a:moveTo>
                    <a:pt x="12" y="1"/>
                  </a:moveTo>
                  <a:lnTo>
                    <a:pt x="12" y="2430"/>
                  </a:lnTo>
                  <a:cubicBezTo>
                    <a:pt x="1" y="4061"/>
                    <a:pt x="1084" y="5692"/>
                    <a:pt x="3227" y="6930"/>
                  </a:cubicBezTo>
                  <a:cubicBezTo>
                    <a:pt x="5370" y="8163"/>
                    <a:pt x="8168" y="8779"/>
                    <a:pt x="10962" y="8779"/>
                  </a:cubicBezTo>
                  <a:cubicBezTo>
                    <a:pt x="13755" y="8779"/>
                    <a:pt x="16544" y="8163"/>
                    <a:pt x="18670" y="6930"/>
                  </a:cubicBezTo>
                  <a:cubicBezTo>
                    <a:pt x="20777" y="5704"/>
                    <a:pt x="21837" y="4097"/>
                    <a:pt x="21837" y="2489"/>
                  </a:cubicBezTo>
                  <a:lnTo>
                    <a:pt x="21849" y="60"/>
                  </a:lnTo>
                  <a:lnTo>
                    <a:pt x="21849" y="60"/>
                  </a:lnTo>
                  <a:cubicBezTo>
                    <a:pt x="21837" y="1668"/>
                    <a:pt x="20789" y="3275"/>
                    <a:pt x="18670" y="4501"/>
                  </a:cubicBezTo>
                  <a:cubicBezTo>
                    <a:pt x="16544" y="5734"/>
                    <a:pt x="13755" y="6350"/>
                    <a:pt x="10963" y="6350"/>
                  </a:cubicBezTo>
                  <a:cubicBezTo>
                    <a:pt x="8171" y="6350"/>
                    <a:pt x="5376" y="5734"/>
                    <a:pt x="3239" y="4501"/>
                  </a:cubicBezTo>
                  <a:cubicBezTo>
                    <a:pt x="1084" y="3251"/>
                    <a:pt x="12" y="1620"/>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324;p36"/>
            <p:cNvSpPr/>
            <p:nvPr/>
          </p:nvSpPr>
          <p:spPr>
            <a:xfrm>
              <a:off x="1686500" y="1573825"/>
              <a:ext cx="548025" cy="220300"/>
            </a:xfrm>
            <a:custGeom>
              <a:avLst/>
              <a:gdLst/>
              <a:ahLst/>
              <a:cxnLst/>
              <a:rect l="l" t="t" r="r" b="b"/>
              <a:pathLst>
                <a:path w="21921" h="8812" extrusionOk="0">
                  <a:moveTo>
                    <a:pt x="84" y="727"/>
                  </a:moveTo>
                  <a:cubicBezTo>
                    <a:pt x="358" y="2168"/>
                    <a:pt x="1465" y="3489"/>
                    <a:pt x="3251" y="4525"/>
                  </a:cubicBezTo>
                  <a:cubicBezTo>
                    <a:pt x="5335" y="5728"/>
                    <a:pt x="8085" y="6383"/>
                    <a:pt x="11002" y="6383"/>
                  </a:cubicBezTo>
                  <a:cubicBezTo>
                    <a:pt x="13919" y="6383"/>
                    <a:pt x="16670" y="5728"/>
                    <a:pt x="18729" y="4525"/>
                  </a:cubicBezTo>
                  <a:cubicBezTo>
                    <a:pt x="20480" y="3513"/>
                    <a:pt x="21563" y="2204"/>
                    <a:pt x="21849" y="787"/>
                  </a:cubicBezTo>
                  <a:lnTo>
                    <a:pt x="21849" y="787"/>
                  </a:lnTo>
                  <a:lnTo>
                    <a:pt x="21837" y="2489"/>
                  </a:lnTo>
                  <a:cubicBezTo>
                    <a:pt x="21837" y="4156"/>
                    <a:pt x="20718" y="5716"/>
                    <a:pt x="18682" y="6895"/>
                  </a:cubicBezTo>
                  <a:cubicBezTo>
                    <a:pt x="16568" y="8127"/>
                    <a:pt x="13785" y="8743"/>
                    <a:pt x="10998" y="8743"/>
                  </a:cubicBezTo>
                  <a:cubicBezTo>
                    <a:pt x="8210" y="8743"/>
                    <a:pt x="5418" y="8127"/>
                    <a:pt x="3287" y="6895"/>
                  </a:cubicBezTo>
                  <a:cubicBezTo>
                    <a:pt x="1215" y="5704"/>
                    <a:pt x="72" y="4120"/>
                    <a:pt x="84" y="2430"/>
                  </a:cubicBezTo>
                  <a:lnTo>
                    <a:pt x="84" y="727"/>
                  </a:lnTo>
                  <a:close/>
                  <a:moveTo>
                    <a:pt x="13" y="1"/>
                  </a:moveTo>
                  <a:lnTo>
                    <a:pt x="13" y="2430"/>
                  </a:lnTo>
                  <a:cubicBezTo>
                    <a:pt x="1" y="4144"/>
                    <a:pt x="1156" y="5752"/>
                    <a:pt x="3251" y="6966"/>
                  </a:cubicBezTo>
                  <a:cubicBezTo>
                    <a:pt x="5323" y="8157"/>
                    <a:pt x="8073" y="8812"/>
                    <a:pt x="10990" y="8812"/>
                  </a:cubicBezTo>
                  <a:cubicBezTo>
                    <a:pt x="13919" y="8812"/>
                    <a:pt x="16658" y="8157"/>
                    <a:pt x="18717" y="6966"/>
                  </a:cubicBezTo>
                  <a:cubicBezTo>
                    <a:pt x="20777" y="5764"/>
                    <a:pt x="21908" y="4180"/>
                    <a:pt x="21908" y="2489"/>
                  </a:cubicBezTo>
                  <a:lnTo>
                    <a:pt x="21920" y="60"/>
                  </a:lnTo>
                  <a:lnTo>
                    <a:pt x="21849" y="60"/>
                  </a:lnTo>
                  <a:cubicBezTo>
                    <a:pt x="21837" y="1727"/>
                    <a:pt x="20718" y="3287"/>
                    <a:pt x="18694" y="4466"/>
                  </a:cubicBezTo>
                  <a:cubicBezTo>
                    <a:pt x="16574" y="5698"/>
                    <a:pt x="13788" y="6314"/>
                    <a:pt x="10999" y="6314"/>
                  </a:cubicBezTo>
                  <a:cubicBezTo>
                    <a:pt x="8210" y="6314"/>
                    <a:pt x="5418" y="5698"/>
                    <a:pt x="3287" y="4466"/>
                  </a:cubicBezTo>
                  <a:cubicBezTo>
                    <a:pt x="1227" y="3275"/>
                    <a:pt x="84" y="1680"/>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325;p36"/>
            <p:cNvSpPr/>
            <p:nvPr/>
          </p:nvSpPr>
          <p:spPr>
            <a:xfrm>
              <a:off x="1660900" y="1416375"/>
              <a:ext cx="599525" cy="316200"/>
            </a:xfrm>
            <a:custGeom>
              <a:avLst/>
              <a:gdLst/>
              <a:ahLst/>
              <a:cxnLst/>
              <a:rect l="l" t="t" r="r" b="b"/>
              <a:pathLst>
                <a:path w="23981" h="12648" extrusionOk="0">
                  <a:moveTo>
                    <a:pt x="11958" y="1"/>
                  </a:moveTo>
                  <a:cubicBezTo>
                    <a:pt x="9166" y="1"/>
                    <a:pt x="6377" y="620"/>
                    <a:pt x="4251" y="1858"/>
                  </a:cubicBezTo>
                  <a:cubicBezTo>
                    <a:pt x="1" y="4322"/>
                    <a:pt x="25" y="8323"/>
                    <a:pt x="4299" y="10799"/>
                  </a:cubicBezTo>
                  <a:cubicBezTo>
                    <a:pt x="6436" y="12032"/>
                    <a:pt x="9231" y="12648"/>
                    <a:pt x="12023" y="12648"/>
                  </a:cubicBezTo>
                  <a:cubicBezTo>
                    <a:pt x="14815" y="12648"/>
                    <a:pt x="17604" y="12032"/>
                    <a:pt x="19730" y="10799"/>
                  </a:cubicBezTo>
                  <a:cubicBezTo>
                    <a:pt x="23980" y="8323"/>
                    <a:pt x="23956" y="4322"/>
                    <a:pt x="19682" y="1858"/>
                  </a:cubicBezTo>
                  <a:cubicBezTo>
                    <a:pt x="17545" y="620"/>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326;p36"/>
            <p:cNvSpPr/>
            <p:nvPr/>
          </p:nvSpPr>
          <p:spPr>
            <a:xfrm>
              <a:off x="1686800" y="1415700"/>
              <a:ext cx="547725" cy="317700"/>
            </a:xfrm>
            <a:custGeom>
              <a:avLst/>
              <a:gdLst/>
              <a:ahLst/>
              <a:cxnLst/>
              <a:rect l="l" t="t" r="r" b="b"/>
              <a:pathLst>
                <a:path w="21909" h="12708" extrusionOk="0">
                  <a:moveTo>
                    <a:pt x="10919" y="75"/>
                  </a:moveTo>
                  <a:cubicBezTo>
                    <a:pt x="13705" y="75"/>
                    <a:pt x="16503" y="682"/>
                    <a:pt x="18634" y="1909"/>
                  </a:cubicBezTo>
                  <a:cubicBezTo>
                    <a:pt x="20694" y="3099"/>
                    <a:pt x="21837" y="4683"/>
                    <a:pt x="21837" y="6374"/>
                  </a:cubicBezTo>
                  <a:cubicBezTo>
                    <a:pt x="21837" y="8040"/>
                    <a:pt x="20718" y="9612"/>
                    <a:pt x="18682" y="10791"/>
                  </a:cubicBezTo>
                  <a:cubicBezTo>
                    <a:pt x="16562" y="12023"/>
                    <a:pt x="13776" y="12639"/>
                    <a:pt x="10987" y="12639"/>
                  </a:cubicBezTo>
                  <a:cubicBezTo>
                    <a:pt x="8198" y="12639"/>
                    <a:pt x="5406" y="12023"/>
                    <a:pt x="3275" y="10791"/>
                  </a:cubicBezTo>
                  <a:cubicBezTo>
                    <a:pt x="1215" y="9600"/>
                    <a:pt x="84" y="8017"/>
                    <a:pt x="72" y="6338"/>
                  </a:cubicBezTo>
                  <a:cubicBezTo>
                    <a:pt x="72" y="4671"/>
                    <a:pt x="1191" y="3099"/>
                    <a:pt x="3227" y="1909"/>
                  </a:cubicBezTo>
                  <a:cubicBezTo>
                    <a:pt x="5347" y="682"/>
                    <a:pt x="8133" y="75"/>
                    <a:pt x="10919" y="75"/>
                  </a:cubicBezTo>
                  <a:close/>
                  <a:moveTo>
                    <a:pt x="10917" y="1"/>
                  </a:moveTo>
                  <a:cubicBezTo>
                    <a:pt x="8115" y="1"/>
                    <a:pt x="5317" y="617"/>
                    <a:pt x="3192" y="1849"/>
                  </a:cubicBezTo>
                  <a:cubicBezTo>
                    <a:pt x="1132" y="3052"/>
                    <a:pt x="1" y="4647"/>
                    <a:pt x="1" y="6338"/>
                  </a:cubicBezTo>
                  <a:cubicBezTo>
                    <a:pt x="13" y="8040"/>
                    <a:pt x="1156" y="9648"/>
                    <a:pt x="3239" y="10850"/>
                  </a:cubicBezTo>
                  <a:cubicBezTo>
                    <a:pt x="5323" y="12053"/>
                    <a:pt x="8073" y="12708"/>
                    <a:pt x="10990" y="12708"/>
                  </a:cubicBezTo>
                  <a:cubicBezTo>
                    <a:pt x="13907" y="12708"/>
                    <a:pt x="16658" y="12053"/>
                    <a:pt x="18717" y="10850"/>
                  </a:cubicBezTo>
                  <a:cubicBezTo>
                    <a:pt x="20777" y="9660"/>
                    <a:pt x="21908" y="8064"/>
                    <a:pt x="21908" y="6374"/>
                  </a:cubicBezTo>
                  <a:cubicBezTo>
                    <a:pt x="21908" y="4659"/>
                    <a:pt x="20753" y="3052"/>
                    <a:pt x="18670" y="1849"/>
                  </a:cubicBezTo>
                  <a:cubicBezTo>
                    <a:pt x="16527" y="617"/>
                    <a:pt x="13720" y="1"/>
                    <a:pt x="10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327;p36"/>
            <p:cNvSpPr/>
            <p:nvPr/>
          </p:nvSpPr>
          <p:spPr>
            <a:xfrm>
              <a:off x="1957375" y="303450"/>
              <a:ext cx="6275" cy="1259100"/>
            </a:xfrm>
            <a:custGeom>
              <a:avLst/>
              <a:gdLst/>
              <a:ahLst/>
              <a:cxnLst/>
              <a:rect l="l" t="t" r="r" b="b"/>
              <a:pathLst>
                <a:path w="251" h="50364" extrusionOk="0">
                  <a:moveTo>
                    <a:pt x="131" y="0"/>
                  </a:moveTo>
                  <a:cubicBezTo>
                    <a:pt x="60" y="0"/>
                    <a:pt x="1" y="60"/>
                    <a:pt x="1" y="119"/>
                  </a:cubicBezTo>
                  <a:lnTo>
                    <a:pt x="1" y="50244"/>
                  </a:lnTo>
                  <a:cubicBezTo>
                    <a:pt x="1" y="50304"/>
                    <a:pt x="60" y="50363"/>
                    <a:pt x="131" y="50363"/>
                  </a:cubicBezTo>
                  <a:cubicBezTo>
                    <a:pt x="203" y="50363"/>
                    <a:pt x="251" y="50304"/>
                    <a:pt x="251" y="50244"/>
                  </a:cubicBezTo>
                  <a:lnTo>
                    <a:pt x="251" y="119"/>
                  </a:lnTo>
                  <a:cubicBezTo>
                    <a:pt x="251" y="60"/>
                    <a:pt x="203" y="0"/>
                    <a:pt x="131" y="0"/>
                  </a:cubicBezTo>
                  <a:close/>
                </a:path>
              </a:pathLst>
            </a:cu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1724;p37"/>
          <p:cNvGrpSpPr/>
          <p:nvPr/>
        </p:nvGrpSpPr>
        <p:grpSpPr>
          <a:xfrm>
            <a:off x="-874221" y="5238851"/>
            <a:ext cx="1748441" cy="1727470"/>
            <a:chOff x="2578875" y="1815225"/>
            <a:chExt cx="2680425" cy="2648275"/>
          </a:xfrm>
          <a:solidFill>
            <a:srgbClr val="D86D58"/>
          </a:solidFill>
        </p:grpSpPr>
        <p:sp>
          <p:nvSpPr>
            <p:cNvPr id="305"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3"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4"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5"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6"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7"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8"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9"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
        <p:nvSpPr>
          <p:cNvPr id="320" name="文本框 5">
            <a:extLst>
              <a:ext uri="{FF2B5EF4-FFF2-40B4-BE49-F238E27FC236}">
                <a16:creationId xmlns:a16="http://schemas.microsoft.com/office/drawing/2014/main" xmlns="" id="{DA9AEEC2-6170-4BBE-87BB-B5654710C4ED}"/>
              </a:ext>
            </a:extLst>
          </p:cNvPr>
          <p:cNvSpPr txBox="1"/>
          <p:nvPr/>
        </p:nvSpPr>
        <p:spPr>
          <a:xfrm>
            <a:off x="30674" y="1348492"/>
            <a:ext cx="7975600" cy="1938992"/>
          </a:xfrm>
          <a:prstGeom prst="rect">
            <a:avLst/>
          </a:prstGeom>
          <a:noFill/>
        </p:spPr>
        <p:txBody>
          <a:bodyPr wrap="square" rtlCol="0">
            <a:spAutoFit/>
          </a:bodyPr>
          <a:lstStyle/>
          <a:p>
            <a:pPr algn="ctr"/>
            <a:r>
              <a:rPr lang="en-US" altLang="zh-CN" sz="60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ĐỒ GỐM GIA DỤNG CỦA NGƯỜI VIỆT</a:t>
            </a:r>
            <a:endParaRPr lang="zh-CN" altLang="en-US" sz="60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321" name="TextBox 320">
            <a:extLst>
              <a:ext uri="{FF2B5EF4-FFF2-40B4-BE49-F238E27FC236}">
                <a16:creationId xmlns:a16="http://schemas.microsoft.com/office/drawing/2014/main" xmlns="" id="{05179320-A8F6-A25F-CA5F-BC5ABED1AB6B}"/>
              </a:ext>
            </a:extLst>
          </p:cNvPr>
          <p:cNvSpPr txBox="1"/>
          <p:nvPr/>
        </p:nvSpPr>
        <p:spPr>
          <a:xfrm>
            <a:off x="874220" y="3493106"/>
            <a:ext cx="6273800" cy="646331"/>
          </a:xfrm>
          <a:prstGeom prst="rect">
            <a:avLst/>
          </a:prstGeom>
          <a:noFill/>
        </p:spPr>
        <p:txBody>
          <a:bodyPr wrap="square">
            <a:spAutoFit/>
          </a:bodyPr>
          <a:lstStyle/>
          <a:p>
            <a:pPr marL="0" marR="0" algn="ctr">
              <a:spcBef>
                <a:spcPts val="0"/>
              </a:spcBef>
              <a:spcAft>
                <a:spcPts val="800"/>
              </a:spcAft>
            </a:pPr>
            <a:r>
              <a:rPr lang="en-US" sz="3600" b="1"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r>
              <a:rPr lang="en-US" sz="3600" b="1" dirty="0" smtClean="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Phan </a:t>
            </a:r>
            <a:r>
              <a:rPr lang="en-US" sz="3600" b="1" dirty="0" err="1" smtClean="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Cẩm</a:t>
            </a:r>
            <a:r>
              <a:rPr lang="en-US" sz="3600" b="1" dirty="0" smtClean="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600" b="1" dirty="0" err="1">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Thượng</a:t>
            </a:r>
            <a:r>
              <a:rPr lang="en-US" sz="3600" b="1"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b="1"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1034" name="Picture 10" descr="Lọ hoa gốm Bát Tràng - Cao cấp, tinh hoa gốm sứ Bát Trà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17" b="100000" l="10000" r="90000"/>
                    </a14:imgEffect>
                  </a14:imgLayer>
                </a14:imgProps>
              </a:ext>
              <a:ext uri="{28A0092B-C50C-407E-A947-70E740481C1C}">
                <a14:useLocalDpi xmlns:a14="http://schemas.microsoft.com/office/drawing/2010/main" val="0"/>
              </a:ext>
            </a:extLst>
          </a:blip>
          <a:srcRect/>
          <a:stretch>
            <a:fillRect/>
          </a:stretch>
        </p:blipFill>
        <p:spPr bwMode="auto">
          <a:xfrm>
            <a:off x="9223049" y="3113590"/>
            <a:ext cx="3592710" cy="35927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ình sứ đẹp đắp nổi hoa sen gốm sứ Bát Tràng mua ngay kẻo l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14646" y="4579770"/>
            <a:ext cx="2429937" cy="24299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ình bông gốm sứ hoa cúc tuyệt đẹp - Ưu đãi cực khủ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000" b="94750" l="10000" r="90000"/>
                    </a14:imgEffect>
                  </a14:imgLayer>
                </a14:imgProps>
              </a:ext>
              <a:ext uri="{28A0092B-C50C-407E-A947-70E740481C1C}">
                <a14:useLocalDpi xmlns:a14="http://schemas.microsoft.com/office/drawing/2010/main" val="0"/>
              </a:ext>
            </a:extLst>
          </a:blip>
          <a:srcRect/>
          <a:stretch>
            <a:fillRect/>
          </a:stretch>
        </p:blipFill>
        <p:spPr bwMode="auto">
          <a:xfrm>
            <a:off x="7708006" y="3981518"/>
            <a:ext cx="2864443" cy="28644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a sen búp sen nơi miền quê sông nước"/>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02" b="100000" l="10000" r="92500"/>
                    </a14:imgEffect>
                  </a14:imgLayer>
                </a14:imgProps>
              </a:ext>
              <a:ext uri="{28A0092B-C50C-407E-A947-70E740481C1C}">
                <a14:useLocalDpi xmlns:a14="http://schemas.microsoft.com/office/drawing/2010/main" val="0"/>
              </a:ext>
            </a:extLst>
          </a:blip>
          <a:srcRect/>
          <a:stretch>
            <a:fillRect/>
          </a:stretch>
        </p:blipFill>
        <p:spPr bwMode="auto">
          <a:xfrm rot="21191512">
            <a:off x="8829198" y="1268949"/>
            <a:ext cx="1169018" cy="3002183"/>
          </a:xfrm>
          <a:prstGeom prst="rect">
            <a:avLst/>
          </a:prstGeom>
          <a:noFill/>
          <a:extLst>
            <a:ext uri="{909E8E84-426E-40DD-AFC4-6F175D3DCCD1}">
              <a14:hiddenFill xmlns:a14="http://schemas.microsoft.com/office/drawing/2010/main">
                <a:solidFill>
                  <a:srgbClr val="FFFFFF"/>
                </a:solidFill>
              </a14:hiddenFill>
            </a:ext>
          </a:extLst>
        </p:spPr>
      </p:pic>
      <p:pic>
        <p:nvPicPr>
          <p:cNvPr id="635" name="Picture 20" descr="200.000+ ảnh đẹp nhất về Hoa Sen · Tải xuống miễn phí 100% · Ảnh có sẵn của  Pexels"/>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967" b="99673" l="9977" r="89796"/>
                    </a14:imgEffect>
                  </a14:imgLayer>
                </a14:imgProps>
              </a:ext>
              <a:ext uri="{28A0092B-C50C-407E-A947-70E740481C1C}">
                <a14:useLocalDpi xmlns:a14="http://schemas.microsoft.com/office/drawing/2010/main" val="0"/>
              </a:ext>
            </a:extLst>
          </a:blip>
          <a:srcRect b="9515"/>
          <a:stretch/>
        </p:blipFill>
        <p:spPr bwMode="auto">
          <a:xfrm rot="21227734">
            <a:off x="7763819" y="1604899"/>
            <a:ext cx="2144437" cy="269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0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anim calcmode="lin" valueType="num">
                                      <p:cBhvr>
                                        <p:cTn id="8" dur="1000" fill="hold"/>
                                        <p:tgtEl>
                                          <p:spTgt spid="320"/>
                                        </p:tgtEl>
                                        <p:attrNameLst>
                                          <p:attrName>ppt_x</p:attrName>
                                        </p:attrNameLst>
                                      </p:cBhvr>
                                      <p:tavLst>
                                        <p:tav tm="0">
                                          <p:val>
                                            <p:strVal val="#ppt_x"/>
                                          </p:val>
                                        </p:tav>
                                        <p:tav tm="100000">
                                          <p:val>
                                            <p:strVal val="#ppt_x"/>
                                          </p:val>
                                        </p:tav>
                                      </p:tavLst>
                                    </p:anim>
                                    <p:anim calcmode="lin" valueType="num">
                                      <p:cBhvr>
                                        <p:cTn id="9" dur="1000" fill="hold"/>
                                        <p:tgtEl>
                                          <p:spTgt spid="3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fade">
                                      <p:cBhvr>
                                        <p:cTn id="12" dur="1000"/>
                                        <p:tgtEl>
                                          <p:spTgt spid="321"/>
                                        </p:tgtEl>
                                      </p:cBhvr>
                                    </p:animEffect>
                                    <p:anim calcmode="lin" valueType="num">
                                      <p:cBhvr>
                                        <p:cTn id="13" dur="1000" fill="hold"/>
                                        <p:tgtEl>
                                          <p:spTgt spid="321"/>
                                        </p:tgtEl>
                                        <p:attrNameLst>
                                          <p:attrName>ppt_x</p:attrName>
                                        </p:attrNameLst>
                                      </p:cBhvr>
                                      <p:tavLst>
                                        <p:tav tm="0">
                                          <p:val>
                                            <p:strVal val="#ppt_x"/>
                                          </p:val>
                                        </p:tav>
                                        <p:tav tm="100000">
                                          <p:val>
                                            <p:strVal val="#ppt_x"/>
                                          </p:val>
                                        </p:tav>
                                      </p:tavLst>
                                    </p:anim>
                                    <p:anim calcmode="lin" valueType="num">
                                      <p:cBhvr>
                                        <p:cTn id="14" dur="1000" fill="hold"/>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9675C3F2-0709-AE45-CF6F-D1B692A0C4E5}"/>
              </a:ext>
            </a:extLst>
          </p:cNvPr>
          <p:cNvSpPr txBox="1"/>
          <p:nvPr/>
        </p:nvSpPr>
        <p:spPr>
          <a:xfrm>
            <a:off x="147320" y="101600"/>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188F456-A91F-56A1-639A-CCA5DC35FA93}"/>
              </a:ext>
            </a:extLst>
          </p:cNvPr>
          <p:cNvSpPr txBox="1"/>
          <p:nvPr/>
        </p:nvSpPr>
        <p:spPr>
          <a:xfrm>
            <a:off x="612140" y="893290"/>
            <a:ext cx="11244580" cy="3416320"/>
          </a:xfrm>
          <a:prstGeom prst="rect">
            <a:avLst/>
          </a:prstGeom>
          <a:noFill/>
        </p:spPr>
        <p:txBody>
          <a:bodyPr wrap="square">
            <a:spAutoFit/>
          </a:bodyPr>
          <a:lstStyle/>
          <a:p>
            <a:pPr marL="0" marR="0" algn="just">
              <a:lnSpc>
                <a:spcPct val="150000"/>
              </a:lnSpc>
              <a:spcBef>
                <a:spcPts val="0"/>
              </a:spcBef>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rPr>
              <a:t>a. </a:t>
            </a:r>
            <a:r>
              <a:rPr lang="en-US" sz="2400" b="1" dirty="0" err="1">
                <a:solidFill>
                  <a:srgbClr val="000000"/>
                </a:solidFill>
                <a:effectLst/>
                <a:latin typeface="Times New Roman" panose="02020603050405020304" pitchFamily="18" charset="0"/>
                <a:ea typeface="Times New Roman" panose="02020603050405020304" pitchFamily="18" charset="0"/>
              </a:rPr>
              <a:t>Cách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trình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bày</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đoạn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Đồ</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gốm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sứ</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nhỏ</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dùng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có</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cả</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một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lịch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phát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triển</a:t>
            </a:r>
            <a:r>
              <a:rPr lang="en-US" sz="2400" b="1" dirty="0">
                <a:solidFill>
                  <a:srgbClr val="000000"/>
                </a:solidFill>
                <a:effectLst/>
                <a:latin typeface="Times New Roman" panose="02020603050405020304" pitchFamily="18" charset="0"/>
                <a:ea typeface="Times New Roman" panose="02020603050405020304" pitchFamily="18" charset="0"/>
              </a:rPr>
              <a:t> ... </a:t>
            </a:r>
            <a:r>
              <a:rPr lang="en-US" sz="2400" b="1" dirty="0" err="1">
                <a:solidFill>
                  <a:srgbClr val="000000"/>
                </a:solidFill>
                <a:effectLst/>
                <a:latin typeface="Times New Roman" panose="02020603050405020304" pitchFamily="18" charset="0"/>
                <a:ea typeface="Times New Roman" panose="02020603050405020304" pitchFamily="18" charset="0"/>
              </a:rPr>
              <a:t>cái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bát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yêu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duyên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dáng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thế</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kỉ</a:t>
            </a:r>
            <a:r>
              <a:rPr lang="en-US" sz="2400" b="1" dirty="0">
                <a:solidFill>
                  <a:srgbClr val="000000"/>
                </a:solidFill>
                <a:effectLst/>
                <a:latin typeface="Times New Roman" panose="02020603050405020304" pitchFamily="18" charset="0"/>
                <a:ea typeface="Times New Roman" panose="02020603050405020304" pitchFamily="18" charset="0"/>
              </a:rPr>
              <a:t> XVIII – XIX”:</a:t>
            </a:r>
            <a:r>
              <a:rPr lang="en-US" sz="2400" dirty="0">
                <a:solidFill>
                  <a:srgbClr val="000000"/>
                </a:solidFill>
                <a:effectLst/>
                <a:latin typeface="Times New Roman" panose="02020603050405020304" pitchFamily="18" charset="0"/>
                <a:ea typeface="Times New Roman" panose="02020603050405020304" pitchFamily="18" charset="0"/>
              </a:rPr>
              <a:t> Thông tin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hệ</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giữa</a:t>
            </a:r>
            <a:r>
              <a:rPr lang="en-US" sz="2400" b="1" dirty="0">
                <a:solidFill>
                  <a:srgbClr val="000000"/>
                </a:solidFill>
                <a:effectLst/>
                <a:latin typeface="Times New Roman" panose="02020603050405020304" pitchFamily="18" charset="0"/>
                <a:ea typeface="Times New Roman" panose="02020603050405020304" pitchFamily="18" charset="0"/>
              </a:rPr>
              <a:t> ý </a:t>
            </a:r>
            <a:r>
              <a:rPr lang="en-US" sz="2400" b="1" dirty="0" err="1">
                <a:solidFill>
                  <a:srgbClr val="000000"/>
                </a:solidFill>
                <a:effectLst/>
                <a:latin typeface="Times New Roman" panose="02020603050405020304" pitchFamily="18" charset="0"/>
                <a:ea typeface="Times New Roman" panose="02020603050405020304" pitchFamily="18" charset="0"/>
              </a:rPr>
              <a:t>chính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rPr>
              <a:t> dung chi </a:t>
            </a:r>
            <a:r>
              <a:rPr lang="en-US" sz="2400" b="1"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lịch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gốm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nhỏ</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lịch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p:txBody>
      </p:sp>
      <p:pic>
        <p:nvPicPr>
          <p:cNvPr id="3078" name="Picture 6" descr="Bát Chiết Yêu độc bản vuốt tay vẽ hoa dây - Gốm sứ Tiến Bình"/>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750" l="10000" r="90000"/>
                    </a14:imgEffect>
                  </a14:imgLayer>
                </a14:imgProps>
              </a:ext>
              <a:ext uri="{28A0092B-C50C-407E-A947-70E740481C1C}">
                <a14:useLocalDpi xmlns:a14="http://schemas.microsoft.com/office/drawing/2010/main" val="0"/>
              </a:ext>
            </a:extLst>
          </a:blip>
          <a:srcRect l="19827" t="44677" r="17748" b="7280"/>
          <a:stretch/>
        </p:blipFill>
        <p:spPr bwMode="auto">
          <a:xfrm>
            <a:off x="4333240" y="4309610"/>
            <a:ext cx="3454400" cy="26585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ững hình vẽ hoa Sen đẹp nhất"/>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a:off x="1833880" y="5212080"/>
            <a:ext cx="2499360" cy="2371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hững hình vẽ hoa Sen đẹp nhấ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flipH="1">
            <a:off x="7170420" y="5080617"/>
            <a:ext cx="2499360" cy="2371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hững hình vẽ hoa Sen đẹp nhất"/>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42629" t="46124" r="39838" b="2150"/>
          <a:stretch/>
        </p:blipFill>
        <p:spPr bwMode="auto">
          <a:xfrm>
            <a:off x="9354820" y="5989320"/>
            <a:ext cx="62992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hững hình vẽ hoa Sen đẹp nhất"/>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flipH="1">
            <a:off x="-81280" y="5782271"/>
            <a:ext cx="2499360" cy="2371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hững hình vẽ hoa Sen đẹp nhấ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79" b="94362" l="9961" r="89844">
                        <a14:foregroundMark x1="28613" y1="20870" x2="43457" y2="28586"/>
                        <a14:foregroundMark x1="37500" y1="38081" x2="37500" y2="58655"/>
                        <a14:foregroundMark x1="38379" y1="35015" x2="37891" y2="42334"/>
                        <a14:foregroundMark x1="55762" y1="42334" x2="67188" y2="42730"/>
                        <a14:foregroundMark x1="52734" y1="53907" x2="53223" y2="61227"/>
                        <a14:foregroundMark x1="53223" y1="63403" x2="53613" y2="74975"/>
                        <a14:foregroundMark x1="60840" y1="47478" x2="62109" y2="68150"/>
                        <a14:foregroundMark x1="53223" y1="52226" x2="53223" y2="52226"/>
                        <a14:foregroundMark x1="34082" y1="35410" x2="34082" y2="35410"/>
                      </a14:backgroundRemoval>
                    </a14:imgEffect>
                  </a14:imgLayer>
                </a14:imgProps>
              </a:ext>
              <a:ext uri="{28A0092B-C50C-407E-A947-70E740481C1C}">
                <a14:useLocalDpi xmlns:a14="http://schemas.microsoft.com/office/drawing/2010/main" val="0"/>
              </a:ext>
            </a:extLst>
          </a:blip>
          <a:srcRect l="13149" t="15265" r="17285"/>
          <a:stretch/>
        </p:blipFill>
        <p:spPr bwMode="auto">
          <a:xfrm>
            <a:off x="9525000" y="5527348"/>
            <a:ext cx="2499360" cy="237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
            <a:extLst>
              <a:ext uri="{FF2B5EF4-FFF2-40B4-BE49-F238E27FC236}">
                <a16:creationId xmlns:a16="http://schemas.microsoft.com/office/drawing/2014/main" xmlns="" id="{19C179A0-F04F-43E4-AF0D-8266F1D5C3D3}"/>
              </a:ext>
            </a:extLst>
          </p:cNvPr>
          <p:cNvSpPr txBox="1"/>
          <p:nvPr/>
        </p:nvSpPr>
        <p:spPr>
          <a:xfrm>
            <a:off x="467758" y="1947628"/>
            <a:ext cx="3440700" cy="577081"/>
          </a:xfrm>
          <a:prstGeom prst="rect">
            <a:avLst/>
          </a:prstGeom>
          <a:solidFill>
            <a:srgbClr val="D86D58"/>
          </a:solidFill>
        </p:spPr>
        <p:txBody>
          <a:bodyPr wrap="square" rtlCol="0">
            <a:spAutoFit/>
          </a:bodyPr>
          <a:lstStyle/>
          <a:p>
            <a:pPr algn="ctr">
              <a:lnSpc>
                <a:spcPct val="150000"/>
              </a:lnSpc>
            </a:pP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Ý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chính</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và</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nội</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dung chi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tiết</a:t>
            </a:r>
            <a:endParaRPr lang="zh-CN" altLang="en-US"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endParaRPr>
          </a:p>
        </p:txBody>
      </p:sp>
      <p:sp>
        <p:nvSpPr>
          <p:cNvPr id="3" name="文本框 8">
            <a:extLst>
              <a:ext uri="{FF2B5EF4-FFF2-40B4-BE49-F238E27FC236}">
                <a16:creationId xmlns:a16="http://schemas.microsoft.com/office/drawing/2014/main" xmlns="" id="{AF8C59BC-2D5F-4DFD-B0F8-03D94B0457CA}"/>
              </a:ext>
            </a:extLst>
          </p:cNvPr>
          <p:cNvSpPr txBox="1"/>
          <p:nvPr/>
        </p:nvSpPr>
        <p:spPr>
          <a:xfrm>
            <a:off x="261416" y="2693393"/>
            <a:ext cx="3853384" cy="3970318"/>
          </a:xfrm>
          <a:prstGeom prst="rect">
            <a:avLst/>
          </a:prstGeom>
          <a:noFill/>
        </p:spPr>
        <p:style>
          <a:lnRef idx="2">
            <a:schemeClr val="accent2"/>
          </a:lnRef>
          <a:fillRef idx="1">
            <a:schemeClr val="lt1"/>
          </a:fillRef>
          <a:effectRef idx="0">
            <a:schemeClr val="accent2"/>
          </a:effectRef>
          <a:fontRef idx="minor">
            <a:schemeClr val="dk1"/>
          </a:fontRef>
        </p:style>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100" dirty="0">
                <a:latin typeface="Times New Roman" panose="02020603050405020304" pitchFamily="18" charset="0"/>
                <a:cs typeface="Times New Roman" panose="02020603050405020304" pitchFamily="18" charset="0"/>
              </a:rPr>
              <a:t>Chi </a:t>
            </a:r>
            <a:r>
              <a:rPr lang="en-US" sz="2100" dirty="0" err="1">
                <a:latin typeface="Times New Roman" panose="02020603050405020304" pitchFamily="18" charset="0"/>
                <a:cs typeface="Times New Roman" panose="02020603050405020304" pitchFamily="18" charset="0"/>
              </a:rPr>
              <a:t>tiết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thanh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Lý – </a:t>
            </a:r>
            <a:r>
              <a:rPr lang="en-US" sz="2100" dirty="0" err="1">
                <a:latin typeface="Times New Roman" panose="02020603050405020304" pitchFamily="18" charset="0"/>
                <a:cs typeface="Times New Roman" panose="02020603050405020304" pitchFamily="18" charset="0"/>
              </a:rPr>
              <a:t>Trần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a:t>
            </a:r>
            <a:r>
              <a:rPr lang="en-US" sz="2100" dirty="0">
                <a:latin typeface="Times New Roman" panose="02020603050405020304" pitchFamily="18" charset="0"/>
                <a:cs typeface="Times New Roman" panose="02020603050405020304" pitchFamily="18" charset="0"/>
              </a:rPr>
              <a:t> xu </a:t>
            </a:r>
            <a:r>
              <a:rPr lang="en-US" sz="2100" dirty="0" err="1">
                <a:latin typeface="Times New Roman" panose="02020603050405020304" pitchFamily="18" charset="0"/>
                <a:cs typeface="Times New Roman" panose="02020603050405020304" pitchFamily="18" charset="0"/>
              </a:rPr>
              <a:t>hướng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thế</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kỉ</a:t>
            </a:r>
            <a:r>
              <a:rPr lang="en-US" sz="2100" dirty="0">
                <a:latin typeface="Times New Roman" panose="02020603050405020304" pitchFamily="18" charset="0"/>
                <a:cs typeface="Times New Roman" panose="02020603050405020304" pitchFamily="18" charset="0"/>
              </a:rPr>
              <a:t> XV,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rõ</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nội</a:t>
            </a:r>
            <a:r>
              <a:rPr lang="en-US" sz="2100" dirty="0">
                <a:latin typeface="Times New Roman" panose="02020603050405020304" pitchFamily="18" charset="0"/>
                <a:cs typeface="Times New Roman" panose="02020603050405020304" pitchFamily="18" charset="0"/>
              </a:rPr>
              <a:t> dung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đoạn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muốn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chuyển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tải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điểm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Lý – </a:t>
            </a:r>
            <a:r>
              <a:rPr lang="en-US" sz="2100" dirty="0" err="1">
                <a:latin typeface="Times New Roman" panose="02020603050405020304" pitchFamily="18" charset="0"/>
                <a:cs typeface="Times New Roman" panose="02020603050405020304" pitchFamily="18" charset="0"/>
              </a:rPr>
              <a:t>Trần</a:t>
            </a:r>
            <a:r>
              <a:rPr lang="en-US" sz="2100" dirty="0">
                <a:latin typeface="Times New Roman" panose="02020603050405020304" pitchFamily="18" charset="0"/>
                <a:cs typeface="Times New Roman" panose="02020603050405020304" pitchFamily="18" charset="0"/>
              </a:rPr>
              <a:t>.</a:t>
            </a:r>
            <a:endParaRPr lang="zh-CN" altLang="en-US" sz="2100" dirty="0">
              <a:latin typeface="Times New Roman" panose="02020603050405020304" pitchFamily="18" charset="0"/>
              <a:ea typeface="杨任东竹石体-Bold" panose="02000000000000000000" pitchFamily="2" charset="-122"/>
              <a:cs typeface="Times New Roman" panose="02020603050405020304" pitchFamily="18" charset="0"/>
            </a:endParaRPr>
          </a:p>
        </p:txBody>
      </p:sp>
      <p:sp>
        <p:nvSpPr>
          <p:cNvPr id="4" name="文本框 10">
            <a:extLst>
              <a:ext uri="{FF2B5EF4-FFF2-40B4-BE49-F238E27FC236}">
                <a16:creationId xmlns:a16="http://schemas.microsoft.com/office/drawing/2014/main" xmlns="" id="{0D2A6D75-F7D7-4730-8774-A23B1071C315}"/>
              </a:ext>
            </a:extLst>
          </p:cNvPr>
          <p:cNvSpPr txBox="1"/>
          <p:nvPr/>
        </p:nvSpPr>
        <p:spPr>
          <a:xfrm>
            <a:off x="8551700" y="2046312"/>
            <a:ext cx="3502696" cy="577081"/>
          </a:xfrm>
          <a:prstGeom prst="rect">
            <a:avLst/>
          </a:prstGeom>
          <a:solidFill>
            <a:srgbClr val="D86D58"/>
          </a:solidFill>
        </p:spPr>
        <p:txBody>
          <a:bodyPr wrap="square" rtlCol="0">
            <a:spAutoFit/>
          </a:bodyPr>
          <a:lstStyle/>
          <a:p>
            <a:pPr algn="just">
              <a:lnSpc>
                <a:spcPct val="150000"/>
              </a:lnSpc>
            </a:pP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Cấu</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trúc</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so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sánh</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đối</a:t>
            </a:r>
            <a:r>
              <a:rPr lang="en-US" altLang="zh-CN"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21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chiếu</a:t>
            </a:r>
            <a:endParaRPr lang="zh-CN" altLang="en-US" sz="21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endParaRPr>
          </a:p>
        </p:txBody>
      </p:sp>
      <p:sp>
        <p:nvSpPr>
          <p:cNvPr id="5" name="文本框 11">
            <a:extLst>
              <a:ext uri="{FF2B5EF4-FFF2-40B4-BE49-F238E27FC236}">
                <a16:creationId xmlns:a16="http://schemas.microsoft.com/office/drawing/2014/main" xmlns="" id="{194BF53F-20EC-4CE1-9343-C8E51247AB5F}"/>
              </a:ext>
            </a:extLst>
          </p:cNvPr>
          <p:cNvSpPr txBox="1"/>
          <p:nvPr/>
        </p:nvSpPr>
        <p:spPr>
          <a:xfrm>
            <a:off x="8816859" y="2709430"/>
            <a:ext cx="2972379" cy="3970318"/>
          </a:xfrm>
          <a:prstGeom prst="rect">
            <a:avLst/>
          </a:prstGeom>
          <a:noFill/>
          <a:ln>
            <a:solidFill>
              <a:schemeClr val="accent2">
                <a:lumMod val="75000"/>
              </a:schemeClr>
            </a:solidFill>
          </a:ln>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100" dirty="0" err="1">
                <a:latin typeface="Times New Roman" panose="02020603050405020304" pitchFamily="18" charset="0"/>
                <a:cs typeface="Times New Roman" panose="02020603050405020304" pitchFamily="18" charset="0"/>
              </a:rPr>
              <a:t>Trình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bày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biệt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xu </a:t>
            </a:r>
            <a:r>
              <a:rPr lang="en-US" sz="2100" dirty="0" err="1">
                <a:latin typeface="Times New Roman" panose="02020603050405020304" pitchFamily="18" charset="0"/>
                <a:cs typeface="Times New Roman" panose="02020603050405020304" pitchFamily="18" charset="0"/>
              </a:rPr>
              <a:t>hướng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giữa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triều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giữa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thôn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thấy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sự</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phú</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trường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gốm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thời</a:t>
            </a:r>
            <a:r>
              <a:rPr lang="en-US" sz="2100" dirty="0">
                <a:latin typeface="Times New Roman" panose="02020603050405020304" pitchFamily="18" charset="0"/>
                <a:cs typeface="Times New Roman" panose="02020603050405020304" pitchFamily="18" charset="0"/>
              </a:rPr>
              <a:t> Lý – </a:t>
            </a:r>
            <a:r>
              <a:rPr lang="en-US" sz="2100" dirty="0" err="1">
                <a:latin typeface="Times New Roman" panose="02020603050405020304" pitchFamily="18" charset="0"/>
                <a:cs typeface="Times New Roman" panose="02020603050405020304" pitchFamily="18" charset="0"/>
              </a:rPr>
              <a:t>Trần</a:t>
            </a:r>
            <a:r>
              <a:rPr lang="en-US" sz="2100" dirty="0">
                <a:latin typeface="Times New Roman" panose="02020603050405020304" pitchFamily="18" charset="0"/>
                <a:cs typeface="Times New Roman" panose="02020603050405020304" pitchFamily="18" charset="0"/>
              </a:rPr>
              <a:t>.</a:t>
            </a:r>
            <a:endParaRPr lang="zh-CN" altLang="en-US" sz="2100" dirty="0">
              <a:latin typeface="Times New Roman" panose="02020603050405020304" pitchFamily="18" charset="0"/>
              <a:ea typeface="杨任东竹石体-Bold"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xmlns="" id="{F1044967-0ECE-1B28-842E-1E53A20B2253}"/>
              </a:ext>
            </a:extLst>
          </p:cNvPr>
          <p:cNvSpPr txBox="1"/>
          <p:nvPr/>
        </p:nvSpPr>
        <p:spPr>
          <a:xfrm>
            <a:off x="147320" y="101600"/>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9" name="文本框 12">
            <a:extLst>
              <a:ext uri="{FF2B5EF4-FFF2-40B4-BE49-F238E27FC236}">
                <a16:creationId xmlns:a16="http://schemas.microsoft.com/office/drawing/2014/main" xmlns="" id="{C5094392-D7B4-4461-93C8-B2A5C186D40F}"/>
              </a:ext>
            </a:extLst>
          </p:cNvPr>
          <p:cNvSpPr txBox="1"/>
          <p:nvPr/>
        </p:nvSpPr>
        <p:spPr>
          <a:xfrm>
            <a:off x="0" y="409798"/>
            <a:ext cx="11900104" cy="1229632"/>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thông</a:t>
            </a:r>
            <a:r>
              <a:rPr lang="en-US" sz="2000" b="1" dirty="0">
                <a:latin typeface="Times New Roman" panose="02020603050405020304" pitchFamily="18" charset="0"/>
                <a:cs typeface="Times New Roman" panose="02020603050405020304" pitchFamily="18" charset="0"/>
              </a:rPr>
              <a:t> tin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gốm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Lý – </a:t>
            </a:r>
            <a:r>
              <a:rPr lang="en-US" sz="2000" b="1" dirty="0" err="1">
                <a:latin typeface="Times New Roman" panose="02020603050405020304" pitchFamily="18" charset="0"/>
                <a:cs typeface="Times New Roman" panose="02020603050405020304" pitchFamily="18" charset="0"/>
              </a:rPr>
              <a:t>Trần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nhã</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bức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trừu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ghế</a:t>
            </a:r>
            <a:r>
              <a:rPr lang="en-US" sz="2000" b="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ea typeface="杨任东竹石体-Bold" panose="02000000000000000000" pitchFamily="2" charset="-122"/>
              <a:cs typeface="Times New Roman" panose="02020603050405020304" pitchFamily="18" charset="0"/>
            </a:endParaRPr>
          </a:p>
        </p:txBody>
      </p:sp>
      <p:pic>
        <p:nvPicPr>
          <p:cNvPr id="10" name="Picture 4" descr="Bộ đồ ăn bằng sứ ấm trà ấm đun nước, trà Trung Quốc, gốm sứ, cốc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99" b="99164" l="10000" r="91889">
                        <a14:foregroundMark x1="64889" y1="85284" x2="60778" y2="87960"/>
                        <a14:foregroundMark x1="72889" y1="34783" x2="76444" y2="35284"/>
                        <a14:foregroundMark x1="77778" y1="37124" x2="80667" y2="43311"/>
                        <a14:foregroundMark x1="80889" y1="46823" x2="80889" y2="52508"/>
                        <a14:foregroundMark x1="56000" y1="25753" x2="58111" y2="27759"/>
                      </a14:backgroundRemoval>
                    </a14:imgEffect>
                  </a14:imgLayer>
                </a14:imgProps>
              </a:ext>
              <a:ext uri="{28A0092B-C50C-407E-A947-70E740481C1C}">
                <a14:useLocalDpi xmlns:a14="http://schemas.microsoft.com/office/drawing/2010/main" val="0"/>
              </a:ext>
            </a:extLst>
          </a:blip>
          <a:srcRect/>
          <a:stretch>
            <a:fillRect/>
          </a:stretch>
        </p:blipFill>
        <p:spPr bwMode="auto">
          <a:xfrm rot="2036191" flipH="1">
            <a:off x="4061968" y="1207604"/>
            <a:ext cx="3470163" cy="268533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400602" y="3790110"/>
            <a:ext cx="4130454" cy="2726591"/>
          </a:xfrm>
          <a:prstGeom prst="wedgeEllipseCallout">
            <a:avLst>
              <a:gd name="adj1" fmla="val 10715"/>
              <a:gd name="adj2" fmla="val -69175"/>
            </a:avLst>
          </a:prstGeom>
          <a:solidFill>
            <a:srgbClr val="D86D58"/>
          </a:solidFill>
        </p:spPr>
        <p:txBody>
          <a:bodyPr wrap="square">
            <a:spAutoFit/>
          </a:bodyPr>
          <a:lstStyle/>
          <a:p>
            <a:pPr algn="just"/>
            <a:r>
              <a:rPr lang="en-US" sz="2400" dirty="0" err="1" smtClean="0">
                <a:solidFill>
                  <a:schemeClr val="bg1"/>
                </a:solidFill>
                <a:latin typeface="Times New Roman" panose="02020603050405020304" pitchFamily="18" charset="0"/>
                <a:ea typeface="Times New Roman" panose="02020603050405020304" pitchFamily="18" charset="0"/>
              </a:rPr>
              <a:t>Hiệu</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rPr>
              <a:t>quả</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a:t>
            </a:r>
            <a:r>
              <a:rPr lang="en-US" sz="2400" dirty="0" err="1" smtClean="0">
                <a:solidFill>
                  <a:schemeClr val="bg1"/>
                </a:solidFill>
                <a:latin typeface="Times New Roman" panose="02020603050405020304" pitchFamily="18" charset="0"/>
                <a:ea typeface="Times New Roman" panose="02020603050405020304" pitchFamily="18" charset="0"/>
              </a:rPr>
              <a:t>óp</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nổi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thông</a:t>
            </a:r>
            <a:r>
              <a:rPr lang="en-US" sz="2400" dirty="0">
                <a:solidFill>
                  <a:schemeClr val="bg1"/>
                </a:solidFill>
                <a:latin typeface="Times New Roman" panose="02020603050405020304" pitchFamily="18" charset="0"/>
                <a:ea typeface="Times New Roman" panose="02020603050405020304" pitchFamily="18" charset="0"/>
              </a:rPr>
              <a:t> tin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smtClean="0">
                <a:solidFill>
                  <a:schemeClr val="bg1"/>
                </a:solidFill>
                <a:latin typeface="Times New Roman" panose="02020603050405020304" pitchFamily="18" charset="0"/>
                <a:ea typeface="Times New Roman" panose="02020603050405020304" pitchFamily="18" charset="0"/>
              </a:rPr>
              <a:t>chi </a:t>
            </a:r>
            <a:r>
              <a:rPr lang="en-US" sz="2400" dirty="0" err="1">
                <a:solidFill>
                  <a:schemeClr val="bg1"/>
                </a:solidFill>
                <a:latin typeface="Times New Roman" panose="02020603050405020304" pitchFamily="18" charset="0"/>
                <a:ea typeface="Times New Roman" panose="02020603050405020304" pitchFamily="18" charset="0"/>
              </a:rPr>
              <a:t>tiết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rõ</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thông</a:t>
            </a:r>
            <a:r>
              <a:rPr lang="en-US" sz="2400" dirty="0">
                <a:solidFill>
                  <a:schemeClr val="bg1"/>
                </a:solidFill>
                <a:latin typeface="Times New Roman" panose="02020603050405020304" pitchFamily="18" charset="0"/>
                <a:ea typeface="Times New Roman" panose="02020603050405020304" pitchFamily="18" charset="0"/>
              </a:rPr>
              <a:t> tin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VB.</a:t>
            </a:r>
            <a:endParaRPr lang="en-US" sz="2400" dirty="0">
              <a:solidFill>
                <a:schemeClr val="bg1"/>
              </a:solidFill>
            </a:endParaRPr>
          </a:p>
        </p:txBody>
      </p:sp>
    </p:spTree>
    <p:extLst>
      <p:ext uri="{BB962C8B-B14F-4D97-AF65-F5344CB8AC3E}">
        <p14:creationId xmlns:p14="http://schemas.microsoft.com/office/powerpoint/2010/main" val="102770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10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flipH="1" flipV="1">
            <a:off x="9320619" y="4998720"/>
            <a:ext cx="2490380" cy="16885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5">
            <a:extLst>
              <a:ext uri="{FF2B5EF4-FFF2-40B4-BE49-F238E27FC236}">
                <a16:creationId xmlns:a16="http://schemas.microsoft.com/office/drawing/2014/main" xmlns="" id="{DC0BE7B5-F983-5D5E-7BDC-F91CE87FB150}"/>
              </a:ext>
            </a:extLst>
          </p:cNvPr>
          <p:cNvSpPr txBox="1"/>
          <p:nvPr/>
        </p:nvSpPr>
        <p:spPr>
          <a:xfrm>
            <a:off x="147320" y="101600"/>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yếu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 name="文本框 5">
            <a:extLst>
              <a:ext uri="{FF2B5EF4-FFF2-40B4-BE49-F238E27FC236}">
                <a16:creationId xmlns:a16="http://schemas.microsoft.com/office/drawing/2014/main" xmlns="" id="{992BE44A-B820-DF26-AF0B-4089E3F9F67E}"/>
              </a:ext>
            </a:extLst>
          </p:cNvPr>
          <p:cNvSpPr txBox="1"/>
          <p:nvPr/>
        </p:nvSpPr>
        <p:spPr>
          <a:xfrm>
            <a:off x="-544884" y="162223"/>
            <a:ext cx="7975600" cy="1361911"/>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6000" b="0"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6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graphicFrame>
        <p:nvGraphicFramePr>
          <p:cNvPr id="4" name="Table 3">
            <a:extLst>
              <a:ext uri="{FF2B5EF4-FFF2-40B4-BE49-F238E27FC236}">
                <a16:creationId xmlns:a16="http://schemas.microsoft.com/office/drawing/2014/main" xmlns="" id="{8AB0FE7A-01BE-E6BE-3DBD-2652A6B28009}"/>
              </a:ext>
            </a:extLst>
          </p:cNvPr>
          <p:cNvGraphicFramePr>
            <a:graphicFrameLocks noGrp="1"/>
          </p:cNvGraphicFramePr>
          <p:nvPr>
            <p:extLst>
              <p:ext uri="{D42A27DB-BD31-4B8C-83A1-F6EECF244321}">
                <p14:modId xmlns:p14="http://schemas.microsoft.com/office/powerpoint/2010/main" val="2873718346"/>
              </p:ext>
            </p:extLst>
          </p:nvPr>
        </p:nvGraphicFramePr>
        <p:xfrm>
          <a:off x="381952" y="2073608"/>
          <a:ext cx="7278688" cy="4347511"/>
        </p:xfrm>
        <a:graphic>
          <a:graphicData uri="http://schemas.openxmlformats.org/drawingml/2006/table">
            <a:tbl>
              <a:tblPr firstRow="1" firstCol="1" bandRow="1">
                <a:tableStyleId>{9DCAF9ED-07DC-4A11-8D7F-57B35C25682E}</a:tableStyleId>
              </a:tblPr>
              <a:tblGrid>
                <a:gridCol w="2025968">
                  <a:extLst>
                    <a:ext uri="{9D8B030D-6E8A-4147-A177-3AD203B41FA5}">
                      <a16:colId xmlns:a16="http://schemas.microsoft.com/office/drawing/2014/main" xmlns="" val="1219134596"/>
                    </a:ext>
                  </a:extLst>
                </a:gridCol>
                <a:gridCol w="5252720">
                  <a:extLst>
                    <a:ext uri="{9D8B030D-6E8A-4147-A177-3AD203B41FA5}">
                      <a16:colId xmlns:a16="http://schemas.microsoft.com/office/drawing/2014/main" xmlns="" val="140458679"/>
                    </a:ext>
                  </a:extLst>
                </a:gridCol>
              </a:tblGrid>
              <a:tr h="1086878">
                <a:tc>
                  <a:txBody>
                    <a:bodyPr/>
                    <a:lstStyle/>
                    <a:p>
                      <a:pPr marL="0" marR="0" algn="ctr">
                        <a:lnSpc>
                          <a:spcPct val="150000"/>
                        </a:lnSpc>
                        <a:spcBef>
                          <a:spcPts val="0"/>
                        </a:spcBef>
                        <a:spcAft>
                          <a:spcPts val="0"/>
                        </a:spcAft>
                      </a:pPr>
                      <a:r>
                        <a:rPr lang="en-US" sz="1800" dirty="0" err="1">
                          <a:effectLst/>
                        </a:rPr>
                        <a:t>Các</a:t>
                      </a:r>
                      <a:r>
                        <a:rPr lang="en-US" sz="1800" dirty="0">
                          <a:effectLst/>
                        </a:rPr>
                        <a:t> </a:t>
                      </a:r>
                      <a:r>
                        <a:rPr lang="en-US" sz="1800" dirty="0" err="1">
                          <a:effectLst/>
                        </a:rPr>
                        <a:t>thông</a:t>
                      </a:r>
                      <a:r>
                        <a:rPr lang="en-US" sz="1800" dirty="0">
                          <a:effectLst/>
                        </a:rPr>
                        <a:t> tin </a:t>
                      </a:r>
                      <a:r>
                        <a:rPr lang="en-US" sz="1800" dirty="0" err="1">
                          <a:effectLst/>
                        </a:rPr>
                        <a:t>chính</a:t>
                      </a:r>
                      <a:r>
                        <a:rPr lang="en-US" sz="1800" dirty="0">
                          <a:effectLst/>
                        </a:rPr>
                        <a:t> </a:t>
                      </a:r>
                      <a:r>
                        <a:rPr lang="en-US" sz="1800" dirty="0" err="1">
                          <a:effectLst/>
                        </a:rPr>
                        <a:t>của</a:t>
                      </a:r>
                      <a:r>
                        <a:rPr lang="en-US" sz="1800" dirty="0">
                          <a:effectLst/>
                        </a:rPr>
                        <a:t> </a:t>
                      </a:r>
                      <a:r>
                        <a:rPr lang="en-US" sz="1800" dirty="0" err="1">
                          <a:effectLst/>
                        </a:rPr>
                        <a:t>văn</a:t>
                      </a:r>
                      <a:r>
                        <a:rPr lang="en-US" sz="1800" dirty="0">
                          <a:effectLst/>
                        </a:rPr>
                        <a:t> </a:t>
                      </a:r>
                      <a:r>
                        <a:rPr lang="en-US" sz="1800" dirty="0" err="1">
                          <a:effectLst/>
                        </a:rPr>
                        <a:t>bản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21401065"/>
                  </a:ext>
                </a:extLst>
              </a:tr>
              <a:tr h="1086878">
                <a:tc>
                  <a:txBody>
                    <a:bodyPr/>
                    <a:lstStyle/>
                    <a:p>
                      <a:pPr marL="0" marR="0" algn="ctr">
                        <a:lnSpc>
                          <a:spcPct val="150000"/>
                        </a:lnSpc>
                        <a:spcBef>
                          <a:spcPts val="0"/>
                        </a:spcBef>
                        <a:spcAft>
                          <a:spcPts val="0"/>
                        </a:spcAft>
                      </a:pP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r>
                        <a:rPr lang="en-US" sz="1800" dirty="0">
                          <a:solidFill>
                            <a:schemeClr val="bg1"/>
                          </a:solidFill>
                          <a:effectLst/>
                        </a:rPr>
                        <a:t> </a:t>
                      </a:r>
                      <a:r>
                        <a:rPr lang="en-US" sz="1800" dirty="0" err="1">
                          <a:solidFill>
                            <a:schemeClr val="bg1"/>
                          </a:solidFill>
                          <a:effectLst/>
                        </a:rPr>
                        <a:t>của</a:t>
                      </a:r>
                      <a:r>
                        <a:rPr lang="en-US" sz="1800" dirty="0">
                          <a:solidFill>
                            <a:schemeClr val="bg1"/>
                          </a:solidFill>
                          <a:effectLst/>
                        </a:rPr>
                        <a:t> </a:t>
                      </a:r>
                      <a:r>
                        <a:rPr lang="en-US" sz="1800" dirty="0" err="1">
                          <a:solidFill>
                            <a:schemeClr val="bg1"/>
                          </a:solidFill>
                          <a:effectLst/>
                        </a:rPr>
                        <a:t>văn</a:t>
                      </a:r>
                      <a:r>
                        <a:rPr lang="en-US" sz="1800" dirty="0">
                          <a:solidFill>
                            <a:schemeClr val="bg1"/>
                          </a:solidFill>
                          <a:effectLst/>
                        </a:rPr>
                        <a:t> </a:t>
                      </a:r>
                      <a:r>
                        <a:rPr lang="en-US" sz="1800" dirty="0" err="1">
                          <a:solidFill>
                            <a:schemeClr val="bg1"/>
                          </a:solidFill>
                          <a:effectLst/>
                        </a:rPr>
                        <a:t>bản</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792753986"/>
                  </a:ext>
                </a:extLst>
              </a:tr>
              <a:tr h="1659896">
                <a:tc>
                  <a:txBody>
                    <a:bodyPr/>
                    <a:lstStyle/>
                    <a:p>
                      <a:pPr marL="0" marR="0" algn="ctr">
                        <a:lnSpc>
                          <a:spcPct val="150000"/>
                        </a:lnSpc>
                        <a:spcBef>
                          <a:spcPts val="0"/>
                        </a:spcBef>
                        <a:spcAft>
                          <a:spcPts val="0"/>
                        </a:spcAft>
                      </a:pPr>
                      <a:r>
                        <a:rPr lang="en-US" sz="1800" dirty="0" err="1">
                          <a:solidFill>
                            <a:schemeClr val="bg1"/>
                          </a:solidFill>
                          <a:effectLst/>
                        </a:rPr>
                        <a:t>Nét</a:t>
                      </a:r>
                      <a:r>
                        <a:rPr lang="en-US" sz="1800" dirty="0">
                          <a:solidFill>
                            <a:schemeClr val="bg1"/>
                          </a:solidFill>
                          <a:effectLst/>
                        </a:rPr>
                        <a:t> </a:t>
                      </a:r>
                      <a:r>
                        <a:rPr lang="en-US" sz="1800" dirty="0" err="1">
                          <a:solidFill>
                            <a:schemeClr val="bg1"/>
                          </a:solidFill>
                          <a:effectLst/>
                        </a:rPr>
                        <a:t>đặc</a:t>
                      </a:r>
                      <a:r>
                        <a:rPr lang="en-US" sz="1800" dirty="0">
                          <a:solidFill>
                            <a:schemeClr val="bg1"/>
                          </a:solidFill>
                          <a:effectLst/>
                        </a:rPr>
                        <a:t> </a:t>
                      </a:r>
                      <a:r>
                        <a:rPr lang="en-US" sz="1800" dirty="0" err="1">
                          <a:solidFill>
                            <a:schemeClr val="bg1"/>
                          </a:solidFill>
                          <a:effectLst/>
                        </a:rPr>
                        <a:t>biệt</a:t>
                      </a:r>
                      <a:r>
                        <a:rPr lang="en-US" sz="1800" dirty="0">
                          <a:solidFill>
                            <a:schemeClr val="bg1"/>
                          </a:solidFill>
                          <a:effectLst/>
                        </a:rPr>
                        <a:t> </a:t>
                      </a:r>
                      <a:r>
                        <a:rPr lang="en-US" sz="1800" dirty="0" err="1">
                          <a:solidFill>
                            <a:schemeClr val="bg1"/>
                          </a:solidFill>
                          <a:effectLst/>
                        </a:rPr>
                        <a:t>trong</a:t>
                      </a:r>
                      <a:r>
                        <a:rPr lang="en-US" sz="1800" dirty="0">
                          <a:solidFill>
                            <a:schemeClr val="bg1"/>
                          </a:solidFill>
                          <a:effectLst/>
                        </a:rPr>
                        <a:t> </a:t>
                      </a:r>
                      <a:r>
                        <a:rPr lang="en-US" sz="1800" dirty="0" err="1">
                          <a:solidFill>
                            <a:schemeClr val="bg1"/>
                          </a:solidFill>
                          <a:effectLst/>
                        </a:rPr>
                        <a:t>cách</a:t>
                      </a:r>
                      <a:r>
                        <a:rPr lang="en-US" sz="1800" dirty="0">
                          <a:solidFill>
                            <a:schemeClr val="bg1"/>
                          </a:solidFill>
                          <a:effectLst/>
                        </a:rPr>
                        <a:t> </a:t>
                      </a:r>
                      <a:r>
                        <a:rPr lang="en-US" sz="1800" dirty="0" err="1">
                          <a:solidFill>
                            <a:schemeClr val="bg1"/>
                          </a:solidFill>
                          <a:effectLst/>
                        </a:rPr>
                        <a:t>sử</a:t>
                      </a:r>
                      <a:r>
                        <a:rPr lang="en-US" sz="1800" dirty="0">
                          <a:solidFill>
                            <a:schemeClr val="bg1"/>
                          </a:solidFill>
                          <a:effectLst/>
                        </a:rPr>
                        <a:t> </a:t>
                      </a:r>
                      <a:r>
                        <a:rPr lang="en-US" sz="1800" dirty="0" err="1">
                          <a:solidFill>
                            <a:schemeClr val="bg1"/>
                          </a:solidFill>
                          <a:effectLst/>
                        </a:rPr>
                        <a:t>dụng</a:t>
                      </a:r>
                      <a:r>
                        <a:rPr lang="en-US" sz="1800" dirty="0">
                          <a:solidFill>
                            <a:schemeClr val="bg1"/>
                          </a:solidFill>
                          <a:effectLst/>
                        </a:rPr>
                        <a:t> </a:t>
                      </a:r>
                      <a:r>
                        <a:rPr lang="en-US" sz="1800" dirty="0" err="1">
                          <a:solidFill>
                            <a:schemeClr val="bg1"/>
                          </a:solidFill>
                          <a:effectLst/>
                        </a:rPr>
                        <a:t>các</a:t>
                      </a:r>
                      <a:r>
                        <a:rPr lang="en-US" sz="1800" dirty="0">
                          <a:solidFill>
                            <a:schemeClr val="bg1"/>
                          </a:solidFill>
                          <a:effectLst/>
                        </a:rPr>
                        <a:t> </a:t>
                      </a:r>
                      <a:r>
                        <a:rPr lang="en-US" sz="1800" dirty="0" err="1">
                          <a:solidFill>
                            <a:schemeClr val="bg1"/>
                          </a:solidFill>
                          <a:effectLst/>
                        </a:rPr>
                        <a:t>yếu</a:t>
                      </a:r>
                      <a:r>
                        <a:rPr lang="en-US" sz="1800" dirty="0">
                          <a:solidFill>
                            <a:schemeClr val="bg1"/>
                          </a:solidFill>
                          <a:effectLst/>
                        </a:rPr>
                        <a:t> </a:t>
                      </a:r>
                      <a:r>
                        <a:rPr lang="en-US" sz="1800" dirty="0" err="1">
                          <a:solidFill>
                            <a:schemeClr val="bg1"/>
                          </a:solidFill>
                          <a:effectLst/>
                        </a:rPr>
                        <a:t>tố</a:t>
                      </a:r>
                      <a:r>
                        <a:rPr lang="en-US" sz="1800" dirty="0">
                          <a:solidFill>
                            <a:schemeClr val="bg1"/>
                          </a:solidFill>
                          <a:effectLst/>
                        </a:rPr>
                        <a:t> </a:t>
                      </a:r>
                      <a:r>
                        <a:rPr lang="en-US" sz="1800" dirty="0" err="1">
                          <a:solidFill>
                            <a:schemeClr val="bg1"/>
                          </a:solidFill>
                          <a:effectLst/>
                        </a:rPr>
                        <a:t>hình</a:t>
                      </a:r>
                      <a:r>
                        <a:rPr lang="en-US" sz="1800" dirty="0">
                          <a:solidFill>
                            <a:schemeClr val="bg1"/>
                          </a:solidFill>
                          <a:effectLst/>
                        </a:rPr>
                        <a:t> </a:t>
                      </a:r>
                      <a:r>
                        <a:rPr lang="en-US" sz="1800" dirty="0" err="1">
                          <a:solidFill>
                            <a:schemeClr val="bg1"/>
                          </a:solidFill>
                          <a:effectLst/>
                        </a:rPr>
                        <a:t>thức</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3681646584"/>
                  </a:ext>
                </a:extLst>
              </a:tr>
              <a:tr h="513859">
                <a:tc>
                  <a:txBody>
                    <a:bodyPr/>
                    <a:lstStyle/>
                    <a:p>
                      <a:pPr marL="0" marR="0" algn="ctr">
                        <a:lnSpc>
                          <a:spcPct val="150000"/>
                        </a:lnSpc>
                        <a:spcBef>
                          <a:spcPts val="0"/>
                        </a:spcBef>
                        <a:spcAft>
                          <a:spcPts val="0"/>
                        </a:spcAft>
                      </a:pPr>
                      <a:r>
                        <a:rPr lang="en-US" sz="1800" dirty="0" err="1">
                          <a:solidFill>
                            <a:schemeClr val="bg1"/>
                          </a:solidFill>
                          <a:effectLst/>
                        </a:rPr>
                        <a:t>Đánh</a:t>
                      </a:r>
                      <a:r>
                        <a:rPr lang="en-US" sz="1800" dirty="0">
                          <a:solidFill>
                            <a:schemeClr val="bg1"/>
                          </a:solidFill>
                          <a:effectLst/>
                        </a:rPr>
                        <a:t> </a:t>
                      </a:r>
                      <a:r>
                        <a:rPr lang="en-US" sz="1800" dirty="0" err="1">
                          <a:solidFill>
                            <a:schemeClr val="bg1"/>
                          </a:solidFill>
                          <a:effectLst/>
                        </a:rPr>
                        <a:t>giá</a:t>
                      </a:r>
                      <a:r>
                        <a:rPr lang="en-US" sz="1800" dirty="0">
                          <a:solidFill>
                            <a:schemeClr val="bg1"/>
                          </a:solidFill>
                          <a:effectLst/>
                        </a:rPr>
                        <a:t> </a:t>
                      </a:r>
                      <a:r>
                        <a:rPr lang="en-US" sz="1800" dirty="0" err="1">
                          <a:solidFill>
                            <a:schemeClr val="bg1"/>
                          </a:solidFill>
                          <a:effectLst/>
                        </a:rPr>
                        <a:t>hiệu</a:t>
                      </a:r>
                      <a:r>
                        <a:rPr lang="en-US" sz="1800" dirty="0">
                          <a:solidFill>
                            <a:schemeClr val="bg1"/>
                          </a:solidFill>
                          <a:effectLst/>
                        </a:rPr>
                        <a:t> </a:t>
                      </a:r>
                      <a:r>
                        <a:rPr lang="en-US" sz="1800" dirty="0" err="1">
                          <a:solidFill>
                            <a:schemeClr val="bg1"/>
                          </a:solidFill>
                          <a:effectLst/>
                        </a:rPr>
                        <a:t>quả</a:t>
                      </a:r>
                      <a:endPar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86D58"/>
                    </a:solidFill>
                  </a:tcPr>
                </a:tc>
                <a:tc>
                  <a:txBody>
                    <a:bodyPr/>
                    <a:lstStyle/>
                    <a:p>
                      <a:pPr marL="0" marR="0" algn="just">
                        <a:lnSpc>
                          <a:spcPct val="150000"/>
                        </a:lnSpc>
                        <a:spcBef>
                          <a:spcPts val="0"/>
                        </a:spcBef>
                        <a:spcAft>
                          <a:spcPts val="0"/>
                        </a:spcAft>
                      </a:pPr>
                      <a:r>
                        <a:rPr lang="en-US" sz="18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3376757904"/>
                  </a:ext>
                </a:extLst>
              </a:tr>
            </a:tbl>
          </a:graphicData>
        </a:graphic>
      </p:graphicFrame>
      <p:sp>
        <p:nvSpPr>
          <p:cNvPr id="5" name="Rectangle 1">
            <a:extLst>
              <a:ext uri="{FF2B5EF4-FFF2-40B4-BE49-F238E27FC236}">
                <a16:creationId xmlns:a16="http://schemas.microsoft.com/office/drawing/2014/main" xmlns="" id="{7584FDF1-0B55-403D-020C-D76B1A91C5C3}"/>
              </a:ext>
            </a:extLst>
          </p:cNvPr>
          <p:cNvSpPr>
            <a:spLocks noChangeArrowheads="1"/>
          </p:cNvSpPr>
          <p:nvPr/>
        </p:nvSpPr>
        <p:spPr bwMode="auto">
          <a:xfrm>
            <a:off x="226700" y="1438263"/>
            <a:ext cx="8246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a:latin typeface="Times New Roman" panose="02020603050405020304" pitchFamily="18" charset="0"/>
                <a:ea typeface="Times New Roman" panose="02020603050405020304" pitchFamily="18" charset="0"/>
                <a:cs typeface="Times New Roman" panose="02020603050405020304" pitchFamily="18" charset="0"/>
              </a:rPr>
              <a:t>H</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oàn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290" name="Picture 2" descr="Tổng hợp Đồ Gốm Sứ Cổ Việt Nam giá rẻ, bán chạy tháng 7/2023 - BeeCos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938" r="93750"/>
                    </a14:imgEffect>
                  </a14:imgLayer>
                </a14:imgProps>
              </a:ext>
              <a:ext uri="{28A0092B-C50C-407E-A947-70E740481C1C}">
                <a14:useLocalDpi xmlns:a14="http://schemas.microsoft.com/office/drawing/2010/main" val="0"/>
              </a:ext>
            </a:extLst>
          </a:blip>
          <a:srcRect l="3696" b="9746"/>
          <a:stretch/>
        </p:blipFill>
        <p:spPr bwMode="auto">
          <a:xfrm flipH="1">
            <a:off x="8122918" y="2810154"/>
            <a:ext cx="3733801" cy="349920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ộ Sưu Tập Hình Hoa Lá Cực Chất Full 4K Với Hơn 999+ Mẫ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rot="20398624" flipH="1">
            <a:off x="8731517" y="-1274912"/>
            <a:ext cx="3674110" cy="373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8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00240" y="872311"/>
            <a:ext cx="3591560" cy="1000087"/>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91601" y="2072640"/>
            <a:ext cx="2889643" cy="1840160"/>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2072640"/>
            <a:ext cx="3870960" cy="2846295"/>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5">
            <a:extLst>
              <a:ext uri="{FF2B5EF4-FFF2-40B4-BE49-F238E27FC236}">
                <a16:creationId xmlns:a16="http://schemas.microsoft.com/office/drawing/2014/main" xmlns="" id="{3F15E4E8-70A4-FA68-7579-535BA1F9EAC1}"/>
              </a:ext>
            </a:extLst>
          </p:cNvPr>
          <p:cNvSpPr txBox="1"/>
          <p:nvPr/>
        </p:nvSpPr>
        <p:spPr>
          <a:xfrm>
            <a:off x="198120" y="208811"/>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yếu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4" name="文本框 5">
            <a:extLst>
              <a:ext uri="{FF2B5EF4-FFF2-40B4-BE49-F238E27FC236}">
                <a16:creationId xmlns:a16="http://schemas.microsoft.com/office/drawing/2014/main" xmlns="" id="{2958F13C-BB1C-7396-7DC7-5BD34BBB0AE1}"/>
              </a:ext>
            </a:extLst>
          </p:cNvPr>
          <p:cNvSpPr txBox="1"/>
          <p:nvPr/>
        </p:nvSpPr>
        <p:spPr>
          <a:xfrm>
            <a:off x="6776720" y="155206"/>
            <a:ext cx="7975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VB: </a:t>
            </a:r>
            <a:endParaRPr lang="en-US" sz="2400" dirty="0">
              <a:latin typeface="Times New Roman" panose="02020603050405020304" pitchFamily="18" charset="0"/>
              <a:cs typeface="Times New Roman" panose="02020603050405020304" pitchFamily="18" charset="0"/>
            </a:endParaRPr>
          </a:p>
        </p:txBody>
      </p:sp>
      <p:sp>
        <p:nvSpPr>
          <p:cNvPr id="5" name="文本框 5">
            <a:extLst>
              <a:ext uri="{FF2B5EF4-FFF2-40B4-BE49-F238E27FC236}">
                <a16:creationId xmlns:a16="http://schemas.microsoft.com/office/drawing/2014/main" xmlns="" id="{99943B8C-B439-A695-4125-6FF04FA910DD}"/>
              </a:ext>
            </a:extLst>
          </p:cNvPr>
          <p:cNvSpPr txBox="1"/>
          <p:nvPr/>
        </p:nvSpPr>
        <p:spPr>
          <a:xfrm>
            <a:off x="6474652" y="4918935"/>
            <a:ext cx="7975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VB</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741FCD1-B3E3-11CC-2882-1991D0C84BEE}"/>
              </a:ext>
            </a:extLst>
          </p:cNvPr>
          <p:cNvSpPr txBox="1"/>
          <p:nvPr/>
        </p:nvSpPr>
        <p:spPr>
          <a:xfrm>
            <a:off x="4466196" y="5548054"/>
            <a:ext cx="7415048" cy="1200329"/>
          </a:xfrm>
          <a:prstGeom prst="rect">
            <a:avLst/>
          </a:prstGeom>
          <a:noFill/>
        </p:spPr>
        <p:txBody>
          <a:bodyPr wrap="square">
            <a:spAutoFit/>
          </a:bodyPr>
          <a:lstStyle/>
          <a:p>
            <a:pPr marL="0" marR="0" algn="just">
              <a:lnSpc>
                <a:spcPct val="150000"/>
              </a:lnSpc>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rPr>
              <a:t>Nhan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p:txBody>
      </p:sp>
      <p:graphicFrame>
        <p:nvGraphicFramePr>
          <p:cNvPr id="7" name="Diagram 6">
            <a:extLst>
              <a:ext uri="{FF2B5EF4-FFF2-40B4-BE49-F238E27FC236}">
                <a16:creationId xmlns:a16="http://schemas.microsoft.com/office/drawing/2014/main" xmlns="" id="{300B9B74-E8F3-3467-EA8C-754B2674E8CE}"/>
              </a:ext>
            </a:extLst>
          </p:cNvPr>
          <p:cNvGraphicFramePr/>
          <p:nvPr>
            <p:extLst>
              <p:ext uri="{D42A27DB-BD31-4B8C-83A1-F6EECF244321}">
                <p14:modId xmlns:p14="http://schemas.microsoft.com/office/powerpoint/2010/main" val="3332273714"/>
              </p:ext>
            </p:extLst>
          </p:nvPr>
        </p:nvGraphicFramePr>
        <p:xfrm>
          <a:off x="3220720" y="960444"/>
          <a:ext cx="10200640" cy="3851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ẤM TRÀ GỐM NHẬT QUAI MÂY – Chào mừng bạn đến với Ý Trà Quá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1" y="1759527"/>
            <a:ext cx="3474720" cy="443518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3F15E4E8-70A4-FA68-7579-535BA1F9EAC1}"/>
              </a:ext>
            </a:extLst>
          </p:cNvPr>
          <p:cNvSpPr txBox="1"/>
          <p:nvPr/>
        </p:nvSpPr>
        <p:spPr>
          <a:xfrm>
            <a:off x="198120" y="208811"/>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yếu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tố</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6146" name="Picture 2" descr="ẤM TRÀ GỐM NHẬT QUAI MÂY – Chào mừng bạn đến với Ý Trà Qu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1" y="1759527"/>
            <a:ext cx="3474720" cy="4435184"/>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grpSp>
        <p:nvGrpSpPr>
          <p:cNvPr id="10" name="Google Shape;18640;p69"/>
          <p:cNvGrpSpPr/>
          <p:nvPr/>
        </p:nvGrpSpPr>
        <p:grpSpPr>
          <a:xfrm>
            <a:off x="4739640" y="1082040"/>
            <a:ext cx="6827519" cy="4937760"/>
            <a:chOff x="1749738" y="1427326"/>
            <a:chExt cx="1655673" cy="3101406"/>
          </a:xfrm>
          <a:solidFill>
            <a:srgbClr val="D86D58"/>
          </a:solidFill>
        </p:grpSpPr>
        <p:sp>
          <p:nvSpPr>
            <p:cNvPr id="11" name="Google Shape;18641;p69"/>
            <p:cNvSpPr/>
            <p:nvPr/>
          </p:nvSpPr>
          <p:spPr>
            <a:xfrm>
              <a:off x="1749738" y="4252400"/>
              <a:ext cx="1655673" cy="276332"/>
            </a:xfrm>
            <a:custGeom>
              <a:avLst/>
              <a:gdLst/>
              <a:ahLst/>
              <a:cxnLst/>
              <a:rect l="l" t="t" r="r" b="b"/>
              <a:pathLst>
                <a:path w="91867" h="53192" extrusionOk="0">
                  <a:moveTo>
                    <a:pt x="45782" y="0"/>
                  </a:moveTo>
                  <a:cubicBezTo>
                    <a:pt x="39907" y="0"/>
                    <a:pt x="34032" y="649"/>
                    <a:pt x="28514" y="1949"/>
                  </a:cubicBezTo>
                  <a:cubicBezTo>
                    <a:pt x="27824" y="2109"/>
                    <a:pt x="27115" y="2320"/>
                    <a:pt x="26462" y="2466"/>
                  </a:cubicBezTo>
                  <a:cubicBezTo>
                    <a:pt x="25787" y="2649"/>
                    <a:pt x="25090" y="2880"/>
                    <a:pt x="24449" y="3043"/>
                  </a:cubicBezTo>
                  <a:cubicBezTo>
                    <a:pt x="23783" y="3247"/>
                    <a:pt x="23107" y="3498"/>
                    <a:pt x="22476" y="3681"/>
                  </a:cubicBezTo>
                  <a:cubicBezTo>
                    <a:pt x="21824" y="3905"/>
                    <a:pt x="21165" y="4177"/>
                    <a:pt x="20547" y="4381"/>
                  </a:cubicBezTo>
                  <a:cubicBezTo>
                    <a:pt x="19912" y="4625"/>
                    <a:pt x="19273" y="4921"/>
                    <a:pt x="18669" y="5142"/>
                  </a:cubicBezTo>
                  <a:cubicBezTo>
                    <a:pt x="18051" y="5407"/>
                    <a:pt x="17429" y="5722"/>
                    <a:pt x="16842" y="5963"/>
                  </a:cubicBezTo>
                  <a:cubicBezTo>
                    <a:pt x="16241" y="6245"/>
                    <a:pt x="15646" y="6585"/>
                    <a:pt x="15072" y="6846"/>
                  </a:cubicBezTo>
                  <a:cubicBezTo>
                    <a:pt x="14492" y="7149"/>
                    <a:pt x="13918" y="7509"/>
                    <a:pt x="13361" y="7791"/>
                  </a:cubicBezTo>
                  <a:cubicBezTo>
                    <a:pt x="12875" y="8113"/>
                    <a:pt x="12260" y="8446"/>
                    <a:pt x="11737" y="8782"/>
                  </a:cubicBezTo>
                  <a:cubicBezTo>
                    <a:pt x="11286" y="9118"/>
                    <a:pt x="10708" y="9465"/>
                    <a:pt x="10219" y="9811"/>
                  </a:cubicBezTo>
                  <a:cubicBezTo>
                    <a:pt x="9802" y="10154"/>
                    <a:pt x="9258" y="10514"/>
                    <a:pt x="8807" y="10871"/>
                  </a:cubicBezTo>
                  <a:cubicBezTo>
                    <a:pt x="8426" y="11224"/>
                    <a:pt x="7917" y="11594"/>
                    <a:pt x="7499" y="11964"/>
                  </a:cubicBezTo>
                  <a:cubicBezTo>
                    <a:pt x="7153" y="12321"/>
                    <a:pt x="6681" y="12705"/>
                    <a:pt x="6297" y="13081"/>
                  </a:cubicBezTo>
                  <a:cubicBezTo>
                    <a:pt x="5985" y="13448"/>
                    <a:pt x="5550" y="13842"/>
                    <a:pt x="5200" y="14229"/>
                  </a:cubicBezTo>
                  <a:cubicBezTo>
                    <a:pt x="4922" y="14599"/>
                    <a:pt x="4524" y="15004"/>
                    <a:pt x="4212" y="15398"/>
                  </a:cubicBezTo>
                  <a:cubicBezTo>
                    <a:pt x="3964" y="15775"/>
                    <a:pt x="3604" y="16185"/>
                    <a:pt x="3325" y="16586"/>
                  </a:cubicBezTo>
                  <a:cubicBezTo>
                    <a:pt x="1101" y="19789"/>
                    <a:pt x="1" y="23191"/>
                    <a:pt x="18" y="26594"/>
                  </a:cubicBezTo>
                  <a:cubicBezTo>
                    <a:pt x="38" y="30000"/>
                    <a:pt x="1179" y="33403"/>
                    <a:pt x="3438" y="36606"/>
                  </a:cubicBezTo>
                  <a:cubicBezTo>
                    <a:pt x="3719" y="37003"/>
                    <a:pt x="4086" y="37417"/>
                    <a:pt x="4338" y="37794"/>
                  </a:cubicBezTo>
                  <a:cubicBezTo>
                    <a:pt x="4653" y="38188"/>
                    <a:pt x="5057" y="38592"/>
                    <a:pt x="5339" y="38962"/>
                  </a:cubicBezTo>
                  <a:cubicBezTo>
                    <a:pt x="5693" y="39350"/>
                    <a:pt x="6134" y="39743"/>
                    <a:pt x="6450" y="40107"/>
                  </a:cubicBezTo>
                  <a:cubicBezTo>
                    <a:pt x="6837" y="40487"/>
                    <a:pt x="7312" y="40868"/>
                    <a:pt x="7662" y="41228"/>
                  </a:cubicBezTo>
                  <a:cubicBezTo>
                    <a:pt x="8087" y="41594"/>
                    <a:pt x="8599" y="41968"/>
                    <a:pt x="8983" y="42318"/>
                  </a:cubicBezTo>
                  <a:cubicBezTo>
                    <a:pt x="9438" y="42678"/>
                    <a:pt x="9988" y="43038"/>
                    <a:pt x="10406" y="43381"/>
                  </a:cubicBezTo>
                  <a:cubicBezTo>
                    <a:pt x="10899" y="43727"/>
                    <a:pt x="11483" y="44073"/>
                    <a:pt x="11938" y="44406"/>
                  </a:cubicBezTo>
                  <a:cubicBezTo>
                    <a:pt x="12464" y="44746"/>
                    <a:pt x="13086" y="45079"/>
                    <a:pt x="13571" y="45401"/>
                  </a:cubicBezTo>
                  <a:cubicBezTo>
                    <a:pt x="14132" y="45683"/>
                    <a:pt x="14709" y="46040"/>
                    <a:pt x="15293" y="46345"/>
                  </a:cubicBezTo>
                  <a:cubicBezTo>
                    <a:pt x="15870" y="46607"/>
                    <a:pt x="16471" y="46943"/>
                    <a:pt x="17073" y="47228"/>
                  </a:cubicBezTo>
                  <a:cubicBezTo>
                    <a:pt x="17667" y="47469"/>
                    <a:pt x="18288" y="47785"/>
                    <a:pt x="18910" y="48050"/>
                  </a:cubicBezTo>
                  <a:cubicBezTo>
                    <a:pt x="19518" y="48271"/>
                    <a:pt x="20159" y="48566"/>
                    <a:pt x="20798" y="48811"/>
                  </a:cubicBezTo>
                  <a:cubicBezTo>
                    <a:pt x="21416" y="49011"/>
                    <a:pt x="22082" y="49286"/>
                    <a:pt x="22734" y="49510"/>
                  </a:cubicBezTo>
                  <a:cubicBezTo>
                    <a:pt x="23365" y="49690"/>
                    <a:pt x="24048" y="49945"/>
                    <a:pt x="24714" y="50149"/>
                  </a:cubicBezTo>
                  <a:cubicBezTo>
                    <a:pt x="25359" y="50312"/>
                    <a:pt x="26055" y="50543"/>
                    <a:pt x="26734" y="50726"/>
                  </a:cubicBezTo>
                  <a:cubicBezTo>
                    <a:pt x="27386" y="50869"/>
                    <a:pt x="28103" y="51079"/>
                    <a:pt x="28792" y="51242"/>
                  </a:cubicBezTo>
                  <a:cubicBezTo>
                    <a:pt x="34324" y="52540"/>
                    <a:pt x="40206" y="53192"/>
                    <a:pt x="46081" y="53192"/>
                  </a:cubicBezTo>
                  <a:cubicBezTo>
                    <a:pt x="51960" y="53188"/>
                    <a:pt x="57831" y="52540"/>
                    <a:pt x="63350" y="51242"/>
                  </a:cubicBezTo>
                  <a:cubicBezTo>
                    <a:pt x="64039" y="51079"/>
                    <a:pt x="64752" y="50869"/>
                    <a:pt x="65401" y="50726"/>
                  </a:cubicBezTo>
                  <a:cubicBezTo>
                    <a:pt x="66080" y="50543"/>
                    <a:pt x="66776" y="50312"/>
                    <a:pt x="67418" y="50149"/>
                  </a:cubicBezTo>
                  <a:cubicBezTo>
                    <a:pt x="68081" y="49945"/>
                    <a:pt x="68760" y="49690"/>
                    <a:pt x="69391" y="49510"/>
                  </a:cubicBezTo>
                  <a:cubicBezTo>
                    <a:pt x="70040" y="49286"/>
                    <a:pt x="70702" y="49011"/>
                    <a:pt x="71320" y="48811"/>
                  </a:cubicBezTo>
                  <a:cubicBezTo>
                    <a:pt x="71952" y="48566"/>
                    <a:pt x="72594" y="48271"/>
                    <a:pt x="73198" y="48050"/>
                  </a:cubicBezTo>
                  <a:cubicBezTo>
                    <a:pt x="73816" y="47785"/>
                    <a:pt x="74434" y="47469"/>
                    <a:pt x="75025" y="47228"/>
                  </a:cubicBezTo>
                  <a:cubicBezTo>
                    <a:pt x="75623" y="46943"/>
                    <a:pt x="76221" y="46607"/>
                    <a:pt x="76795" y="46345"/>
                  </a:cubicBezTo>
                  <a:cubicBezTo>
                    <a:pt x="77375" y="46040"/>
                    <a:pt x="77946" y="45683"/>
                    <a:pt x="78503" y="45401"/>
                  </a:cubicBezTo>
                  <a:cubicBezTo>
                    <a:pt x="78988" y="45075"/>
                    <a:pt x="79607" y="44742"/>
                    <a:pt x="80130" y="44406"/>
                  </a:cubicBezTo>
                  <a:cubicBezTo>
                    <a:pt x="80578" y="44073"/>
                    <a:pt x="81159" y="43727"/>
                    <a:pt x="81648" y="43377"/>
                  </a:cubicBezTo>
                  <a:cubicBezTo>
                    <a:pt x="82062" y="43038"/>
                    <a:pt x="82605" y="42678"/>
                    <a:pt x="83060" y="42318"/>
                  </a:cubicBezTo>
                  <a:cubicBezTo>
                    <a:pt x="83441" y="41968"/>
                    <a:pt x="83950" y="41594"/>
                    <a:pt x="84368" y="41228"/>
                  </a:cubicBezTo>
                  <a:cubicBezTo>
                    <a:pt x="84714" y="40868"/>
                    <a:pt x="85186" y="40484"/>
                    <a:pt x="85567" y="40107"/>
                  </a:cubicBezTo>
                  <a:cubicBezTo>
                    <a:pt x="85882" y="39743"/>
                    <a:pt x="86317" y="39350"/>
                    <a:pt x="86663" y="38962"/>
                  </a:cubicBezTo>
                  <a:cubicBezTo>
                    <a:pt x="86942" y="38589"/>
                    <a:pt x="87343" y="38188"/>
                    <a:pt x="87655" y="37794"/>
                  </a:cubicBezTo>
                  <a:cubicBezTo>
                    <a:pt x="87900" y="37417"/>
                    <a:pt x="88263" y="37003"/>
                    <a:pt x="88541" y="36602"/>
                  </a:cubicBezTo>
                  <a:cubicBezTo>
                    <a:pt x="90762" y="33403"/>
                    <a:pt x="91866" y="30000"/>
                    <a:pt x="91846" y="26594"/>
                  </a:cubicBezTo>
                  <a:cubicBezTo>
                    <a:pt x="91825" y="23191"/>
                    <a:pt x="90688" y="19789"/>
                    <a:pt x="88429" y="16586"/>
                  </a:cubicBezTo>
                  <a:cubicBezTo>
                    <a:pt x="88144" y="16185"/>
                    <a:pt x="87781" y="15775"/>
                    <a:pt x="87529" y="15398"/>
                  </a:cubicBezTo>
                  <a:cubicBezTo>
                    <a:pt x="87210" y="15004"/>
                    <a:pt x="86809" y="14599"/>
                    <a:pt x="86524" y="14226"/>
                  </a:cubicBezTo>
                  <a:cubicBezTo>
                    <a:pt x="86171" y="13842"/>
                    <a:pt x="85733" y="13448"/>
                    <a:pt x="85417" y="13081"/>
                  </a:cubicBezTo>
                  <a:cubicBezTo>
                    <a:pt x="85030" y="12705"/>
                    <a:pt x="84551" y="12321"/>
                    <a:pt x="84201" y="11964"/>
                  </a:cubicBezTo>
                  <a:cubicBezTo>
                    <a:pt x="83780" y="11594"/>
                    <a:pt x="83267" y="11224"/>
                    <a:pt x="82884" y="10871"/>
                  </a:cubicBezTo>
                  <a:cubicBezTo>
                    <a:pt x="82425" y="10514"/>
                    <a:pt x="81878" y="10154"/>
                    <a:pt x="81457" y="9811"/>
                  </a:cubicBezTo>
                  <a:cubicBezTo>
                    <a:pt x="80965" y="9461"/>
                    <a:pt x="80381" y="9115"/>
                    <a:pt x="79929" y="8782"/>
                  </a:cubicBezTo>
                  <a:cubicBezTo>
                    <a:pt x="79399" y="8446"/>
                    <a:pt x="78781" y="8113"/>
                    <a:pt x="78292" y="7791"/>
                  </a:cubicBezTo>
                  <a:cubicBezTo>
                    <a:pt x="77732" y="7509"/>
                    <a:pt x="77155" y="7149"/>
                    <a:pt x="76571" y="6846"/>
                  </a:cubicBezTo>
                  <a:cubicBezTo>
                    <a:pt x="75997" y="6585"/>
                    <a:pt x="75396" y="6245"/>
                    <a:pt x="74791" y="5963"/>
                  </a:cubicBezTo>
                  <a:cubicBezTo>
                    <a:pt x="74200" y="5722"/>
                    <a:pt x="73579" y="5403"/>
                    <a:pt x="72957" y="5142"/>
                  </a:cubicBezTo>
                  <a:cubicBezTo>
                    <a:pt x="72349" y="4921"/>
                    <a:pt x="71707" y="4625"/>
                    <a:pt x="71069" y="4381"/>
                  </a:cubicBezTo>
                  <a:cubicBezTo>
                    <a:pt x="70448" y="4177"/>
                    <a:pt x="69785" y="3905"/>
                    <a:pt x="69133" y="3681"/>
                  </a:cubicBezTo>
                  <a:cubicBezTo>
                    <a:pt x="68498" y="3498"/>
                    <a:pt x="67819" y="3247"/>
                    <a:pt x="67150" y="3043"/>
                  </a:cubicBezTo>
                  <a:cubicBezTo>
                    <a:pt x="66508" y="2880"/>
                    <a:pt x="65809" y="2646"/>
                    <a:pt x="65129" y="2466"/>
                  </a:cubicBezTo>
                  <a:cubicBezTo>
                    <a:pt x="64477" y="2320"/>
                    <a:pt x="63764" y="2109"/>
                    <a:pt x="63071" y="1946"/>
                  </a:cubicBezTo>
                  <a:cubicBezTo>
                    <a:pt x="57539" y="649"/>
                    <a:pt x="51661" y="0"/>
                    <a:pt x="457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8642;p69"/>
            <p:cNvGrpSpPr/>
            <p:nvPr/>
          </p:nvGrpSpPr>
          <p:grpSpPr>
            <a:xfrm>
              <a:off x="1775715" y="1427326"/>
              <a:ext cx="1603706" cy="2957944"/>
              <a:chOff x="1775715" y="1427326"/>
              <a:chExt cx="1603706" cy="2957944"/>
            </a:xfrm>
            <a:grpFill/>
          </p:grpSpPr>
          <p:grpSp>
            <p:nvGrpSpPr>
              <p:cNvPr id="13" name="Google Shape;18643;p69"/>
              <p:cNvGrpSpPr/>
              <p:nvPr/>
            </p:nvGrpSpPr>
            <p:grpSpPr>
              <a:xfrm>
                <a:off x="2510531" y="1608822"/>
                <a:ext cx="325532" cy="168636"/>
                <a:chOff x="4267087" y="3457787"/>
                <a:chExt cx="90637" cy="52869"/>
              </a:xfrm>
              <a:grpFill/>
            </p:grpSpPr>
            <p:sp>
              <p:nvSpPr>
                <p:cNvPr id="19" name="Google Shape;18644;p69"/>
                <p:cNvSpPr/>
                <p:nvPr/>
              </p:nvSpPr>
              <p:spPr>
                <a:xfrm>
                  <a:off x="4267087" y="3493843"/>
                  <a:ext cx="90637" cy="16813"/>
                </a:xfrm>
                <a:custGeom>
                  <a:avLst/>
                  <a:gdLst/>
                  <a:ahLst/>
                  <a:cxnLst/>
                  <a:rect l="l" t="t" r="r" b="b"/>
                  <a:pathLst>
                    <a:path w="5558" h="1031" extrusionOk="0">
                      <a:moveTo>
                        <a:pt x="515" y="0"/>
                      </a:moveTo>
                      <a:cubicBezTo>
                        <a:pt x="231" y="0"/>
                        <a:pt x="0" y="231"/>
                        <a:pt x="0" y="515"/>
                      </a:cubicBezTo>
                      <a:cubicBezTo>
                        <a:pt x="0" y="799"/>
                        <a:pt x="231" y="1030"/>
                        <a:pt x="515" y="1030"/>
                      </a:cubicBezTo>
                      <a:lnTo>
                        <a:pt x="5044" y="1030"/>
                      </a:lnTo>
                      <a:cubicBezTo>
                        <a:pt x="5326" y="1030"/>
                        <a:pt x="5557" y="799"/>
                        <a:pt x="5557" y="515"/>
                      </a:cubicBezTo>
                      <a:cubicBezTo>
                        <a:pt x="5557" y="231"/>
                        <a:pt x="5326" y="0"/>
                        <a:pt x="50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645;p69"/>
                <p:cNvSpPr/>
                <p:nvPr/>
              </p:nvSpPr>
              <p:spPr>
                <a:xfrm>
                  <a:off x="4301496" y="3457787"/>
                  <a:ext cx="21020" cy="20221"/>
                </a:xfrm>
                <a:custGeom>
                  <a:avLst/>
                  <a:gdLst/>
                  <a:ahLst/>
                  <a:cxnLst/>
                  <a:rect l="l" t="t" r="r" b="b"/>
                  <a:pathLst>
                    <a:path w="1289" h="1240" extrusionOk="0">
                      <a:moveTo>
                        <a:pt x="669" y="0"/>
                      </a:moveTo>
                      <a:cubicBezTo>
                        <a:pt x="419" y="0"/>
                        <a:pt x="193" y="152"/>
                        <a:pt x="98" y="383"/>
                      </a:cubicBezTo>
                      <a:cubicBezTo>
                        <a:pt x="1" y="615"/>
                        <a:pt x="55" y="882"/>
                        <a:pt x="232" y="1059"/>
                      </a:cubicBezTo>
                      <a:cubicBezTo>
                        <a:pt x="350" y="1177"/>
                        <a:pt x="509" y="1239"/>
                        <a:pt x="671" y="1239"/>
                      </a:cubicBezTo>
                      <a:cubicBezTo>
                        <a:pt x="750" y="1239"/>
                        <a:pt x="830" y="1224"/>
                        <a:pt x="906" y="1193"/>
                      </a:cubicBezTo>
                      <a:cubicBezTo>
                        <a:pt x="1138" y="1096"/>
                        <a:pt x="1289" y="871"/>
                        <a:pt x="1289" y="620"/>
                      </a:cubicBezTo>
                      <a:cubicBezTo>
                        <a:pt x="1289" y="279"/>
                        <a:pt x="1012" y="0"/>
                        <a:pt x="6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8646;p69"/>
              <p:cNvGrpSpPr/>
              <p:nvPr/>
            </p:nvGrpSpPr>
            <p:grpSpPr>
              <a:xfrm>
                <a:off x="1775715" y="1427326"/>
                <a:ext cx="1603706" cy="2957944"/>
                <a:chOff x="4089139" y="3416366"/>
                <a:chExt cx="446516" cy="927342"/>
              </a:xfrm>
              <a:grpFill/>
            </p:grpSpPr>
            <p:sp>
              <p:nvSpPr>
                <p:cNvPr id="15" name="Google Shape;18647;p69"/>
                <p:cNvSpPr/>
                <p:nvPr/>
              </p:nvSpPr>
              <p:spPr>
                <a:xfrm>
                  <a:off x="4089139" y="3416366"/>
                  <a:ext cx="446516" cy="927342"/>
                </a:xfrm>
                <a:custGeom>
                  <a:avLst/>
                  <a:gdLst/>
                  <a:ahLst/>
                  <a:cxnLst/>
                  <a:rect l="l" t="t" r="r" b="b"/>
                  <a:pathLst>
                    <a:path w="27381" h="56866" extrusionOk="0">
                      <a:moveTo>
                        <a:pt x="2107" y="1"/>
                      </a:moveTo>
                      <a:cubicBezTo>
                        <a:pt x="944" y="1"/>
                        <a:pt x="1" y="945"/>
                        <a:pt x="1" y="2107"/>
                      </a:cubicBezTo>
                      <a:lnTo>
                        <a:pt x="1" y="54761"/>
                      </a:lnTo>
                      <a:cubicBezTo>
                        <a:pt x="1" y="55923"/>
                        <a:pt x="944" y="56866"/>
                        <a:pt x="2107" y="56866"/>
                      </a:cubicBezTo>
                      <a:lnTo>
                        <a:pt x="25274" y="56866"/>
                      </a:lnTo>
                      <a:cubicBezTo>
                        <a:pt x="26437" y="56866"/>
                        <a:pt x="27379" y="55923"/>
                        <a:pt x="27381" y="54761"/>
                      </a:cubicBezTo>
                      <a:lnTo>
                        <a:pt x="27381" y="2107"/>
                      </a:lnTo>
                      <a:cubicBezTo>
                        <a:pt x="27381" y="945"/>
                        <a:pt x="26437" y="1"/>
                        <a:pt x="25273" y="1"/>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48;p69"/>
                <p:cNvSpPr/>
                <p:nvPr/>
              </p:nvSpPr>
              <p:spPr>
                <a:xfrm>
                  <a:off x="4276676" y="4222809"/>
                  <a:ext cx="68883" cy="66257"/>
                </a:xfrm>
                <a:custGeom>
                  <a:avLst/>
                  <a:gdLst/>
                  <a:ahLst/>
                  <a:cxnLst/>
                  <a:rect l="l" t="t" r="r" b="b"/>
                  <a:pathLst>
                    <a:path w="4224" h="4063" extrusionOk="0">
                      <a:moveTo>
                        <a:pt x="2194" y="0"/>
                      </a:moveTo>
                      <a:cubicBezTo>
                        <a:pt x="2193" y="0"/>
                        <a:pt x="2192" y="0"/>
                        <a:pt x="2191" y="0"/>
                      </a:cubicBezTo>
                      <a:cubicBezTo>
                        <a:pt x="1370" y="0"/>
                        <a:pt x="628" y="495"/>
                        <a:pt x="314" y="1254"/>
                      </a:cubicBezTo>
                      <a:cubicBezTo>
                        <a:pt x="0" y="2013"/>
                        <a:pt x="174" y="2887"/>
                        <a:pt x="755" y="3467"/>
                      </a:cubicBezTo>
                      <a:cubicBezTo>
                        <a:pt x="1143" y="3856"/>
                        <a:pt x="1663" y="4062"/>
                        <a:pt x="2192" y="4062"/>
                      </a:cubicBezTo>
                      <a:cubicBezTo>
                        <a:pt x="2454" y="4062"/>
                        <a:pt x="2717" y="4012"/>
                        <a:pt x="2968" y="3908"/>
                      </a:cubicBezTo>
                      <a:cubicBezTo>
                        <a:pt x="3728" y="3594"/>
                        <a:pt x="4222" y="2854"/>
                        <a:pt x="4223" y="2032"/>
                      </a:cubicBezTo>
                      <a:cubicBezTo>
                        <a:pt x="4223" y="911"/>
                        <a:pt x="3315" y="0"/>
                        <a:pt x="2194"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649;p69"/>
                <p:cNvSpPr/>
                <p:nvPr/>
              </p:nvSpPr>
              <p:spPr>
                <a:xfrm>
                  <a:off x="4267087" y="3493843"/>
                  <a:ext cx="90637" cy="16813"/>
                </a:xfrm>
                <a:custGeom>
                  <a:avLst/>
                  <a:gdLst/>
                  <a:ahLst/>
                  <a:cxnLst/>
                  <a:rect l="l" t="t" r="r" b="b"/>
                  <a:pathLst>
                    <a:path w="5558" h="1031" extrusionOk="0">
                      <a:moveTo>
                        <a:pt x="515" y="0"/>
                      </a:moveTo>
                      <a:cubicBezTo>
                        <a:pt x="231" y="0"/>
                        <a:pt x="0" y="231"/>
                        <a:pt x="0" y="515"/>
                      </a:cubicBezTo>
                      <a:cubicBezTo>
                        <a:pt x="0" y="799"/>
                        <a:pt x="231" y="1030"/>
                        <a:pt x="515" y="1030"/>
                      </a:cubicBezTo>
                      <a:lnTo>
                        <a:pt x="5044" y="1030"/>
                      </a:lnTo>
                      <a:cubicBezTo>
                        <a:pt x="5326" y="1030"/>
                        <a:pt x="5557" y="799"/>
                        <a:pt x="5557" y="515"/>
                      </a:cubicBezTo>
                      <a:cubicBezTo>
                        <a:pt x="5557" y="231"/>
                        <a:pt x="5326" y="0"/>
                        <a:pt x="5044"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650;p69"/>
                <p:cNvSpPr/>
                <p:nvPr/>
              </p:nvSpPr>
              <p:spPr>
                <a:xfrm>
                  <a:off x="4301496" y="3457787"/>
                  <a:ext cx="21020" cy="20221"/>
                </a:xfrm>
                <a:custGeom>
                  <a:avLst/>
                  <a:gdLst/>
                  <a:ahLst/>
                  <a:cxnLst/>
                  <a:rect l="l" t="t" r="r" b="b"/>
                  <a:pathLst>
                    <a:path w="1289" h="1240" extrusionOk="0">
                      <a:moveTo>
                        <a:pt x="669" y="0"/>
                      </a:moveTo>
                      <a:cubicBezTo>
                        <a:pt x="419" y="0"/>
                        <a:pt x="193" y="152"/>
                        <a:pt x="98" y="383"/>
                      </a:cubicBezTo>
                      <a:cubicBezTo>
                        <a:pt x="1" y="615"/>
                        <a:pt x="55" y="882"/>
                        <a:pt x="232" y="1059"/>
                      </a:cubicBezTo>
                      <a:cubicBezTo>
                        <a:pt x="350" y="1177"/>
                        <a:pt x="509" y="1239"/>
                        <a:pt x="671" y="1239"/>
                      </a:cubicBezTo>
                      <a:cubicBezTo>
                        <a:pt x="750" y="1239"/>
                        <a:pt x="830" y="1224"/>
                        <a:pt x="906" y="1193"/>
                      </a:cubicBezTo>
                      <a:cubicBezTo>
                        <a:pt x="1138" y="1096"/>
                        <a:pt x="1289" y="871"/>
                        <a:pt x="1289" y="620"/>
                      </a:cubicBezTo>
                      <a:cubicBezTo>
                        <a:pt x="1289" y="279"/>
                        <a:pt x="1012" y="0"/>
                        <a:pt x="669"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5125720" y="1857894"/>
            <a:ext cx="6096000" cy="3802772"/>
          </a:xfrm>
          <a:prstGeom prst="rect">
            <a:avLst/>
          </a:prstGeom>
          <a:solidFill>
            <a:schemeClr val="accent2">
              <a:lumMod val="20000"/>
              <a:lumOff val="80000"/>
            </a:schemeClr>
          </a:solidFill>
          <a:ln>
            <a:solidFill>
              <a:schemeClr val="accent2">
                <a:lumMod val="75000"/>
              </a:schemeClr>
            </a:solidFill>
          </a:ln>
        </p:spPr>
        <p:txBody>
          <a:bodyPr>
            <a:spAutoFit/>
          </a:bodyPr>
          <a:lstStyle/>
          <a:p>
            <a:pPr algn="just">
              <a:lnSpc>
                <a:spcPct val="107000"/>
              </a:lnSpc>
              <a:spcAft>
                <a:spcPts val="600"/>
              </a:spcAf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VB</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indent="226695" algn="just">
              <a:lnSpc>
                <a:spcPct val="107000"/>
              </a:lnSpc>
              <a:spcAft>
                <a:spcPts val="600"/>
              </a:spcAf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tóm</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VB.</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a:p>
            <a:pPr indent="226695" algn="just">
              <a:lnSpc>
                <a:spcPct val="107000"/>
              </a:lnSpc>
              <a:spcAft>
                <a:spcPts val="600"/>
              </a:spcAf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phi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bát</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cơm</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14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连接符: 肘形 11">
            <a:extLst>
              <a:ext uri="{FF2B5EF4-FFF2-40B4-BE49-F238E27FC236}">
                <a16:creationId xmlns:a16="http://schemas.microsoft.com/office/drawing/2014/main" xmlns="" id="{00E16F63-AC14-4FC2-9119-3DD9F064DFB8}"/>
              </a:ext>
            </a:extLst>
          </p:cNvPr>
          <p:cNvCxnSpPr/>
          <p:nvPr/>
        </p:nvCxnSpPr>
        <p:spPr>
          <a:xfrm>
            <a:off x="1225870" y="4494243"/>
            <a:ext cx="2307186" cy="918270"/>
          </a:xfrm>
          <a:prstGeom prst="bentConnector3">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sp>
        <p:nvSpPr>
          <p:cNvPr id="16" name="Oval 15"/>
          <p:cNvSpPr/>
          <p:nvPr/>
        </p:nvSpPr>
        <p:spPr>
          <a:xfrm>
            <a:off x="-6115" y="1869352"/>
            <a:ext cx="2948715" cy="2837464"/>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5">
            <a:extLst>
              <a:ext uri="{FF2B5EF4-FFF2-40B4-BE49-F238E27FC236}">
                <a16:creationId xmlns:a16="http://schemas.microsoft.com/office/drawing/2014/main" xmlns="" id="{2958F13C-BB1C-7396-7DC7-5BD34BBB0AE1}"/>
              </a:ext>
            </a:extLst>
          </p:cNvPr>
          <p:cNvSpPr txBox="1"/>
          <p:nvPr/>
        </p:nvSpPr>
        <p:spPr>
          <a:xfrm>
            <a:off x="456448" y="202185"/>
            <a:ext cx="3076608"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cxnSp>
        <p:nvCxnSpPr>
          <p:cNvPr id="11" name="连接符: 肘形 5">
            <a:extLst>
              <a:ext uri="{FF2B5EF4-FFF2-40B4-BE49-F238E27FC236}">
                <a16:creationId xmlns:a16="http://schemas.microsoft.com/office/drawing/2014/main" xmlns="" id="{DFEC8A3A-3720-4927-86A9-149C6BD461C3}"/>
              </a:ext>
            </a:extLst>
          </p:cNvPr>
          <p:cNvCxnSpPr>
            <a:cxnSpLocks/>
          </p:cNvCxnSpPr>
          <p:nvPr/>
        </p:nvCxnSpPr>
        <p:spPr>
          <a:xfrm flipV="1">
            <a:off x="2011552" y="1336028"/>
            <a:ext cx="2517702" cy="1019673"/>
          </a:xfrm>
          <a:prstGeom prst="bentConnector3">
            <a:avLst>
              <a:gd name="adj1" fmla="val 50000"/>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2" name="连接符: 肘形 7">
            <a:extLst>
              <a:ext uri="{FF2B5EF4-FFF2-40B4-BE49-F238E27FC236}">
                <a16:creationId xmlns:a16="http://schemas.microsoft.com/office/drawing/2014/main" xmlns="" id="{1B77E563-5D2F-4CE2-A09C-E247728CB020}"/>
              </a:ext>
            </a:extLst>
          </p:cNvPr>
          <p:cNvCxnSpPr>
            <a:cxnSpLocks/>
          </p:cNvCxnSpPr>
          <p:nvPr/>
        </p:nvCxnSpPr>
        <p:spPr>
          <a:xfrm flipV="1">
            <a:off x="1575874" y="3055792"/>
            <a:ext cx="2003688" cy="822492"/>
          </a:xfrm>
          <a:prstGeom prst="bentConnector3">
            <a:avLst>
              <a:gd name="adj1" fmla="val 79663"/>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pic>
        <p:nvPicPr>
          <p:cNvPr id="13" name="Picture 2" descr="Gốm và Đời sống | Câu chuyện tản mạn về Bát chiết Yêu - Tác giả: Nguyễ –  vuonnhagom.v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000" r="92667">
                        <a14:foregroundMark x1="13111" y1="46167" x2="10667" y2="58667"/>
                        <a14:backgroundMark x1="9111" y1="47500" x2="8889" y2="50333"/>
                        <a14:backgroundMark x1="7778" y1="59167" x2="8000" y2="61667"/>
                        <a14:backgroundMark x1="72889" y1="83500" x2="76000" y2="82667"/>
                      </a14:backgroundRemoval>
                    </a14:imgEffect>
                  </a14:imgLayer>
                </a14:imgProps>
              </a:ext>
              <a:ext uri="{28A0092B-C50C-407E-A947-70E740481C1C}">
                <a14:useLocalDpi xmlns:a14="http://schemas.microsoft.com/office/drawing/2010/main" val="0"/>
              </a:ext>
            </a:extLst>
          </a:blip>
          <a:srcRect t="23467" r="7275" b="13600"/>
          <a:stretch/>
        </p:blipFill>
        <p:spPr bwMode="auto">
          <a:xfrm>
            <a:off x="-256212" y="1838786"/>
            <a:ext cx="3135538" cy="283746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9" descr="faa92ff9d362402619110769e28108dd">
            <a:extLst>
              <a:ext uri="{FF2B5EF4-FFF2-40B4-BE49-F238E27FC236}">
                <a16:creationId xmlns:a16="http://schemas.microsoft.com/office/drawing/2014/main" xmlns="" id="{8D25FC2F-8F06-449D-BF35-45C6EAF7B76F}"/>
              </a:ext>
            </a:extLst>
          </p:cNvPr>
          <p:cNvPicPr>
            <a:picLocks noChangeAspect="1"/>
          </p:cNvPicPr>
          <p:nvPr/>
        </p:nvPicPr>
        <p:blipFill>
          <a:blip r:embed="rId4"/>
          <a:stretch>
            <a:fillRect/>
          </a:stretch>
        </p:blipFill>
        <p:spPr>
          <a:xfrm flipH="1">
            <a:off x="147320" y="5224814"/>
            <a:ext cx="3085958" cy="1508041"/>
          </a:xfrm>
          <a:prstGeom prst="rect">
            <a:avLst/>
          </a:prstGeom>
        </p:spPr>
      </p:pic>
      <p:sp>
        <p:nvSpPr>
          <p:cNvPr id="5" name="Rectangle 4"/>
          <p:cNvSpPr/>
          <p:nvPr/>
        </p:nvSpPr>
        <p:spPr>
          <a:xfrm>
            <a:off x="4825960" y="638009"/>
            <a:ext cx="6558320" cy="1107996"/>
          </a:xfrm>
          <a:prstGeom prst="rect">
            <a:avLst/>
          </a:prstGeom>
          <a:ln>
            <a:solidFill>
              <a:schemeClr val="accent2">
                <a:lumMod val="75000"/>
              </a:schemeClr>
            </a:solidFill>
          </a:ln>
        </p:spPr>
        <p:txBody>
          <a:bodyPr wrap="square">
            <a:spAutoFit/>
          </a:bodyPr>
          <a:lstStyle/>
          <a:p>
            <a:pPr algn="just">
              <a:lnSpc>
                <a:spcPct val="150000"/>
              </a:lnSpc>
            </a:pPr>
            <a:r>
              <a:rPr lang="en-US" sz="2200" b="1" dirty="0" err="1">
                <a:latin typeface="Times New Roman" panose="02020603050405020304" pitchFamily="18" charset="0"/>
                <a:cs typeface="Times New Roman" panose="02020603050405020304" pitchFamily="18" charset="0"/>
              </a:rPr>
              <a:t>Nhan</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đề</a:t>
            </a:r>
            <a:r>
              <a:rPr lang="en-US" sz="2200" b="1"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VB,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a:t>
            </a:r>
            <a:r>
              <a:rPr lang="en-US" sz="2200" b="1" dirty="0" smtClean="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749041" y="2226255"/>
            <a:ext cx="8159984" cy="2123658"/>
          </a:xfrm>
          <a:prstGeom prst="rect">
            <a:avLst/>
          </a:prstGeom>
          <a:ln>
            <a:solidFill>
              <a:schemeClr val="accent2">
                <a:lumMod val="75000"/>
              </a:schemeClr>
            </a:solidFill>
          </a:ln>
        </p:spPr>
        <p:txBody>
          <a:bodyPr wrap="square">
            <a:spAutoFit/>
          </a:bodyPr>
          <a:lstStyle/>
          <a:p>
            <a:pPr lvl="0" algn="just">
              <a:lnSpc>
                <a:spcPct val="150000"/>
              </a:lnSpc>
            </a:pPr>
            <a:r>
              <a:rPr lang="en-US" sz="2200" b="1" dirty="0" err="1">
                <a:latin typeface="Times New Roman" panose="02020603050405020304" pitchFamily="18" charset="0"/>
                <a:cs typeface="Times New Roman" panose="02020603050405020304" pitchFamily="18" charset="0"/>
              </a:rPr>
              <a:t>Hệ</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ảnh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kèm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chú</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thích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cụ</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thể</a:t>
            </a:r>
            <a:r>
              <a:rPr lang="en-US" sz="2200" b="1"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Minh </a:t>
            </a:r>
            <a:r>
              <a:rPr lang="en-US" sz="2200" dirty="0" err="1">
                <a:latin typeface="Times New Roman" panose="02020603050405020304" pitchFamily="18" charset="0"/>
                <a:cs typeface="Times New Roman" panose="02020603050405020304" pitchFamily="18" charset="0"/>
              </a:rPr>
              <a:t>hoạ</a:t>
            </a:r>
            <a:r>
              <a:rPr lang="en-US" sz="2200" dirty="0">
                <a:latin typeface="Times New Roman" panose="02020603050405020304" pitchFamily="18" charset="0"/>
                <a:cs typeface="Times New Roman" panose="02020603050405020304" pitchFamily="18" charset="0"/>
              </a:rPr>
              <a:t> chi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rõ</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gốm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VB,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rõ</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VB,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bày</a:t>
            </a:r>
            <a:r>
              <a:rPr lang="en-US" sz="2200" dirty="0">
                <a:latin typeface="Times New Roman" panose="02020603050405020304" pitchFamily="18" charset="0"/>
                <a:cs typeface="Times New Roman" panose="02020603050405020304" pitchFamily="18" charset="0"/>
              </a:rPr>
              <a:t>. </a:t>
            </a:r>
          </a:p>
        </p:txBody>
      </p:sp>
      <p:sp>
        <p:nvSpPr>
          <p:cNvPr id="7" name="Rectangle 6"/>
          <p:cNvSpPr/>
          <p:nvPr/>
        </p:nvSpPr>
        <p:spPr>
          <a:xfrm>
            <a:off x="3867666" y="4895925"/>
            <a:ext cx="8041359" cy="1615827"/>
          </a:xfrm>
          <a:prstGeom prst="rect">
            <a:avLst/>
          </a:prstGeom>
          <a:ln>
            <a:solidFill>
              <a:schemeClr val="accent2">
                <a:lumMod val="75000"/>
              </a:schemeClr>
            </a:solidFill>
          </a:ln>
        </p:spPr>
        <p:txBody>
          <a:bodyPr wrap="square">
            <a:spAutoFit/>
          </a:bodyPr>
          <a:lstStyle/>
          <a:p>
            <a:pPr algn="just">
              <a:lnSpc>
                <a:spcPct val="150000"/>
              </a:lnSpc>
            </a:pPr>
            <a:r>
              <a:rPr lang="en-US" sz="2200" b="1" dirty="0" err="1">
                <a:latin typeface="Times New Roman" panose="02020603050405020304" pitchFamily="18" charset="0"/>
                <a:cs typeface="Times New Roman" panose="02020603050405020304" pitchFamily="18" charset="0"/>
              </a:rPr>
              <a:t>Hệ</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ảnh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mô</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cơm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sắp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xếp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theo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thời</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gian</a:t>
            </a:r>
            <a:r>
              <a:rPr lang="en-US" sz="2200" b="1"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Hỗ</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cơm</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VB</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9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47320" y="101600"/>
            <a:ext cx="11648440" cy="954107"/>
          </a:xfrm>
          <a:prstGeom prst="rect">
            <a:avLst/>
          </a:prstGeom>
          <a:noFill/>
        </p:spPr>
        <p:txBody>
          <a:bodyPr wrap="square" rtlCol="0">
            <a:spAutoFit/>
          </a:bodyPr>
          <a:lstStyle/>
          <a:p>
            <a:pPr lvl="0" algn="just"/>
            <a:r>
              <a:rPr lang="en-US" sz="2800" b="1" dirty="0">
                <a:solidFill>
                  <a:srgbClr val="C00000"/>
                </a:solidFill>
                <a:latin typeface="Times New Roman" panose="02020603050405020304" pitchFamily="18" charset="0"/>
                <a:cs typeface="Times New Roman" panose="02020603050405020304" pitchFamily="18" charset="0"/>
              </a:rPr>
              <a:t>4. </a:t>
            </a:r>
            <a:r>
              <a:rPr lang="en-US" sz="2800" b="1" dirty="0" err="1">
                <a:solidFill>
                  <a:srgbClr val="C00000"/>
                </a:solidFill>
                <a:latin typeface="Times New Roman" panose="02020603050405020304" pitchFamily="18" charset="0"/>
                <a:cs typeface="Times New Roman" panose="02020603050405020304" pitchFamily="18" charset="0"/>
              </a:rPr>
              <a:t>Mối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giữa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chi </a:t>
            </a:r>
            <a:r>
              <a:rPr lang="en-US" sz="2800" b="1" dirty="0" err="1">
                <a:solidFill>
                  <a:srgbClr val="C00000"/>
                </a:solidFill>
                <a:latin typeface="Times New Roman" panose="02020603050405020304" pitchFamily="18" charset="0"/>
                <a:cs typeface="Times New Roman" panose="02020603050405020304" pitchFamily="18" charset="0"/>
              </a:rPr>
              <a:t>tiết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vai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trò</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chúng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trong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việc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chính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524963" y="2070199"/>
            <a:ext cx="3462837" cy="600164"/>
          </a:xfrm>
          <a:prstGeom prst="rect">
            <a:avLst/>
          </a:prstGeom>
          <a:noFill/>
        </p:spPr>
        <p:txBody>
          <a:bodyPr wrap="square">
            <a:spAutoFit/>
          </a:bodyPr>
          <a:lstStyle/>
          <a:p>
            <a:pPr algn="just">
              <a:lnSpc>
                <a:spcPct val="150000"/>
              </a:lnSpc>
            </a:pPr>
            <a:r>
              <a:rPr lang="en-US" sz="2200" dirty="0">
                <a:latin typeface="Times New Roman" panose="02020603050405020304" pitchFamily="18" charset="0"/>
                <a:cs typeface="Times New Roman" panose="02020603050405020304" pitchFamily="18" charset="0"/>
              </a:rPr>
              <a:t>HS </a:t>
            </a:r>
            <a:r>
              <a:rPr lang="en-US" sz="2200" dirty="0" err="1" smtClean="0">
                <a:latin typeface="Times New Roman" panose="02020603050405020304" pitchFamily="18" charset="0"/>
                <a:cs typeface="Times New Roman" panose="02020603050405020304" pitchFamily="18" charset="0"/>
              </a:rPr>
              <a:t>hoàn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thành</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0" y="446513"/>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0" i="0" u="none" strike="noStrike" kern="1200" cap="none" spc="0" normalizeH="0" baseline="0" noProof="0" dirty="0">
                <a:ln>
                  <a:noFill/>
                </a:ln>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 VỤ</a:t>
            </a:r>
            <a:endParaRPr kumimoji="0" lang="zh-CN" altLang="en-US" sz="8000" b="0" i="0" u="none" strike="noStrike" kern="1200" cap="none" spc="0" normalizeH="0" baseline="0" noProof="0" dirty="0">
              <a:ln>
                <a:noFill/>
              </a:ln>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5" name="Rectangle 4"/>
          <p:cNvSpPr/>
          <p:nvPr/>
        </p:nvSpPr>
        <p:spPr>
          <a:xfrm rot="20785588">
            <a:off x="3723834" y="5641556"/>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Độc đáo” kỹ thuật trang trí trên sản phẩm gốm sứ Bát Tràng - Xưởng Gốm Sứ  Việt - Sản Xuất Gốm Sứ Theo Yêu Cầu"/>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6167" l="10000" r="93333"/>
                    </a14:imgEffect>
                  </a14:imgLayer>
                </a14:imgProps>
              </a:ext>
              <a:ext uri="{28A0092B-C50C-407E-A947-70E740481C1C}">
                <a14:useLocalDpi xmlns:a14="http://schemas.microsoft.com/office/drawing/2010/main" val="0"/>
              </a:ext>
            </a:extLst>
          </a:blip>
          <a:srcRect/>
          <a:stretch>
            <a:fillRect/>
          </a:stretch>
        </p:blipFill>
        <p:spPr bwMode="auto">
          <a:xfrm flipH="1">
            <a:off x="8168640" y="2871511"/>
            <a:ext cx="3627120" cy="391350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1724;p37"/>
          <p:cNvGrpSpPr/>
          <p:nvPr/>
        </p:nvGrpSpPr>
        <p:grpSpPr>
          <a:xfrm>
            <a:off x="10157205" y="1263809"/>
            <a:ext cx="848443" cy="879966"/>
            <a:chOff x="2578875" y="1815225"/>
            <a:chExt cx="2680425" cy="2648275"/>
          </a:xfrm>
          <a:solidFill>
            <a:srgbClr val="D86D58"/>
          </a:solidFill>
        </p:grpSpPr>
        <p:sp>
          <p:nvSpPr>
            <p:cNvPr id="8"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9"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0"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2"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3"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4"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8"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9"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0"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1"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graphicFrame>
        <p:nvGraphicFramePr>
          <p:cNvPr id="23" name="Table 22"/>
          <p:cNvGraphicFramePr>
            <a:graphicFrameLocks noGrp="1"/>
          </p:cNvGraphicFramePr>
          <p:nvPr>
            <p:extLst>
              <p:ext uri="{D42A27DB-BD31-4B8C-83A1-F6EECF244321}">
                <p14:modId xmlns:p14="http://schemas.microsoft.com/office/powerpoint/2010/main" val="1076201667"/>
              </p:ext>
            </p:extLst>
          </p:nvPr>
        </p:nvGraphicFramePr>
        <p:xfrm>
          <a:off x="813468" y="2799911"/>
          <a:ext cx="6638891" cy="2755594"/>
        </p:xfrm>
        <a:graphic>
          <a:graphicData uri="http://schemas.openxmlformats.org/drawingml/2006/table">
            <a:tbl>
              <a:tblPr firstRow="1" firstCol="1" bandRow="1">
                <a:tableStyleId>{85BE263C-DBD7-4A20-BB59-AAB30ACAA65A}</a:tableStyleId>
              </a:tblPr>
              <a:tblGrid>
                <a:gridCol w="2917799">
                  <a:extLst>
                    <a:ext uri="{9D8B030D-6E8A-4147-A177-3AD203B41FA5}">
                      <a16:colId xmlns:a16="http://schemas.microsoft.com/office/drawing/2014/main" xmlns="" val="3253068277"/>
                    </a:ext>
                  </a:extLst>
                </a:gridCol>
                <a:gridCol w="3721092">
                  <a:extLst>
                    <a:ext uri="{9D8B030D-6E8A-4147-A177-3AD203B41FA5}">
                      <a16:colId xmlns:a16="http://schemas.microsoft.com/office/drawing/2014/main" xmlns="" val="635904377"/>
                    </a:ext>
                  </a:extLst>
                </a:gridCol>
              </a:tblGrid>
              <a:tr h="660247">
                <a:tc gridSpan="2">
                  <a:txBody>
                    <a:bodyPr/>
                    <a:lstStyle/>
                    <a:p>
                      <a:pPr marL="0" marR="0" indent="0" algn="ctr">
                        <a:lnSpc>
                          <a:spcPct val="107000"/>
                        </a:lnSpc>
                        <a:spcBef>
                          <a:spcPts val="0"/>
                        </a:spcBef>
                        <a:spcAft>
                          <a:spcPts val="0"/>
                        </a:spcAft>
                      </a:pPr>
                      <a:r>
                        <a:rPr lang="vi-VN" sz="2200" kern="100" dirty="0">
                          <a:solidFill>
                            <a:srgbClr val="C00000"/>
                          </a:solidFill>
                          <a:effectLst/>
                          <a:latin typeface="+mj-lt"/>
                        </a:rPr>
                        <a:t>Đoạn văn “Đồ gốm sứ nhỏ ....thế kỉ XVIII -XIX”</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415068568"/>
                  </a:ext>
                </a:extLst>
              </a:tr>
              <a:tr h="321753">
                <a:tc>
                  <a:txBody>
                    <a:bodyPr/>
                    <a:lstStyle/>
                    <a:p>
                      <a:pPr marL="0" marR="0" indent="0" algn="just">
                        <a:lnSpc>
                          <a:spcPct val="107000"/>
                        </a:lnSpc>
                        <a:spcBef>
                          <a:spcPts val="0"/>
                        </a:spcBef>
                        <a:spcAft>
                          <a:spcPts val="0"/>
                        </a:spcAft>
                      </a:pPr>
                      <a:r>
                        <a:rPr lang="vi-VN" sz="2200" kern="100">
                          <a:solidFill>
                            <a:srgbClr val="C00000"/>
                          </a:solidFill>
                          <a:effectLst/>
                          <a:latin typeface="+mj-lt"/>
                        </a:rPr>
                        <a:t>Thông tin cơ bản</a:t>
                      </a:r>
                      <a:endParaRPr lang="en-US" sz="2200" kern="10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7000"/>
                        </a:lnSpc>
                        <a:spcBef>
                          <a:spcPts val="0"/>
                        </a:spcBef>
                        <a:spcAft>
                          <a:spcPts val="0"/>
                        </a:spcAft>
                      </a:pPr>
                      <a:r>
                        <a:rPr lang="vi-VN" sz="2200" kern="100">
                          <a:solidFill>
                            <a:srgbClr val="C00000"/>
                          </a:solidFill>
                          <a:effectLst/>
                          <a:latin typeface="+mj-lt"/>
                        </a:rPr>
                        <a:t> </a:t>
                      </a:r>
                      <a:endParaRPr lang="en-US" sz="2200" kern="10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52160042"/>
                  </a:ext>
                </a:extLst>
              </a:tr>
              <a:tr h="998740">
                <a:tc>
                  <a:txBody>
                    <a:bodyPr/>
                    <a:lstStyle/>
                    <a:p>
                      <a:pPr marL="0" marR="0" indent="0" algn="just">
                        <a:lnSpc>
                          <a:spcPct val="107000"/>
                        </a:lnSpc>
                        <a:spcBef>
                          <a:spcPts val="0"/>
                        </a:spcBef>
                        <a:spcAft>
                          <a:spcPts val="0"/>
                        </a:spcAft>
                      </a:pPr>
                      <a:r>
                        <a:rPr lang="vi-VN" sz="2200" kern="100" dirty="0">
                          <a:solidFill>
                            <a:srgbClr val="C00000"/>
                          </a:solidFill>
                          <a:effectLst/>
                          <a:latin typeface="+mj-lt"/>
                        </a:rPr>
                        <a:t>- Thông tin chi tiết</a:t>
                      </a:r>
                      <a:endParaRPr lang="en-US" sz="2200" kern="100" dirty="0">
                        <a:solidFill>
                          <a:srgbClr val="C00000"/>
                        </a:solidFill>
                        <a:effectLst/>
                        <a:latin typeface="+mj-lt"/>
                      </a:endParaRPr>
                    </a:p>
                    <a:p>
                      <a:pPr marL="0" marR="0" indent="0" algn="just">
                        <a:lnSpc>
                          <a:spcPct val="107000"/>
                        </a:lnSpc>
                        <a:spcBef>
                          <a:spcPts val="0"/>
                        </a:spcBef>
                        <a:spcAft>
                          <a:spcPts val="0"/>
                        </a:spcAft>
                      </a:pPr>
                      <a:r>
                        <a:rPr lang="vi-VN" sz="2200" kern="100" dirty="0">
                          <a:solidFill>
                            <a:srgbClr val="C00000"/>
                          </a:solidFill>
                          <a:effectLst/>
                          <a:latin typeface="+mj-lt"/>
                        </a:rPr>
                        <a:t>- Mối liên hệ giữa các chi tiết.</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7000"/>
                        </a:lnSpc>
                        <a:spcBef>
                          <a:spcPts val="0"/>
                        </a:spcBef>
                        <a:spcAft>
                          <a:spcPts val="0"/>
                        </a:spcAft>
                      </a:pPr>
                      <a:r>
                        <a:rPr lang="vi-VN" sz="2200" kern="100" dirty="0">
                          <a:solidFill>
                            <a:srgbClr val="C00000"/>
                          </a:solidFill>
                          <a:effectLst/>
                          <a:latin typeface="+mj-lt"/>
                        </a:rPr>
                        <a:t> </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88572804"/>
                  </a:ext>
                </a:extLst>
              </a:tr>
              <a:tr h="660247">
                <a:tc>
                  <a:txBody>
                    <a:bodyPr/>
                    <a:lstStyle/>
                    <a:p>
                      <a:pPr marL="0" marR="0" indent="0" algn="just">
                        <a:lnSpc>
                          <a:spcPct val="107000"/>
                        </a:lnSpc>
                        <a:spcBef>
                          <a:spcPts val="0"/>
                        </a:spcBef>
                        <a:spcAft>
                          <a:spcPts val="0"/>
                        </a:spcAft>
                      </a:pPr>
                      <a:r>
                        <a:rPr lang="vi-VN" sz="2200" kern="100">
                          <a:solidFill>
                            <a:srgbClr val="C00000"/>
                          </a:solidFill>
                          <a:effectLst/>
                          <a:latin typeface="+mj-lt"/>
                        </a:rPr>
                        <a:t>Vai trò của các chi tiết</a:t>
                      </a:r>
                      <a:endParaRPr lang="en-US" sz="2200" kern="10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a:lnSpc>
                          <a:spcPct val="107000"/>
                        </a:lnSpc>
                        <a:spcBef>
                          <a:spcPts val="0"/>
                        </a:spcBef>
                        <a:spcAft>
                          <a:spcPts val="0"/>
                        </a:spcAft>
                      </a:pPr>
                      <a:r>
                        <a:rPr lang="vi-VN" sz="2200" kern="100" dirty="0">
                          <a:solidFill>
                            <a:srgbClr val="C00000"/>
                          </a:solidFill>
                          <a:effectLst/>
                          <a:latin typeface="+mj-lt"/>
                        </a:rPr>
                        <a:t> </a:t>
                      </a:r>
                      <a:endParaRPr lang="en-US" sz="2200" kern="1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8809818"/>
                  </a:ext>
                </a:extLst>
              </a:tr>
            </a:tbl>
          </a:graphicData>
        </a:graphic>
      </p:graphicFrame>
    </p:spTree>
    <p:extLst>
      <p:ext uri="{BB962C8B-B14F-4D97-AF65-F5344CB8AC3E}">
        <p14:creationId xmlns:p14="http://schemas.microsoft.com/office/powerpoint/2010/main" val="32672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7751" y="263954"/>
            <a:ext cx="11102729" cy="6334965"/>
          </a:xfrm>
          <a:prstGeom prst="rect">
            <a:avLst/>
          </a:prstGeom>
          <a:solidFill>
            <a:srgbClr val="D86D58"/>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5">
            <a:extLst>
              <a:ext uri="{FF2B5EF4-FFF2-40B4-BE49-F238E27FC236}">
                <a16:creationId xmlns:a16="http://schemas.microsoft.com/office/drawing/2014/main" xmlns="" id="{CAE6F764-14A4-3C6B-5056-E4CF56F0DAF1}"/>
              </a:ext>
            </a:extLst>
          </p:cNvPr>
          <p:cNvGraphicFramePr>
            <a:graphicFrameLocks noGrp="1"/>
          </p:cNvGraphicFramePr>
          <p:nvPr>
            <p:extLst>
              <p:ext uri="{D42A27DB-BD31-4B8C-83A1-F6EECF244321}">
                <p14:modId xmlns:p14="http://schemas.microsoft.com/office/powerpoint/2010/main" val="2568403385"/>
              </p:ext>
            </p:extLst>
          </p:nvPr>
        </p:nvGraphicFramePr>
        <p:xfrm>
          <a:off x="640078" y="1162824"/>
          <a:ext cx="10622281" cy="5303520"/>
        </p:xfrm>
        <a:graphic>
          <a:graphicData uri="http://schemas.openxmlformats.org/drawingml/2006/table">
            <a:tbl>
              <a:tblPr firstRow="1" bandRow="1">
                <a:tableStyleId>{68D230F3-CF80-4859-8CE7-A43EE81993B5}</a:tableStyleId>
              </a:tblPr>
              <a:tblGrid>
                <a:gridCol w="4023380">
                  <a:extLst>
                    <a:ext uri="{9D8B030D-6E8A-4147-A177-3AD203B41FA5}">
                      <a16:colId xmlns:a16="http://schemas.microsoft.com/office/drawing/2014/main" xmlns="" val="2321103658"/>
                    </a:ext>
                  </a:extLst>
                </a:gridCol>
                <a:gridCol w="6598901">
                  <a:extLst>
                    <a:ext uri="{9D8B030D-6E8A-4147-A177-3AD203B41FA5}">
                      <a16:colId xmlns:a16="http://schemas.microsoft.com/office/drawing/2014/main" xmlns="" val="854043258"/>
                    </a:ext>
                  </a:extLst>
                </a:gridCol>
              </a:tblGrid>
              <a:tr h="370840">
                <a:tc>
                  <a:txBody>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Thông</a:t>
                      </a:r>
                      <a:r>
                        <a:rPr lang="en-US" sz="2000" b="1" dirty="0" smtClean="0">
                          <a:latin typeface="Times New Roman" panose="02020603050405020304" pitchFamily="18" charset="0"/>
                          <a:cs typeface="Times New Roman" panose="02020603050405020304" pitchFamily="18" charset="0"/>
                        </a:rPr>
                        <a:t> tin </a:t>
                      </a:r>
                      <a:r>
                        <a:rPr lang="vi-VN" sz="2000" b="1" dirty="0" smtClean="0">
                          <a:latin typeface="Times New Roman" panose="02020603050405020304" pitchFamily="18" charset="0"/>
                          <a:cs typeface="Times New Roman" panose="02020603050405020304" pitchFamily="18" charset="0"/>
                        </a:rPr>
                        <a:t>cơ bản</a:t>
                      </a:r>
                      <a:r>
                        <a:rPr lang="en-US" sz="2000" b="1" dirty="0" smtClean="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vi-VN" sz="2200" dirty="0" smtClean="0">
                          <a:latin typeface="Times New Roman" panose="02020603050405020304" pitchFamily="18" charset="0"/>
                          <a:cs typeface="Times New Roman" panose="02020603050405020304" pitchFamily="18" charset="0"/>
                        </a:rPr>
                        <a:t> Đồ gốm sứ nhỏ dùng trong nhà... không thay đổi.</a:t>
                      </a:r>
                      <a:endParaRPr lang="zh-CN" altLang="en-US" sz="22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707259393"/>
                  </a:ext>
                </a:extLst>
              </a:tr>
              <a:tr h="370840">
                <a:tc>
                  <a:txBody>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Thông</a:t>
                      </a:r>
                      <a:r>
                        <a:rPr lang="en-US" sz="2000" b="1" dirty="0" smtClean="0">
                          <a:latin typeface="Times New Roman" panose="02020603050405020304" pitchFamily="18" charset="0"/>
                          <a:cs typeface="Times New Roman" panose="02020603050405020304" pitchFamily="18" charset="0"/>
                        </a:rPr>
                        <a:t> tin chi </a:t>
                      </a:r>
                      <a:r>
                        <a:rPr lang="en-US" sz="2000" b="1" dirty="0" err="1" smtClean="0">
                          <a:latin typeface="Times New Roman" panose="02020603050405020304" pitchFamily="18" charset="0"/>
                          <a:cs typeface="Times New Roman" panose="02020603050405020304" pitchFamily="18" charset="0"/>
                        </a:rPr>
                        <a:t>tiết</a:t>
                      </a:r>
                      <a:r>
                        <a:rPr lang="en-US" sz="2000" dirty="0" smtClean="0">
                          <a:latin typeface="Times New Roman" panose="02020603050405020304" pitchFamily="18" charset="0"/>
                          <a:cs typeface="Times New Roman" panose="02020603050405020304" pitchFamily="18" charset="0"/>
                        </a:rPr>
                        <a:t>:</a:t>
                      </a:r>
                    </a:p>
                    <a:p>
                      <a:pPr algn="just">
                        <a:lnSpc>
                          <a:spcPct val="150000"/>
                        </a:lnSpc>
                      </a:pPr>
                      <a:endParaRPr lang="en-US" sz="2000" b="0" dirty="0" smtClean="0">
                        <a:latin typeface="Times New Roman" panose="02020603050405020304" pitchFamily="18" charset="0"/>
                        <a:cs typeface="Times New Roman" panose="02020603050405020304" pitchFamily="18" charset="0"/>
                      </a:endParaRPr>
                    </a:p>
                    <a:p>
                      <a:pPr algn="just">
                        <a:lnSpc>
                          <a:spcPct val="150000"/>
                        </a:lnSpc>
                      </a:pPr>
                      <a:endParaRPr lang="en-US" sz="2000" b="0" dirty="0" smtClean="0">
                        <a:latin typeface="Times New Roman" panose="02020603050405020304" pitchFamily="18" charset="0"/>
                        <a:cs typeface="Times New Roman" panose="02020603050405020304" pitchFamily="18" charset="0"/>
                      </a:endParaRPr>
                    </a:p>
                    <a:p>
                      <a:pPr algn="just">
                        <a:lnSpc>
                          <a:spcPct val="150000"/>
                        </a:lnSpc>
                      </a:pPr>
                      <a:r>
                        <a:rPr lang="vi-VN" sz="2000" b="1" dirty="0" smtClean="0">
                          <a:latin typeface="Times New Roman" panose="02020603050405020304" pitchFamily="18" charset="0"/>
                          <a:cs typeface="Times New Roman" panose="02020603050405020304" pitchFamily="18" charset="0"/>
                        </a:rPr>
                        <a:t>Mối liên hệ giữa các chi tiết</a:t>
                      </a:r>
                      <a:r>
                        <a:rPr lang="en-US" sz="2000" b="1"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thân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sự</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về</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dáng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nó</a:t>
                      </a:r>
                      <a:r>
                        <a:rPr lang="en-US" sz="2200" dirty="0" smtClean="0">
                          <a:latin typeface="Times New Roman" panose="02020603050405020304" pitchFamily="18" charset="0"/>
                          <a:cs typeface="Times New Roman" panose="02020603050405020304" pitchFamily="18" charset="0"/>
                        </a:rPr>
                        <a:t> qua </a:t>
                      </a:r>
                      <a:r>
                        <a:rPr lang="en-US" sz="2200" dirty="0" err="1" smtClean="0">
                          <a:latin typeface="Times New Roman" panose="02020603050405020304" pitchFamily="18" charset="0"/>
                          <a:cs typeface="Times New Roman" panose="02020603050405020304" pitchFamily="18" charset="0"/>
                        </a:rPr>
                        <a:t>các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kì</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như</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Lý</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Trần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Hậu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thế</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kỉ</a:t>
                      </a:r>
                      <a:r>
                        <a:rPr lang="en-US" sz="2200" dirty="0" smtClean="0">
                          <a:latin typeface="Times New Roman" panose="02020603050405020304" pitchFamily="18" charset="0"/>
                          <a:cs typeface="Times New Roman" panose="02020603050405020304" pitchFamily="18" charset="0"/>
                        </a:rPr>
                        <a:t> XVIII – XIX.</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Cùng làm sáng tỏ thông tin cơ bản.</a:t>
                      </a:r>
                      <a:endParaRPr lang="en-US" sz="22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81088775"/>
                  </a:ext>
                </a:extLst>
              </a:tr>
              <a:tr h="370840">
                <a:tc>
                  <a:txBody>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Vai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trò</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việc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thông</a:t>
                      </a:r>
                      <a:r>
                        <a:rPr lang="en-US" sz="2000" b="1" dirty="0" smtClean="0">
                          <a:latin typeface="Times New Roman" panose="02020603050405020304" pitchFamily="18" charset="0"/>
                          <a:cs typeface="Times New Roman" panose="02020603050405020304" pitchFamily="18" charset="0"/>
                        </a:rPr>
                        <a:t> tin </a:t>
                      </a:r>
                      <a:r>
                        <a:rPr lang="en-US" sz="2000" b="1" dirty="0" err="1" smtClean="0">
                          <a:latin typeface="Times New Roman" panose="02020603050405020304" pitchFamily="18" charset="0"/>
                          <a:cs typeface="Times New Roman" panose="02020603050405020304" pitchFamily="18" charset="0"/>
                        </a:rPr>
                        <a:t>chính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endParaRPr lang="zh-CN" altLang="en-US" sz="20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200" dirty="0" err="1" smtClean="0">
                          <a:latin typeface="Times New Roman" panose="02020603050405020304" pitchFamily="18" charset="0"/>
                          <a:cs typeface="Times New Roman" panose="02020603050405020304" pitchFamily="18" charset="0"/>
                        </a:rPr>
                        <a:t>Cung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cấp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thông</a:t>
                      </a:r>
                      <a:r>
                        <a:rPr lang="en-US" sz="2200" dirty="0" smtClean="0">
                          <a:latin typeface="Times New Roman" panose="02020603050405020304" pitchFamily="18" charset="0"/>
                          <a:cs typeface="Times New Roman" panose="02020603050405020304" pitchFamily="18" charset="0"/>
                        </a:rPr>
                        <a:t> tin chi </a:t>
                      </a:r>
                      <a:r>
                        <a:rPr lang="en-US" sz="2200" dirty="0" err="1" smtClean="0">
                          <a:latin typeface="Times New Roman" panose="02020603050405020304" pitchFamily="18" charset="0"/>
                          <a:cs typeface="Times New Roman" panose="02020603050405020304" pitchFamily="18" charset="0"/>
                        </a:rPr>
                        <a:t>tiết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về</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lịch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sử</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một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hợp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đồ</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gốm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sứ</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nhỏ</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quen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thuộc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xuất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hiện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nhật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cuộc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sống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hoạt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đình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cái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ăn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tạo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sở</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khách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quan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thuyết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phục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việc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biểu</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thông</a:t>
                      </a:r>
                      <a:r>
                        <a:rPr lang="en-US" sz="2200" dirty="0" smtClean="0">
                          <a:latin typeface="Times New Roman" panose="02020603050405020304" pitchFamily="18" charset="0"/>
                          <a:cs typeface="Times New Roman" panose="02020603050405020304" pitchFamily="18" charset="0"/>
                        </a:rPr>
                        <a:t> tin </a:t>
                      </a:r>
                      <a:r>
                        <a:rPr lang="en-US" sz="2200" dirty="0" err="1" smtClean="0">
                          <a:latin typeface="Times New Roman" panose="02020603050405020304" pitchFamily="18" charset="0"/>
                          <a:cs typeface="Times New Roman" panose="02020603050405020304" pitchFamily="18" charset="0"/>
                        </a:rPr>
                        <a:t>chính</a:t>
                      </a:r>
                      <a:endParaRPr lang="zh-CN" altLang="en-US" sz="2200" dirty="0">
                        <a:latin typeface="Times New Roman" panose="02020603050405020304" pitchFamily="18" charset="0"/>
                        <a:ea typeface="杨任东竹石体-Bold" panose="02000000000000000000"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017475626"/>
                  </a:ext>
                </a:extLst>
              </a:tr>
            </a:tbl>
          </a:graphicData>
        </a:graphic>
      </p:graphicFrame>
      <p:pic>
        <p:nvPicPr>
          <p:cNvPr id="9" name="Picture 6" descr="Bộ Sưu Tập Hình Hoa Lá Cực Chất Full 4K Với Hơn 999+ Mẫ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rot="20398624" flipH="1">
            <a:off x="10271464" y="-1654622"/>
            <a:ext cx="2942687" cy="29953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38573" y="464622"/>
            <a:ext cx="6258445" cy="468077"/>
          </a:xfrm>
          <a:prstGeom prst="rect">
            <a:avLst/>
          </a:prstGeom>
        </p:spPr>
        <p:txBody>
          <a:bodyPr wrap="none">
            <a:spAutoFit/>
          </a:bodyPr>
          <a:lstStyle/>
          <a:p>
            <a:pPr algn="ctr">
              <a:lnSpc>
                <a:spcPct val="107000"/>
              </a:lnSpc>
            </a:pPr>
            <a:r>
              <a:rPr lang="vi-VN" sz="2400" kern="100" dirty="0">
                <a:solidFill>
                  <a:schemeClr val="bg1"/>
                </a:solidFill>
                <a:latin typeface="+mj-lt"/>
              </a:rPr>
              <a:t>Đoạn văn “Đồ gốm sứ nhỏ ....thế kỉ XVIII -XIX”</a:t>
            </a:r>
            <a:endParaRPr lang="en-US" sz="2400"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7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47320" y="269240"/>
            <a:ext cx="11648440" cy="523220"/>
          </a:xfrm>
          <a:prstGeom prst="rect">
            <a:avLst/>
          </a:prstGeom>
          <a:noFill/>
        </p:spPr>
        <p:txBody>
          <a:bodyPr wrap="square" rtlCol="0">
            <a:spAutoFit/>
          </a:bodyPr>
          <a:lstStyle/>
          <a:p>
            <a:pPr lvl="0" algn="just"/>
            <a:r>
              <a:rPr lang="vi-VN" sz="2800" b="1" dirty="0">
                <a:solidFill>
                  <a:srgbClr val="C00000"/>
                </a:solidFill>
                <a:latin typeface="Times New Roman" panose="02020603050405020304" pitchFamily="18" charset="0"/>
                <a:cs typeface="Times New Roman" panose="02020603050405020304" pitchFamily="18" charset="0"/>
              </a:rPr>
              <a:t>5</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Thái độ của người viết và quan điểm của người tiếp nhận đối với bài viết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406400" y="2502934"/>
            <a:ext cx="7315200" cy="3357137"/>
          </a:xfrm>
          <a:prstGeom prst="rect">
            <a:avLst/>
          </a:prstGeom>
          <a:noFill/>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hiện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nào</a:t>
            </a:r>
            <a:r>
              <a:rPr lang="en-US" sz="2400" i="1" dirty="0">
                <a:effectLst/>
                <a:latin typeface="Times New Roman" panose="02020603050405020304" pitchFamily="18" charset="0"/>
                <a:ea typeface="Times New Roman" panose="02020603050405020304" pitchFamily="18" charset="0"/>
              </a:rPr>
              <a:t> qua </a:t>
            </a:r>
            <a:r>
              <a:rPr lang="en-US" sz="2400" i="1" dirty="0" err="1">
                <a:effectLst/>
                <a:latin typeface="Times New Roman" panose="02020603050405020304" pitchFamily="18" charset="0"/>
                <a:ea typeface="Times New Roman" panose="02020603050405020304" pitchFamily="18" charset="0"/>
              </a:rPr>
              <a:t>đoạn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Đồ</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gốm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dụng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thời</a:t>
            </a:r>
            <a:r>
              <a:rPr lang="en-US" sz="2400" i="1" dirty="0">
                <a:effectLst/>
                <a:latin typeface="Times New Roman" panose="02020603050405020304" pitchFamily="18" charset="0"/>
                <a:ea typeface="Times New Roman" panose="02020603050405020304" pitchFamily="18" charset="0"/>
              </a:rPr>
              <a:t> Lý - </a:t>
            </a:r>
            <a:r>
              <a:rPr lang="en-US" sz="2400" i="1" dirty="0" err="1">
                <a:effectLst/>
                <a:latin typeface="Times New Roman" panose="02020603050405020304" pitchFamily="18" charset="0"/>
                <a:ea typeface="Times New Roman" panose="02020603050405020304" pitchFamily="18" charset="0"/>
              </a:rPr>
              <a:t>Trần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quá</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nhã</a:t>
            </a:r>
            <a:r>
              <a:rPr lang="en-US" sz="2400" i="1" dirty="0">
                <a:effectLst/>
                <a:latin typeface="Times New Roman" panose="02020603050405020304" pitchFamily="18" charset="0"/>
                <a:ea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rPr>
              <a:t>bức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trừu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tượng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hoặc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sáu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Dựa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đâu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400" i="1" dirty="0">
                <a:effectLst/>
                <a:latin typeface="Times New Roman" panose="02020603050405020304" pitchFamily="18" charset="0"/>
                <a:ea typeface="Times New Roman" panose="02020603050405020304" pitchFamily="18" charset="0"/>
              </a:rPr>
              <a:t>Thái </a:t>
            </a:r>
            <a:r>
              <a:rPr lang="en-US" sz="2400" i="1" dirty="0" err="1">
                <a:effectLst/>
                <a:latin typeface="Times New Roman" panose="02020603050405020304" pitchFamily="18" charset="0"/>
                <a:ea typeface="Times New Roman" panose="02020603050405020304" pitchFamily="18" charset="0"/>
              </a:rPr>
              <a:t>độ</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thông</a:t>
            </a:r>
            <a:r>
              <a:rPr lang="en-US" sz="2400" i="1" dirty="0">
                <a:effectLst/>
                <a:latin typeface="Times New Roman" panose="02020603050405020304" pitchFamily="18" charset="0"/>
                <a:ea typeface="Times New Roman" panose="02020603050405020304" pitchFamily="18" charset="0"/>
              </a:rPr>
              <a:t> tin </a:t>
            </a:r>
            <a:r>
              <a:rPr lang="en-US" sz="2400" i="1" dirty="0" err="1">
                <a:effectLst/>
                <a:latin typeface="Times New Roman" panose="02020603050405020304" pitchFamily="18" charset="0"/>
                <a:ea typeface="Times New Roman" panose="02020603050405020304" pitchFamily="18" charset="0"/>
              </a:rPr>
              <a:t>trong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bản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gợi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suy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nghĩ</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hóa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dân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tộc</a:t>
            </a:r>
            <a:r>
              <a:rPr lang="en-US" sz="2400" i="1" dirty="0">
                <a:effectLst/>
                <a:latin typeface="Times New Roman" panose="02020603050405020304" pitchFamily="18"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147320" y="787444"/>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 VỤ</a:t>
            </a:r>
            <a:endParaRPr kumimoji="0" lang="zh-CN" altLang="en-US"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pic>
        <p:nvPicPr>
          <p:cNvPr id="6" name="Picture 2" descr="Độc đáo bộ bình trà Măng cụt - Tuổi Trẻ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t="3391" r="38939"/>
          <a:stretch/>
        </p:blipFill>
        <p:spPr bwMode="auto">
          <a:xfrm>
            <a:off x="8040938" y="2057400"/>
            <a:ext cx="3754822"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6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ave 5"/>
          <p:cNvSpPr/>
          <p:nvPr/>
        </p:nvSpPr>
        <p:spPr>
          <a:xfrm>
            <a:off x="940144" y="1473898"/>
            <a:ext cx="4907280" cy="1172772"/>
          </a:xfrm>
          <a:prstGeom prst="wave">
            <a:avLst>
              <a:gd name="adj1" fmla="val 10962"/>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3">
            <a:extLst>
              <a:ext uri="{FF2B5EF4-FFF2-40B4-BE49-F238E27FC236}">
                <a16:creationId xmlns:a16="http://schemas.microsoft.com/office/drawing/2014/main" xmlns="" id="{498F7513-41A4-47C9-B4E3-97DCEB6F4ADE}"/>
              </a:ext>
            </a:extLst>
          </p:cNvPr>
          <p:cNvSpPr txBox="1"/>
          <p:nvPr/>
        </p:nvSpPr>
        <p:spPr>
          <a:xfrm>
            <a:off x="147320" y="2810294"/>
            <a:ext cx="6817360" cy="341632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Lý –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xu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Lý –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a:t>
            </a:r>
          </a:p>
        </p:txBody>
      </p:sp>
      <p:sp>
        <p:nvSpPr>
          <p:cNvPr id="3" name="文本框 8">
            <a:extLst>
              <a:ext uri="{FF2B5EF4-FFF2-40B4-BE49-F238E27FC236}">
                <a16:creationId xmlns:a16="http://schemas.microsoft.com/office/drawing/2014/main" xmlns="" id="{6F625CB0-4052-48E4-8DAC-8CE2B8FE00B4}"/>
              </a:ext>
            </a:extLst>
          </p:cNvPr>
          <p:cNvSpPr txBox="1"/>
          <p:nvPr/>
        </p:nvSpPr>
        <p:spPr>
          <a:xfrm>
            <a:off x="1180945" y="1775755"/>
            <a:ext cx="4425679" cy="646331"/>
          </a:xfrm>
          <a:prstGeom prst="rect">
            <a:avLst/>
          </a:prstGeom>
          <a:noFill/>
        </p:spPr>
        <p:txBody>
          <a:bodyPr wrap="square" rtlCol="0">
            <a:spAutoFit/>
          </a:bodyPr>
          <a:lstStyle/>
          <a:p>
            <a:pPr algn="dist"/>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Thái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độ</a:t>
            </a:r>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của</a:t>
            </a:r>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tác</a:t>
            </a:r>
            <a:r>
              <a:rPr lang="en-US" altLang="zh-CN"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 </a:t>
            </a:r>
            <a:r>
              <a:rPr lang="en-US" altLang="zh-CN" sz="3600" b="1" dirty="0" err="1">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rPr>
              <a:t>giả</a:t>
            </a:r>
            <a:endParaRPr lang="zh-CN" altLang="en-US" sz="3600" b="1" dirty="0">
              <a:solidFill>
                <a:schemeClr val="bg1"/>
              </a:solidFill>
              <a:latin typeface="Times New Roman" panose="02020603050405020304" pitchFamily="18" charset="0"/>
              <a:ea typeface="汉呈王天喜行楷" panose="00020600040101010101" pitchFamily="18" charset="-128"/>
              <a:cs typeface="Times New Roman" panose="02020603050405020304" pitchFamily="18" charset="0"/>
            </a:endParaRPr>
          </a:p>
        </p:txBody>
      </p:sp>
      <p:sp>
        <p:nvSpPr>
          <p:cNvPr id="4" name="文本框 5">
            <a:extLst>
              <a:ext uri="{FF2B5EF4-FFF2-40B4-BE49-F238E27FC236}">
                <a16:creationId xmlns:a16="http://schemas.microsoft.com/office/drawing/2014/main" xmlns="" id="{AE801CA9-2ABB-B72E-7654-6EB0338F362A}"/>
              </a:ext>
            </a:extLst>
          </p:cNvPr>
          <p:cNvSpPr txBox="1"/>
          <p:nvPr/>
        </p:nvSpPr>
        <p:spPr>
          <a:xfrm>
            <a:off x="147320" y="295453"/>
            <a:ext cx="7548880" cy="1092094"/>
          </a:xfrm>
          <a:prstGeom prst="rect">
            <a:avLst/>
          </a:prstGeom>
          <a:noFill/>
        </p:spPr>
        <p:txBody>
          <a:bodyPr wrap="square" rtlCol="0">
            <a:spAutoFit/>
          </a:bodyPr>
          <a:lstStyle/>
          <a:p>
            <a:pPr lvl="0" algn="just"/>
            <a:r>
              <a:rPr lang="vi-VN" sz="2800" b="1" dirty="0">
                <a:solidFill>
                  <a:srgbClr val="C00000"/>
                </a:solidFill>
                <a:latin typeface="Times New Roman" panose="02020603050405020304" pitchFamily="18" charset="0"/>
                <a:cs typeface="Times New Roman" panose="02020603050405020304" pitchFamily="18" charset="0"/>
              </a:rPr>
              <a:t>5</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Thái độ của người viết và quan điểm </a:t>
            </a:r>
            <a:endParaRPr lang="en-US" sz="2800" b="1" dirty="0" smtClean="0">
              <a:solidFill>
                <a:srgbClr val="C00000"/>
              </a:solidFill>
              <a:latin typeface="Times New Roman" panose="02020603050405020304" pitchFamily="18" charset="0"/>
              <a:cs typeface="Times New Roman" panose="02020603050405020304" pitchFamily="18" charset="0"/>
            </a:endParaRPr>
          </a:p>
          <a:p>
            <a:pPr lvl="0" algn="just">
              <a:lnSpc>
                <a:spcPct val="150000"/>
              </a:lnSpc>
            </a:pPr>
            <a:r>
              <a:rPr lang="vi-VN" sz="2800" b="1" dirty="0" smtClean="0">
                <a:solidFill>
                  <a:srgbClr val="C00000"/>
                </a:solidFill>
                <a:latin typeface="Times New Roman" panose="02020603050405020304" pitchFamily="18" charset="0"/>
                <a:cs typeface="Times New Roman" panose="02020603050405020304" pitchFamily="18" charset="0"/>
              </a:rPr>
              <a:t>của </a:t>
            </a:r>
            <a:r>
              <a:rPr lang="vi-VN" sz="2800" b="1" dirty="0">
                <a:solidFill>
                  <a:srgbClr val="C00000"/>
                </a:solidFill>
                <a:latin typeface="Times New Roman" panose="02020603050405020304" pitchFamily="18" charset="0"/>
                <a:cs typeface="Times New Roman" panose="02020603050405020304" pitchFamily="18" charset="0"/>
              </a:rPr>
              <a:t>người tiếp nhận đối với bài viết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5" name="Picture 6" descr="Bộ Sưu Tập Hình Hoa Lá Cực Chất Full 4K Với Hơn 999+ Mẫ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rot="20398624" flipH="1">
            <a:off x="8731517" y="-1274912"/>
            <a:ext cx="3674110" cy="373985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Tinh hoa Đồ Gốm Việt - Lịch sử Gốm sứ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446" y="2560319"/>
            <a:ext cx="4009819" cy="4009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5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7CC491A5-E3C3-A428-FDD1-2AA00E8E8F35}"/>
              </a:ext>
            </a:extLst>
          </p:cNvPr>
          <p:cNvSpPr txBox="1"/>
          <p:nvPr/>
        </p:nvSpPr>
        <p:spPr>
          <a:xfrm>
            <a:off x="47258" y="1190946"/>
            <a:ext cx="7975600" cy="1954381"/>
          </a:xfrm>
          <a:prstGeom prst="rect">
            <a:avLst/>
          </a:prstGeom>
          <a:noFill/>
        </p:spPr>
        <p:txBody>
          <a:bodyPr wrap="square" rtlCol="0">
            <a:spAutoFit/>
          </a:bodyPr>
          <a:lstStyle/>
          <a:p>
            <a:pPr algn="ctr">
              <a:lnSpc>
                <a:spcPct val="150000"/>
              </a:lnSpc>
            </a:pPr>
            <a:r>
              <a:rPr lang="en-US" altLang="zh-CN"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KHỞI ĐỘNG</a:t>
            </a:r>
            <a:endParaRPr lang="zh-CN" altLang="en-US"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3" name="TextBox 2">
            <a:extLst>
              <a:ext uri="{FF2B5EF4-FFF2-40B4-BE49-F238E27FC236}">
                <a16:creationId xmlns:a16="http://schemas.microsoft.com/office/drawing/2014/main" xmlns="" id="{54C620E9-0877-081F-DC6F-7B1C5531CA28}"/>
              </a:ext>
            </a:extLst>
          </p:cNvPr>
          <p:cNvSpPr txBox="1"/>
          <p:nvPr/>
        </p:nvSpPr>
        <p:spPr>
          <a:xfrm>
            <a:off x="580532" y="3212362"/>
            <a:ext cx="6645683" cy="2031325"/>
          </a:xfrm>
          <a:prstGeom prst="rect">
            <a:avLst/>
          </a:prstGeom>
          <a:noFill/>
        </p:spPr>
        <p:txBody>
          <a:bodyPr wrap="square">
            <a:spAutoFit/>
          </a:bodyPr>
          <a:lstStyle/>
          <a:p>
            <a:pPr algn="just">
              <a:lnSpc>
                <a:spcPct val="150000"/>
              </a:lnSpc>
            </a:pP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gốm</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p:txBody>
      </p:sp>
      <p:grpSp>
        <p:nvGrpSpPr>
          <p:cNvPr id="4" name="Google Shape;1029;p36"/>
          <p:cNvGrpSpPr/>
          <p:nvPr/>
        </p:nvGrpSpPr>
        <p:grpSpPr>
          <a:xfrm>
            <a:off x="3501658" y="-426720"/>
            <a:ext cx="832129" cy="2180873"/>
            <a:chOff x="1413550" y="303450"/>
            <a:chExt cx="1105525" cy="2897400"/>
          </a:xfrm>
          <a:solidFill>
            <a:srgbClr val="D86D58"/>
          </a:solidFill>
        </p:grpSpPr>
        <p:sp>
          <p:nvSpPr>
            <p:cNvPr id="5" name="Google Shape;1030;p36"/>
            <p:cNvSpPr/>
            <p:nvPr/>
          </p:nvSpPr>
          <p:spPr>
            <a:xfrm>
              <a:off x="1962150" y="2950200"/>
              <a:ext cx="8950" cy="184875"/>
            </a:xfrm>
            <a:custGeom>
              <a:avLst/>
              <a:gdLst/>
              <a:ahLst/>
              <a:cxnLst/>
              <a:rect l="l" t="t" r="r" b="b"/>
              <a:pathLst>
                <a:path w="358" h="7395" extrusionOk="0">
                  <a:moveTo>
                    <a:pt x="24" y="0"/>
                  </a:moveTo>
                  <a:lnTo>
                    <a:pt x="0" y="7370"/>
                  </a:lnTo>
                  <a:cubicBezTo>
                    <a:pt x="107" y="7382"/>
                    <a:pt x="226" y="7382"/>
                    <a:pt x="333" y="7394"/>
                  </a:cubicBezTo>
                  <a:lnTo>
                    <a:pt x="357" y="24"/>
                  </a:lnTo>
                  <a:cubicBezTo>
                    <a:pt x="250" y="12"/>
                    <a:pt x="131"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31;p36"/>
            <p:cNvSpPr/>
            <p:nvPr/>
          </p:nvSpPr>
          <p:spPr>
            <a:xfrm>
              <a:off x="1961250" y="2949600"/>
              <a:ext cx="10725" cy="186350"/>
            </a:xfrm>
            <a:custGeom>
              <a:avLst/>
              <a:gdLst/>
              <a:ahLst/>
              <a:cxnLst/>
              <a:rect l="l" t="t" r="r" b="b"/>
              <a:pathLst>
                <a:path w="429" h="7454" extrusionOk="0">
                  <a:moveTo>
                    <a:pt x="96" y="60"/>
                  </a:moveTo>
                  <a:cubicBezTo>
                    <a:pt x="179" y="60"/>
                    <a:pt x="274" y="72"/>
                    <a:pt x="357" y="84"/>
                  </a:cubicBezTo>
                  <a:lnTo>
                    <a:pt x="334" y="7382"/>
                  </a:lnTo>
                  <a:cubicBezTo>
                    <a:pt x="250" y="7370"/>
                    <a:pt x="155" y="7370"/>
                    <a:pt x="72" y="7359"/>
                  </a:cubicBezTo>
                  <a:lnTo>
                    <a:pt x="96" y="60"/>
                  </a:lnTo>
                  <a:close/>
                  <a:moveTo>
                    <a:pt x="222" y="0"/>
                  </a:moveTo>
                  <a:cubicBezTo>
                    <a:pt x="161" y="0"/>
                    <a:pt x="96" y="6"/>
                    <a:pt x="24" y="24"/>
                  </a:cubicBezTo>
                  <a:cubicBezTo>
                    <a:pt x="24" y="24"/>
                    <a:pt x="0" y="7394"/>
                    <a:pt x="36" y="7430"/>
                  </a:cubicBezTo>
                  <a:cubicBezTo>
                    <a:pt x="143" y="7442"/>
                    <a:pt x="262" y="7442"/>
                    <a:pt x="369" y="7454"/>
                  </a:cubicBezTo>
                  <a:cubicBezTo>
                    <a:pt x="381" y="7454"/>
                    <a:pt x="393" y="7454"/>
                    <a:pt x="405" y="7418"/>
                  </a:cubicBezTo>
                  <a:cubicBezTo>
                    <a:pt x="405" y="7418"/>
                    <a:pt x="429" y="48"/>
                    <a:pt x="393" y="12"/>
                  </a:cubicBezTo>
                  <a:cubicBezTo>
                    <a:pt x="340" y="6"/>
                    <a:pt x="283" y="0"/>
                    <a:pt x="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32;p36"/>
            <p:cNvSpPr/>
            <p:nvPr/>
          </p:nvSpPr>
          <p:spPr>
            <a:xfrm>
              <a:off x="1970475" y="2945425"/>
              <a:ext cx="2400" cy="189650"/>
            </a:xfrm>
            <a:custGeom>
              <a:avLst/>
              <a:gdLst/>
              <a:ahLst/>
              <a:cxnLst/>
              <a:rect l="l" t="t" r="r" b="b"/>
              <a:pathLst>
                <a:path w="96" h="7586" extrusionOk="0">
                  <a:moveTo>
                    <a:pt x="96" y="1"/>
                  </a:moveTo>
                  <a:lnTo>
                    <a:pt x="24" y="215"/>
                  </a:lnTo>
                  <a:lnTo>
                    <a:pt x="0"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33;p36"/>
            <p:cNvSpPr/>
            <p:nvPr/>
          </p:nvSpPr>
          <p:spPr>
            <a:xfrm>
              <a:off x="1969575" y="2945125"/>
              <a:ext cx="4200" cy="190825"/>
            </a:xfrm>
            <a:custGeom>
              <a:avLst/>
              <a:gdLst/>
              <a:ahLst/>
              <a:cxnLst/>
              <a:rect l="l" t="t" r="r" b="b"/>
              <a:pathLst>
                <a:path w="168" h="7633" extrusionOk="0">
                  <a:moveTo>
                    <a:pt x="96" y="227"/>
                  </a:moveTo>
                  <a:cubicBezTo>
                    <a:pt x="96" y="234"/>
                    <a:pt x="84" y="7383"/>
                    <a:pt x="72" y="7395"/>
                  </a:cubicBezTo>
                  <a:lnTo>
                    <a:pt x="96" y="227"/>
                  </a:lnTo>
                  <a:close/>
                  <a:moveTo>
                    <a:pt x="108" y="1"/>
                  </a:moveTo>
                  <a:cubicBezTo>
                    <a:pt x="108" y="1"/>
                    <a:pt x="24" y="215"/>
                    <a:pt x="24" y="227"/>
                  </a:cubicBezTo>
                  <a:cubicBezTo>
                    <a:pt x="24" y="227"/>
                    <a:pt x="1" y="7597"/>
                    <a:pt x="36" y="7633"/>
                  </a:cubicBezTo>
                  <a:cubicBezTo>
                    <a:pt x="60" y="7633"/>
                    <a:pt x="72" y="7633"/>
                    <a:pt x="72" y="7609"/>
                  </a:cubicBezTo>
                  <a:cubicBezTo>
                    <a:pt x="72" y="7609"/>
                    <a:pt x="144" y="7395"/>
                    <a:pt x="155" y="7383"/>
                  </a:cubicBezTo>
                  <a:cubicBezTo>
                    <a:pt x="155"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34;p36"/>
            <p:cNvSpPr/>
            <p:nvPr/>
          </p:nvSpPr>
          <p:spPr>
            <a:xfrm>
              <a:off x="1962725" y="2944825"/>
              <a:ext cx="10150" cy="6000"/>
            </a:xfrm>
            <a:custGeom>
              <a:avLst/>
              <a:gdLst/>
              <a:ahLst/>
              <a:cxnLst/>
              <a:rect l="l" t="t" r="r" b="b"/>
              <a:pathLst>
                <a:path w="406" h="240" extrusionOk="0">
                  <a:moveTo>
                    <a:pt x="13" y="1"/>
                  </a:moveTo>
                  <a:lnTo>
                    <a:pt x="1" y="215"/>
                  </a:lnTo>
                  <a:cubicBezTo>
                    <a:pt x="108" y="215"/>
                    <a:pt x="227" y="227"/>
                    <a:pt x="334" y="239"/>
                  </a:cubicBezTo>
                  <a:lnTo>
                    <a:pt x="406" y="25"/>
                  </a:lnTo>
                  <a:cubicBezTo>
                    <a:pt x="275" y="13"/>
                    <a:pt x="144"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35;p36"/>
            <p:cNvSpPr/>
            <p:nvPr/>
          </p:nvSpPr>
          <p:spPr>
            <a:xfrm>
              <a:off x="1978800" y="2952275"/>
              <a:ext cx="8075" cy="186350"/>
            </a:xfrm>
            <a:custGeom>
              <a:avLst/>
              <a:gdLst/>
              <a:ahLst/>
              <a:cxnLst/>
              <a:rect l="l" t="t" r="r" b="b"/>
              <a:pathLst>
                <a:path w="323" h="7454" extrusionOk="0">
                  <a:moveTo>
                    <a:pt x="25" y="1"/>
                  </a:moveTo>
                  <a:lnTo>
                    <a:pt x="1" y="7371"/>
                  </a:lnTo>
                  <a:cubicBezTo>
                    <a:pt x="108" y="7394"/>
                    <a:pt x="203" y="7418"/>
                    <a:pt x="310" y="7454"/>
                  </a:cubicBezTo>
                  <a:lnTo>
                    <a:pt x="322" y="84"/>
                  </a:lnTo>
                  <a:cubicBezTo>
                    <a:pt x="227" y="48"/>
                    <a:pt x="120" y="24"/>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36;p36"/>
            <p:cNvSpPr/>
            <p:nvPr/>
          </p:nvSpPr>
          <p:spPr>
            <a:xfrm>
              <a:off x="1986550" y="2949600"/>
              <a:ext cx="5075" cy="189025"/>
            </a:xfrm>
            <a:custGeom>
              <a:avLst/>
              <a:gdLst/>
              <a:ahLst/>
              <a:cxnLst/>
              <a:rect l="l" t="t" r="r" b="b"/>
              <a:pathLst>
                <a:path w="203" h="7561" extrusionOk="0">
                  <a:moveTo>
                    <a:pt x="203" y="0"/>
                  </a:moveTo>
                  <a:lnTo>
                    <a:pt x="12" y="191"/>
                  </a:lnTo>
                  <a:lnTo>
                    <a:pt x="0" y="7561"/>
                  </a:lnTo>
                  <a:lnTo>
                    <a:pt x="191" y="7382"/>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7;p36"/>
            <p:cNvSpPr/>
            <p:nvPr/>
          </p:nvSpPr>
          <p:spPr>
            <a:xfrm>
              <a:off x="1985650" y="2949000"/>
              <a:ext cx="6875" cy="190525"/>
            </a:xfrm>
            <a:custGeom>
              <a:avLst/>
              <a:gdLst/>
              <a:ahLst/>
              <a:cxnLst/>
              <a:rect l="l" t="t" r="r" b="b"/>
              <a:pathLst>
                <a:path w="275" h="7621" extrusionOk="0">
                  <a:moveTo>
                    <a:pt x="203" y="108"/>
                  </a:moveTo>
                  <a:lnTo>
                    <a:pt x="191" y="7383"/>
                  </a:lnTo>
                  <a:lnTo>
                    <a:pt x="72" y="7502"/>
                  </a:lnTo>
                  <a:lnTo>
                    <a:pt x="84" y="227"/>
                  </a:lnTo>
                  <a:lnTo>
                    <a:pt x="203" y="108"/>
                  </a:lnTo>
                  <a:close/>
                  <a:moveTo>
                    <a:pt x="215" y="1"/>
                  </a:moveTo>
                  <a:cubicBezTo>
                    <a:pt x="215" y="1"/>
                    <a:pt x="24" y="191"/>
                    <a:pt x="13" y="215"/>
                  </a:cubicBezTo>
                  <a:cubicBezTo>
                    <a:pt x="13" y="215"/>
                    <a:pt x="1" y="7585"/>
                    <a:pt x="36" y="7621"/>
                  </a:cubicBezTo>
                  <a:cubicBezTo>
                    <a:pt x="36" y="7621"/>
                    <a:pt x="48" y="7621"/>
                    <a:pt x="60" y="7609"/>
                  </a:cubicBezTo>
                  <a:cubicBezTo>
                    <a:pt x="60" y="7609"/>
                    <a:pt x="251" y="7430"/>
                    <a:pt x="263" y="7406"/>
                  </a:cubicBezTo>
                  <a:cubicBezTo>
                    <a:pt x="263" y="7406"/>
                    <a:pt x="274" y="24"/>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8;p36"/>
            <p:cNvSpPr/>
            <p:nvPr/>
          </p:nvSpPr>
          <p:spPr>
            <a:xfrm>
              <a:off x="1979400" y="2946925"/>
              <a:ext cx="12225" cy="7450"/>
            </a:xfrm>
            <a:custGeom>
              <a:avLst/>
              <a:gdLst/>
              <a:ahLst/>
              <a:cxnLst/>
              <a:rect l="l" t="t" r="r" b="b"/>
              <a:pathLst>
                <a:path w="489" h="298" extrusionOk="0">
                  <a:moveTo>
                    <a:pt x="132" y="0"/>
                  </a:moveTo>
                  <a:lnTo>
                    <a:pt x="1" y="215"/>
                  </a:lnTo>
                  <a:cubicBezTo>
                    <a:pt x="96" y="238"/>
                    <a:pt x="203" y="262"/>
                    <a:pt x="298" y="298"/>
                  </a:cubicBezTo>
                  <a:lnTo>
                    <a:pt x="489" y="107"/>
                  </a:lnTo>
                  <a:cubicBezTo>
                    <a:pt x="382" y="72"/>
                    <a:pt x="251" y="36"/>
                    <a:pt x="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39;p36"/>
            <p:cNvSpPr/>
            <p:nvPr/>
          </p:nvSpPr>
          <p:spPr>
            <a:xfrm>
              <a:off x="1999350" y="2957050"/>
              <a:ext cx="7750" cy="188125"/>
            </a:xfrm>
            <a:custGeom>
              <a:avLst/>
              <a:gdLst/>
              <a:ahLst/>
              <a:cxnLst/>
              <a:rect l="l" t="t" r="r" b="b"/>
              <a:pathLst>
                <a:path w="310" h="7525" extrusionOk="0">
                  <a:moveTo>
                    <a:pt x="310" y="0"/>
                  </a:moveTo>
                  <a:lnTo>
                    <a:pt x="24" y="143"/>
                  </a:lnTo>
                  <a:lnTo>
                    <a:pt x="0" y="7525"/>
                  </a:lnTo>
                  <a:lnTo>
                    <a:pt x="286" y="7382"/>
                  </a:ln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0;p36"/>
            <p:cNvSpPr/>
            <p:nvPr/>
          </p:nvSpPr>
          <p:spPr>
            <a:xfrm>
              <a:off x="1993400" y="2957050"/>
              <a:ext cx="6575" cy="188125"/>
            </a:xfrm>
            <a:custGeom>
              <a:avLst/>
              <a:gdLst/>
              <a:ahLst/>
              <a:cxnLst/>
              <a:rect l="l" t="t" r="r" b="b"/>
              <a:pathLst>
                <a:path w="263" h="7525" extrusionOk="0">
                  <a:moveTo>
                    <a:pt x="24" y="0"/>
                  </a:moveTo>
                  <a:lnTo>
                    <a:pt x="0" y="7382"/>
                  </a:lnTo>
                  <a:cubicBezTo>
                    <a:pt x="48" y="7406"/>
                    <a:pt x="84" y="7430"/>
                    <a:pt x="131" y="7453"/>
                  </a:cubicBezTo>
                  <a:cubicBezTo>
                    <a:pt x="167" y="7477"/>
                    <a:pt x="203" y="7501"/>
                    <a:pt x="238" y="7525"/>
                  </a:cubicBezTo>
                  <a:lnTo>
                    <a:pt x="262" y="143"/>
                  </a:lnTo>
                  <a:cubicBezTo>
                    <a:pt x="226" y="119"/>
                    <a:pt x="191" y="95"/>
                    <a:pt x="155" y="72"/>
                  </a:cubicBezTo>
                  <a:cubicBezTo>
                    <a:pt x="107" y="48"/>
                    <a:pt x="72" y="24"/>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1;p36"/>
            <p:cNvSpPr/>
            <p:nvPr/>
          </p:nvSpPr>
          <p:spPr>
            <a:xfrm>
              <a:off x="1993975" y="2952875"/>
              <a:ext cx="13125" cy="7775"/>
            </a:xfrm>
            <a:custGeom>
              <a:avLst/>
              <a:gdLst/>
              <a:ahLst/>
              <a:cxnLst/>
              <a:rect l="l" t="t" r="r" b="b"/>
              <a:pathLst>
                <a:path w="525" h="311" extrusionOk="0">
                  <a:moveTo>
                    <a:pt x="239" y="0"/>
                  </a:moveTo>
                  <a:lnTo>
                    <a:pt x="1" y="167"/>
                  </a:lnTo>
                  <a:cubicBezTo>
                    <a:pt x="49" y="191"/>
                    <a:pt x="84" y="215"/>
                    <a:pt x="132" y="239"/>
                  </a:cubicBezTo>
                  <a:cubicBezTo>
                    <a:pt x="168" y="262"/>
                    <a:pt x="203" y="286"/>
                    <a:pt x="239" y="310"/>
                  </a:cubicBezTo>
                  <a:lnTo>
                    <a:pt x="525" y="167"/>
                  </a:lnTo>
                  <a:cubicBezTo>
                    <a:pt x="489" y="143"/>
                    <a:pt x="442" y="120"/>
                    <a:pt x="394" y="84"/>
                  </a:cubicBezTo>
                  <a:cubicBezTo>
                    <a:pt x="346" y="60"/>
                    <a:pt x="287" y="36"/>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2;p36"/>
            <p:cNvSpPr/>
            <p:nvPr/>
          </p:nvSpPr>
          <p:spPr>
            <a:xfrm>
              <a:off x="2008275" y="2967150"/>
              <a:ext cx="9250" cy="186375"/>
            </a:xfrm>
            <a:custGeom>
              <a:avLst/>
              <a:gdLst/>
              <a:ahLst/>
              <a:cxnLst/>
              <a:rect l="l" t="t" r="r" b="b"/>
              <a:pathLst>
                <a:path w="370" h="7455" extrusionOk="0">
                  <a:moveTo>
                    <a:pt x="370" y="1"/>
                  </a:moveTo>
                  <a:lnTo>
                    <a:pt x="24" y="72"/>
                  </a:lnTo>
                  <a:lnTo>
                    <a:pt x="0" y="7454"/>
                  </a:lnTo>
                  <a:lnTo>
                    <a:pt x="346" y="7371"/>
                  </a:lnTo>
                  <a:lnTo>
                    <a:pt x="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3;p36"/>
            <p:cNvSpPr/>
            <p:nvPr/>
          </p:nvSpPr>
          <p:spPr>
            <a:xfrm>
              <a:off x="2004400" y="2964775"/>
              <a:ext cx="4500" cy="188750"/>
            </a:xfrm>
            <a:custGeom>
              <a:avLst/>
              <a:gdLst/>
              <a:ahLst/>
              <a:cxnLst/>
              <a:rect l="l" t="t" r="r" b="b"/>
              <a:pathLst>
                <a:path w="180" h="7550" extrusionOk="0">
                  <a:moveTo>
                    <a:pt x="25" y="1"/>
                  </a:moveTo>
                  <a:lnTo>
                    <a:pt x="1" y="7371"/>
                  </a:lnTo>
                  <a:cubicBezTo>
                    <a:pt x="60" y="7430"/>
                    <a:pt x="108" y="7490"/>
                    <a:pt x="155" y="7549"/>
                  </a:cubicBezTo>
                  <a:lnTo>
                    <a:pt x="179" y="167"/>
                  </a:lnTo>
                  <a:cubicBezTo>
                    <a:pt x="132" y="108"/>
                    <a:pt x="84" y="48"/>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4;p36"/>
            <p:cNvSpPr/>
            <p:nvPr/>
          </p:nvSpPr>
          <p:spPr>
            <a:xfrm>
              <a:off x="2005000" y="2961800"/>
              <a:ext cx="12525" cy="7175"/>
            </a:xfrm>
            <a:custGeom>
              <a:avLst/>
              <a:gdLst/>
              <a:ahLst/>
              <a:cxnLst/>
              <a:rect l="l" t="t" r="r" b="b"/>
              <a:pathLst>
                <a:path w="501" h="287" extrusionOk="0">
                  <a:moveTo>
                    <a:pt x="322" y="1"/>
                  </a:moveTo>
                  <a:lnTo>
                    <a:pt x="1" y="120"/>
                  </a:lnTo>
                  <a:cubicBezTo>
                    <a:pt x="60" y="167"/>
                    <a:pt x="108" y="227"/>
                    <a:pt x="155" y="286"/>
                  </a:cubicBezTo>
                  <a:lnTo>
                    <a:pt x="501" y="215"/>
                  </a:lnTo>
                  <a:cubicBezTo>
                    <a:pt x="453" y="144"/>
                    <a:pt x="393" y="72"/>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45;p36"/>
            <p:cNvSpPr/>
            <p:nvPr/>
          </p:nvSpPr>
          <p:spPr>
            <a:xfrm>
              <a:off x="2011850" y="2978475"/>
              <a:ext cx="9850" cy="184575"/>
            </a:xfrm>
            <a:custGeom>
              <a:avLst/>
              <a:gdLst/>
              <a:ahLst/>
              <a:cxnLst/>
              <a:rect l="l" t="t" r="r" b="b"/>
              <a:pathLst>
                <a:path w="394" h="7383" extrusionOk="0">
                  <a:moveTo>
                    <a:pt x="393" y="0"/>
                  </a:moveTo>
                  <a:lnTo>
                    <a:pt x="24" y="12"/>
                  </a:lnTo>
                  <a:lnTo>
                    <a:pt x="0" y="7382"/>
                  </a:lnTo>
                  <a:lnTo>
                    <a:pt x="381" y="7382"/>
                  </a:lnTo>
                  <a:lnTo>
                    <a:pt x="3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6;p36"/>
            <p:cNvSpPr/>
            <p:nvPr/>
          </p:nvSpPr>
          <p:spPr>
            <a:xfrm>
              <a:off x="2010950" y="2977575"/>
              <a:ext cx="11625" cy="186350"/>
            </a:xfrm>
            <a:custGeom>
              <a:avLst/>
              <a:gdLst/>
              <a:ahLst/>
              <a:cxnLst/>
              <a:rect l="l" t="t" r="r" b="b"/>
              <a:pathLst>
                <a:path w="465" h="7454" extrusionOk="0">
                  <a:moveTo>
                    <a:pt x="394" y="72"/>
                  </a:moveTo>
                  <a:lnTo>
                    <a:pt x="382" y="7383"/>
                  </a:lnTo>
                  <a:lnTo>
                    <a:pt x="72" y="7383"/>
                  </a:lnTo>
                  <a:lnTo>
                    <a:pt x="96" y="84"/>
                  </a:lnTo>
                  <a:lnTo>
                    <a:pt x="394" y="72"/>
                  </a:lnTo>
                  <a:close/>
                  <a:moveTo>
                    <a:pt x="429" y="1"/>
                  </a:moveTo>
                  <a:cubicBezTo>
                    <a:pt x="429" y="1"/>
                    <a:pt x="60" y="13"/>
                    <a:pt x="24" y="48"/>
                  </a:cubicBezTo>
                  <a:cubicBezTo>
                    <a:pt x="24" y="48"/>
                    <a:pt x="1" y="7418"/>
                    <a:pt x="36" y="7454"/>
                  </a:cubicBezTo>
                  <a:cubicBezTo>
                    <a:pt x="36" y="7454"/>
                    <a:pt x="417" y="7454"/>
                    <a:pt x="453" y="7418"/>
                  </a:cubicBezTo>
                  <a:cubicBezTo>
                    <a:pt x="453" y="7418"/>
                    <a:pt x="465"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7;p36"/>
            <p:cNvSpPr/>
            <p:nvPr/>
          </p:nvSpPr>
          <p:spPr>
            <a:xfrm>
              <a:off x="2010650" y="2973700"/>
              <a:ext cx="1825" cy="189350"/>
            </a:xfrm>
            <a:custGeom>
              <a:avLst/>
              <a:gdLst/>
              <a:ahLst/>
              <a:cxnLst/>
              <a:rect l="l" t="t" r="r" b="b"/>
              <a:pathLst>
                <a:path w="73" h="7574" extrusionOk="0">
                  <a:moveTo>
                    <a:pt x="25" y="1"/>
                  </a:moveTo>
                  <a:lnTo>
                    <a:pt x="1" y="7383"/>
                  </a:lnTo>
                  <a:cubicBezTo>
                    <a:pt x="25" y="7442"/>
                    <a:pt x="48" y="7514"/>
                    <a:pt x="48" y="7573"/>
                  </a:cubicBezTo>
                  <a:lnTo>
                    <a:pt x="72" y="203"/>
                  </a:lnTo>
                  <a:cubicBezTo>
                    <a:pt x="60" y="132"/>
                    <a:pt x="48" y="72"/>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8;p36"/>
            <p:cNvSpPr/>
            <p:nvPr/>
          </p:nvSpPr>
          <p:spPr>
            <a:xfrm>
              <a:off x="2011250" y="2972825"/>
              <a:ext cx="10450" cy="5975"/>
            </a:xfrm>
            <a:custGeom>
              <a:avLst/>
              <a:gdLst/>
              <a:ahLst/>
              <a:cxnLst/>
              <a:rect l="l" t="t" r="r" b="b"/>
              <a:pathLst>
                <a:path w="418" h="239" extrusionOk="0">
                  <a:moveTo>
                    <a:pt x="370" y="0"/>
                  </a:moveTo>
                  <a:lnTo>
                    <a:pt x="1" y="36"/>
                  </a:lnTo>
                  <a:cubicBezTo>
                    <a:pt x="24" y="107"/>
                    <a:pt x="36" y="167"/>
                    <a:pt x="48" y="238"/>
                  </a:cubicBezTo>
                  <a:lnTo>
                    <a:pt x="417" y="226"/>
                  </a:lnTo>
                  <a:cubicBezTo>
                    <a:pt x="417" y="155"/>
                    <a:pt x="393" y="72"/>
                    <a:pt x="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9;p36"/>
            <p:cNvSpPr/>
            <p:nvPr/>
          </p:nvSpPr>
          <p:spPr>
            <a:xfrm>
              <a:off x="2019000" y="2984425"/>
              <a:ext cx="2400" cy="189925"/>
            </a:xfrm>
            <a:custGeom>
              <a:avLst/>
              <a:gdLst/>
              <a:ahLst/>
              <a:cxnLst/>
              <a:rect l="l" t="t" r="r" b="b"/>
              <a:pathLst>
                <a:path w="96" h="7597" extrusionOk="0">
                  <a:moveTo>
                    <a:pt x="95" y="1"/>
                  </a:moveTo>
                  <a:lnTo>
                    <a:pt x="95" y="1"/>
                  </a:lnTo>
                  <a:cubicBezTo>
                    <a:pt x="83" y="72"/>
                    <a:pt x="60" y="155"/>
                    <a:pt x="12" y="227"/>
                  </a:cubicBezTo>
                  <a:lnTo>
                    <a:pt x="0" y="7597"/>
                  </a:lnTo>
                  <a:cubicBezTo>
                    <a:pt x="36" y="7525"/>
                    <a:pt x="60" y="7454"/>
                    <a:pt x="72" y="7370"/>
                  </a:cubicBezTo>
                  <a:lnTo>
                    <a:pt x="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50;p36"/>
            <p:cNvSpPr/>
            <p:nvPr/>
          </p:nvSpPr>
          <p:spPr>
            <a:xfrm>
              <a:off x="2018100" y="2984125"/>
              <a:ext cx="4200" cy="191125"/>
            </a:xfrm>
            <a:custGeom>
              <a:avLst/>
              <a:gdLst/>
              <a:ahLst/>
              <a:cxnLst/>
              <a:rect l="l" t="t" r="r" b="b"/>
              <a:pathLst>
                <a:path w="168" h="7645" extrusionOk="0">
                  <a:moveTo>
                    <a:pt x="96" y="230"/>
                  </a:moveTo>
                  <a:cubicBezTo>
                    <a:pt x="95" y="398"/>
                    <a:pt x="72" y="7313"/>
                    <a:pt x="72" y="7417"/>
                  </a:cubicBezTo>
                  <a:lnTo>
                    <a:pt x="72" y="7417"/>
                  </a:lnTo>
                  <a:lnTo>
                    <a:pt x="84" y="251"/>
                  </a:lnTo>
                  <a:cubicBezTo>
                    <a:pt x="94" y="240"/>
                    <a:pt x="96" y="239"/>
                    <a:pt x="96" y="230"/>
                  </a:cubicBezTo>
                  <a:close/>
                  <a:moveTo>
                    <a:pt x="96" y="1"/>
                  </a:moveTo>
                  <a:cubicBezTo>
                    <a:pt x="84" y="72"/>
                    <a:pt x="60" y="143"/>
                    <a:pt x="12" y="239"/>
                  </a:cubicBezTo>
                  <a:cubicBezTo>
                    <a:pt x="12" y="239"/>
                    <a:pt x="0" y="7609"/>
                    <a:pt x="36" y="7644"/>
                  </a:cubicBezTo>
                  <a:cubicBezTo>
                    <a:pt x="48" y="7644"/>
                    <a:pt x="60" y="7644"/>
                    <a:pt x="60" y="7632"/>
                  </a:cubicBezTo>
                  <a:cubicBezTo>
                    <a:pt x="108" y="7549"/>
                    <a:pt x="131" y="7466"/>
                    <a:pt x="143" y="7382"/>
                  </a:cubicBezTo>
                  <a:cubicBezTo>
                    <a:pt x="143" y="7382"/>
                    <a:pt x="167" y="13"/>
                    <a:pt x="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1;p36"/>
            <p:cNvSpPr/>
            <p:nvPr/>
          </p:nvSpPr>
          <p:spPr>
            <a:xfrm>
              <a:off x="2009775" y="2988600"/>
              <a:ext cx="9525" cy="185750"/>
            </a:xfrm>
            <a:custGeom>
              <a:avLst/>
              <a:gdLst/>
              <a:ahLst/>
              <a:cxnLst/>
              <a:rect l="l" t="t" r="r" b="b"/>
              <a:pathLst>
                <a:path w="381" h="7430" extrusionOk="0">
                  <a:moveTo>
                    <a:pt x="24" y="0"/>
                  </a:moveTo>
                  <a:lnTo>
                    <a:pt x="0" y="7370"/>
                  </a:lnTo>
                  <a:lnTo>
                    <a:pt x="369" y="7430"/>
                  </a:lnTo>
                  <a:lnTo>
                    <a:pt x="381"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2;p36"/>
            <p:cNvSpPr/>
            <p:nvPr/>
          </p:nvSpPr>
          <p:spPr>
            <a:xfrm>
              <a:off x="2008875" y="2988300"/>
              <a:ext cx="11325" cy="186950"/>
            </a:xfrm>
            <a:custGeom>
              <a:avLst/>
              <a:gdLst/>
              <a:ahLst/>
              <a:cxnLst/>
              <a:rect l="l" t="t" r="r" b="b"/>
              <a:pathLst>
                <a:path w="453" h="7478" extrusionOk="0">
                  <a:moveTo>
                    <a:pt x="96" y="48"/>
                  </a:moveTo>
                  <a:lnTo>
                    <a:pt x="381" y="96"/>
                  </a:lnTo>
                  <a:lnTo>
                    <a:pt x="369" y="7406"/>
                  </a:lnTo>
                  <a:lnTo>
                    <a:pt x="72" y="7358"/>
                  </a:lnTo>
                  <a:lnTo>
                    <a:pt x="96" y="48"/>
                  </a:lnTo>
                  <a:close/>
                  <a:moveTo>
                    <a:pt x="98" y="1"/>
                  </a:moveTo>
                  <a:cubicBezTo>
                    <a:pt x="63" y="1"/>
                    <a:pt x="35" y="4"/>
                    <a:pt x="24" y="12"/>
                  </a:cubicBezTo>
                  <a:cubicBezTo>
                    <a:pt x="24" y="12"/>
                    <a:pt x="0" y="7382"/>
                    <a:pt x="36" y="7418"/>
                  </a:cubicBezTo>
                  <a:cubicBezTo>
                    <a:pt x="36" y="7418"/>
                    <a:pt x="393" y="7477"/>
                    <a:pt x="405" y="7477"/>
                  </a:cubicBezTo>
                  <a:cubicBezTo>
                    <a:pt x="405" y="7477"/>
                    <a:pt x="417" y="7477"/>
                    <a:pt x="441" y="7442"/>
                  </a:cubicBezTo>
                  <a:cubicBezTo>
                    <a:pt x="441" y="7442"/>
                    <a:pt x="453" y="72"/>
                    <a:pt x="429" y="36"/>
                  </a:cubicBezTo>
                  <a:cubicBezTo>
                    <a:pt x="429" y="36"/>
                    <a:pt x="218" y="1"/>
                    <a:pt x="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3;p36"/>
            <p:cNvSpPr/>
            <p:nvPr/>
          </p:nvSpPr>
          <p:spPr>
            <a:xfrm>
              <a:off x="2010350" y="2983525"/>
              <a:ext cx="11050" cy="6575"/>
            </a:xfrm>
            <a:custGeom>
              <a:avLst/>
              <a:gdLst/>
              <a:ahLst/>
              <a:cxnLst/>
              <a:rect l="l" t="t" r="r" b="b"/>
              <a:pathLst>
                <a:path w="442" h="263" extrusionOk="0">
                  <a:moveTo>
                    <a:pt x="72" y="1"/>
                  </a:moveTo>
                  <a:cubicBezTo>
                    <a:pt x="60" y="72"/>
                    <a:pt x="37" y="132"/>
                    <a:pt x="1" y="203"/>
                  </a:cubicBezTo>
                  <a:lnTo>
                    <a:pt x="358" y="263"/>
                  </a:lnTo>
                  <a:cubicBezTo>
                    <a:pt x="406" y="191"/>
                    <a:pt x="429" y="108"/>
                    <a:pt x="441" y="37"/>
                  </a:cubicBezTo>
                  <a:lnTo>
                    <a:pt x="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54;p36"/>
            <p:cNvSpPr/>
            <p:nvPr/>
          </p:nvSpPr>
          <p:spPr>
            <a:xfrm>
              <a:off x="2010050" y="2995450"/>
              <a:ext cx="5700" cy="189625"/>
            </a:xfrm>
            <a:custGeom>
              <a:avLst/>
              <a:gdLst/>
              <a:ahLst/>
              <a:cxnLst/>
              <a:rect l="l" t="t" r="r" b="b"/>
              <a:pathLst>
                <a:path w="228" h="7585" extrusionOk="0">
                  <a:moveTo>
                    <a:pt x="227" y="0"/>
                  </a:moveTo>
                  <a:cubicBezTo>
                    <a:pt x="168" y="71"/>
                    <a:pt x="108" y="143"/>
                    <a:pt x="25" y="202"/>
                  </a:cubicBezTo>
                  <a:lnTo>
                    <a:pt x="1" y="7584"/>
                  </a:lnTo>
                  <a:cubicBezTo>
                    <a:pt x="84" y="7513"/>
                    <a:pt x="156" y="7441"/>
                    <a:pt x="215" y="7382"/>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55;p36"/>
            <p:cNvSpPr/>
            <p:nvPr/>
          </p:nvSpPr>
          <p:spPr>
            <a:xfrm>
              <a:off x="2009175" y="2994850"/>
              <a:ext cx="7450" cy="191125"/>
            </a:xfrm>
            <a:custGeom>
              <a:avLst/>
              <a:gdLst/>
              <a:ahLst/>
              <a:cxnLst/>
              <a:rect l="l" t="t" r="r" b="b"/>
              <a:pathLst>
                <a:path w="298" h="7645" extrusionOk="0">
                  <a:moveTo>
                    <a:pt x="226" y="119"/>
                  </a:moveTo>
                  <a:lnTo>
                    <a:pt x="215" y="7394"/>
                  </a:lnTo>
                  <a:cubicBezTo>
                    <a:pt x="167" y="7430"/>
                    <a:pt x="131" y="7477"/>
                    <a:pt x="72" y="7525"/>
                  </a:cubicBezTo>
                  <a:lnTo>
                    <a:pt x="95" y="238"/>
                  </a:lnTo>
                  <a:cubicBezTo>
                    <a:pt x="143" y="203"/>
                    <a:pt x="191" y="167"/>
                    <a:pt x="226" y="119"/>
                  </a:cubicBezTo>
                  <a:close/>
                  <a:moveTo>
                    <a:pt x="238" y="0"/>
                  </a:moveTo>
                  <a:cubicBezTo>
                    <a:pt x="179" y="72"/>
                    <a:pt x="119" y="131"/>
                    <a:pt x="24" y="226"/>
                  </a:cubicBezTo>
                  <a:cubicBezTo>
                    <a:pt x="24" y="226"/>
                    <a:pt x="0" y="7608"/>
                    <a:pt x="36" y="7644"/>
                  </a:cubicBezTo>
                  <a:cubicBezTo>
                    <a:pt x="48" y="7644"/>
                    <a:pt x="60" y="7632"/>
                    <a:pt x="60" y="7632"/>
                  </a:cubicBezTo>
                  <a:cubicBezTo>
                    <a:pt x="143" y="7561"/>
                    <a:pt x="215" y="7501"/>
                    <a:pt x="286" y="7406"/>
                  </a:cubicBezTo>
                  <a:cubicBezTo>
                    <a:pt x="286" y="7406"/>
                    <a:pt x="298" y="24"/>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56;p36"/>
            <p:cNvSpPr/>
            <p:nvPr/>
          </p:nvSpPr>
          <p:spPr>
            <a:xfrm>
              <a:off x="2002625" y="2997225"/>
              <a:ext cx="8050" cy="187850"/>
            </a:xfrm>
            <a:custGeom>
              <a:avLst/>
              <a:gdLst/>
              <a:ahLst/>
              <a:cxnLst/>
              <a:rect l="l" t="t" r="r" b="b"/>
              <a:pathLst>
                <a:path w="322" h="7514" extrusionOk="0">
                  <a:moveTo>
                    <a:pt x="12" y="0"/>
                  </a:moveTo>
                  <a:lnTo>
                    <a:pt x="0" y="7382"/>
                  </a:lnTo>
                  <a:lnTo>
                    <a:pt x="298" y="7513"/>
                  </a:lnTo>
                  <a:lnTo>
                    <a:pt x="322" y="131"/>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57;p36"/>
            <p:cNvSpPr/>
            <p:nvPr/>
          </p:nvSpPr>
          <p:spPr>
            <a:xfrm>
              <a:off x="2001725" y="2997150"/>
              <a:ext cx="9850" cy="188825"/>
            </a:xfrm>
            <a:custGeom>
              <a:avLst/>
              <a:gdLst/>
              <a:ahLst/>
              <a:cxnLst/>
              <a:rect l="l" t="t" r="r" b="b"/>
              <a:pathLst>
                <a:path w="394" h="7553" extrusionOk="0">
                  <a:moveTo>
                    <a:pt x="84" y="63"/>
                  </a:moveTo>
                  <a:lnTo>
                    <a:pt x="322" y="158"/>
                  </a:lnTo>
                  <a:lnTo>
                    <a:pt x="298" y="7457"/>
                  </a:lnTo>
                  <a:lnTo>
                    <a:pt x="72" y="7362"/>
                  </a:lnTo>
                  <a:lnTo>
                    <a:pt x="84" y="63"/>
                  </a:lnTo>
                  <a:close/>
                  <a:moveTo>
                    <a:pt x="34" y="0"/>
                  </a:moveTo>
                  <a:cubicBezTo>
                    <a:pt x="25" y="0"/>
                    <a:pt x="18" y="1"/>
                    <a:pt x="12" y="3"/>
                  </a:cubicBezTo>
                  <a:cubicBezTo>
                    <a:pt x="12" y="3"/>
                    <a:pt x="1" y="7385"/>
                    <a:pt x="24" y="7421"/>
                  </a:cubicBezTo>
                  <a:cubicBezTo>
                    <a:pt x="24" y="7421"/>
                    <a:pt x="322" y="7540"/>
                    <a:pt x="334" y="7552"/>
                  </a:cubicBezTo>
                  <a:cubicBezTo>
                    <a:pt x="346" y="7552"/>
                    <a:pt x="358" y="7540"/>
                    <a:pt x="370" y="7516"/>
                  </a:cubicBezTo>
                  <a:cubicBezTo>
                    <a:pt x="370" y="7516"/>
                    <a:pt x="393" y="134"/>
                    <a:pt x="370" y="99"/>
                  </a:cubicBezTo>
                  <a:cubicBezTo>
                    <a:pt x="370" y="99"/>
                    <a:pt x="124" y="0"/>
                    <a:pt x="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58;p36"/>
            <p:cNvSpPr/>
            <p:nvPr/>
          </p:nvSpPr>
          <p:spPr>
            <a:xfrm>
              <a:off x="2002925" y="2993050"/>
              <a:ext cx="12825" cy="7475"/>
            </a:xfrm>
            <a:custGeom>
              <a:avLst/>
              <a:gdLst/>
              <a:ahLst/>
              <a:cxnLst/>
              <a:rect l="l" t="t" r="r" b="b"/>
              <a:pathLst>
                <a:path w="513" h="299" extrusionOk="0">
                  <a:moveTo>
                    <a:pt x="179" y="1"/>
                  </a:moveTo>
                  <a:cubicBezTo>
                    <a:pt x="131" y="60"/>
                    <a:pt x="72" y="120"/>
                    <a:pt x="0" y="167"/>
                  </a:cubicBezTo>
                  <a:lnTo>
                    <a:pt x="310" y="298"/>
                  </a:lnTo>
                  <a:cubicBezTo>
                    <a:pt x="393" y="239"/>
                    <a:pt x="453" y="167"/>
                    <a:pt x="512" y="96"/>
                  </a:cubicBezTo>
                  <a:lnTo>
                    <a:pt x="1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59;p36"/>
            <p:cNvSpPr/>
            <p:nvPr/>
          </p:nvSpPr>
          <p:spPr>
            <a:xfrm>
              <a:off x="1995775" y="3004975"/>
              <a:ext cx="8350" cy="188425"/>
            </a:xfrm>
            <a:custGeom>
              <a:avLst/>
              <a:gdLst/>
              <a:ahLst/>
              <a:cxnLst/>
              <a:rect l="l" t="t" r="r" b="b"/>
              <a:pathLst>
                <a:path w="334" h="7537" extrusionOk="0">
                  <a:moveTo>
                    <a:pt x="334" y="0"/>
                  </a:moveTo>
                  <a:lnTo>
                    <a:pt x="334" y="0"/>
                  </a:lnTo>
                  <a:cubicBezTo>
                    <a:pt x="239" y="60"/>
                    <a:pt x="131" y="107"/>
                    <a:pt x="24" y="155"/>
                  </a:cubicBezTo>
                  <a:lnTo>
                    <a:pt x="0" y="7537"/>
                  </a:lnTo>
                  <a:cubicBezTo>
                    <a:pt x="108" y="7489"/>
                    <a:pt x="215" y="7441"/>
                    <a:pt x="310" y="7382"/>
                  </a:cubicBezTo>
                  <a:lnTo>
                    <a:pt x="33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60;p36"/>
            <p:cNvSpPr/>
            <p:nvPr/>
          </p:nvSpPr>
          <p:spPr>
            <a:xfrm>
              <a:off x="1994875" y="3004375"/>
              <a:ext cx="10150" cy="189625"/>
            </a:xfrm>
            <a:custGeom>
              <a:avLst/>
              <a:gdLst/>
              <a:ahLst/>
              <a:cxnLst/>
              <a:rect l="l" t="t" r="r" b="b"/>
              <a:pathLst>
                <a:path w="406" h="7585" extrusionOk="0">
                  <a:moveTo>
                    <a:pt x="334" y="84"/>
                  </a:moveTo>
                  <a:lnTo>
                    <a:pt x="310" y="7382"/>
                  </a:lnTo>
                  <a:cubicBezTo>
                    <a:pt x="239" y="7430"/>
                    <a:pt x="155" y="7465"/>
                    <a:pt x="72" y="7501"/>
                  </a:cubicBezTo>
                  <a:lnTo>
                    <a:pt x="96" y="203"/>
                  </a:lnTo>
                  <a:cubicBezTo>
                    <a:pt x="179" y="167"/>
                    <a:pt x="263" y="131"/>
                    <a:pt x="334" y="84"/>
                  </a:cubicBezTo>
                  <a:close/>
                  <a:moveTo>
                    <a:pt x="346" y="0"/>
                  </a:moveTo>
                  <a:cubicBezTo>
                    <a:pt x="263" y="48"/>
                    <a:pt x="155" y="95"/>
                    <a:pt x="25" y="179"/>
                  </a:cubicBezTo>
                  <a:cubicBezTo>
                    <a:pt x="25" y="179"/>
                    <a:pt x="1" y="7549"/>
                    <a:pt x="36" y="7584"/>
                  </a:cubicBezTo>
                  <a:lnTo>
                    <a:pt x="60" y="7584"/>
                  </a:lnTo>
                  <a:cubicBezTo>
                    <a:pt x="167" y="7537"/>
                    <a:pt x="275" y="7489"/>
                    <a:pt x="382" y="7406"/>
                  </a:cubicBezTo>
                  <a:cubicBezTo>
                    <a:pt x="382" y="7406"/>
                    <a:pt x="406" y="24"/>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1;p36"/>
            <p:cNvSpPr/>
            <p:nvPr/>
          </p:nvSpPr>
          <p:spPr>
            <a:xfrm>
              <a:off x="1990425" y="3004375"/>
              <a:ext cx="5975" cy="189025"/>
            </a:xfrm>
            <a:custGeom>
              <a:avLst/>
              <a:gdLst/>
              <a:ahLst/>
              <a:cxnLst/>
              <a:rect l="l" t="t" r="r" b="b"/>
              <a:pathLst>
                <a:path w="239" h="7561" extrusionOk="0">
                  <a:moveTo>
                    <a:pt x="24" y="0"/>
                  </a:moveTo>
                  <a:lnTo>
                    <a:pt x="0" y="7382"/>
                  </a:lnTo>
                  <a:lnTo>
                    <a:pt x="214" y="7561"/>
                  </a:lnTo>
                  <a:lnTo>
                    <a:pt x="238" y="179"/>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2;p36"/>
            <p:cNvSpPr/>
            <p:nvPr/>
          </p:nvSpPr>
          <p:spPr>
            <a:xfrm>
              <a:off x="1989525" y="3004325"/>
              <a:ext cx="7750" cy="189675"/>
            </a:xfrm>
            <a:custGeom>
              <a:avLst/>
              <a:gdLst/>
              <a:ahLst/>
              <a:cxnLst/>
              <a:rect l="l" t="t" r="r" b="b"/>
              <a:pathLst>
                <a:path w="310" h="7587" extrusionOk="0">
                  <a:moveTo>
                    <a:pt x="96" y="74"/>
                  </a:moveTo>
                  <a:lnTo>
                    <a:pt x="239" y="193"/>
                  </a:lnTo>
                  <a:lnTo>
                    <a:pt x="215" y="7479"/>
                  </a:lnTo>
                  <a:lnTo>
                    <a:pt x="72" y="7360"/>
                  </a:lnTo>
                  <a:lnTo>
                    <a:pt x="96" y="74"/>
                  </a:lnTo>
                  <a:close/>
                  <a:moveTo>
                    <a:pt x="37" y="0"/>
                  </a:moveTo>
                  <a:cubicBezTo>
                    <a:pt x="32" y="0"/>
                    <a:pt x="28" y="1"/>
                    <a:pt x="24" y="2"/>
                  </a:cubicBezTo>
                  <a:cubicBezTo>
                    <a:pt x="24" y="2"/>
                    <a:pt x="0" y="7384"/>
                    <a:pt x="12" y="7408"/>
                  </a:cubicBezTo>
                  <a:cubicBezTo>
                    <a:pt x="12" y="7408"/>
                    <a:pt x="239" y="7586"/>
                    <a:pt x="250" y="7586"/>
                  </a:cubicBezTo>
                  <a:cubicBezTo>
                    <a:pt x="262" y="7586"/>
                    <a:pt x="262" y="7586"/>
                    <a:pt x="286" y="7563"/>
                  </a:cubicBezTo>
                  <a:cubicBezTo>
                    <a:pt x="286" y="7563"/>
                    <a:pt x="310" y="181"/>
                    <a:pt x="298" y="157"/>
                  </a:cubicBezTo>
                  <a:cubicBezTo>
                    <a:pt x="298" y="157"/>
                    <a:pt x="110"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63;p36"/>
            <p:cNvSpPr/>
            <p:nvPr/>
          </p:nvSpPr>
          <p:spPr>
            <a:xfrm>
              <a:off x="1991000" y="3001100"/>
              <a:ext cx="13125" cy="7750"/>
            </a:xfrm>
            <a:custGeom>
              <a:avLst/>
              <a:gdLst/>
              <a:ahLst/>
              <a:cxnLst/>
              <a:rect l="l" t="t" r="r" b="b"/>
              <a:pathLst>
                <a:path w="525" h="310" extrusionOk="0">
                  <a:moveTo>
                    <a:pt x="263" y="0"/>
                  </a:moveTo>
                  <a:cubicBezTo>
                    <a:pt x="180" y="48"/>
                    <a:pt x="84" y="96"/>
                    <a:pt x="1" y="131"/>
                  </a:cubicBezTo>
                  <a:lnTo>
                    <a:pt x="215" y="310"/>
                  </a:lnTo>
                  <a:cubicBezTo>
                    <a:pt x="322" y="262"/>
                    <a:pt x="430" y="215"/>
                    <a:pt x="525" y="155"/>
                  </a:cubicBezTo>
                  <a:cubicBezTo>
                    <a:pt x="525" y="155"/>
                    <a:pt x="263"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4;p36"/>
            <p:cNvSpPr/>
            <p:nvPr/>
          </p:nvSpPr>
          <p:spPr>
            <a:xfrm>
              <a:off x="1977925" y="3011800"/>
              <a:ext cx="9825" cy="186675"/>
            </a:xfrm>
            <a:custGeom>
              <a:avLst/>
              <a:gdLst/>
              <a:ahLst/>
              <a:cxnLst/>
              <a:rect l="l" t="t" r="r" b="b"/>
              <a:pathLst>
                <a:path w="393" h="7467" extrusionOk="0">
                  <a:moveTo>
                    <a:pt x="393" y="1"/>
                  </a:moveTo>
                  <a:cubicBezTo>
                    <a:pt x="274" y="37"/>
                    <a:pt x="143" y="60"/>
                    <a:pt x="24" y="84"/>
                  </a:cubicBezTo>
                  <a:lnTo>
                    <a:pt x="0" y="7466"/>
                  </a:lnTo>
                  <a:cubicBezTo>
                    <a:pt x="131" y="7442"/>
                    <a:pt x="250" y="7407"/>
                    <a:pt x="369" y="7383"/>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5;p36"/>
            <p:cNvSpPr/>
            <p:nvPr/>
          </p:nvSpPr>
          <p:spPr>
            <a:xfrm>
              <a:off x="1977025" y="3010925"/>
              <a:ext cx="11625" cy="188425"/>
            </a:xfrm>
            <a:custGeom>
              <a:avLst/>
              <a:gdLst/>
              <a:ahLst/>
              <a:cxnLst/>
              <a:rect l="l" t="t" r="r" b="b"/>
              <a:pathLst>
                <a:path w="465" h="7537" extrusionOk="0">
                  <a:moveTo>
                    <a:pt x="393" y="84"/>
                  </a:moveTo>
                  <a:lnTo>
                    <a:pt x="369" y="7382"/>
                  </a:lnTo>
                  <a:cubicBezTo>
                    <a:pt x="274" y="7418"/>
                    <a:pt x="179" y="7442"/>
                    <a:pt x="72" y="7453"/>
                  </a:cubicBezTo>
                  <a:lnTo>
                    <a:pt x="96" y="155"/>
                  </a:lnTo>
                  <a:cubicBezTo>
                    <a:pt x="191" y="131"/>
                    <a:pt x="298" y="107"/>
                    <a:pt x="393" y="84"/>
                  </a:cubicBezTo>
                  <a:close/>
                  <a:moveTo>
                    <a:pt x="417" y="0"/>
                  </a:moveTo>
                  <a:cubicBezTo>
                    <a:pt x="298" y="36"/>
                    <a:pt x="179" y="60"/>
                    <a:pt x="24" y="119"/>
                  </a:cubicBezTo>
                  <a:cubicBezTo>
                    <a:pt x="24" y="119"/>
                    <a:pt x="0" y="7501"/>
                    <a:pt x="36" y="7537"/>
                  </a:cubicBezTo>
                  <a:cubicBezTo>
                    <a:pt x="167" y="7513"/>
                    <a:pt x="298" y="7477"/>
                    <a:pt x="441" y="7418"/>
                  </a:cubicBezTo>
                  <a:cubicBezTo>
                    <a:pt x="441" y="7418"/>
                    <a:pt x="465" y="36"/>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6;p36"/>
            <p:cNvSpPr/>
            <p:nvPr/>
          </p:nvSpPr>
          <p:spPr>
            <a:xfrm>
              <a:off x="1975225" y="3008825"/>
              <a:ext cx="3300" cy="189650"/>
            </a:xfrm>
            <a:custGeom>
              <a:avLst/>
              <a:gdLst/>
              <a:ahLst/>
              <a:cxnLst/>
              <a:rect l="l" t="t" r="r" b="b"/>
              <a:pathLst>
                <a:path w="132" h="7586" extrusionOk="0">
                  <a:moveTo>
                    <a:pt x="25" y="1"/>
                  </a:moveTo>
                  <a:lnTo>
                    <a:pt x="1" y="7371"/>
                  </a:lnTo>
                  <a:lnTo>
                    <a:pt x="108" y="7585"/>
                  </a:lnTo>
                  <a:lnTo>
                    <a:pt x="132" y="203"/>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7;p36"/>
            <p:cNvSpPr/>
            <p:nvPr/>
          </p:nvSpPr>
          <p:spPr>
            <a:xfrm>
              <a:off x="1974350" y="3008775"/>
              <a:ext cx="5075" cy="190575"/>
            </a:xfrm>
            <a:custGeom>
              <a:avLst/>
              <a:gdLst/>
              <a:ahLst/>
              <a:cxnLst/>
              <a:rect l="l" t="t" r="r" b="b"/>
              <a:pathLst>
                <a:path w="203" h="7623" extrusionOk="0">
                  <a:moveTo>
                    <a:pt x="84" y="146"/>
                  </a:moveTo>
                  <a:lnTo>
                    <a:pt x="131" y="217"/>
                  </a:lnTo>
                  <a:lnTo>
                    <a:pt x="107" y="7444"/>
                  </a:lnTo>
                  <a:lnTo>
                    <a:pt x="72" y="7361"/>
                  </a:lnTo>
                  <a:lnTo>
                    <a:pt x="84" y="146"/>
                  </a:lnTo>
                  <a:close/>
                  <a:moveTo>
                    <a:pt x="34" y="1"/>
                  </a:moveTo>
                  <a:cubicBezTo>
                    <a:pt x="30" y="1"/>
                    <a:pt x="27" y="2"/>
                    <a:pt x="24" y="3"/>
                  </a:cubicBezTo>
                  <a:cubicBezTo>
                    <a:pt x="24" y="3"/>
                    <a:pt x="0" y="7373"/>
                    <a:pt x="0" y="7397"/>
                  </a:cubicBezTo>
                  <a:cubicBezTo>
                    <a:pt x="0" y="7397"/>
                    <a:pt x="107" y="7599"/>
                    <a:pt x="143" y="7623"/>
                  </a:cubicBezTo>
                  <a:cubicBezTo>
                    <a:pt x="143" y="7623"/>
                    <a:pt x="143" y="7623"/>
                    <a:pt x="179" y="7587"/>
                  </a:cubicBezTo>
                  <a:cubicBezTo>
                    <a:pt x="179" y="7587"/>
                    <a:pt x="203" y="205"/>
                    <a:pt x="191" y="193"/>
                  </a:cubicBezTo>
                  <a:cubicBezTo>
                    <a:pt x="191" y="193"/>
                    <a:pt x="94" y="1"/>
                    <a:pt x="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68;p36"/>
            <p:cNvSpPr/>
            <p:nvPr/>
          </p:nvSpPr>
          <p:spPr>
            <a:xfrm>
              <a:off x="1975825" y="3007050"/>
              <a:ext cx="11925" cy="6875"/>
            </a:xfrm>
            <a:custGeom>
              <a:avLst/>
              <a:gdLst/>
              <a:ahLst/>
              <a:cxnLst/>
              <a:rect l="l" t="t" r="r" b="b"/>
              <a:pathLst>
                <a:path w="477" h="275" extrusionOk="0">
                  <a:moveTo>
                    <a:pt x="310" y="0"/>
                  </a:moveTo>
                  <a:cubicBezTo>
                    <a:pt x="215" y="24"/>
                    <a:pt x="108" y="48"/>
                    <a:pt x="1" y="72"/>
                  </a:cubicBezTo>
                  <a:lnTo>
                    <a:pt x="108" y="274"/>
                  </a:lnTo>
                  <a:cubicBezTo>
                    <a:pt x="227" y="250"/>
                    <a:pt x="358" y="227"/>
                    <a:pt x="477" y="191"/>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9;p36"/>
            <p:cNvSpPr/>
            <p:nvPr/>
          </p:nvSpPr>
          <p:spPr>
            <a:xfrm>
              <a:off x="1945175" y="2950500"/>
              <a:ext cx="8950" cy="185150"/>
            </a:xfrm>
            <a:custGeom>
              <a:avLst/>
              <a:gdLst/>
              <a:ahLst/>
              <a:cxnLst/>
              <a:rect l="l" t="t" r="r" b="b"/>
              <a:pathLst>
                <a:path w="358" h="7406" extrusionOk="0">
                  <a:moveTo>
                    <a:pt x="358" y="0"/>
                  </a:moveTo>
                  <a:cubicBezTo>
                    <a:pt x="250" y="0"/>
                    <a:pt x="131" y="12"/>
                    <a:pt x="24" y="36"/>
                  </a:cubicBezTo>
                  <a:lnTo>
                    <a:pt x="0" y="7406"/>
                  </a:lnTo>
                  <a:cubicBezTo>
                    <a:pt x="108" y="7394"/>
                    <a:pt x="227" y="7382"/>
                    <a:pt x="334" y="7370"/>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70;p36"/>
            <p:cNvSpPr/>
            <p:nvPr/>
          </p:nvSpPr>
          <p:spPr>
            <a:xfrm>
              <a:off x="1944275" y="2949600"/>
              <a:ext cx="10750" cy="186950"/>
            </a:xfrm>
            <a:custGeom>
              <a:avLst/>
              <a:gdLst/>
              <a:ahLst/>
              <a:cxnLst/>
              <a:rect l="l" t="t" r="r" b="b"/>
              <a:pathLst>
                <a:path w="430" h="7478" extrusionOk="0">
                  <a:moveTo>
                    <a:pt x="358" y="72"/>
                  </a:moveTo>
                  <a:lnTo>
                    <a:pt x="334" y="7370"/>
                  </a:lnTo>
                  <a:cubicBezTo>
                    <a:pt x="251" y="7382"/>
                    <a:pt x="155" y="7394"/>
                    <a:pt x="72" y="7406"/>
                  </a:cubicBezTo>
                  <a:lnTo>
                    <a:pt x="96" y="108"/>
                  </a:lnTo>
                  <a:cubicBezTo>
                    <a:pt x="179" y="84"/>
                    <a:pt x="274" y="72"/>
                    <a:pt x="358" y="72"/>
                  </a:cubicBezTo>
                  <a:close/>
                  <a:moveTo>
                    <a:pt x="394" y="0"/>
                  </a:moveTo>
                  <a:cubicBezTo>
                    <a:pt x="274" y="0"/>
                    <a:pt x="167" y="12"/>
                    <a:pt x="24" y="72"/>
                  </a:cubicBezTo>
                  <a:cubicBezTo>
                    <a:pt x="24" y="72"/>
                    <a:pt x="1" y="7442"/>
                    <a:pt x="36" y="7478"/>
                  </a:cubicBezTo>
                  <a:lnTo>
                    <a:pt x="48" y="7478"/>
                  </a:lnTo>
                  <a:cubicBezTo>
                    <a:pt x="155" y="7466"/>
                    <a:pt x="263" y="7454"/>
                    <a:pt x="405" y="7406"/>
                  </a:cubicBezTo>
                  <a:cubicBezTo>
                    <a:pt x="405" y="7406"/>
                    <a:pt x="429" y="36"/>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1;p36"/>
            <p:cNvSpPr/>
            <p:nvPr/>
          </p:nvSpPr>
          <p:spPr>
            <a:xfrm>
              <a:off x="1942500" y="2946025"/>
              <a:ext cx="3300" cy="189625"/>
            </a:xfrm>
            <a:custGeom>
              <a:avLst/>
              <a:gdLst/>
              <a:ahLst/>
              <a:cxnLst/>
              <a:rect l="l" t="t" r="r" b="b"/>
              <a:pathLst>
                <a:path w="132" h="7585" extrusionOk="0">
                  <a:moveTo>
                    <a:pt x="24" y="1"/>
                  </a:moveTo>
                  <a:lnTo>
                    <a:pt x="0" y="7382"/>
                  </a:lnTo>
                  <a:lnTo>
                    <a:pt x="107" y="7585"/>
                  </a:lnTo>
                  <a:lnTo>
                    <a:pt x="131" y="215"/>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72;p36"/>
            <p:cNvSpPr/>
            <p:nvPr/>
          </p:nvSpPr>
          <p:spPr>
            <a:xfrm>
              <a:off x="1943100" y="2944825"/>
              <a:ext cx="11025" cy="6575"/>
            </a:xfrm>
            <a:custGeom>
              <a:avLst/>
              <a:gdLst/>
              <a:ahLst/>
              <a:cxnLst/>
              <a:rect l="l" t="t" r="r" b="b"/>
              <a:pathLst>
                <a:path w="441" h="263" extrusionOk="0">
                  <a:moveTo>
                    <a:pt x="393" y="1"/>
                  </a:moveTo>
                  <a:cubicBezTo>
                    <a:pt x="262" y="13"/>
                    <a:pt x="131" y="37"/>
                    <a:pt x="0" y="49"/>
                  </a:cubicBezTo>
                  <a:lnTo>
                    <a:pt x="107" y="263"/>
                  </a:lnTo>
                  <a:cubicBezTo>
                    <a:pt x="214" y="239"/>
                    <a:pt x="333" y="227"/>
                    <a:pt x="441" y="227"/>
                  </a:cubicBezTo>
                  <a:lnTo>
                    <a:pt x="3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73;p36"/>
            <p:cNvSpPr/>
            <p:nvPr/>
          </p:nvSpPr>
          <p:spPr>
            <a:xfrm>
              <a:off x="1930000" y="2953175"/>
              <a:ext cx="7750" cy="186950"/>
            </a:xfrm>
            <a:custGeom>
              <a:avLst/>
              <a:gdLst/>
              <a:ahLst/>
              <a:cxnLst/>
              <a:rect l="l" t="t" r="r" b="b"/>
              <a:pathLst>
                <a:path w="310" h="7478" extrusionOk="0">
                  <a:moveTo>
                    <a:pt x="310" y="0"/>
                  </a:moveTo>
                  <a:cubicBezTo>
                    <a:pt x="214" y="24"/>
                    <a:pt x="119" y="60"/>
                    <a:pt x="24" y="108"/>
                  </a:cubicBezTo>
                  <a:lnTo>
                    <a:pt x="0" y="7477"/>
                  </a:lnTo>
                  <a:cubicBezTo>
                    <a:pt x="95" y="7442"/>
                    <a:pt x="191" y="7406"/>
                    <a:pt x="298" y="7382"/>
                  </a:cubicBezTo>
                  <a:lnTo>
                    <a:pt x="31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74;p36"/>
            <p:cNvSpPr/>
            <p:nvPr/>
          </p:nvSpPr>
          <p:spPr>
            <a:xfrm>
              <a:off x="1929100" y="2952275"/>
              <a:ext cx="9550" cy="188750"/>
            </a:xfrm>
            <a:custGeom>
              <a:avLst/>
              <a:gdLst/>
              <a:ahLst/>
              <a:cxnLst/>
              <a:rect l="l" t="t" r="r" b="b"/>
              <a:pathLst>
                <a:path w="382" h="7550" extrusionOk="0">
                  <a:moveTo>
                    <a:pt x="310" y="84"/>
                  </a:moveTo>
                  <a:lnTo>
                    <a:pt x="298" y="7382"/>
                  </a:lnTo>
                  <a:cubicBezTo>
                    <a:pt x="215" y="7406"/>
                    <a:pt x="143" y="7430"/>
                    <a:pt x="72" y="7466"/>
                  </a:cubicBezTo>
                  <a:lnTo>
                    <a:pt x="96" y="167"/>
                  </a:lnTo>
                  <a:cubicBezTo>
                    <a:pt x="167" y="132"/>
                    <a:pt x="239" y="108"/>
                    <a:pt x="310" y="84"/>
                  </a:cubicBezTo>
                  <a:close/>
                  <a:moveTo>
                    <a:pt x="334" y="1"/>
                  </a:moveTo>
                  <a:cubicBezTo>
                    <a:pt x="239" y="36"/>
                    <a:pt x="131" y="72"/>
                    <a:pt x="24" y="144"/>
                  </a:cubicBezTo>
                  <a:cubicBezTo>
                    <a:pt x="24" y="144"/>
                    <a:pt x="0" y="7513"/>
                    <a:pt x="36" y="7549"/>
                  </a:cubicBezTo>
                  <a:lnTo>
                    <a:pt x="48" y="7549"/>
                  </a:lnTo>
                  <a:cubicBezTo>
                    <a:pt x="143" y="7513"/>
                    <a:pt x="239" y="7478"/>
                    <a:pt x="370" y="7418"/>
                  </a:cubicBezTo>
                  <a:cubicBezTo>
                    <a:pt x="370" y="7418"/>
                    <a:pt x="381" y="36"/>
                    <a:pt x="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75;p36"/>
            <p:cNvSpPr/>
            <p:nvPr/>
          </p:nvSpPr>
          <p:spPr>
            <a:xfrm>
              <a:off x="1924625" y="2951375"/>
              <a:ext cx="5975" cy="188750"/>
            </a:xfrm>
            <a:custGeom>
              <a:avLst/>
              <a:gdLst/>
              <a:ahLst/>
              <a:cxnLst/>
              <a:rect l="l" t="t" r="r" b="b"/>
              <a:pathLst>
                <a:path w="239" h="7550" extrusionOk="0">
                  <a:moveTo>
                    <a:pt x="13" y="1"/>
                  </a:moveTo>
                  <a:lnTo>
                    <a:pt x="1" y="7371"/>
                  </a:lnTo>
                  <a:lnTo>
                    <a:pt x="215" y="7549"/>
                  </a:lnTo>
                  <a:lnTo>
                    <a:pt x="239" y="180"/>
                  </a:ln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76;p36"/>
            <p:cNvSpPr/>
            <p:nvPr/>
          </p:nvSpPr>
          <p:spPr>
            <a:xfrm>
              <a:off x="1924925" y="2948400"/>
              <a:ext cx="12825" cy="7475"/>
            </a:xfrm>
            <a:custGeom>
              <a:avLst/>
              <a:gdLst/>
              <a:ahLst/>
              <a:cxnLst/>
              <a:rect l="l" t="t" r="r" b="b"/>
              <a:pathLst>
                <a:path w="513" h="299" extrusionOk="0">
                  <a:moveTo>
                    <a:pt x="346" y="1"/>
                  </a:moveTo>
                  <a:cubicBezTo>
                    <a:pt x="227" y="25"/>
                    <a:pt x="120" y="72"/>
                    <a:pt x="1" y="120"/>
                  </a:cubicBezTo>
                  <a:lnTo>
                    <a:pt x="227" y="299"/>
                  </a:lnTo>
                  <a:cubicBezTo>
                    <a:pt x="322" y="251"/>
                    <a:pt x="417" y="215"/>
                    <a:pt x="513" y="191"/>
                  </a:cubicBez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7;p36"/>
            <p:cNvSpPr/>
            <p:nvPr/>
          </p:nvSpPr>
          <p:spPr>
            <a:xfrm>
              <a:off x="1918075" y="2958825"/>
              <a:ext cx="5975" cy="188450"/>
            </a:xfrm>
            <a:custGeom>
              <a:avLst/>
              <a:gdLst/>
              <a:ahLst/>
              <a:cxnLst/>
              <a:rect l="l" t="t" r="r" b="b"/>
              <a:pathLst>
                <a:path w="239" h="7538" extrusionOk="0">
                  <a:moveTo>
                    <a:pt x="239" y="1"/>
                  </a:moveTo>
                  <a:cubicBezTo>
                    <a:pt x="156" y="48"/>
                    <a:pt x="84" y="108"/>
                    <a:pt x="25" y="155"/>
                  </a:cubicBezTo>
                  <a:lnTo>
                    <a:pt x="1" y="7537"/>
                  </a:lnTo>
                  <a:cubicBezTo>
                    <a:pt x="60" y="7478"/>
                    <a:pt x="132" y="7430"/>
                    <a:pt x="215" y="7382"/>
                  </a:cubicBezTo>
                  <a:lnTo>
                    <a:pt x="2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8;p36"/>
            <p:cNvSpPr/>
            <p:nvPr/>
          </p:nvSpPr>
          <p:spPr>
            <a:xfrm>
              <a:off x="1910350" y="2959425"/>
              <a:ext cx="8350" cy="187850"/>
            </a:xfrm>
            <a:custGeom>
              <a:avLst/>
              <a:gdLst/>
              <a:ahLst/>
              <a:cxnLst/>
              <a:rect l="l" t="t" r="r" b="b"/>
              <a:pathLst>
                <a:path w="334" h="7514" extrusionOk="0">
                  <a:moveTo>
                    <a:pt x="24" y="0"/>
                  </a:moveTo>
                  <a:lnTo>
                    <a:pt x="0" y="7382"/>
                  </a:lnTo>
                  <a:lnTo>
                    <a:pt x="310" y="7513"/>
                  </a:lnTo>
                  <a:lnTo>
                    <a:pt x="334" y="131"/>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9;p36"/>
            <p:cNvSpPr/>
            <p:nvPr/>
          </p:nvSpPr>
          <p:spPr>
            <a:xfrm>
              <a:off x="1910950" y="2954950"/>
              <a:ext cx="13100" cy="7775"/>
            </a:xfrm>
            <a:custGeom>
              <a:avLst/>
              <a:gdLst/>
              <a:ahLst/>
              <a:cxnLst/>
              <a:rect l="l" t="t" r="r" b="b"/>
              <a:pathLst>
                <a:path w="524" h="311" extrusionOk="0">
                  <a:moveTo>
                    <a:pt x="262" y="1"/>
                  </a:moveTo>
                  <a:cubicBezTo>
                    <a:pt x="167" y="60"/>
                    <a:pt x="72" y="120"/>
                    <a:pt x="0" y="179"/>
                  </a:cubicBezTo>
                  <a:lnTo>
                    <a:pt x="310" y="310"/>
                  </a:lnTo>
                  <a:cubicBezTo>
                    <a:pt x="369" y="263"/>
                    <a:pt x="441" y="203"/>
                    <a:pt x="524" y="156"/>
                  </a:cubicBezTo>
                  <a:lnTo>
                    <a:pt x="2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0;p36"/>
            <p:cNvSpPr/>
            <p:nvPr/>
          </p:nvSpPr>
          <p:spPr>
            <a:xfrm>
              <a:off x="1908550" y="2976400"/>
              <a:ext cx="925" cy="187825"/>
            </a:xfrm>
            <a:custGeom>
              <a:avLst/>
              <a:gdLst/>
              <a:ahLst/>
              <a:cxnLst/>
              <a:rect l="l" t="t" r="r" b="b"/>
              <a:pathLst>
                <a:path w="37" h="7513" extrusionOk="0">
                  <a:moveTo>
                    <a:pt x="37" y="0"/>
                  </a:moveTo>
                  <a:lnTo>
                    <a:pt x="37" y="0"/>
                  </a:lnTo>
                  <a:cubicBezTo>
                    <a:pt x="25" y="48"/>
                    <a:pt x="25" y="95"/>
                    <a:pt x="25" y="143"/>
                  </a:cubicBezTo>
                  <a:lnTo>
                    <a:pt x="1" y="7485"/>
                  </a:lnTo>
                  <a:lnTo>
                    <a:pt x="1" y="7485"/>
                  </a:lnTo>
                  <a:cubicBezTo>
                    <a:pt x="1" y="7447"/>
                    <a:pt x="3" y="7411"/>
                    <a:pt x="13" y="7382"/>
                  </a:cubicBezTo>
                  <a:lnTo>
                    <a:pt x="37" y="0"/>
                  </a:lnTo>
                  <a:close/>
                  <a:moveTo>
                    <a:pt x="1" y="7485"/>
                  </a:moveTo>
                  <a:cubicBezTo>
                    <a:pt x="1" y="7494"/>
                    <a:pt x="1" y="7504"/>
                    <a:pt x="1" y="7513"/>
                  </a:cubicBezTo>
                  <a:lnTo>
                    <a:pt x="1" y="7485"/>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1;p36"/>
            <p:cNvSpPr/>
            <p:nvPr/>
          </p:nvSpPr>
          <p:spPr>
            <a:xfrm>
              <a:off x="1899325" y="2981450"/>
              <a:ext cx="9850" cy="184575"/>
            </a:xfrm>
            <a:custGeom>
              <a:avLst/>
              <a:gdLst/>
              <a:ahLst/>
              <a:cxnLst/>
              <a:rect l="l" t="t" r="r" b="b"/>
              <a:pathLst>
                <a:path w="394" h="7383" extrusionOk="0">
                  <a:moveTo>
                    <a:pt x="25" y="0"/>
                  </a:moveTo>
                  <a:lnTo>
                    <a:pt x="1" y="7382"/>
                  </a:lnTo>
                  <a:lnTo>
                    <a:pt x="370" y="7370"/>
                  </a:lnTo>
                  <a:lnTo>
                    <a:pt x="3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36"/>
            <p:cNvSpPr/>
            <p:nvPr/>
          </p:nvSpPr>
          <p:spPr>
            <a:xfrm>
              <a:off x="1898450" y="2980550"/>
              <a:ext cx="11625" cy="186375"/>
            </a:xfrm>
            <a:custGeom>
              <a:avLst/>
              <a:gdLst/>
              <a:ahLst/>
              <a:cxnLst/>
              <a:rect l="l" t="t" r="r" b="b"/>
              <a:pathLst>
                <a:path w="465" h="7455" extrusionOk="0">
                  <a:moveTo>
                    <a:pt x="393" y="72"/>
                  </a:moveTo>
                  <a:lnTo>
                    <a:pt x="369" y="7371"/>
                  </a:lnTo>
                  <a:lnTo>
                    <a:pt x="72" y="7383"/>
                  </a:lnTo>
                  <a:lnTo>
                    <a:pt x="83" y="72"/>
                  </a:lnTo>
                  <a:close/>
                  <a:moveTo>
                    <a:pt x="429" y="1"/>
                  </a:moveTo>
                  <a:cubicBezTo>
                    <a:pt x="429" y="1"/>
                    <a:pt x="48" y="1"/>
                    <a:pt x="24" y="36"/>
                  </a:cubicBezTo>
                  <a:cubicBezTo>
                    <a:pt x="24" y="36"/>
                    <a:pt x="0" y="7418"/>
                    <a:pt x="36" y="7454"/>
                  </a:cubicBezTo>
                  <a:cubicBezTo>
                    <a:pt x="36" y="7454"/>
                    <a:pt x="405" y="7442"/>
                    <a:pt x="441" y="7406"/>
                  </a:cubicBezTo>
                  <a:cubicBezTo>
                    <a:pt x="441" y="7406"/>
                    <a:pt x="464" y="36"/>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36"/>
            <p:cNvSpPr/>
            <p:nvPr/>
          </p:nvSpPr>
          <p:spPr>
            <a:xfrm>
              <a:off x="1899625" y="2975800"/>
              <a:ext cx="9850" cy="5675"/>
            </a:xfrm>
            <a:custGeom>
              <a:avLst/>
              <a:gdLst/>
              <a:ahLst/>
              <a:cxnLst/>
              <a:rect l="l" t="t" r="r" b="b"/>
              <a:pathLst>
                <a:path w="394" h="227" extrusionOk="0">
                  <a:moveTo>
                    <a:pt x="25" y="0"/>
                  </a:moveTo>
                  <a:cubicBezTo>
                    <a:pt x="1" y="72"/>
                    <a:pt x="1" y="155"/>
                    <a:pt x="13" y="226"/>
                  </a:cubicBezTo>
                  <a:lnTo>
                    <a:pt x="382" y="226"/>
                  </a:lnTo>
                  <a:cubicBezTo>
                    <a:pt x="382" y="155"/>
                    <a:pt x="382" y="95"/>
                    <a:pt x="394" y="24"/>
                  </a:cubicBez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36"/>
            <p:cNvSpPr/>
            <p:nvPr/>
          </p:nvSpPr>
          <p:spPr>
            <a:xfrm>
              <a:off x="1903500" y="2990975"/>
              <a:ext cx="9250" cy="186350"/>
            </a:xfrm>
            <a:custGeom>
              <a:avLst/>
              <a:gdLst/>
              <a:ahLst/>
              <a:cxnLst/>
              <a:rect l="l" t="t" r="r" b="b"/>
              <a:pathLst>
                <a:path w="370" h="7454" extrusionOk="0">
                  <a:moveTo>
                    <a:pt x="370" y="0"/>
                  </a:moveTo>
                  <a:lnTo>
                    <a:pt x="24" y="84"/>
                  </a:lnTo>
                  <a:lnTo>
                    <a:pt x="0" y="7454"/>
                  </a:lnTo>
                  <a:lnTo>
                    <a:pt x="346" y="7370"/>
                  </a:lnTo>
                  <a:lnTo>
                    <a:pt x="37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36"/>
            <p:cNvSpPr/>
            <p:nvPr/>
          </p:nvSpPr>
          <p:spPr>
            <a:xfrm>
              <a:off x="1902600" y="2990075"/>
              <a:ext cx="11050" cy="188150"/>
            </a:xfrm>
            <a:custGeom>
              <a:avLst/>
              <a:gdLst/>
              <a:ahLst/>
              <a:cxnLst/>
              <a:rect l="l" t="t" r="r" b="b"/>
              <a:pathLst>
                <a:path w="442" h="7526" extrusionOk="0">
                  <a:moveTo>
                    <a:pt x="370" y="84"/>
                  </a:moveTo>
                  <a:lnTo>
                    <a:pt x="346" y="7383"/>
                  </a:lnTo>
                  <a:lnTo>
                    <a:pt x="72" y="7442"/>
                  </a:lnTo>
                  <a:lnTo>
                    <a:pt x="72" y="7442"/>
                  </a:lnTo>
                  <a:lnTo>
                    <a:pt x="96" y="144"/>
                  </a:lnTo>
                  <a:lnTo>
                    <a:pt x="370" y="84"/>
                  </a:lnTo>
                  <a:close/>
                  <a:moveTo>
                    <a:pt x="394" y="1"/>
                  </a:moveTo>
                  <a:cubicBezTo>
                    <a:pt x="394" y="1"/>
                    <a:pt x="48" y="84"/>
                    <a:pt x="25" y="120"/>
                  </a:cubicBezTo>
                  <a:cubicBezTo>
                    <a:pt x="25" y="120"/>
                    <a:pt x="1" y="7490"/>
                    <a:pt x="36" y="7525"/>
                  </a:cubicBezTo>
                  <a:cubicBezTo>
                    <a:pt x="36" y="7525"/>
                    <a:pt x="394" y="7442"/>
                    <a:pt x="417" y="7406"/>
                  </a:cubicBezTo>
                  <a:cubicBezTo>
                    <a:pt x="417" y="7406"/>
                    <a:pt x="441" y="36"/>
                    <a:pt x="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36"/>
            <p:cNvSpPr/>
            <p:nvPr/>
          </p:nvSpPr>
          <p:spPr>
            <a:xfrm>
              <a:off x="1900525" y="2987400"/>
              <a:ext cx="3600" cy="189925"/>
            </a:xfrm>
            <a:custGeom>
              <a:avLst/>
              <a:gdLst/>
              <a:ahLst/>
              <a:cxnLst/>
              <a:rect l="l" t="t" r="r" b="b"/>
              <a:pathLst>
                <a:path w="144" h="7597" extrusionOk="0">
                  <a:moveTo>
                    <a:pt x="24" y="1"/>
                  </a:moveTo>
                  <a:lnTo>
                    <a:pt x="0" y="7371"/>
                  </a:lnTo>
                  <a:cubicBezTo>
                    <a:pt x="24" y="7454"/>
                    <a:pt x="72" y="7525"/>
                    <a:pt x="119" y="7597"/>
                  </a:cubicBezTo>
                  <a:lnTo>
                    <a:pt x="143" y="227"/>
                  </a:lnTo>
                  <a:cubicBezTo>
                    <a:pt x="84" y="143"/>
                    <a:pt x="48" y="72"/>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7;p36"/>
            <p:cNvSpPr/>
            <p:nvPr/>
          </p:nvSpPr>
          <p:spPr>
            <a:xfrm>
              <a:off x="1899625" y="2987400"/>
              <a:ext cx="5375" cy="190825"/>
            </a:xfrm>
            <a:custGeom>
              <a:avLst/>
              <a:gdLst/>
              <a:ahLst/>
              <a:cxnLst/>
              <a:rect l="l" t="t" r="r" b="b"/>
              <a:pathLst>
                <a:path w="215" h="7633" extrusionOk="0">
                  <a:moveTo>
                    <a:pt x="96" y="155"/>
                  </a:moveTo>
                  <a:cubicBezTo>
                    <a:pt x="108" y="179"/>
                    <a:pt x="120" y="203"/>
                    <a:pt x="144" y="239"/>
                  </a:cubicBezTo>
                  <a:lnTo>
                    <a:pt x="120" y="7466"/>
                  </a:lnTo>
                  <a:cubicBezTo>
                    <a:pt x="96" y="7442"/>
                    <a:pt x="84" y="7406"/>
                    <a:pt x="72" y="7371"/>
                  </a:cubicBezTo>
                  <a:lnTo>
                    <a:pt x="96" y="155"/>
                  </a:lnTo>
                  <a:close/>
                  <a:moveTo>
                    <a:pt x="25" y="1"/>
                  </a:moveTo>
                  <a:cubicBezTo>
                    <a:pt x="25" y="1"/>
                    <a:pt x="1" y="7371"/>
                    <a:pt x="1" y="7382"/>
                  </a:cubicBezTo>
                  <a:cubicBezTo>
                    <a:pt x="36" y="7466"/>
                    <a:pt x="72" y="7537"/>
                    <a:pt x="155" y="7632"/>
                  </a:cubicBezTo>
                  <a:cubicBezTo>
                    <a:pt x="155" y="7632"/>
                    <a:pt x="155" y="7632"/>
                    <a:pt x="191" y="7597"/>
                  </a:cubicBezTo>
                  <a:cubicBezTo>
                    <a:pt x="191" y="7597"/>
                    <a:pt x="215" y="227"/>
                    <a:pt x="203" y="203"/>
                  </a:cubicBezTo>
                  <a:cubicBezTo>
                    <a:pt x="155" y="132"/>
                    <a:pt x="120" y="60"/>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8;p36"/>
            <p:cNvSpPr/>
            <p:nvPr/>
          </p:nvSpPr>
          <p:spPr>
            <a:xfrm>
              <a:off x="1901125" y="2986200"/>
              <a:ext cx="11625" cy="6875"/>
            </a:xfrm>
            <a:custGeom>
              <a:avLst/>
              <a:gdLst/>
              <a:ahLst/>
              <a:cxnLst/>
              <a:rect l="l" t="t" r="r" b="b"/>
              <a:pathLst>
                <a:path w="465" h="275" extrusionOk="0">
                  <a:moveTo>
                    <a:pt x="369" y="1"/>
                  </a:moveTo>
                  <a:lnTo>
                    <a:pt x="0" y="49"/>
                  </a:lnTo>
                  <a:cubicBezTo>
                    <a:pt x="24" y="120"/>
                    <a:pt x="60" y="191"/>
                    <a:pt x="119" y="275"/>
                  </a:cubicBezTo>
                  <a:lnTo>
                    <a:pt x="465" y="191"/>
                  </a:lnTo>
                  <a:cubicBezTo>
                    <a:pt x="417" y="132"/>
                    <a:pt x="393" y="60"/>
                    <a:pt x="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9;p36"/>
            <p:cNvSpPr/>
            <p:nvPr/>
          </p:nvSpPr>
          <p:spPr>
            <a:xfrm>
              <a:off x="1913925" y="2999300"/>
              <a:ext cx="7450" cy="188150"/>
            </a:xfrm>
            <a:custGeom>
              <a:avLst/>
              <a:gdLst/>
              <a:ahLst/>
              <a:cxnLst/>
              <a:rect l="l" t="t" r="r" b="b"/>
              <a:pathLst>
                <a:path w="298" h="7526" extrusionOk="0">
                  <a:moveTo>
                    <a:pt x="298" y="1"/>
                  </a:moveTo>
                  <a:lnTo>
                    <a:pt x="12" y="144"/>
                  </a:lnTo>
                  <a:lnTo>
                    <a:pt x="0" y="7526"/>
                  </a:lnTo>
                  <a:lnTo>
                    <a:pt x="286" y="7383"/>
                  </a:lnTo>
                  <a:lnTo>
                    <a:pt x="2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90;p36"/>
            <p:cNvSpPr/>
            <p:nvPr/>
          </p:nvSpPr>
          <p:spPr>
            <a:xfrm>
              <a:off x="1913025" y="2998725"/>
              <a:ext cx="9250" cy="189625"/>
            </a:xfrm>
            <a:custGeom>
              <a:avLst/>
              <a:gdLst/>
              <a:ahLst/>
              <a:cxnLst/>
              <a:rect l="l" t="t" r="r" b="b"/>
              <a:pathLst>
                <a:path w="370" h="7585" extrusionOk="0">
                  <a:moveTo>
                    <a:pt x="298" y="83"/>
                  </a:moveTo>
                  <a:lnTo>
                    <a:pt x="286" y="7382"/>
                  </a:lnTo>
                  <a:lnTo>
                    <a:pt x="72" y="7489"/>
                  </a:lnTo>
                  <a:lnTo>
                    <a:pt x="84" y="191"/>
                  </a:lnTo>
                  <a:lnTo>
                    <a:pt x="298" y="83"/>
                  </a:lnTo>
                  <a:close/>
                  <a:moveTo>
                    <a:pt x="322" y="0"/>
                  </a:moveTo>
                  <a:cubicBezTo>
                    <a:pt x="322" y="0"/>
                    <a:pt x="36" y="143"/>
                    <a:pt x="12" y="167"/>
                  </a:cubicBezTo>
                  <a:cubicBezTo>
                    <a:pt x="12" y="167"/>
                    <a:pt x="0" y="7549"/>
                    <a:pt x="36" y="7584"/>
                  </a:cubicBezTo>
                  <a:cubicBezTo>
                    <a:pt x="36" y="7584"/>
                    <a:pt x="48" y="7584"/>
                    <a:pt x="48" y="7572"/>
                  </a:cubicBezTo>
                  <a:cubicBezTo>
                    <a:pt x="48" y="7572"/>
                    <a:pt x="334" y="7441"/>
                    <a:pt x="358" y="7406"/>
                  </a:cubicBezTo>
                  <a:cubicBezTo>
                    <a:pt x="358" y="7406"/>
                    <a:pt x="370" y="24"/>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91;p36"/>
            <p:cNvSpPr/>
            <p:nvPr/>
          </p:nvSpPr>
          <p:spPr>
            <a:xfrm>
              <a:off x="1907975" y="2998125"/>
              <a:ext cx="6275" cy="189325"/>
            </a:xfrm>
            <a:custGeom>
              <a:avLst/>
              <a:gdLst/>
              <a:ahLst/>
              <a:cxnLst/>
              <a:rect l="l" t="t" r="r" b="b"/>
              <a:pathLst>
                <a:path w="251" h="7573" extrusionOk="0">
                  <a:moveTo>
                    <a:pt x="24" y="0"/>
                  </a:moveTo>
                  <a:lnTo>
                    <a:pt x="0" y="7382"/>
                  </a:lnTo>
                  <a:cubicBezTo>
                    <a:pt x="72" y="7442"/>
                    <a:pt x="143" y="7513"/>
                    <a:pt x="238" y="7573"/>
                  </a:cubicBezTo>
                  <a:lnTo>
                    <a:pt x="250" y="191"/>
                  </a:lnTo>
                  <a:cubicBezTo>
                    <a:pt x="167" y="131"/>
                    <a:pt x="83" y="7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92;p36"/>
            <p:cNvSpPr/>
            <p:nvPr/>
          </p:nvSpPr>
          <p:spPr>
            <a:xfrm>
              <a:off x="1907075" y="2998125"/>
              <a:ext cx="8050" cy="190225"/>
            </a:xfrm>
            <a:custGeom>
              <a:avLst/>
              <a:gdLst/>
              <a:ahLst/>
              <a:cxnLst/>
              <a:rect l="l" t="t" r="r" b="b"/>
              <a:pathLst>
                <a:path w="322" h="7609" extrusionOk="0">
                  <a:moveTo>
                    <a:pt x="96" y="84"/>
                  </a:moveTo>
                  <a:cubicBezTo>
                    <a:pt x="143" y="131"/>
                    <a:pt x="191" y="167"/>
                    <a:pt x="250" y="215"/>
                  </a:cubicBezTo>
                  <a:lnTo>
                    <a:pt x="238" y="7501"/>
                  </a:lnTo>
                  <a:cubicBezTo>
                    <a:pt x="179" y="7453"/>
                    <a:pt x="119" y="7406"/>
                    <a:pt x="72" y="7370"/>
                  </a:cubicBezTo>
                  <a:lnTo>
                    <a:pt x="96" y="84"/>
                  </a:lnTo>
                  <a:close/>
                  <a:moveTo>
                    <a:pt x="24" y="0"/>
                  </a:moveTo>
                  <a:cubicBezTo>
                    <a:pt x="24" y="0"/>
                    <a:pt x="0" y="7382"/>
                    <a:pt x="12" y="7406"/>
                  </a:cubicBezTo>
                  <a:cubicBezTo>
                    <a:pt x="84" y="7477"/>
                    <a:pt x="155" y="7537"/>
                    <a:pt x="274" y="7608"/>
                  </a:cubicBezTo>
                  <a:cubicBezTo>
                    <a:pt x="274" y="7608"/>
                    <a:pt x="286" y="7608"/>
                    <a:pt x="310" y="7573"/>
                  </a:cubicBezTo>
                  <a:cubicBezTo>
                    <a:pt x="310" y="7573"/>
                    <a:pt x="322" y="191"/>
                    <a:pt x="310" y="167"/>
                  </a:cubicBezTo>
                  <a:cubicBezTo>
                    <a:pt x="227" y="107"/>
                    <a:pt x="143" y="48"/>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93;p36"/>
            <p:cNvSpPr/>
            <p:nvPr/>
          </p:nvSpPr>
          <p:spPr>
            <a:xfrm>
              <a:off x="1908550" y="2995450"/>
              <a:ext cx="12825" cy="7450"/>
            </a:xfrm>
            <a:custGeom>
              <a:avLst/>
              <a:gdLst/>
              <a:ahLst/>
              <a:cxnLst/>
              <a:rect l="l" t="t" r="r" b="b"/>
              <a:pathLst>
                <a:path w="513" h="298" extrusionOk="0">
                  <a:moveTo>
                    <a:pt x="322" y="0"/>
                  </a:moveTo>
                  <a:lnTo>
                    <a:pt x="1" y="107"/>
                  </a:lnTo>
                  <a:cubicBezTo>
                    <a:pt x="60" y="179"/>
                    <a:pt x="144" y="238"/>
                    <a:pt x="227" y="298"/>
                  </a:cubicBezTo>
                  <a:lnTo>
                    <a:pt x="513" y="155"/>
                  </a:lnTo>
                  <a:cubicBezTo>
                    <a:pt x="441" y="107"/>
                    <a:pt x="370" y="6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94;p36"/>
            <p:cNvSpPr/>
            <p:nvPr/>
          </p:nvSpPr>
          <p:spPr>
            <a:xfrm>
              <a:off x="1929100" y="3005850"/>
              <a:ext cx="5375" cy="189050"/>
            </a:xfrm>
            <a:custGeom>
              <a:avLst/>
              <a:gdLst/>
              <a:ahLst/>
              <a:cxnLst/>
              <a:rect l="l" t="t" r="r" b="b"/>
              <a:pathLst>
                <a:path w="215" h="7562" extrusionOk="0">
                  <a:moveTo>
                    <a:pt x="215" y="1"/>
                  </a:moveTo>
                  <a:lnTo>
                    <a:pt x="24" y="179"/>
                  </a:lnTo>
                  <a:lnTo>
                    <a:pt x="0" y="7561"/>
                  </a:lnTo>
                  <a:lnTo>
                    <a:pt x="191" y="7371"/>
                  </a:lnTo>
                  <a:lnTo>
                    <a:pt x="2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95;p36"/>
            <p:cNvSpPr/>
            <p:nvPr/>
          </p:nvSpPr>
          <p:spPr>
            <a:xfrm>
              <a:off x="1928200" y="3005250"/>
              <a:ext cx="7175" cy="190525"/>
            </a:xfrm>
            <a:custGeom>
              <a:avLst/>
              <a:gdLst/>
              <a:ahLst/>
              <a:cxnLst/>
              <a:rect l="l" t="t" r="r" b="b"/>
              <a:pathLst>
                <a:path w="287" h="7621" extrusionOk="0">
                  <a:moveTo>
                    <a:pt x="215" y="108"/>
                  </a:moveTo>
                  <a:lnTo>
                    <a:pt x="191" y="7383"/>
                  </a:lnTo>
                  <a:lnTo>
                    <a:pt x="72" y="7502"/>
                  </a:lnTo>
                  <a:lnTo>
                    <a:pt x="96" y="227"/>
                  </a:lnTo>
                  <a:lnTo>
                    <a:pt x="215" y="108"/>
                  </a:lnTo>
                  <a:close/>
                  <a:moveTo>
                    <a:pt x="227" y="1"/>
                  </a:moveTo>
                  <a:cubicBezTo>
                    <a:pt x="227" y="1"/>
                    <a:pt x="36" y="180"/>
                    <a:pt x="25" y="203"/>
                  </a:cubicBezTo>
                  <a:cubicBezTo>
                    <a:pt x="25" y="203"/>
                    <a:pt x="1" y="7585"/>
                    <a:pt x="36" y="7621"/>
                  </a:cubicBezTo>
                  <a:cubicBezTo>
                    <a:pt x="48" y="7621"/>
                    <a:pt x="60" y="7621"/>
                    <a:pt x="60" y="7609"/>
                  </a:cubicBezTo>
                  <a:cubicBezTo>
                    <a:pt x="60" y="7609"/>
                    <a:pt x="251" y="7419"/>
                    <a:pt x="263" y="7395"/>
                  </a:cubicBezTo>
                  <a:cubicBezTo>
                    <a:pt x="263" y="7395"/>
                    <a:pt x="286" y="25"/>
                    <a:pt x="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96;p36"/>
            <p:cNvSpPr/>
            <p:nvPr/>
          </p:nvSpPr>
          <p:spPr>
            <a:xfrm>
              <a:off x="1921050" y="3007050"/>
              <a:ext cx="8675" cy="187850"/>
            </a:xfrm>
            <a:custGeom>
              <a:avLst/>
              <a:gdLst/>
              <a:ahLst/>
              <a:cxnLst/>
              <a:rect l="l" t="t" r="r" b="b"/>
              <a:pathLst>
                <a:path w="347" h="7514" extrusionOk="0">
                  <a:moveTo>
                    <a:pt x="13" y="0"/>
                  </a:moveTo>
                  <a:lnTo>
                    <a:pt x="1" y="7382"/>
                  </a:lnTo>
                  <a:cubicBezTo>
                    <a:pt x="96" y="7430"/>
                    <a:pt x="215" y="7477"/>
                    <a:pt x="322" y="7513"/>
                  </a:cubicBezTo>
                  <a:lnTo>
                    <a:pt x="346" y="131"/>
                  </a:lnTo>
                  <a:cubicBezTo>
                    <a:pt x="227" y="96"/>
                    <a:pt x="120" y="48"/>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97;p36"/>
            <p:cNvSpPr/>
            <p:nvPr/>
          </p:nvSpPr>
          <p:spPr>
            <a:xfrm>
              <a:off x="1920175" y="3007050"/>
              <a:ext cx="10425" cy="188725"/>
            </a:xfrm>
            <a:custGeom>
              <a:avLst/>
              <a:gdLst/>
              <a:ahLst/>
              <a:cxnLst/>
              <a:rect l="l" t="t" r="r" b="b"/>
              <a:pathLst>
                <a:path w="417" h="7549" extrusionOk="0">
                  <a:moveTo>
                    <a:pt x="84" y="60"/>
                  </a:moveTo>
                  <a:cubicBezTo>
                    <a:pt x="167" y="96"/>
                    <a:pt x="262" y="131"/>
                    <a:pt x="346" y="167"/>
                  </a:cubicBezTo>
                  <a:lnTo>
                    <a:pt x="322" y="7466"/>
                  </a:lnTo>
                  <a:cubicBezTo>
                    <a:pt x="238" y="7430"/>
                    <a:pt x="155" y="7394"/>
                    <a:pt x="72" y="7358"/>
                  </a:cubicBezTo>
                  <a:lnTo>
                    <a:pt x="84" y="60"/>
                  </a:lnTo>
                  <a:close/>
                  <a:moveTo>
                    <a:pt x="12" y="0"/>
                  </a:moveTo>
                  <a:cubicBezTo>
                    <a:pt x="12" y="0"/>
                    <a:pt x="0" y="7382"/>
                    <a:pt x="12" y="7406"/>
                  </a:cubicBezTo>
                  <a:cubicBezTo>
                    <a:pt x="119" y="7466"/>
                    <a:pt x="238" y="7501"/>
                    <a:pt x="357" y="7549"/>
                  </a:cubicBezTo>
                  <a:cubicBezTo>
                    <a:pt x="369" y="7549"/>
                    <a:pt x="381" y="7549"/>
                    <a:pt x="393" y="7513"/>
                  </a:cubicBezTo>
                  <a:cubicBezTo>
                    <a:pt x="393" y="7513"/>
                    <a:pt x="417" y="131"/>
                    <a:pt x="393" y="108"/>
                  </a:cubicBezTo>
                  <a:cubicBezTo>
                    <a:pt x="286" y="60"/>
                    <a:pt x="167" y="24"/>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8;p36"/>
            <p:cNvSpPr/>
            <p:nvPr/>
          </p:nvSpPr>
          <p:spPr>
            <a:xfrm>
              <a:off x="1921350" y="3002875"/>
              <a:ext cx="13125" cy="7475"/>
            </a:xfrm>
            <a:custGeom>
              <a:avLst/>
              <a:gdLst/>
              <a:ahLst/>
              <a:cxnLst/>
              <a:rect l="l" t="t" r="r" b="b"/>
              <a:pathLst>
                <a:path w="525" h="299" extrusionOk="0">
                  <a:moveTo>
                    <a:pt x="251" y="1"/>
                  </a:moveTo>
                  <a:lnTo>
                    <a:pt x="1" y="167"/>
                  </a:lnTo>
                  <a:cubicBezTo>
                    <a:pt x="108" y="215"/>
                    <a:pt x="215" y="263"/>
                    <a:pt x="334" y="298"/>
                  </a:cubicBezTo>
                  <a:lnTo>
                    <a:pt x="525" y="120"/>
                  </a:lnTo>
                  <a:cubicBezTo>
                    <a:pt x="429" y="84"/>
                    <a:pt x="334" y="48"/>
                    <a:pt x="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9;p36"/>
            <p:cNvSpPr/>
            <p:nvPr/>
          </p:nvSpPr>
          <p:spPr>
            <a:xfrm>
              <a:off x="1947850" y="3009425"/>
              <a:ext cx="2400" cy="189625"/>
            </a:xfrm>
            <a:custGeom>
              <a:avLst/>
              <a:gdLst/>
              <a:ahLst/>
              <a:cxnLst/>
              <a:rect l="l" t="t" r="r" b="b"/>
              <a:pathLst>
                <a:path w="96" h="7585" extrusionOk="0">
                  <a:moveTo>
                    <a:pt x="96" y="1"/>
                  </a:moveTo>
                  <a:lnTo>
                    <a:pt x="24" y="215"/>
                  </a:lnTo>
                  <a:lnTo>
                    <a:pt x="1" y="7585"/>
                  </a:lnTo>
                  <a:lnTo>
                    <a:pt x="84" y="7371"/>
                  </a:ln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00;p36"/>
            <p:cNvSpPr/>
            <p:nvPr/>
          </p:nvSpPr>
          <p:spPr>
            <a:xfrm>
              <a:off x="1946950" y="3009125"/>
              <a:ext cx="4200" cy="190825"/>
            </a:xfrm>
            <a:custGeom>
              <a:avLst/>
              <a:gdLst/>
              <a:ahLst/>
              <a:cxnLst/>
              <a:rect l="l" t="t" r="r" b="b"/>
              <a:pathLst>
                <a:path w="168" h="7633" extrusionOk="0">
                  <a:moveTo>
                    <a:pt x="96" y="239"/>
                  </a:moveTo>
                  <a:cubicBezTo>
                    <a:pt x="95" y="692"/>
                    <a:pt x="84" y="7383"/>
                    <a:pt x="72" y="7394"/>
                  </a:cubicBezTo>
                  <a:lnTo>
                    <a:pt x="96" y="239"/>
                  </a:lnTo>
                  <a:close/>
                  <a:moveTo>
                    <a:pt x="108" y="1"/>
                  </a:moveTo>
                  <a:cubicBezTo>
                    <a:pt x="108" y="1"/>
                    <a:pt x="25" y="215"/>
                    <a:pt x="25" y="227"/>
                  </a:cubicBezTo>
                  <a:cubicBezTo>
                    <a:pt x="25" y="227"/>
                    <a:pt x="1" y="7597"/>
                    <a:pt x="37" y="7633"/>
                  </a:cubicBezTo>
                  <a:cubicBezTo>
                    <a:pt x="60" y="7633"/>
                    <a:pt x="72" y="7621"/>
                    <a:pt x="72" y="7609"/>
                  </a:cubicBezTo>
                  <a:cubicBezTo>
                    <a:pt x="72" y="7609"/>
                    <a:pt x="144" y="7394"/>
                    <a:pt x="156" y="7383"/>
                  </a:cubicBezTo>
                  <a:cubicBezTo>
                    <a:pt x="156" y="7383"/>
                    <a:pt x="167"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01;p36"/>
            <p:cNvSpPr/>
            <p:nvPr/>
          </p:nvSpPr>
          <p:spPr>
            <a:xfrm>
              <a:off x="1938325" y="3013000"/>
              <a:ext cx="10150" cy="186050"/>
            </a:xfrm>
            <a:custGeom>
              <a:avLst/>
              <a:gdLst/>
              <a:ahLst/>
              <a:cxnLst/>
              <a:rect l="l" t="t" r="r" b="b"/>
              <a:pathLst>
                <a:path w="406" h="7442" extrusionOk="0">
                  <a:moveTo>
                    <a:pt x="24" y="1"/>
                  </a:moveTo>
                  <a:lnTo>
                    <a:pt x="1" y="7382"/>
                  </a:lnTo>
                  <a:cubicBezTo>
                    <a:pt x="120" y="7406"/>
                    <a:pt x="251" y="7430"/>
                    <a:pt x="382" y="7442"/>
                  </a:cubicBezTo>
                  <a:lnTo>
                    <a:pt x="405" y="72"/>
                  </a:lnTo>
                  <a:cubicBezTo>
                    <a:pt x="274" y="48"/>
                    <a:pt x="143" y="2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02;p36"/>
            <p:cNvSpPr/>
            <p:nvPr/>
          </p:nvSpPr>
          <p:spPr>
            <a:xfrm>
              <a:off x="1937425" y="3012925"/>
              <a:ext cx="11950" cy="187025"/>
            </a:xfrm>
            <a:custGeom>
              <a:avLst/>
              <a:gdLst/>
              <a:ahLst/>
              <a:cxnLst/>
              <a:rect l="l" t="t" r="r" b="b"/>
              <a:pathLst>
                <a:path w="478" h="7481" extrusionOk="0">
                  <a:moveTo>
                    <a:pt x="96" y="51"/>
                  </a:moveTo>
                  <a:cubicBezTo>
                    <a:pt x="191" y="75"/>
                    <a:pt x="298" y="87"/>
                    <a:pt x="406" y="99"/>
                  </a:cubicBezTo>
                  <a:lnTo>
                    <a:pt x="382" y="7409"/>
                  </a:lnTo>
                  <a:cubicBezTo>
                    <a:pt x="275" y="7397"/>
                    <a:pt x="167" y="7373"/>
                    <a:pt x="72" y="7350"/>
                  </a:cubicBezTo>
                  <a:lnTo>
                    <a:pt x="96" y="51"/>
                  </a:lnTo>
                  <a:close/>
                  <a:moveTo>
                    <a:pt x="112" y="0"/>
                  </a:moveTo>
                  <a:cubicBezTo>
                    <a:pt x="84" y="0"/>
                    <a:pt x="55" y="1"/>
                    <a:pt x="25" y="4"/>
                  </a:cubicBezTo>
                  <a:cubicBezTo>
                    <a:pt x="25" y="4"/>
                    <a:pt x="1" y="7385"/>
                    <a:pt x="25" y="7409"/>
                  </a:cubicBezTo>
                  <a:cubicBezTo>
                    <a:pt x="156" y="7445"/>
                    <a:pt x="287" y="7469"/>
                    <a:pt x="418" y="7481"/>
                  </a:cubicBezTo>
                  <a:cubicBezTo>
                    <a:pt x="429" y="7481"/>
                    <a:pt x="441" y="7481"/>
                    <a:pt x="453" y="7445"/>
                  </a:cubicBezTo>
                  <a:cubicBezTo>
                    <a:pt x="453" y="7445"/>
                    <a:pt x="477" y="75"/>
                    <a:pt x="441" y="39"/>
                  </a:cubicBezTo>
                  <a:cubicBezTo>
                    <a:pt x="334" y="20"/>
                    <a:pt x="235" y="0"/>
                    <a:pt x="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03;p36"/>
            <p:cNvSpPr/>
            <p:nvPr/>
          </p:nvSpPr>
          <p:spPr>
            <a:xfrm>
              <a:off x="1938925" y="3007950"/>
              <a:ext cx="11325" cy="6850"/>
            </a:xfrm>
            <a:custGeom>
              <a:avLst/>
              <a:gdLst/>
              <a:ahLst/>
              <a:cxnLst/>
              <a:rect l="l" t="t" r="r" b="b"/>
              <a:pathLst>
                <a:path w="453" h="274" extrusionOk="0">
                  <a:moveTo>
                    <a:pt x="131" y="0"/>
                  </a:moveTo>
                  <a:lnTo>
                    <a:pt x="0" y="203"/>
                  </a:lnTo>
                  <a:cubicBezTo>
                    <a:pt x="119" y="226"/>
                    <a:pt x="250" y="250"/>
                    <a:pt x="381" y="274"/>
                  </a:cubicBezTo>
                  <a:lnTo>
                    <a:pt x="453" y="60"/>
                  </a:lnTo>
                  <a:cubicBezTo>
                    <a:pt x="346" y="48"/>
                    <a:pt x="238" y="24"/>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04;p36"/>
            <p:cNvSpPr/>
            <p:nvPr/>
          </p:nvSpPr>
          <p:spPr>
            <a:xfrm>
              <a:off x="1957975" y="3015075"/>
              <a:ext cx="10450" cy="184875"/>
            </a:xfrm>
            <a:custGeom>
              <a:avLst/>
              <a:gdLst/>
              <a:ahLst/>
              <a:cxnLst/>
              <a:rect l="l" t="t" r="r" b="b"/>
              <a:pathLst>
                <a:path w="418" h="7395" extrusionOk="0">
                  <a:moveTo>
                    <a:pt x="417" y="1"/>
                  </a:moveTo>
                  <a:cubicBezTo>
                    <a:pt x="286" y="13"/>
                    <a:pt x="155" y="13"/>
                    <a:pt x="24" y="13"/>
                  </a:cubicBezTo>
                  <a:lnTo>
                    <a:pt x="0" y="7395"/>
                  </a:lnTo>
                  <a:cubicBezTo>
                    <a:pt x="131" y="7395"/>
                    <a:pt x="274" y="7395"/>
                    <a:pt x="405" y="7383"/>
                  </a:cubicBezTo>
                  <a:lnTo>
                    <a:pt x="41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05;p36"/>
            <p:cNvSpPr/>
            <p:nvPr/>
          </p:nvSpPr>
          <p:spPr>
            <a:xfrm>
              <a:off x="1957075" y="3014200"/>
              <a:ext cx="12225" cy="186650"/>
            </a:xfrm>
            <a:custGeom>
              <a:avLst/>
              <a:gdLst/>
              <a:ahLst/>
              <a:cxnLst/>
              <a:rect l="l" t="t" r="r" b="b"/>
              <a:pathLst>
                <a:path w="489" h="7466" extrusionOk="0">
                  <a:moveTo>
                    <a:pt x="417" y="72"/>
                  </a:moveTo>
                  <a:lnTo>
                    <a:pt x="405" y="7382"/>
                  </a:lnTo>
                  <a:cubicBezTo>
                    <a:pt x="286" y="7394"/>
                    <a:pt x="179" y="7394"/>
                    <a:pt x="72" y="7394"/>
                  </a:cubicBezTo>
                  <a:lnTo>
                    <a:pt x="96" y="83"/>
                  </a:lnTo>
                  <a:cubicBezTo>
                    <a:pt x="203" y="83"/>
                    <a:pt x="310" y="83"/>
                    <a:pt x="417" y="72"/>
                  </a:cubicBezTo>
                  <a:close/>
                  <a:moveTo>
                    <a:pt x="453" y="0"/>
                  </a:moveTo>
                  <a:cubicBezTo>
                    <a:pt x="322" y="12"/>
                    <a:pt x="191" y="12"/>
                    <a:pt x="24" y="48"/>
                  </a:cubicBezTo>
                  <a:cubicBezTo>
                    <a:pt x="24" y="48"/>
                    <a:pt x="1" y="7430"/>
                    <a:pt x="36" y="7465"/>
                  </a:cubicBezTo>
                  <a:lnTo>
                    <a:pt x="132" y="7465"/>
                  </a:lnTo>
                  <a:cubicBezTo>
                    <a:pt x="239" y="7465"/>
                    <a:pt x="334" y="7453"/>
                    <a:pt x="477" y="7418"/>
                  </a:cubicBezTo>
                  <a:cubicBezTo>
                    <a:pt x="477" y="7418"/>
                    <a:pt x="489" y="3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06;p36"/>
            <p:cNvSpPr/>
            <p:nvPr/>
          </p:nvSpPr>
          <p:spPr>
            <a:xfrm>
              <a:off x="1958575" y="3009725"/>
              <a:ext cx="9850" cy="5675"/>
            </a:xfrm>
            <a:custGeom>
              <a:avLst/>
              <a:gdLst/>
              <a:ahLst/>
              <a:cxnLst/>
              <a:rect l="l" t="t" r="r" b="b"/>
              <a:pathLst>
                <a:path w="394" h="227" extrusionOk="0">
                  <a:moveTo>
                    <a:pt x="345" y="1"/>
                  </a:moveTo>
                  <a:cubicBezTo>
                    <a:pt x="238" y="12"/>
                    <a:pt x="119" y="12"/>
                    <a:pt x="12" y="12"/>
                  </a:cubicBezTo>
                  <a:lnTo>
                    <a:pt x="0" y="227"/>
                  </a:lnTo>
                  <a:cubicBezTo>
                    <a:pt x="131" y="227"/>
                    <a:pt x="262" y="227"/>
                    <a:pt x="393" y="215"/>
                  </a:cubicBezTo>
                  <a:lnTo>
                    <a:pt x="3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07;p36"/>
            <p:cNvSpPr/>
            <p:nvPr/>
          </p:nvSpPr>
          <p:spPr>
            <a:xfrm>
              <a:off x="1892200" y="2948400"/>
              <a:ext cx="136625" cy="78025"/>
            </a:xfrm>
            <a:custGeom>
              <a:avLst/>
              <a:gdLst/>
              <a:ahLst/>
              <a:cxnLst/>
              <a:rect l="l" t="t" r="r" b="b"/>
              <a:pathLst>
                <a:path w="5465" h="3121" extrusionOk="0">
                  <a:moveTo>
                    <a:pt x="12" y="1"/>
                  </a:moveTo>
                  <a:lnTo>
                    <a:pt x="0" y="1525"/>
                  </a:lnTo>
                  <a:cubicBezTo>
                    <a:pt x="0" y="1942"/>
                    <a:pt x="274" y="2346"/>
                    <a:pt x="810" y="2656"/>
                  </a:cubicBezTo>
                  <a:cubicBezTo>
                    <a:pt x="1345" y="2966"/>
                    <a:pt x="2045" y="3120"/>
                    <a:pt x="2743" y="3120"/>
                  </a:cubicBezTo>
                  <a:cubicBezTo>
                    <a:pt x="3441" y="3120"/>
                    <a:pt x="4137" y="2966"/>
                    <a:pt x="4667" y="2656"/>
                  </a:cubicBezTo>
                  <a:cubicBezTo>
                    <a:pt x="5203" y="2346"/>
                    <a:pt x="5465" y="1942"/>
                    <a:pt x="5465" y="1549"/>
                  </a:cubicBezTo>
                  <a:lnTo>
                    <a:pt x="5465" y="13"/>
                  </a:lnTo>
                  <a:cubicBezTo>
                    <a:pt x="5465" y="418"/>
                    <a:pt x="5203" y="822"/>
                    <a:pt x="4679" y="1120"/>
                  </a:cubicBezTo>
                  <a:cubicBezTo>
                    <a:pt x="4143" y="1430"/>
                    <a:pt x="3444" y="1584"/>
                    <a:pt x="2744" y="1584"/>
                  </a:cubicBezTo>
                  <a:cubicBezTo>
                    <a:pt x="2045" y="1584"/>
                    <a:pt x="1345" y="1430"/>
                    <a:pt x="810" y="1120"/>
                  </a:cubicBezTo>
                  <a:cubicBezTo>
                    <a:pt x="274" y="810"/>
                    <a:pt x="12"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8;p36"/>
            <p:cNvSpPr/>
            <p:nvPr/>
          </p:nvSpPr>
          <p:spPr>
            <a:xfrm>
              <a:off x="1891300" y="2948400"/>
              <a:ext cx="138425" cy="78900"/>
            </a:xfrm>
            <a:custGeom>
              <a:avLst/>
              <a:gdLst/>
              <a:ahLst/>
              <a:cxnLst/>
              <a:rect l="l" t="t" r="r" b="b"/>
              <a:pathLst>
                <a:path w="5537" h="3156" extrusionOk="0">
                  <a:moveTo>
                    <a:pt x="84" y="370"/>
                  </a:moveTo>
                  <a:cubicBezTo>
                    <a:pt x="191" y="668"/>
                    <a:pt x="453" y="941"/>
                    <a:pt x="834" y="1156"/>
                  </a:cubicBezTo>
                  <a:cubicBezTo>
                    <a:pt x="1370" y="1465"/>
                    <a:pt x="2075" y="1620"/>
                    <a:pt x="2780" y="1620"/>
                  </a:cubicBezTo>
                  <a:cubicBezTo>
                    <a:pt x="3486" y="1620"/>
                    <a:pt x="4191" y="1465"/>
                    <a:pt x="4727" y="1156"/>
                  </a:cubicBezTo>
                  <a:cubicBezTo>
                    <a:pt x="5096" y="941"/>
                    <a:pt x="5346" y="668"/>
                    <a:pt x="5465" y="382"/>
                  </a:cubicBezTo>
                  <a:lnTo>
                    <a:pt x="5465" y="1549"/>
                  </a:lnTo>
                  <a:cubicBezTo>
                    <a:pt x="5465" y="1953"/>
                    <a:pt x="5191" y="2334"/>
                    <a:pt x="4691" y="2620"/>
                  </a:cubicBezTo>
                  <a:cubicBezTo>
                    <a:pt x="4162" y="2930"/>
                    <a:pt x="3468" y="3085"/>
                    <a:pt x="2774" y="3085"/>
                  </a:cubicBezTo>
                  <a:cubicBezTo>
                    <a:pt x="2081" y="3085"/>
                    <a:pt x="1387" y="2930"/>
                    <a:pt x="858" y="2620"/>
                  </a:cubicBezTo>
                  <a:cubicBezTo>
                    <a:pt x="358" y="2334"/>
                    <a:pt x="72" y="1942"/>
                    <a:pt x="72" y="1525"/>
                  </a:cubicBezTo>
                  <a:lnTo>
                    <a:pt x="84" y="370"/>
                  </a:lnTo>
                  <a:close/>
                  <a:moveTo>
                    <a:pt x="12" y="1"/>
                  </a:moveTo>
                  <a:lnTo>
                    <a:pt x="0" y="1525"/>
                  </a:lnTo>
                  <a:cubicBezTo>
                    <a:pt x="0" y="1965"/>
                    <a:pt x="298" y="2382"/>
                    <a:pt x="834" y="2680"/>
                  </a:cubicBezTo>
                  <a:cubicBezTo>
                    <a:pt x="1370" y="3001"/>
                    <a:pt x="2072" y="3156"/>
                    <a:pt x="2774" y="3156"/>
                  </a:cubicBezTo>
                  <a:cubicBezTo>
                    <a:pt x="3489" y="3156"/>
                    <a:pt x="4191" y="3001"/>
                    <a:pt x="4727" y="2680"/>
                  </a:cubicBezTo>
                  <a:cubicBezTo>
                    <a:pt x="5251" y="2382"/>
                    <a:pt x="5537" y="1977"/>
                    <a:pt x="5537" y="1549"/>
                  </a:cubicBezTo>
                  <a:cubicBezTo>
                    <a:pt x="5537" y="1549"/>
                    <a:pt x="5537" y="13"/>
                    <a:pt x="5465" y="13"/>
                  </a:cubicBezTo>
                  <a:cubicBezTo>
                    <a:pt x="5465" y="418"/>
                    <a:pt x="5191" y="799"/>
                    <a:pt x="4691" y="1096"/>
                  </a:cubicBezTo>
                  <a:cubicBezTo>
                    <a:pt x="4168" y="1400"/>
                    <a:pt x="3477" y="1552"/>
                    <a:pt x="2785" y="1552"/>
                  </a:cubicBezTo>
                  <a:cubicBezTo>
                    <a:pt x="2093" y="1552"/>
                    <a:pt x="1399" y="1400"/>
                    <a:pt x="869" y="1096"/>
                  </a:cubicBezTo>
                  <a:cubicBezTo>
                    <a:pt x="358" y="799"/>
                    <a:pt x="84" y="406"/>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9;p36"/>
            <p:cNvSpPr/>
            <p:nvPr/>
          </p:nvSpPr>
          <p:spPr>
            <a:xfrm>
              <a:off x="1885650" y="2909125"/>
              <a:ext cx="150025" cy="78900"/>
            </a:xfrm>
            <a:custGeom>
              <a:avLst/>
              <a:gdLst/>
              <a:ahLst/>
              <a:cxnLst/>
              <a:rect l="l" t="t" r="r" b="b"/>
              <a:pathLst>
                <a:path w="6001" h="3156" extrusionOk="0">
                  <a:moveTo>
                    <a:pt x="2995" y="0"/>
                  </a:moveTo>
                  <a:cubicBezTo>
                    <a:pt x="2295" y="0"/>
                    <a:pt x="1596" y="155"/>
                    <a:pt x="1060" y="465"/>
                  </a:cubicBezTo>
                  <a:cubicBezTo>
                    <a:pt x="0" y="1072"/>
                    <a:pt x="12" y="2084"/>
                    <a:pt x="1072" y="2691"/>
                  </a:cubicBezTo>
                  <a:cubicBezTo>
                    <a:pt x="1607" y="3001"/>
                    <a:pt x="2307" y="3155"/>
                    <a:pt x="3006" y="3155"/>
                  </a:cubicBezTo>
                  <a:cubicBezTo>
                    <a:pt x="3706" y="3155"/>
                    <a:pt x="4405" y="3001"/>
                    <a:pt x="4941" y="2691"/>
                  </a:cubicBezTo>
                  <a:cubicBezTo>
                    <a:pt x="6001" y="2084"/>
                    <a:pt x="5989" y="1072"/>
                    <a:pt x="4929" y="465"/>
                  </a:cubicBezTo>
                  <a:cubicBezTo>
                    <a:pt x="4394" y="155"/>
                    <a:pt x="3694" y="0"/>
                    <a:pt x="2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10;p36"/>
            <p:cNvSpPr/>
            <p:nvPr/>
          </p:nvSpPr>
          <p:spPr>
            <a:xfrm>
              <a:off x="1891600" y="2908225"/>
              <a:ext cx="138125" cy="80700"/>
            </a:xfrm>
            <a:custGeom>
              <a:avLst/>
              <a:gdLst/>
              <a:ahLst/>
              <a:cxnLst/>
              <a:rect l="l" t="t" r="r" b="b"/>
              <a:pathLst>
                <a:path w="5525" h="3228" extrusionOk="0">
                  <a:moveTo>
                    <a:pt x="2751" y="72"/>
                  </a:moveTo>
                  <a:cubicBezTo>
                    <a:pt x="3441" y="72"/>
                    <a:pt x="4144" y="227"/>
                    <a:pt x="4667" y="524"/>
                  </a:cubicBezTo>
                  <a:cubicBezTo>
                    <a:pt x="5179" y="822"/>
                    <a:pt x="5453" y="1203"/>
                    <a:pt x="5453" y="1620"/>
                  </a:cubicBezTo>
                  <a:cubicBezTo>
                    <a:pt x="5453" y="2025"/>
                    <a:pt x="5179" y="2406"/>
                    <a:pt x="4679" y="2703"/>
                  </a:cubicBezTo>
                  <a:cubicBezTo>
                    <a:pt x="4156" y="3007"/>
                    <a:pt x="3465" y="3159"/>
                    <a:pt x="2773" y="3159"/>
                  </a:cubicBezTo>
                  <a:cubicBezTo>
                    <a:pt x="2081" y="3159"/>
                    <a:pt x="1387" y="3007"/>
                    <a:pt x="857" y="2703"/>
                  </a:cubicBezTo>
                  <a:cubicBezTo>
                    <a:pt x="346" y="2406"/>
                    <a:pt x="72" y="2025"/>
                    <a:pt x="72" y="1608"/>
                  </a:cubicBezTo>
                  <a:cubicBezTo>
                    <a:pt x="72" y="1203"/>
                    <a:pt x="346" y="822"/>
                    <a:pt x="846" y="524"/>
                  </a:cubicBezTo>
                  <a:cubicBezTo>
                    <a:pt x="1369" y="215"/>
                    <a:pt x="2060" y="72"/>
                    <a:pt x="2751" y="72"/>
                  </a:cubicBezTo>
                  <a:close/>
                  <a:moveTo>
                    <a:pt x="2752" y="1"/>
                  </a:moveTo>
                  <a:cubicBezTo>
                    <a:pt x="2048" y="1"/>
                    <a:pt x="1346" y="155"/>
                    <a:pt x="810" y="465"/>
                  </a:cubicBezTo>
                  <a:cubicBezTo>
                    <a:pt x="286" y="774"/>
                    <a:pt x="0" y="1179"/>
                    <a:pt x="0" y="1608"/>
                  </a:cubicBezTo>
                  <a:cubicBezTo>
                    <a:pt x="0" y="2048"/>
                    <a:pt x="286" y="2453"/>
                    <a:pt x="822" y="2763"/>
                  </a:cubicBezTo>
                  <a:cubicBezTo>
                    <a:pt x="1358" y="3072"/>
                    <a:pt x="2060" y="3227"/>
                    <a:pt x="2774" y="3227"/>
                  </a:cubicBezTo>
                  <a:cubicBezTo>
                    <a:pt x="3477" y="3227"/>
                    <a:pt x="4179" y="3072"/>
                    <a:pt x="4715" y="2763"/>
                  </a:cubicBezTo>
                  <a:cubicBezTo>
                    <a:pt x="5239" y="2453"/>
                    <a:pt x="5525" y="2048"/>
                    <a:pt x="5525" y="1620"/>
                  </a:cubicBezTo>
                  <a:cubicBezTo>
                    <a:pt x="5525" y="1179"/>
                    <a:pt x="5239" y="774"/>
                    <a:pt x="4703" y="465"/>
                  </a:cubicBezTo>
                  <a:cubicBezTo>
                    <a:pt x="4161" y="155"/>
                    <a:pt x="3456" y="1"/>
                    <a:pt x="27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11;p36"/>
            <p:cNvSpPr/>
            <p:nvPr/>
          </p:nvSpPr>
          <p:spPr>
            <a:xfrm>
              <a:off x="1947550" y="2167950"/>
              <a:ext cx="1525" cy="301550"/>
            </a:xfrm>
            <a:custGeom>
              <a:avLst/>
              <a:gdLst/>
              <a:ahLst/>
              <a:cxnLst/>
              <a:rect l="l" t="t" r="r" b="b"/>
              <a:pathLst>
                <a:path w="61" h="12062" extrusionOk="0">
                  <a:moveTo>
                    <a:pt x="24" y="1"/>
                  </a:moveTo>
                  <a:lnTo>
                    <a:pt x="1" y="11716"/>
                  </a:lnTo>
                  <a:lnTo>
                    <a:pt x="24" y="12062"/>
                  </a:lnTo>
                  <a:lnTo>
                    <a:pt x="60" y="346"/>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12;p36"/>
            <p:cNvSpPr/>
            <p:nvPr/>
          </p:nvSpPr>
          <p:spPr>
            <a:xfrm>
              <a:off x="1946650" y="2167950"/>
              <a:ext cx="3300" cy="302450"/>
            </a:xfrm>
            <a:custGeom>
              <a:avLst/>
              <a:gdLst/>
              <a:ahLst/>
              <a:cxnLst/>
              <a:rect l="l" t="t" r="r" b="b"/>
              <a:pathLst>
                <a:path w="132" h="12098" extrusionOk="0">
                  <a:moveTo>
                    <a:pt x="28" y="0"/>
                  </a:moveTo>
                  <a:cubicBezTo>
                    <a:pt x="27" y="0"/>
                    <a:pt x="26" y="1"/>
                    <a:pt x="25" y="1"/>
                  </a:cubicBezTo>
                  <a:lnTo>
                    <a:pt x="1" y="11716"/>
                  </a:lnTo>
                  <a:cubicBezTo>
                    <a:pt x="1" y="11716"/>
                    <a:pt x="25" y="12062"/>
                    <a:pt x="60" y="12097"/>
                  </a:cubicBezTo>
                  <a:cubicBezTo>
                    <a:pt x="60" y="12097"/>
                    <a:pt x="60" y="12097"/>
                    <a:pt x="96" y="12062"/>
                  </a:cubicBezTo>
                  <a:cubicBezTo>
                    <a:pt x="96" y="12062"/>
                    <a:pt x="132" y="346"/>
                    <a:pt x="132" y="334"/>
                  </a:cubicBezTo>
                  <a:cubicBezTo>
                    <a:pt x="132" y="334"/>
                    <a:pt x="97"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13;p36"/>
            <p:cNvSpPr/>
            <p:nvPr/>
          </p:nvSpPr>
          <p:spPr>
            <a:xfrm>
              <a:off x="1948150" y="2176300"/>
              <a:ext cx="15500" cy="293200"/>
            </a:xfrm>
            <a:custGeom>
              <a:avLst/>
              <a:gdLst/>
              <a:ahLst/>
              <a:cxnLst/>
              <a:rect l="l" t="t" r="r" b="b"/>
              <a:pathLst>
                <a:path w="620" h="11728" extrusionOk="0">
                  <a:moveTo>
                    <a:pt x="620" y="0"/>
                  </a:moveTo>
                  <a:cubicBezTo>
                    <a:pt x="429" y="0"/>
                    <a:pt x="227" y="0"/>
                    <a:pt x="36" y="12"/>
                  </a:cubicBezTo>
                  <a:lnTo>
                    <a:pt x="0" y="11728"/>
                  </a:lnTo>
                  <a:cubicBezTo>
                    <a:pt x="203" y="11716"/>
                    <a:pt x="393" y="11716"/>
                    <a:pt x="584" y="11716"/>
                  </a:cubicBezTo>
                  <a:lnTo>
                    <a:pt x="6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14;p36"/>
            <p:cNvSpPr/>
            <p:nvPr/>
          </p:nvSpPr>
          <p:spPr>
            <a:xfrm>
              <a:off x="1947250" y="2175400"/>
              <a:ext cx="17300" cy="295000"/>
            </a:xfrm>
            <a:custGeom>
              <a:avLst/>
              <a:gdLst/>
              <a:ahLst/>
              <a:cxnLst/>
              <a:rect l="l" t="t" r="r" b="b"/>
              <a:pathLst>
                <a:path w="692" h="11800" extrusionOk="0">
                  <a:moveTo>
                    <a:pt x="620" y="72"/>
                  </a:moveTo>
                  <a:lnTo>
                    <a:pt x="584" y="11716"/>
                  </a:lnTo>
                  <a:cubicBezTo>
                    <a:pt x="417" y="11716"/>
                    <a:pt x="239" y="11716"/>
                    <a:pt x="72" y="11728"/>
                  </a:cubicBezTo>
                  <a:lnTo>
                    <a:pt x="108" y="72"/>
                  </a:lnTo>
                  <a:close/>
                  <a:moveTo>
                    <a:pt x="656" y="0"/>
                  </a:moveTo>
                  <a:cubicBezTo>
                    <a:pt x="465" y="0"/>
                    <a:pt x="263" y="0"/>
                    <a:pt x="36" y="48"/>
                  </a:cubicBezTo>
                  <a:cubicBezTo>
                    <a:pt x="36" y="48"/>
                    <a:pt x="1" y="11764"/>
                    <a:pt x="36" y="11799"/>
                  </a:cubicBezTo>
                  <a:cubicBezTo>
                    <a:pt x="227" y="11788"/>
                    <a:pt x="429" y="11788"/>
                    <a:pt x="656" y="11752"/>
                  </a:cubicBezTo>
                  <a:cubicBezTo>
                    <a:pt x="656" y="11752"/>
                    <a:pt x="691" y="36"/>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15;p36"/>
            <p:cNvSpPr/>
            <p:nvPr/>
          </p:nvSpPr>
          <p:spPr>
            <a:xfrm>
              <a:off x="1977325" y="2176600"/>
              <a:ext cx="15200" cy="294100"/>
            </a:xfrm>
            <a:custGeom>
              <a:avLst/>
              <a:gdLst/>
              <a:ahLst/>
              <a:cxnLst/>
              <a:rect l="l" t="t" r="r" b="b"/>
              <a:pathLst>
                <a:path w="608" h="11764" extrusionOk="0">
                  <a:moveTo>
                    <a:pt x="36" y="0"/>
                  </a:moveTo>
                  <a:lnTo>
                    <a:pt x="0" y="11728"/>
                  </a:lnTo>
                  <a:cubicBezTo>
                    <a:pt x="191" y="11728"/>
                    <a:pt x="393" y="11751"/>
                    <a:pt x="584" y="11763"/>
                  </a:cubicBezTo>
                  <a:lnTo>
                    <a:pt x="607" y="48"/>
                  </a:lnTo>
                  <a:cubicBezTo>
                    <a:pt x="417" y="24"/>
                    <a:pt x="226"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16;p36"/>
            <p:cNvSpPr/>
            <p:nvPr/>
          </p:nvSpPr>
          <p:spPr>
            <a:xfrm>
              <a:off x="1976425" y="2176275"/>
              <a:ext cx="17000" cy="295325"/>
            </a:xfrm>
            <a:custGeom>
              <a:avLst/>
              <a:gdLst/>
              <a:ahLst/>
              <a:cxnLst/>
              <a:rect l="l" t="t" r="r" b="b"/>
              <a:pathLst>
                <a:path w="680" h="11813" extrusionOk="0">
                  <a:moveTo>
                    <a:pt x="108" y="61"/>
                  </a:moveTo>
                  <a:cubicBezTo>
                    <a:pt x="274" y="61"/>
                    <a:pt x="453" y="73"/>
                    <a:pt x="608" y="84"/>
                  </a:cubicBezTo>
                  <a:lnTo>
                    <a:pt x="584" y="11741"/>
                  </a:lnTo>
                  <a:cubicBezTo>
                    <a:pt x="417" y="11729"/>
                    <a:pt x="251" y="11717"/>
                    <a:pt x="72" y="11705"/>
                  </a:cubicBezTo>
                  <a:lnTo>
                    <a:pt x="108" y="61"/>
                  </a:lnTo>
                  <a:close/>
                  <a:moveTo>
                    <a:pt x="291" y="0"/>
                  </a:moveTo>
                  <a:cubicBezTo>
                    <a:pt x="211" y="0"/>
                    <a:pt x="127" y="4"/>
                    <a:pt x="36" y="13"/>
                  </a:cubicBezTo>
                  <a:cubicBezTo>
                    <a:pt x="36" y="13"/>
                    <a:pt x="1" y="11741"/>
                    <a:pt x="36" y="11776"/>
                  </a:cubicBezTo>
                  <a:cubicBezTo>
                    <a:pt x="239" y="11776"/>
                    <a:pt x="429" y="11800"/>
                    <a:pt x="620" y="11812"/>
                  </a:cubicBezTo>
                  <a:cubicBezTo>
                    <a:pt x="620" y="11812"/>
                    <a:pt x="632" y="11812"/>
                    <a:pt x="655" y="11776"/>
                  </a:cubicBezTo>
                  <a:cubicBezTo>
                    <a:pt x="655" y="11776"/>
                    <a:pt x="679" y="61"/>
                    <a:pt x="655" y="25"/>
                  </a:cubicBezTo>
                  <a:cubicBezTo>
                    <a:pt x="538" y="10"/>
                    <a:pt x="420" y="0"/>
                    <a:pt x="2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17;p36"/>
            <p:cNvSpPr/>
            <p:nvPr/>
          </p:nvSpPr>
          <p:spPr>
            <a:xfrm>
              <a:off x="1991900" y="2169150"/>
              <a:ext cx="3000" cy="301550"/>
            </a:xfrm>
            <a:custGeom>
              <a:avLst/>
              <a:gdLst/>
              <a:ahLst/>
              <a:cxnLst/>
              <a:rect l="l" t="t" r="r" b="b"/>
              <a:pathLst>
                <a:path w="120" h="12062" extrusionOk="0">
                  <a:moveTo>
                    <a:pt x="120" y="0"/>
                  </a:moveTo>
                  <a:lnTo>
                    <a:pt x="24" y="346"/>
                  </a:lnTo>
                  <a:lnTo>
                    <a:pt x="1" y="12061"/>
                  </a:lnTo>
                  <a:lnTo>
                    <a:pt x="84" y="11716"/>
                  </a:ln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8;p36"/>
            <p:cNvSpPr/>
            <p:nvPr/>
          </p:nvSpPr>
          <p:spPr>
            <a:xfrm>
              <a:off x="1991000" y="2168850"/>
              <a:ext cx="4800" cy="302750"/>
            </a:xfrm>
            <a:custGeom>
              <a:avLst/>
              <a:gdLst/>
              <a:ahLst/>
              <a:cxnLst/>
              <a:rect l="l" t="t" r="r" b="b"/>
              <a:pathLst>
                <a:path w="192" h="12110" extrusionOk="0">
                  <a:moveTo>
                    <a:pt x="120" y="298"/>
                  </a:moveTo>
                  <a:cubicBezTo>
                    <a:pt x="120" y="299"/>
                    <a:pt x="84" y="11728"/>
                    <a:pt x="72" y="11788"/>
                  </a:cubicBezTo>
                  <a:lnTo>
                    <a:pt x="96" y="358"/>
                  </a:lnTo>
                  <a:lnTo>
                    <a:pt x="120" y="298"/>
                  </a:lnTo>
                  <a:close/>
                  <a:moveTo>
                    <a:pt x="120" y="0"/>
                  </a:moveTo>
                  <a:cubicBezTo>
                    <a:pt x="120" y="0"/>
                    <a:pt x="37" y="346"/>
                    <a:pt x="25" y="358"/>
                  </a:cubicBezTo>
                  <a:cubicBezTo>
                    <a:pt x="25" y="358"/>
                    <a:pt x="1" y="12073"/>
                    <a:pt x="37" y="12109"/>
                  </a:cubicBezTo>
                  <a:cubicBezTo>
                    <a:pt x="49" y="12109"/>
                    <a:pt x="60" y="12097"/>
                    <a:pt x="72" y="12085"/>
                  </a:cubicBezTo>
                  <a:cubicBezTo>
                    <a:pt x="72" y="12085"/>
                    <a:pt x="156" y="11740"/>
                    <a:pt x="156" y="11728"/>
                  </a:cubicBezTo>
                  <a:cubicBezTo>
                    <a:pt x="156" y="11728"/>
                    <a:pt x="191" y="12"/>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9;p36"/>
            <p:cNvSpPr/>
            <p:nvPr/>
          </p:nvSpPr>
          <p:spPr>
            <a:xfrm>
              <a:off x="1978200" y="2167950"/>
              <a:ext cx="16700" cy="9850"/>
            </a:xfrm>
            <a:custGeom>
              <a:avLst/>
              <a:gdLst/>
              <a:ahLst/>
              <a:cxnLst/>
              <a:rect l="l" t="t" r="r" b="b"/>
              <a:pathLst>
                <a:path w="668" h="394" extrusionOk="0">
                  <a:moveTo>
                    <a:pt x="49" y="1"/>
                  </a:moveTo>
                  <a:lnTo>
                    <a:pt x="1" y="346"/>
                  </a:lnTo>
                  <a:cubicBezTo>
                    <a:pt x="191" y="358"/>
                    <a:pt x="382" y="370"/>
                    <a:pt x="572" y="394"/>
                  </a:cubicBezTo>
                  <a:lnTo>
                    <a:pt x="668" y="48"/>
                  </a:lnTo>
                  <a:cubicBezTo>
                    <a:pt x="453" y="25"/>
                    <a:pt x="251" y="13"/>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20;p36"/>
            <p:cNvSpPr/>
            <p:nvPr/>
          </p:nvSpPr>
          <p:spPr>
            <a:xfrm>
              <a:off x="2006200" y="2179275"/>
              <a:ext cx="14900" cy="295000"/>
            </a:xfrm>
            <a:custGeom>
              <a:avLst/>
              <a:gdLst/>
              <a:ahLst/>
              <a:cxnLst/>
              <a:rect l="l" t="t" r="r" b="b"/>
              <a:pathLst>
                <a:path w="596" h="11800" extrusionOk="0">
                  <a:moveTo>
                    <a:pt x="36" y="0"/>
                  </a:moveTo>
                  <a:lnTo>
                    <a:pt x="0" y="11716"/>
                  </a:lnTo>
                  <a:cubicBezTo>
                    <a:pt x="191" y="11740"/>
                    <a:pt x="381" y="11764"/>
                    <a:pt x="560" y="11799"/>
                  </a:cubicBezTo>
                  <a:lnTo>
                    <a:pt x="595" y="84"/>
                  </a:lnTo>
                  <a:cubicBezTo>
                    <a:pt x="405" y="48"/>
                    <a:pt x="214"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21;p36"/>
            <p:cNvSpPr/>
            <p:nvPr/>
          </p:nvSpPr>
          <p:spPr>
            <a:xfrm>
              <a:off x="2005300" y="2179200"/>
              <a:ext cx="16700" cy="295950"/>
            </a:xfrm>
            <a:custGeom>
              <a:avLst/>
              <a:gdLst/>
              <a:ahLst/>
              <a:cxnLst/>
              <a:rect l="l" t="t" r="r" b="b"/>
              <a:pathLst>
                <a:path w="668" h="11838" extrusionOk="0">
                  <a:moveTo>
                    <a:pt x="108" y="39"/>
                  </a:moveTo>
                  <a:cubicBezTo>
                    <a:pt x="262" y="63"/>
                    <a:pt x="429" y="87"/>
                    <a:pt x="596" y="110"/>
                  </a:cubicBezTo>
                  <a:lnTo>
                    <a:pt x="560" y="11755"/>
                  </a:lnTo>
                  <a:cubicBezTo>
                    <a:pt x="393" y="11731"/>
                    <a:pt x="227" y="11707"/>
                    <a:pt x="72" y="11683"/>
                  </a:cubicBezTo>
                  <a:lnTo>
                    <a:pt x="108" y="39"/>
                  </a:lnTo>
                  <a:close/>
                  <a:moveTo>
                    <a:pt x="153" y="0"/>
                  </a:moveTo>
                  <a:cubicBezTo>
                    <a:pt x="115" y="0"/>
                    <a:pt x="76" y="1"/>
                    <a:pt x="36" y="3"/>
                  </a:cubicBezTo>
                  <a:cubicBezTo>
                    <a:pt x="36" y="3"/>
                    <a:pt x="0" y="11719"/>
                    <a:pt x="24" y="11755"/>
                  </a:cubicBezTo>
                  <a:cubicBezTo>
                    <a:pt x="215" y="11778"/>
                    <a:pt x="405" y="11802"/>
                    <a:pt x="596" y="11838"/>
                  </a:cubicBezTo>
                  <a:cubicBezTo>
                    <a:pt x="608" y="11838"/>
                    <a:pt x="620" y="11838"/>
                    <a:pt x="631" y="11802"/>
                  </a:cubicBezTo>
                  <a:cubicBezTo>
                    <a:pt x="631" y="11802"/>
                    <a:pt x="667" y="87"/>
                    <a:pt x="643" y="51"/>
                  </a:cubicBezTo>
                  <a:cubicBezTo>
                    <a:pt x="487" y="21"/>
                    <a:pt x="330" y="0"/>
                    <a:pt x="1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22;p36"/>
            <p:cNvSpPr/>
            <p:nvPr/>
          </p:nvSpPr>
          <p:spPr>
            <a:xfrm>
              <a:off x="2020175" y="2173025"/>
              <a:ext cx="5100" cy="301250"/>
            </a:xfrm>
            <a:custGeom>
              <a:avLst/>
              <a:gdLst/>
              <a:ahLst/>
              <a:cxnLst/>
              <a:rect l="l" t="t" r="r" b="b"/>
              <a:pathLst>
                <a:path w="204" h="12050" extrusionOk="0">
                  <a:moveTo>
                    <a:pt x="203" y="0"/>
                  </a:moveTo>
                  <a:lnTo>
                    <a:pt x="36" y="334"/>
                  </a:lnTo>
                  <a:lnTo>
                    <a:pt x="1" y="12049"/>
                  </a:lnTo>
                  <a:lnTo>
                    <a:pt x="167" y="11716"/>
                  </a:ln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23;p36"/>
            <p:cNvSpPr/>
            <p:nvPr/>
          </p:nvSpPr>
          <p:spPr>
            <a:xfrm>
              <a:off x="2019300" y="2172725"/>
              <a:ext cx="6850" cy="302425"/>
            </a:xfrm>
            <a:custGeom>
              <a:avLst/>
              <a:gdLst/>
              <a:ahLst/>
              <a:cxnLst/>
              <a:rect l="l" t="t" r="r" b="b"/>
              <a:pathLst>
                <a:path w="274" h="12097" extrusionOk="0">
                  <a:moveTo>
                    <a:pt x="202" y="167"/>
                  </a:moveTo>
                  <a:lnTo>
                    <a:pt x="167" y="11716"/>
                  </a:lnTo>
                  <a:lnTo>
                    <a:pt x="71" y="11906"/>
                  </a:lnTo>
                  <a:lnTo>
                    <a:pt x="71" y="11906"/>
                  </a:lnTo>
                  <a:lnTo>
                    <a:pt x="107" y="346"/>
                  </a:lnTo>
                  <a:lnTo>
                    <a:pt x="202" y="167"/>
                  </a:lnTo>
                  <a:close/>
                  <a:moveTo>
                    <a:pt x="202" y="0"/>
                  </a:moveTo>
                  <a:cubicBezTo>
                    <a:pt x="202" y="0"/>
                    <a:pt x="36" y="322"/>
                    <a:pt x="36" y="346"/>
                  </a:cubicBezTo>
                  <a:cubicBezTo>
                    <a:pt x="36" y="346"/>
                    <a:pt x="0" y="12061"/>
                    <a:pt x="36" y="12097"/>
                  </a:cubicBezTo>
                  <a:cubicBezTo>
                    <a:pt x="48" y="12097"/>
                    <a:pt x="60" y="12085"/>
                    <a:pt x="71" y="12073"/>
                  </a:cubicBezTo>
                  <a:cubicBezTo>
                    <a:pt x="71" y="12073"/>
                    <a:pt x="238" y="11740"/>
                    <a:pt x="238" y="11728"/>
                  </a:cubicBezTo>
                  <a:cubicBezTo>
                    <a:pt x="238" y="11728"/>
                    <a:pt x="274" y="12"/>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4;p36"/>
            <p:cNvSpPr/>
            <p:nvPr/>
          </p:nvSpPr>
          <p:spPr>
            <a:xfrm>
              <a:off x="2007075" y="2170625"/>
              <a:ext cx="18200" cy="10750"/>
            </a:xfrm>
            <a:custGeom>
              <a:avLst/>
              <a:gdLst/>
              <a:ahLst/>
              <a:cxnLst/>
              <a:rect l="l" t="t" r="r" b="b"/>
              <a:pathLst>
                <a:path w="728" h="430" extrusionOk="0">
                  <a:moveTo>
                    <a:pt x="120" y="1"/>
                  </a:moveTo>
                  <a:lnTo>
                    <a:pt x="1" y="346"/>
                  </a:lnTo>
                  <a:cubicBezTo>
                    <a:pt x="179" y="370"/>
                    <a:pt x="370" y="394"/>
                    <a:pt x="560" y="430"/>
                  </a:cubicBezTo>
                  <a:lnTo>
                    <a:pt x="727" y="96"/>
                  </a:lnTo>
                  <a:cubicBezTo>
                    <a:pt x="525" y="60"/>
                    <a:pt x="322" y="37"/>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5;p36"/>
            <p:cNvSpPr/>
            <p:nvPr/>
          </p:nvSpPr>
          <p:spPr>
            <a:xfrm>
              <a:off x="2034175" y="2184025"/>
              <a:ext cx="14300" cy="295900"/>
            </a:xfrm>
            <a:custGeom>
              <a:avLst/>
              <a:gdLst/>
              <a:ahLst/>
              <a:cxnLst/>
              <a:rect l="l" t="t" r="r" b="b"/>
              <a:pathLst>
                <a:path w="572" h="11836" extrusionOk="0">
                  <a:moveTo>
                    <a:pt x="24" y="1"/>
                  </a:moveTo>
                  <a:lnTo>
                    <a:pt x="0" y="11716"/>
                  </a:lnTo>
                  <a:cubicBezTo>
                    <a:pt x="179" y="11752"/>
                    <a:pt x="358" y="11800"/>
                    <a:pt x="536" y="11835"/>
                  </a:cubicBezTo>
                  <a:lnTo>
                    <a:pt x="572" y="120"/>
                  </a:lnTo>
                  <a:cubicBezTo>
                    <a:pt x="393" y="72"/>
                    <a:pt x="215" y="36"/>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26;p36"/>
            <p:cNvSpPr/>
            <p:nvPr/>
          </p:nvSpPr>
          <p:spPr>
            <a:xfrm>
              <a:off x="2047575" y="2179275"/>
              <a:ext cx="6850" cy="300650"/>
            </a:xfrm>
            <a:custGeom>
              <a:avLst/>
              <a:gdLst/>
              <a:ahLst/>
              <a:cxnLst/>
              <a:rect l="l" t="t" r="r" b="b"/>
              <a:pathLst>
                <a:path w="274" h="12026" extrusionOk="0">
                  <a:moveTo>
                    <a:pt x="274" y="0"/>
                  </a:moveTo>
                  <a:lnTo>
                    <a:pt x="36" y="310"/>
                  </a:lnTo>
                  <a:lnTo>
                    <a:pt x="0" y="12025"/>
                  </a:lnTo>
                  <a:lnTo>
                    <a:pt x="0" y="12025"/>
                  </a:lnTo>
                  <a:lnTo>
                    <a:pt x="238" y="11716"/>
                  </a:lnTo>
                  <a:lnTo>
                    <a:pt x="2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27;p36"/>
            <p:cNvSpPr/>
            <p:nvPr/>
          </p:nvSpPr>
          <p:spPr>
            <a:xfrm>
              <a:off x="2046675" y="2178675"/>
              <a:ext cx="8650" cy="302150"/>
            </a:xfrm>
            <a:custGeom>
              <a:avLst/>
              <a:gdLst/>
              <a:ahLst/>
              <a:cxnLst/>
              <a:rect l="l" t="t" r="r" b="b"/>
              <a:pathLst>
                <a:path w="346" h="12086" extrusionOk="0">
                  <a:moveTo>
                    <a:pt x="274" y="119"/>
                  </a:moveTo>
                  <a:lnTo>
                    <a:pt x="239" y="11728"/>
                  </a:lnTo>
                  <a:lnTo>
                    <a:pt x="72" y="11942"/>
                  </a:lnTo>
                  <a:lnTo>
                    <a:pt x="108" y="346"/>
                  </a:lnTo>
                  <a:lnTo>
                    <a:pt x="274" y="119"/>
                  </a:lnTo>
                  <a:close/>
                  <a:moveTo>
                    <a:pt x="286" y="0"/>
                  </a:moveTo>
                  <a:cubicBezTo>
                    <a:pt x="286" y="0"/>
                    <a:pt x="36" y="310"/>
                    <a:pt x="36" y="334"/>
                  </a:cubicBezTo>
                  <a:cubicBezTo>
                    <a:pt x="36" y="334"/>
                    <a:pt x="0" y="12049"/>
                    <a:pt x="36" y="12085"/>
                  </a:cubicBezTo>
                  <a:cubicBezTo>
                    <a:pt x="48" y="12085"/>
                    <a:pt x="60" y="12085"/>
                    <a:pt x="60" y="12073"/>
                  </a:cubicBezTo>
                  <a:cubicBezTo>
                    <a:pt x="60" y="12073"/>
                    <a:pt x="310" y="11764"/>
                    <a:pt x="310" y="11740"/>
                  </a:cubicBezTo>
                  <a:cubicBezTo>
                    <a:pt x="310"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8;p36"/>
            <p:cNvSpPr/>
            <p:nvPr/>
          </p:nvSpPr>
          <p:spPr>
            <a:xfrm>
              <a:off x="2034775" y="2175700"/>
              <a:ext cx="19650" cy="11325"/>
            </a:xfrm>
            <a:custGeom>
              <a:avLst/>
              <a:gdLst/>
              <a:ahLst/>
              <a:cxnLst/>
              <a:rect l="l" t="t" r="r" b="b"/>
              <a:pathLst>
                <a:path w="786" h="453" extrusionOk="0">
                  <a:moveTo>
                    <a:pt x="203" y="0"/>
                  </a:moveTo>
                  <a:lnTo>
                    <a:pt x="0" y="334"/>
                  </a:lnTo>
                  <a:cubicBezTo>
                    <a:pt x="191" y="369"/>
                    <a:pt x="369" y="405"/>
                    <a:pt x="548" y="453"/>
                  </a:cubicBezTo>
                  <a:lnTo>
                    <a:pt x="786" y="143"/>
                  </a:lnTo>
                  <a:cubicBezTo>
                    <a:pt x="595" y="84"/>
                    <a:pt x="405"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9;p36"/>
            <p:cNvSpPr/>
            <p:nvPr/>
          </p:nvSpPr>
          <p:spPr>
            <a:xfrm>
              <a:off x="2060650" y="2190575"/>
              <a:ext cx="13725" cy="297375"/>
            </a:xfrm>
            <a:custGeom>
              <a:avLst/>
              <a:gdLst/>
              <a:ahLst/>
              <a:cxnLst/>
              <a:rect l="l" t="t" r="r" b="b"/>
              <a:pathLst>
                <a:path w="549" h="11895" extrusionOk="0">
                  <a:moveTo>
                    <a:pt x="37" y="1"/>
                  </a:moveTo>
                  <a:lnTo>
                    <a:pt x="1" y="11728"/>
                  </a:lnTo>
                  <a:cubicBezTo>
                    <a:pt x="180" y="11776"/>
                    <a:pt x="346" y="11835"/>
                    <a:pt x="513" y="11895"/>
                  </a:cubicBezTo>
                  <a:lnTo>
                    <a:pt x="549" y="167"/>
                  </a:lnTo>
                  <a:cubicBezTo>
                    <a:pt x="382" y="108"/>
                    <a:pt x="203" y="6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0;p36"/>
            <p:cNvSpPr/>
            <p:nvPr/>
          </p:nvSpPr>
          <p:spPr>
            <a:xfrm>
              <a:off x="2073450" y="2187600"/>
              <a:ext cx="8675" cy="300350"/>
            </a:xfrm>
            <a:custGeom>
              <a:avLst/>
              <a:gdLst/>
              <a:ahLst/>
              <a:cxnLst/>
              <a:rect l="l" t="t" r="r" b="b"/>
              <a:pathLst>
                <a:path w="347" h="12014" extrusionOk="0">
                  <a:moveTo>
                    <a:pt x="346" y="1"/>
                  </a:moveTo>
                  <a:lnTo>
                    <a:pt x="37" y="286"/>
                  </a:lnTo>
                  <a:lnTo>
                    <a:pt x="1" y="12014"/>
                  </a:lnTo>
                  <a:lnTo>
                    <a:pt x="311" y="11716"/>
                  </a:lnTo>
                  <a:lnTo>
                    <a:pt x="34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1;p36"/>
            <p:cNvSpPr/>
            <p:nvPr/>
          </p:nvSpPr>
          <p:spPr>
            <a:xfrm>
              <a:off x="2072575" y="2186700"/>
              <a:ext cx="10425" cy="302150"/>
            </a:xfrm>
            <a:custGeom>
              <a:avLst/>
              <a:gdLst/>
              <a:ahLst/>
              <a:cxnLst/>
              <a:rect l="l" t="t" r="r" b="b"/>
              <a:pathLst>
                <a:path w="417" h="12086" extrusionOk="0">
                  <a:moveTo>
                    <a:pt x="346" y="120"/>
                  </a:moveTo>
                  <a:lnTo>
                    <a:pt x="310" y="11740"/>
                  </a:lnTo>
                  <a:lnTo>
                    <a:pt x="72" y="11967"/>
                  </a:lnTo>
                  <a:lnTo>
                    <a:pt x="72" y="11967"/>
                  </a:lnTo>
                  <a:lnTo>
                    <a:pt x="107" y="346"/>
                  </a:lnTo>
                  <a:lnTo>
                    <a:pt x="346" y="120"/>
                  </a:lnTo>
                  <a:close/>
                  <a:moveTo>
                    <a:pt x="357" y="1"/>
                  </a:moveTo>
                  <a:cubicBezTo>
                    <a:pt x="357" y="1"/>
                    <a:pt x="48" y="298"/>
                    <a:pt x="36" y="322"/>
                  </a:cubicBezTo>
                  <a:cubicBezTo>
                    <a:pt x="36" y="322"/>
                    <a:pt x="0" y="12050"/>
                    <a:pt x="36" y="12086"/>
                  </a:cubicBezTo>
                  <a:cubicBezTo>
                    <a:pt x="48" y="12086"/>
                    <a:pt x="48" y="12074"/>
                    <a:pt x="60" y="12074"/>
                  </a:cubicBezTo>
                  <a:cubicBezTo>
                    <a:pt x="60" y="12074"/>
                    <a:pt x="369" y="11776"/>
                    <a:pt x="381" y="11752"/>
                  </a:cubicBezTo>
                  <a:cubicBezTo>
                    <a:pt x="381" y="11752"/>
                    <a:pt x="417" y="37"/>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2;p36"/>
            <p:cNvSpPr/>
            <p:nvPr/>
          </p:nvSpPr>
          <p:spPr>
            <a:xfrm>
              <a:off x="2061550" y="2183125"/>
              <a:ext cx="20575" cy="11650"/>
            </a:xfrm>
            <a:custGeom>
              <a:avLst/>
              <a:gdLst/>
              <a:ahLst/>
              <a:cxnLst/>
              <a:rect l="l" t="t" r="r" b="b"/>
              <a:pathLst>
                <a:path w="823" h="466" extrusionOk="0">
                  <a:moveTo>
                    <a:pt x="275" y="1"/>
                  </a:moveTo>
                  <a:lnTo>
                    <a:pt x="1" y="299"/>
                  </a:lnTo>
                  <a:cubicBezTo>
                    <a:pt x="167" y="358"/>
                    <a:pt x="346" y="406"/>
                    <a:pt x="513" y="465"/>
                  </a:cubicBezTo>
                  <a:lnTo>
                    <a:pt x="822" y="180"/>
                  </a:lnTo>
                  <a:cubicBezTo>
                    <a:pt x="644" y="108"/>
                    <a:pt x="465" y="49"/>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3;p36"/>
            <p:cNvSpPr/>
            <p:nvPr/>
          </p:nvSpPr>
          <p:spPr>
            <a:xfrm>
              <a:off x="2085675" y="2199500"/>
              <a:ext cx="12225" cy="297975"/>
            </a:xfrm>
            <a:custGeom>
              <a:avLst/>
              <a:gdLst/>
              <a:ahLst/>
              <a:cxnLst/>
              <a:rect l="l" t="t" r="r" b="b"/>
              <a:pathLst>
                <a:path w="489" h="11919" extrusionOk="0">
                  <a:moveTo>
                    <a:pt x="24" y="1"/>
                  </a:moveTo>
                  <a:lnTo>
                    <a:pt x="0" y="11717"/>
                  </a:lnTo>
                  <a:cubicBezTo>
                    <a:pt x="155" y="11788"/>
                    <a:pt x="310" y="11847"/>
                    <a:pt x="464" y="11919"/>
                  </a:cubicBezTo>
                  <a:lnTo>
                    <a:pt x="488" y="203"/>
                  </a:lnTo>
                  <a:cubicBezTo>
                    <a:pt x="345" y="132"/>
                    <a:pt x="191" y="60"/>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p36"/>
            <p:cNvSpPr/>
            <p:nvPr/>
          </p:nvSpPr>
          <p:spPr>
            <a:xfrm>
              <a:off x="2097275" y="2198025"/>
              <a:ext cx="10150" cy="299450"/>
            </a:xfrm>
            <a:custGeom>
              <a:avLst/>
              <a:gdLst/>
              <a:ahLst/>
              <a:cxnLst/>
              <a:rect l="l" t="t" r="r" b="b"/>
              <a:pathLst>
                <a:path w="406" h="11978" extrusionOk="0">
                  <a:moveTo>
                    <a:pt x="405" y="0"/>
                  </a:moveTo>
                  <a:lnTo>
                    <a:pt x="24" y="262"/>
                  </a:lnTo>
                  <a:lnTo>
                    <a:pt x="0" y="11978"/>
                  </a:lnTo>
                  <a:lnTo>
                    <a:pt x="0" y="11978"/>
                  </a:lnTo>
                  <a:lnTo>
                    <a:pt x="370" y="11716"/>
                  </a:lnTo>
                  <a:lnTo>
                    <a:pt x="4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5;p36"/>
            <p:cNvSpPr/>
            <p:nvPr/>
          </p:nvSpPr>
          <p:spPr>
            <a:xfrm>
              <a:off x="2096375" y="2197125"/>
              <a:ext cx="11925" cy="301250"/>
            </a:xfrm>
            <a:custGeom>
              <a:avLst/>
              <a:gdLst/>
              <a:ahLst/>
              <a:cxnLst/>
              <a:rect l="l" t="t" r="r" b="b"/>
              <a:pathLst>
                <a:path w="477" h="12050" extrusionOk="0">
                  <a:moveTo>
                    <a:pt x="406" y="96"/>
                  </a:moveTo>
                  <a:lnTo>
                    <a:pt x="370" y="11728"/>
                  </a:lnTo>
                  <a:lnTo>
                    <a:pt x="72" y="11954"/>
                  </a:lnTo>
                  <a:lnTo>
                    <a:pt x="96" y="322"/>
                  </a:lnTo>
                  <a:lnTo>
                    <a:pt x="406" y="96"/>
                  </a:lnTo>
                  <a:close/>
                  <a:moveTo>
                    <a:pt x="417" y="1"/>
                  </a:moveTo>
                  <a:cubicBezTo>
                    <a:pt x="417" y="1"/>
                    <a:pt x="48" y="274"/>
                    <a:pt x="25" y="298"/>
                  </a:cubicBezTo>
                  <a:cubicBezTo>
                    <a:pt x="25" y="298"/>
                    <a:pt x="1" y="12014"/>
                    <a:pt x="36" y="12050"/>
                  </a:cubicBezTo>
                  <a:lnTo>
                    <a:pt x="48" y="12050"/>
                  </a:lnTo>
                  <a:cubicBezTo>
                    <a:pt x="48" y="12050"/>
                    <a:pt x="429" y="11776"/>
                    <a:pt x="441" y="11752"/>
                  </a:cubicBezTo>
                  <a:cubicBezTo>
                    <a:pt x="441" y="11752"/>
                    <a:pt x="477"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6;p36"/>
            <p:cNvSpPr/>
            <p:nvPr/>
          </p:nvSpPr>
          <p:spPr>
            <a:xfrm>
              <a:off x="2086250" y="2192375"/>
              <a:ext cx="21175" cy="12225"/>
            </a:xfrm>
            <a:custGeom>
              <a:avLst/>
              <a:gdLst/>
              <a:ahLst/>
              <a:cxnLst/>
              <a:rect l="l" t="t" r="r" b="b"/>
              <a:pathLst>
                <a:path w="847" h="489" extrusionOk="0">
                  <a:moveTo>
                    <a:pt x="346" y="0"/>
                  </a:moveTo>
                  <a:lnTo>
                    <a:pt x="1" y="286"/>
                  </a:lnTo>
                  <a:cubicBezTo>
                    <a:pt x="168" y="345"/>
                    <a:pt x="322" y="417"/>
                    <a:pt x="465" y="488"/>
                  </a:cubicBezTo>
                  <a:lnTo>
                    <a:pt x="846" y="226"/>
                  </a:lnTo>
                  <a:cubicBezTo>
                    <a:pt x="680" y="143"/>
                    <a:pt x="513" y="71"/>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7;p36"/>
            <p:cNvSpPr/>
            <p:nvPr/>
          </p:nvSpPr>
          <p:spPr>
            <a:xfrm>
              <a:off x="2118400" y="2210225"/>
              <a:ext cx="11950" cy="298875"/>
            </a:xfrm>
            <a:custGeom>
              <a:avLst/>
              <a:gdLst/>
              <a:ahLst/>
              <a:cxnLst/>
              <a:rect l="l" t="t" r="r" b="b"/>
              <a:pathLst>
                <a:path w="478" h="11955" extrusionOk="0">
                  <a:moveTo>
                    <a:pt x="477" y="0"/>
                  </a:moveTo>
                  <a:lnTo>
                    <a:pt x="37" y="239"/>
                  </a:lnTo>
                  <a:lnTo>
                    <a:pt x="1" y="11954"/>
                  </a:lnTo>
                  <a:lnTo>
                    <a:pt x="441" y="11716"/>
                  </a:lnTo>
                  <a:lnTo>
                    <a:pt x="47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8;p36"/>
            <p:cNvSpPr/>
            <p:nvPr/>
          </p:nvSpPr>
          <p:spPr>
            <a:xfrm>
              <a:off x="2108275" y="2210225"/>
              <a:ext cx="11050" cy="298875"/>
            </a:xfrm>
            <a:custGeom>
              <a:avLst/>
              <a:gdLst/>
              <a:ahLst/>
              <a:cxnLst/>
              <a:rect l="l" t="t" r="r" b="b"/>
              <a:pathLst>
                <a:path w="442" h="11955" extrusionOk="0">
                  <a:moveTo>
                    <a:pt x="25" y="0"/>
                  </a:moveTo>
                  <a:lnTo>
                    <a:pt x="1" y="11716"/>
                  </a:lnTo>
                  <a:cubicBezTo>
                    <a:pt x="72" y="11752"/>
                    <a:pt x="144" y="11799"/>
                    <a:pt x="215" y="11835"/>
                  </a:cubicBezTo>
                  <a:cubicBezTo>
                    <a:pt x="287" y="11883"/>
                    <a:pt x="346" y="11919"/>
                    <a:pt x="406" y="11954"/>
                  </a:cubicBezTo>
                  <a:lnTo>
                    <a:pt x="442" y="239"/>
                  </a:lnTo>
                  <a:cubicBezTo>
                    <a:pt x="382" y="203"/>
                    <a:pt x="311" y="155"/>
                    <a:pt x="251" y="119"/>
                  </a:cubicBezTo>
                  <a:cubicBezTo>
                    <a:pt x="180" y="84"/>
                    <a:pt x="108" y="36"/>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9;p36"/>
            <p:cNvSpPr/>
            <p:nvPr/>
          </p:nvSpPr>
          <p:spPr>
            <a:xfrm>
              <a:off x="2108875" y="2203975"/>
              <a:ext cx="21475" cy="12225"/>
            </a:xfrm>
            <a:custGeom>
              <a:avLst/>
              <a:gdLst/>
              <a:ahLst/>
              <a:cxnLst/>
              <a:rect l="l" t="t" r="r" b="b"/>
              <a:pathLst>
                <a:path w="859" h="489" extrusionOk="0">
                  <a:moveTo>
                    <a:pt x="406" y="0"/>
                  </a:moveTo>
                  <a:lnTo>
                    <a:pt x="1" y="250"/>
                  </a:lnTo>
                  <a:cubicBezTo>
                    <a:pt x="84" y="286"/>
                    <a:pt x="156" y="334"/>
                    <a:pt x="227" y="369"/>
                  </a:cubicBezTo>
                  <a:cubicBezTo>
                    <a:pt x="298" y="405"/>
                    <a:pt x="358" y="453"/>
                    <a:pt x="418" y="489"/>
                  </a:cubicBezTo>
                  <a:lnTo>
                    <a:pt x="858" y="250"/>
                  </a:lnTo>
                  <a:cubicBezTo>
                    <a:pt x="787" y="203"/>
                    <a:pt x="715" y="167"/>
                    <a:pt x="644" y="131"/>
                  </a:cubicBezTo>
                  <a:cubicBezTo>
                    <a:pt x="572" y="84"/>
                    <a:pt x="489" y="36"/>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40;p36"/>
            <p:cNvSpPr/>
            <p:nvPr/>
          </p:nvSpPr>
          <p:spPr>
            <a:xfrm>
              <a:off x="2137150" y="2224225"/>
              <a:ext cx="12825" cy="297975"/>
            </a:xfrm>
            <a:custGeom>
              <a:avLst/>
              <a:gdLst/>
              <a:ahLst/>
              <a:cxnLst/>
              <a:rect l="l" t="t" r="r" b="b"/>
              <a:pathLst>
                <a:path w="513" h="11919" extrusionOk="0">
                  <a:moveTo>
                    <a:pt x="513" y="0"/>
                  </a:moveTo>
                  <a:lnTo>
                    <a:pt x="25" y="202"/>
                  </a:lnTo>
                  <a:lnTo>
                    <a:pt x="1" y="11918"/>
                  </a:lnTo>
                  <a:lnTo>
                    <a:pt x="477" y="11716"/>
                  </a:lnTo>
                  <a:lnTo>
                    <a:pt x="5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41;p36"/>
            <p:cNvSpPr/>
            <p:nvPr/>
          </p:nvSpPr>
          <p:spPr>
            <a:xfrm>
              <a:off x="2128225" y="2222425"/>
              <a:ext cx="9550" cy="299775"/>
            </a:xfrm>
            <a:custGeom>
              <a:avLst/>
              <a:gdLst/>
              <a:ahLst/>
              <a:cxnLst/>
              <a:rect l="l" t="t" r="r" b="b"/>
              <a:pathLst>
                <a:path w="382" h="11991" extrusionOk="0">
                  <a:moveTo>
                    <a:pt x="36" y="1"/>
                  </a:moveTo>
                  <a:lnTo>
                    <a:pt x="1" y="11716"/>
                  </a:lnTo>
                  <a:cubicBezTo>
                    <a:pt x="120" y="11812"/>
                    <a:pt x="239" y="11895"/>
                    <a:pt x="358" y="11990"/>
                  </a:cubicBezTo>
                  <a:lnTo>
                    <a:pt x="382" y="274"/>
                  </a:lnTo>
                  <a:cubicBezTo>
                    <a:pt x="275" y="179"/>
                    <a:pt x="155" y="84"/>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42;p36"/>
            <p:cNvSpPr/>
            <p:nvPr/>
          </p:nvSpPr>
          <p:spPr>
            <a:xfrm>
              <a:off x="2129125" y="2217075"/>
              <a:ext cx="20850" cy="12225"/>
            </a:xfrm>
            <a:custGeom>
              <a:avLst/>
              <a:gdLst/>
              <a:ahLst/>
              <a:cxnLst/>
              <a:rect l="l" t="t" r="r" b="b"/>
              <a:pathLst>
                <a:path w="834" h="489" extrusionOk="0">
                  <a:moveTo>
                    <a:pt x="453" y="0"/>
                  </a:moveTo>
                  <a:lnTo>
                    <a:pt x="0" y="215"/>
                  </a:lnTo>
                  <a:cubicBezTo>
                    <a:pt x="119" y="298"/>
                    <a:pt x="239" y="393"/>
                    <a:pt x="346" y="488"/>
                  </a:cubicBezTo>
                  <a:lnTo>
                    <a:pt x="834" y="286"/>
                  </a:lnTo>
                  <a:cubicBezTo>
                    <a:pt x="715" y="191"/>
                    <a:pt x="584" y="96"/>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43;p36"/>
            <p:cNvSpPr/>
            <p:nvPr/>
          </p:nvSpPr>
          <p:spPr>
            <a:xfrm>
              <a:off x="2152350" y="2239400"/>
              <a:ext cx="14000" cy="297075"/>
            </a:xfrm>
            <a:custGeom>
              <a:avLst/>
              <a:gdLst/>
              <a:ahLst/>
              <a:cxnLst/>
              <a:rect l="l" t="t" r="r" b="b"/>
              <a:pathLst>
                <a:path w="560" h="11883" extrusionOk="0">
                  <a:moveTo>
                    <a:pt x="560" y="0"/>
                  </a:moveTo>
                  <a:lnTo>
                    <a:pt x="36" y="167"/>
                  </a:lnTo>
                  <a:lnTo>
                    <a:pt x="0" y="11883"/>
                  </a:lnTo>
                  <a:lnTo>
                    <a:pt x="536" y="11716"/>
                  </a:ln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44;p36"/>
            <p:cNvSpPr/>
            <p:nvPr/>
          </p:nvSpPr>
          <p:spPr>
            <a:xfrm>
              <a:off x="2145200" y="2236125"/>
              <a:ext cx="8050" cy="300350"/>
            </a:xfrm>
            <a:custGeom>
              <a:avLst/>
              <a:gdLst/>
              <a:ahLst/>
              <a:cxnLst/>
              <a:rect l="l" t="t" r="r" b="b"/>
              <a:pathLst>
                <a:path w="322" h="12014" extrusionOk="0">
                  <a:moveTo>
                    <a:pt x="36" y="0"/>
                  </a:moveTo>
                  <a:lnTo>
                    <a:pt x="0" y="11716"/>
                  </a:lnTo>
                  <a:cubicBezTo>
                    <a:pt x="108" y="11811"/>
                    <a:pt x="203" y="11918"/>
                    <a:pt x="286" y="12014"/>
                  </a:cubicBezTo>
                  <a:lnTo>
                    <a:pt x="322" y="298"/>
                  </a:lnTo>
                  <a:cubicBezTo>
                    <a:pt x="238" y="191"/>
                    <a:pt x="131"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45;p36"/>
            <p:cNvSpPr/>
            <p:nvPr/>
          </p:nvSpPr>
          <p:spPr>
            <a:xfrm>
              <a:off x="2146100" y="2231650"/>
              <a:ext cx="20250" cy="11925"/>
            </a:xfrm>
            <a:custGeom>
              <a:avLst/>
              <a:gdLst/>
              <a:ahLst/>
              <a:cxnLst/>
              <a:rect l="l" t="t" r="r" b="b"/>
              <a:pathLst>
                <a:path w="810" h="477" extrusionOk="0">
                  <a:moveTo>
                    <a:pt x="500" y="1"/>
                  </a:moveTo>
                  <a:lnTo>
                    <a:pt x="0" y="179"/>
                  </a:lnTo>
                  <a:cubicBezTo>
                    <a:pt x="95" y="275"/>
                    <a:pt x="202" y="370"/>
                    <a:pt x="286" y="477"/>
                  </a:cubicBezTo>
                  <a:lnTo>
                    <a:pt x="810" y="310"/>
                  </a:lnTo>
                  <a:cubicBezTo>
                    <a:pt x="714" y="203"/>
                    <a:pt x="619" y="96"/>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46;p36"/>
            <p:cNvSpPr/>
            <p:nvPr/>
          </p:nvSpPr>
          <p:spPr>
            <a:xfrm>
              <a:off x="2164550" y="2255775"/>
              <a:ext cx="14600" cy="296175"/>
            </a:xfrm>
            <a:custGeom>
              <a:avLst/>
              <a:gdLst/>
              <a:ahLst/>
              <a:cxnLst/>
              <a:rect l="l" t="t" r="r" b="b"/>
              <a:pathLst>
                <a:path w="584" h="11847" extrusionOk="0">
                  <a:moveTo>
                    <a:pt x="584" y="0"/>
                  </a:moveTo>
                  <a:lnTo>
                    <a:pt x="24" y="119"/>
                  </a:lnTo>
                  <a:lnTo>
                    <a:pt x="0" y="11847"/>
                  </a:lnTo>
                  <a:lnTo>
                    <a:pt x="560" y="11728"/>
                  </a:ln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47;p36"/>
            <p:cNvSpPr/>
            <p:nvPr/>
          </p:nvSpPr>
          <p:spPr>
            <a:xfrm>
              <a:off x="2158900" y="2251000"/>
              <a:ext cx="6275" cy="300950"/>
            </a:xfrm>
            <a:custGeom>
              <a:avLst/>
              <a:gdLst/>
              <a:ahLst/>
              <a:cxnLst/>
              <a:rect l="l" t="t" r="r" b="b"/>
              <a:pathLst>
                <a:path w="251" h="12038" extrusionOk="0">
                  <a:moveTo>
                    <a:pt x="36" y="1"/>
                  </a:moveTo>
                  <a:lnTo>
                    <a:pt x="0" y="11716"/>
                  </a:lnTo>
                  <a:cubicBezTo>
                    <a:pt x="83" y="11823"/>
                    <a:pt x="155" y="11931"/>
                    <a:pt x="226" y="12038"/>
                  </a:cubicBezTo>
                  <a:lnTo>
                    <a:pt x="250" y="310"/>
                  </a:lnTo>
                  <a:cubicBezTo>
                    <a:pt x="191" y="215"/>
                    <a:pt x="119"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8;p36"/>
            <p:cNvSpPr/>
            <p:nvPr/>
          </p:nvSpPr>
          <p:spPr>
            <a:xfrm>
              <a:off x="2159775" y="2247425"/>
              <a:ext cx="19375" cy="11350"/>
            </a:xfrm>
            <a:custGeom>
              <a:avLst/>
              <a:gdLst/>
              <a:ahLst/>
              <a:cxnLst/>
              <a:rect l="l" t="t" r="r" b="b"/>
              <a:pathLst>
                <a:path w="775" h="454" extrusionOk="0">
                  <a:moveTo>
                    <a:pt x="548" y="1"/>
                  </a:moveTo>
                  <a:lnTo>
                    <a:pt x="1" y="144"/>
                  </a:lnTo>
                  <a:cubicBezTo>
                    <a:pt x="84" y="251"/>
                    <a:pt x="156" y="358"/>
                    <a:pt x="215" y="453"/>
                  </a:cubicBezTo>
                  <a:lnTo>
                    <a:pt x="775" y="334"/>
                  </a:lnTo>
                  <a:cubicBezTo>
                    <a:pt x="703" y="227"/>
                    <a:pt x="632" y="120"/>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49;p36"/>
            <p:cNvSpPr/>
            <p:nvPr/>
          </p:nvSpPr>
          <p:spPr>
            <a:xfrm>
              <a:off x="2172575" y="2273325"/>
              <a:ext cx="15500" cy="294700"/>
            </a:xfrm>
            <a:custGeom>
              <a:avLst/>
              <a:gdLst/>
              <a:ahLst/>
              <a:cxnLst/>
              <a:rect l="l" t="t" r="r" b="b"/>
              <a:pathLst>
                <a:path w="620" h="11788" extrusionOk="0">
                  <a:moveTo>
                    <a:pt x="620" y="1"/>
                  </a:moveTo>
                  <a:lnTo>
                    <a:pt x="36" y="72"/>
                  </a:lnTo>
                  <a:lnTo>
                    <a:pt x="1" y="11788"/>
                  </a:lnTo>
                  <a:lnTo>
                    <a:pt x="584" y="11716"/>
                  </a:ln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50;p36"/>
            <p:cNvSpPr/>
            <p:nvPr/>
          </p:nvSpPr>
          <p:spPr>
            <a:xfrm>
              <a:off x="2169000" y="2266775"/>
              <a:ext cx="4500" cy="301250"/>
            </a:xfrm>
            <a:custGeom>
              <a:avLst/>
              <a:gdLst/>
              <a:ahLst/>
              <a:cxnLst/>
              <a:rect l="l" t="t" r="r" b="b"/>
              <a:pathLst>
                <a:path w="180" h="12050" extrusionOk="0">
                  <a:moveTo>
                    <a:pt x="37" y="1"/>
                  </a:moveTo>
                  <a:lnTo>
                    <a:pt x="1" y="11728"/>
                  </a:lnTo>
                  <a:cubicBezTo>
                    <a:pt x="60" y="11835"/>
                    <a:pt x="108" y="11943"/>
                    <a:pt x="144" y="12050"/>
                  </a:cubicBezTo>
                  <a:lnTo>
                    <a:pt x="179" y="334"/>
                  </a:lnTo>
                  <a:cubicBezTo>
                    <a:pt x="144" y="227"/>
                    <a:pt x="96"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51;p36"/>
            <p:cNvSpPr/>
            <p:nvPr/>
          </p:nvSpPr>
          <p:spPr>
            <a:xfrm>
              <a:off x="2169900" y="2264400"/>
              <a:ext cx="18175" cy="10725"/>
            </a:xfrm>
            <a:custGeom>
              <a:avLst/>
              <a:gdLst/>
              <a:ahLst/>
              <a:cxnLst/>
              <a:rect l="l" t="t" r="r" b="b"/>
              <a:pathLst>
                <a:path w="727" h="429" extrusionOk="0">
                  <a:moveTo>
                    <a:pt x="572" y="0"/>
                  </a:moveTo>
                  <a:lnTo>
                    <a:pt x="1" y="96"/>
                  </a:lnTo>
                  <a:cubicBezTo>
                    <a:pt x="48" y="215"/>
                    <a:pt x="108" y="322"/>
                    <a:pt x="143" y="429"/>
                  </a:cubicBezTo>
                  <a:lnTo>
                    <a:pt x="727" y="358"/>
                  </a:lnTo>
                  <a:cubicBezTo>
                    <a:pt x="679" y="238"/>
                    <a:pt x="632" y="119"/>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52;p36"/>
            <p:cNvSpPr/>
            <p:nvPr/>
          </p:nvSpPr>
          <p:spPr>
            <a:xfrm>
              <a:off x="2177050" y="2290900"/>
              <a:ext cx="15800" cy="293800"/>
            </a:xfrm>
            <a:custGeom>
              <a:avLst/>
              <a:gdLst/>
              <a:ahLst/>
              <a:cxnLst/>
              <a:rect l="l" t="t" r="r" b="b"/>
              <a:pathLst>
                <a:path w="632" h="11752" extrusionOk="0">
                  <a:moveTo>
                    <a:pt x="631" y="0"/>
                  </a:moveTo>
                  <a:lnTo>
                    <a:pt x="36" y="36"/>
                  </a:lnTo>
                  <a:lnTo>
                    <a:pt x="0" y="11751"/>
                  </a:lnTo>
                  <a:lnTo>
                    <a:pt x="0" y="11751"/>
                  </a:lnTo>
                  <a:lnTo>
                    <a:pt x="596" y="11728"/>
                  </a:lnTo>
                  <a:lnTo>
                    <a:pt x="6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53;p36"/>
            <p:cNvSpPr/>
            <p:nvPr/>
          </p:nvSpPr>
          <p:spPr>
            <a:xfrm>
              <a:off x="2175550" y="2283450"/>
              <a:ext cx="2425" cy="301250"/>
            </a:xfrm>
            <a:custGeom>
              <a:avLst/>
              <a:gdLst/>
              <a:ahLst/>
              <a:cxnLst/>
              <a:rect l="l" t="t" r="r" b="b"/>
              <a:pathLst>
                <a:path w="97" h="12050" extrusionOk="0">
                  <a:moveTo>
                    <a:pt x="25" y="0"/>
                  </a:moveTo>
                  <a:lnTo>
                    <a:pt x="1" y="11716"/>
                  </a:lnTo>
                  <a:cubicBezTo>
                    <a:pt x="25" y="11823"/>
                    <a:pt x="48" y="11942"/>
                    <a:pt x="60" y="12049"/>
                  </a:cubicBezTo>
                  <a:lnTo>
                    <a:pt x="96" y="334"/>
                  </a:lnTo>
                  <a:cubicBezTo>
                    <a:pt x="84" y="227"/>
                    <a:pt x="60" y="108"/>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54;p36"/>
            <p:cNvSpPr/>
            <p:nvPr/>
          </p:nvSpPr>
          <p:spPr>
            <a:xfrm>
              <a:off x="2176150" y="2281950"/>
              <a:ext cx="16700" cy="9850"/>
            </a:xfrm>
            <a:custGeom>
              <a:avLst/>
              <a:gdLst/>
              <a:ahLst/>
              <a:cxnLst/>
              <a:rect l="l" t="t" r="r" b="b"/>
              <a:pathLst>
                <a:path w="668" h="394" extrusionOk="0">
                  <a:moveTo>
                    <a:pt x="596" y="1"/>
                  </a:moveTo>
                  <a:lnTo>
                    <a:pt x="1" y="60"/>
                  </a:lnTo>
                  <a:cubicBezTo>
                    <a:pt x="36" y="168"/>
                    <a:pt x="60" y="287"/>
                    <a:pt x="72" y="394"/>
                  </a:cubicBezTo>
                  <a:lnTo>
                    <a:pt x="667" y="358"/>
                  </a:lnTo>
                  <a:cubicBezTo>
                    <a:pt x="655" y="239"/>
                    <a:pt x="632"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55;p36"/>
            <p:cNvSpPr/>
            <p:nvPr/>
          </p:nvSpPr>
          <p:spPr>
            <a:xfrm>
              <a:off x="2177950" y="2300125"/>
              <a:ext cx="900" cy="296175"/>
            </a:xfrm>
            <a:custGeom>
              <a:avLst/>
              <a:gdLst/>
              <a:ahLst/>
              <a:cxnLst/>
              <a:rect l="l" t="t" r="r" b="b"/>
              <a:pathLst>
                <a:path w="36" h="11847" extrusionOk="0">
                  <a:moveTo>
                    <a:pt x="36" y="0"/>
                  </a:moveTo>
                  <a:lnTo>
                    <a:pt x="0" y="11716"/>
                  </a:lnTo>
                  <a:cubicBezTo>
                    <a:pt x="0" y="11763"/>
                    <a:pt x="0" y="11799"/>
                    <a:pt x="0" y="11847"/>
                  </a:cubicBezTo>
                  <a:lnTo>
                    <a:pt x="36" y="119"/>
                  </a:lnTo>
                  <a:cubicBezTo>
                    <a:pt x="36" y="83"/>
                    <a:pt x="36" y="4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56;p36"/>
            <p:cNvSpPr/>
            <p:nvPr/>
          </p:nvSpPr>
          <p:spPr>
            <a:xfrm>
              <a:off x="2192825" y="2303400"/>
              <a:ext cx="925" cy="298575"/>
            </a:xfrm>
            <a:custGeom>
              <a:avLst/>
              <a:gdLst/>
              <a:ahLst/>
              <a:cxnLst/>
              <a:rect l="l" t="t" r="r" b="b"/>
              <a:pathLst>
                <a:path w="37" h="11943" extrusionOk="0">
                  <a:moveTo>
                    <a:pt x="36" y="0"/>
                  </a:moveTo>
                  <a:lnTo>
                    <a:pt x="36" y="53"/>
                  </a:lnTo>
                  <a:lnTo>
                    <a:pt x="36" y="53"/>
                  </a:lnTo>
                  <a:cubicBezTo>
                    <a:pt x="36" y="35"/>
                    <a:pt x="36" y="17"/>
                    <a:pt x="36" y="0"/>
                  </a:cubicBezTo>
                  <a:close/>
                  <a:moveTo>
                    <a:pt x="36" y="53"/>
                  </a:moveTo>
                  <a:lnTo>
                    <a:pt x="36" y="53"/>
                  </a:lnTo>
                  <a:cubicBezTo>
                    <a:pt x="35" y="111"/>
                    <a:pt x="33" y="172"/>
                    <a:pt x="24" y="226"/>
                  </a:cubicBezTo>
                  <a:lnTo>
                    <a:pt x="2" y="11263"/>
                  </a:lnTo>
                  <a:lnTo>
                    <a:pt x="36" y="53"/>
                  </a:lnTo>
                  <a:close/>
                  <a:moveTo>
                    <a:pt x="2" y="11263"/>
                  </a:moveTo>
                  <a:lnTo>
                    <a:pt x="0" y="11716"/>
                  </a:lnTo>
                  <a:cubicBezTo>
                    <a:pt x="0" y="11787"/>
                    <a:pt x="0" y="11871"/>
                    <a:pt x="0" y="11942"/>
                  </a:cubicBezTo>
                  <a:lnTo>
                    <a:pt x="2" y="11263"/>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57;p36"/>
            <p:cNvSpPr/>
            <p:nvPr/>
          </p:nvSpPr>
          <p:spPr>
            <a:xfrm>
              <a:off x="2177950" y="2308750"/>
              <a:ext cx="15500" cy="293225"/>
            </a:xfrm>
            <a:custGeom>
              <a:avLst/>
              <a:gdLst/>
              <a:ahLst/>
              <a:cxnLst/>
              <a:rect l="l" t="t" r="r" b="b"/>
              <a:pathLst>
                <a:path w="620" h="11729" extrusionOk="0">
                  <a:moveTo>
                    <a:pt x="24" y="0"/>
                  </a:moveTo>
                  <a:lnTo>
                    <a:pt x="0" y="11716"/>
                  </a:lnTo>
                  <a:lnTo>
                    <a:pt x="595" y="11728"/>
                  </a:lnTo>
                  <a:lnTo>
                    <a:pt x="619" y="1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58;p36"/>
            <p:cNvSpPr/>
            <p:nvPr/>
          </p:nvSpPr>
          <p:spPr>
            <a:xfrm>
              <a:off x="2177050" y="2308100"/>
              <a:ext cx="17275" cy="294750"/>
            </a:xfrm>
            <a:custGeom>
              <a:avLst/>
              <a:gdLst/>
              <a:ahLst/>
              <a:cxnLst/>
              <a:rect l="l" t="t" r="r" b="b"/>
              <a:pathLst>
                <a:path w="691" h="11790" extrusionOk="0">
                  <a:moveTo>
                    <a:pt x="96" y="62"/>
                  </a:moveTo>
                  <a:lnTo>
                    <a:pt x="619" y="74"/>
                  </a:lnTo>
                  <a:lnTo>
                    <a:pt x="596" y="11718"/>
                  </a:lnTo>
                  <a:lnTo>
                    <a:pt x="72" y="11706"/>
                  </a:lnTo>
                  <a:lnTo>
                    <a:pt x="96" y="62"/>
                  </a:lnTo>
                  <a:close/>
                  <a:moveTo>
                    <a:pt x="451" y="1"/>
                  </a:moveTo>
                  <a:cubicBezTo>
                    <a:pt x="273" y="1"/>
                    <a:pt x="46" y="5"/>
                    <a:pt x="24" y="26"/>
                  </a:cubicBezTo>
                  <a:cubicBezTo>
                    <a:pt x="24" y="26"/>
                    <a:pt x="0" y="11742"/>
                    <a:pt x="36" y="11778"/>
                  </a:cubicBezTo>
                  <a:cubicBezTo>
                    <a:pt x="36" y="11778"/>
                    <a:pt x="631" y="11790"/>
                    <a:pt x="631" y="11790"/>
                  </a:cubicBezTo>
                  <a:cubicBezTo>
                    <a:pt x="631" y="11790"/>
                    <a:pt x="643" y="11790"/>
                    <a:pt x="667" y="11754"/>
                  </a:cubicBezTo>
                  <a:cubicBezTo>
                    <a:pt x="667" y="11754"/>
                    <a:pt x="691" y="38"/>
                    <a:pt x="667" y="3"/>
                  </a:cubicBezTo>
                  <a:cubicBezTo>
                    <a:pt x="667" y="3"/>
                    <a:pt x="570" y="1"/>
                    <a:pt x="4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59;p36"/>
            <p:cNvSpPr/>
            <p:nvPr/>
          </p:nvSpPr>
          <p:spPr>
            <a:xfrm>
              <a:off x="2178525" y="2300125"/>
              <a:ext cx="15225" cy="8950"/>
            </a:xfrm>
            <a:custGeom>
              <a:avLst/>
              <a:gdLst/>
              <a:ahLst/>
              <a:cxnLst/>
              <a:rect l="l" t="t" r="r" b="b"/>
              <a:pathLst>
                <a:path w="609" h="358" extrusionOk="0">
                  <a:moveTo>
                    <a:pt x="13" y="0"/>
                  </a:moveTo>
                  <a:cubicBezTo>
                    <a:pt x="13" y="119"/>
                    <a:pt x="13" y="226"/>
                    <a:pt x="1" y="345"/>
                  </a:cubicBezTo>
                  <a:lnTo>
                    <a:pt x="596" y="357"/>
                  </a:lnTo>
                  <a:cubicBezTo>
                    <a:pt x="608" y="238"/>
                    <a:pt x="608" y="119"/>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60;p36"/>
            <p:cNvSpPr/>
            <p:nvPr/>
          </p:nvSpPr>
          <p:spPr>
            <a:xfrm>
              <a:off x="2189250" y="2317975"/>
              <a:ext cx="3000" cy="301850"/>
            </a:xfrm>
            <a:custGeom>
              <a:avLst/>
              <a:gdLst/>
              <a:ahLst/>
              <a:cxnLst/>
              <a:rect l="l" t="t" r="r" b="b"/>
              <a:pathLst>
                <a:path w="120" h="12074" extrusionOk="0">
                  <a:moveTo>
                    <a:pt x="120" y="0"/>
                  </a:moveTo>
                  <a:cubicBezTo>
                    <a:pt x="96" y="120"/>
                    <a:pt x="72" y="239"/>
                    <a:pt x="36" y="358"/>
                  </a:cubicBezTo>
                  <a:lnTo>
                    <a:pt x="0" y="12073"/>
                  </a:lnTo>
                  <a:cubicBezTo>
                    <a:pt x="36" y="11954"/>
                    <a:pt x="72" y="11835"/>
                    <a:pt x="96" y="11716"/>
                  </a:cubicBezTo>
                  <a:lnTo>
                    <a:pt x="1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61;p36"/>
            <p:cNvSpPr/>
            <p:nvPr/>
          </p:nvSpPr>
          <p:spPr>
            <a:xfrm>
              <a:off x="2188350" y="2317975"/>
              <a:ext cx="4800" cy="302750"/>
            </a:xfrm>
            <a:custGeom>
              <a:avLst/>
              <a:gdLst/>
              <a:ahLst/>
              <a:cxnLst/>
              <a:rect l="l" t="t" r="r" b="b"/>
              <a:pathLst>
                <a:path w="192" h="12110" extrusionOk="0">
                  <a:moveTo>
                    <a:pt x="120" y="298"/>
                  </a:moveTo>
                  <a:lnTo>
                    <a:pt x="96" y="11716"/>
                  </a:lnTo>
                  <a:cubicBezTo>
                    <a:pt x="84" y="11752"/>
                    <a:pt x="84" y="11776"/>
                    <a:pt x="72" y="11800"/>
                  </a:cubicBezTo>
                  <a:lnTo>
                    <a:pt x="108" y="370"/>
                  </a:lnTo>
                  <a:cubicBezTo>
                    <a:pt x="108" y="346"/>
                    <a:pt x="120" y="322"/>
                    <a:pt x="120" y="298"/>
                  </a:cubicBezTo>
                  <a:close/>
                  <a:moveTo>
                    <a:pt x="120" y="0"/>
                  </a:moveTo>
                  <a:cubicBezTo>
                    <a:pt x="96" y="120"/>
                    <a:pt x="72" y="239"/>
                    <a:pt x="36" y="358"/>
                  </a:cubicBezTo>
                  <a:cubicBezTo>
                    <a:pt x="36" y="358"/>
                    <a:pt x="1" y="12073"/>
                    <a:pt x="36" y="12109"/>
                  </a:cubicBezTo>
                  <a:cubicBezTo>
                    <a:pt x="48" y="12109"/>
                    <a:pt x="60" y="12097"/>
                    <a:pt x="72" y="12085"/>
                  </a:cubicBezTo>
                  <a:cubicBezTo>
                    <a:pt x="108" y="11966"/>
                    <a:pt x="132" y="11847"/>
                    <a:pt x="167" y="11716"/>
                  </a:cubicBezTo>
                  <a:cubicBezTo>
                    <a:pt x="167" y="11716"/>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62;p36"/>
            <p:cNvSpPr/>
            <p:nvPr/>
          </p:nvSpPr>
          <p:spPr>
            <a:xfrm>
              <a:off x="2174675" y="2325425"/>
              <a:ext cx="15500" cy="294400"/>
            </a:xfrm>
            <a:custGeom>
              <a:avLst/>
              <a:gdLst/>
              <a:ahLst/>
              <a:cxnLst/>
              <a:rect l="l" t="t" r="r" b="b"/>
              <a:pathLst>
                <a:path w="620" h="11776" extrusionOk="0">
                  <a:moveTo>
                    <a:pt x="24" y="0"/>
                  </a:moveTo>
                  <a:lnTo>
                    <a:pt x="0" y="11716"/>
                  </a:lnTo>
                  <a:lnTo>
                    <a:pt x="583" y="11775"/>
                  </a:lnTo>
                  <a:lnTo>
                    <a:pt x="619" y="60"/>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63;p36"/>
            <p:cNvSpPr/>
            <p:nvPr/>
          </p:nvSpPr>
          <p:spPr>
            <a:xfrm>
              <a:off x="2173775" y="2325125"/>
              <a:ext cx="17275" cy="295600"/>
            </a:xfrm>
            <a:custGeom>
              <a:avLst/>
              <a:gdLst/>
              <a:ahLst/>
              <a:cxnLst/>
              <a:rect l="l" t="t" r="r" b="b"/>
              <a:pathLst>
                <a:path w="691" h="11824" extrusionOk="0">
                  <a:moveTo>
                    <a:pt x="96" y="48"/>
                  </a:moveTo>
                  <a:lnTo>
                    <a:pt x="619" y="107"/>
                  </a:lnTo>
                  <a:lnTo>
                    <a:pt x="584" y="11752"/>
                  </a:lnTo>
                  <a:lnTo>
                    <a:pt x="72" y="11692"/>
                  </a:lnTo>
                  <a:lnTo>
                    <a:pt x="96" y="48"/>
                  </a:lnTo>
                  <a:close/>
                  <a:moveTo>
                    <a:pt x="134" y="1"/>
                  </a:moveTo>
                  <a:cubicBezTo>
                    <a:pt x="82" y="1"/>
                    <a:pt x="44" y="4"/>
                    <a:pt x="36" y="12"/>
                  </a:cubicBezTo>
                  <a:cubicBezTo>
                    <a:pt x="36" y="12"/>
                    <a:pt x="0" y="11728"/>
                    <a:pt x="24" y="11764"/>
                  </a:cubicBezTo>
                  <a:cubicBezTo>
                    <a:pt x="24" y="11764"/>
                    <a:pt x="619" y="11823"/>
                    <a:pt x="619" y="11823"/>
                  </a:cubicBezTo>
                  <a:cubicBezTo>
                    <a:pt x="631" y="11823"/>
                    <a:pt x="631" y="11823"/>
                    <a:pt x="655" y="11787"/>
                  </a:cubicBezTo>
                  <a:cubicBezTo>
                    <a:pt x="655" y="11787"/>
                    <a:pt x="691" y="72"/>
                    <a:pt x="655" y="36"/>
                  </a:cubicBezTo>
                  <a:cubicBezTo>
                    <a:pt x="655" y="36"/>
                    <a:pt x="310" y="1"/>
                    <a:pt x="1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64;p36"/>
            <p:cNvSpPr/>
            <p:nvPr/>
          </p:nvSpPr>
          <p:spPr>
            <a:xfrm>
              <a:off x="2175250" y="2317075"/>
              <a:ext cx="17000" cy="9850"/>
            </a:xfrm>
            <a:custGeom>
              <a:avLst/>
              <a:gdLst/>
              <a:ahLst/>
              <a:cxnLst/>
              <a:rect l="l" t="t" r="r" b="b"/>
              <a:pathLst>
                <a:path w="680" h="394" extrusionOk="0">
                  <a:moveTo>
                    <a:pt x="96" y="1"/>
                  </a:moveTo>
                  <a:cubicBezTo>
                    <a:pt x="72" y="108"/>
                    <a:pt x="37" y="227"/>
                    <a:pt x="1" y="334"/>
                  </a:cubicBezTo>
                  <a:lnTo>
                    <a:pt x="596" y="394"/>
                  </a:lnTo>
                  <a:cubicBezTo>
                    <a:pt x="632" y="275"/>
                    <a:pt x="656" y="156"/>
                    <a:pt x="680" y="36"/>
                  </a:cubicBezTo>
                  <a:lnTo>
                    <a:pt x="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65;p36"/>
            <p:cNvSpPr/>
            <p:nvPr/>
          </p:nvSpPr>
          <p:spPr>
            <a:xfrm>
              <a:off x="2181800" y="2335825"/>
              <a:ext cx="5100" cy="301550"/>
            </a:xfrm>
            <a:custGeom>
              <a:avLst/>
              <a:gdLst/>
              <a:ahLst/>
              <a:cxnLst/>
              <a:rect l="l" t="t" r="r" b="b"/>
              <a:pathLst>
                <a:path w="204" h="12062" extrusionOk="0">
                  <a:moveTo>
                    <a:pt x="203" y="1"/>
                  </a:moveTo>
                  <a:cubicBezTo>
                    <a:pt x="156" y="108"/>
                    <a:pt x="96" y="227"/>
                    <a:pt x="37" y="346"/>
                  </a:cubicBezTo>
                  <a:lnTo>
                    <a:pt x="1" y="12062"/>
                  </a:lnTo>
                  <a:cubicBezTo>
                    <a:pt x="60" y="11943"/>
                    <a:pt x="120" y="11836"/>
                    <a:pt x="168" y="11717"/>
                  </a:cubicBezTo>
                  <a:lnTo>
                    <a:pt x="2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66;p36"/>
            <p:cNvSpPr/>
            <p:nvPr/>
          </p:nvSpPr>
          <p:spPr>
            <a:xfrm>
              <a:off x="2180925" y="2335250"/>
              <a:ext cx="6850" cy="303025"/>
            </a:xfrm>
            <a:custGeom>
              <a:avLst/>
              <a:gdLst/>
              <a:ahLst/>
              <a:cxnLst/>
              <a:rect l="l" t="t" r="r" b="b"/>
              <a:pathLst>
                <a:path w="274" h="12121" extrusionOk="0">
                  <a:moveTo>
                    <a:pt x="203" y="179"/>
                  </a:moveTo>
                  <a:lnTo>
                    <a:pt x="167" y="11728"/>
                  </a:lnTo>
                  <a:cubicBezTo>
                    <a:pt x="143" y="11799"/>
                    <a:pt x="107" y="11871"/>
                    <a:pt x="72" y="11942"/>
                  </a:cubicBezTo>
                  <a:lnTo>
                    <a:pt x="107" y="369"/>
                  </a:lnTo>
                  <a:cubicBezTo>
                    <a:pt x="131" y="310"/>
                    <a:pt x="167" y="250"/>
                    <a:pt x="203" y="179"/>
                  </a:cubicBezTo>
                  <a:close/>
                  <a:moveTo>
                    <a:pt x="203" y="0"/>
                  </a:moveTo>
                  <a:cubicBezTo>
                    <a:pt x="155" y="119"/>
                    <a:pt x="95" y="238"/>
                    <a:pt x="36" y="369"/>
                  </a:cubicBezTo>
                  <a:cubicBezTo>
                    <a:pt x="36" y="369"/>
                    <a:pt x="0" y="12085"/>
                    <a:pt x="36" y="12121"/>
                  </a:cubicBezTo>
                  <a:cubicBezTo>
                    <a:pt x="48" y="12121"/>
                    <a:pt x="60" y="12109"/>
                    <a:pt x="60" y="12097"/>
                  </a:cubicBezTo>
                  <a:cubicBezTo>
                    <a:pt x="131" y="11990"/>
                    <a:pt x="179" y="11871"/>
                    <a:pt x="238" y="11740"/>
                  </a:cubicBezTo>
                  <a:cubicBezTo>
                    <a:pt x="238" y="11740"/>
                    <a:pt x="274" y="24"/>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67;p36"/>
            <p:cNvSpPr/>
            <p:nvPr/>
          </p:nvSpPr>
          <p:spPr>
            <a:xfrm>
              <a:off x="2167525" y="2341775"/>
              <a:ext cx="15200" cy="295600"/>
            </a:xfrm>
            <a:custGeom>
              <a:avLst/>
              <a:gdLst/>
              <a:ahLst/>
              <a:cxnLst/>
              <a:rect l="l" t="t" r="r" b="b"/>
              <a:pathLst>
                <a:path w="608" h="11824" extrusionOk="0">
                  <a:moveTo>
                    <a:pt x="36" y="1"/>
                  </a:moveTo>
                  <a:lnTo>
                    <a:pt x="0" y="11717"/>
                  </a:lnTo>
                  <a:lnTo>
                    <a:pt x="572" y="11824"/>
                  </a:lnTo>
                  <a:lnTo>
                    <a:pt x="608"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68;p36"/>
            <p:cNvSpPr/>
            <p:nvPr/>
          </p:nvSpPr>
          <p:spPr>
            <a:xfrm>
              <a:off x="2166625" y="2341600"/>
              <a:ext cx="17000" cy="296675"/>
            </a:xfrm>
            <a:custGeom>
              <a:avLst/>
              <a:gdLst/>
              <a:ahLst/>
              <a:cxnLst/>
              <a:rect l="l" t="t" r="r" b="b"/>
              <a:pathLst>
                <a:path w="680" h="11867" extrusionOk="0">
                  <a:moveTo>
                    <a:pt x="108" y="44"/>
                  </a:moveTo>
                  <a:lnTo>
                    <a:pt x="608" y="139"/>
                  </a:lnTo>
                  <a:lnTo>
                    <a:pt x="572" y="11783"/>
                  </a:lnTo>
                  <a:lnTo>
                    <a:pt x="72" y="11688"/>
                  </a:lnTo>
                  <a:lnTo>
                    <a:pt x="108" y="44"/>
                  </a:lnTo>
                  <a:close/>
                  <a:moveTo>
                    <a:pt x="81" y="1"/>
                  </a:moveTo>
                  <a:cubicBezTo>
                    <a:pt x="57" y="1"/>
                    <a:pt x="41" y="3"/>
                    <a:pt x="36" y="8"/>
                  </a:cubicBezTo>
                  <a:cubicBezTo>
                    <a:pt x="36" y="8"/>
                    <a:pt x="1" y="11724"/>
                    <a:pt x="36" y="11759"/>
                  </a:cubicBezTo>
                  <a:cubicBezTo>
                    <a:pt x="36" y="11759"/>
                    <a:pt x="596" y="11867"/>
                    <a:pt x="608" y="11867"/>
                  </a:cubicBezTo>
                  <a:cubicBezTo>
                    <a:pt x="608" y="11867"/>
                    <a:pt x="620" y="11867"/>
                    <a:pt x="644" y="11831"/>
                  </a:cubicBezTo>
                  <a:cubicBezTo>
                    <a:pt x="644" y="11831"/>
                    <a:pt x="679" y="115"/>
                    <a:pt x="644" y="79"/>
                  </a:cubicBezTo>
                  <a:cubicBezTo>
                    <a:pt x="644" y="79"/>
                    <a:pt x="224" y="1"/>
                    <a:pt x="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69;p36"/>
            <p:cNvSpPr/>
            <p:nvPr/>
          </p:nvSpPr>
          <p:spPr>
            <a:xfrm>
              <a:off x="2168425" y="2333450"/>
              <a:ext cx="18475" cy="11050"/>
            </a:xfrm>
            <a:custGeom>
              <a:avLst/>
              <a:gdLst/>
              <a:ahLst/>
              <a:cxnLst/>
              <a:rect l="l" t="t" r="r" b="b"/>
              <a:pathLst>
                <a:path w="739" h="442" extrusionOk="0">
                  <a:moveTo>
                    <a:pt x="155" y="1"/>
                  </a:moveTo>
                  <a:cubicBezTo>
                    <a:pt x="107" y="120"/>
                    <a:pt x="60" y="227"/>
                    <a:pt x="0" y="334"/>
                  </a:cubicBezTo>
                  <a:lnTo>
                    <a:pt x="572" y="441"/>
                  </a:lnTo>
                  <a:cubicBezTo>
                    <a:pt x="631" y="322"/>
                    <a:pt x="691" y="203"/>
                    <a:pt x="738" y="96"/>
                  </a:cubicBezTo>
                  <a:lnTo>
                    <a:pt x="1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0;p36"/>
            <p:cNvSpPr/>
            <p:nvPr/>
          </p:nvSpPr>
          <p:spPr>
            <a:xfrm>
              <a:off x="2170200" y="2352800"/>
              <a:ext cx="7175" cy="301250"/>
            </a:xfrm>
            <a:custGeom>
              <a:avLst/>
              <a:gdLst/>
              <a:ahLst/>
              <a:cxnLst/>
              <a:rect l="l" t="t" r="r" b="b"/>
              <a:pathLst>
                <a:path w="287" h="12050" extrusionOk="0">
                  <a:moveTo>
                    <a:pt x="286" y="1"/>
                  </a:moveTo>
                  <a:cubicBezTo>
                    <a:pt x="203" y="108"/>
                    <a:pt x="120" y="227"/>
                    <a:pt x="36" y="334"/>
                  </a:cubicBezTo>
                  <a:lnTo>
                    <a:pt x="0" y="12050"/>
                  </a:lnTo>
                  <a:cubicBezTo>
                    <a:pt x="96" y="11942"/>
                    <a:pt x="179" y="11835"/>
                    <a:pt x="251" y="11716"/>
                  </a:cubicBezTo>
                  <a:lnTo>
                    <a:pt x="2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1;p36"/>
            <p:cNvSpPr/>
            <p:nvPr/>
          </p:nvSpPr>
          <p:spPr>
            <a:xfrm>
              <a:off x="2169300" y="2352200"/>
              <a:ext cx="8950" cy="302750"/>
            </a:xfrm>
            <a:custGeom>
              <a:avLst/>
              <a:gdLst/>
              <a:ahLst/>
              <a:cxnLst/>
              <a:rect l="l" t="t" r="r" b="b"/>
              <a:pathLst>
                <a:path w="358" h="12110" extrusionOk="0">
                  <a:moveTo>
                    <a:pt x="287" y="144"/>
                  </a:moveTo>
                  <a:lnTo>
                    <a:pt x="251" y="11728"/>
                  </a:lnTo>
                  <a:cubicBezTo>
                    <a:pt x="203" y="11812"/>
                    <a:pt x="144" y="11895"/>
                    <a:pt x="72" y="11978"/>
                  </a:cubicBezTo>
                  <a:lnTo>
                    <a:pt x="108" y="370"/>
                  </a:lnTo>
                  <a:cubicBezTo>
                    <a:pt x="167" y="286"/>
                    <a:pt x="227" y="215"/>
                    <a:pt x="287" y="144"/>
                  </a:cubicBezTo>
                  <a:close/>
                  <a:moveTo>
                    <a:pt x="287" y="1"/>
                  </a:moveTo>
                  <a:cubicBezTo>
                    <a:pt x="215" y="108"/>
                    <a:pt x="132" y="227"/>
                    <a:pt x="36" y="358"/>
                  </a:cubicBezTo>
                  <a:cubicBezTo>
                    <a:pt x="36" y="358"/>
                    <a:pt x="1" y="12074"/>
                    <a:pt x="36" y="12109"/>
                  </a:cubicBezTo>
                  <a:cubicBezTo>
                    <a:pt x="48" y="12109"/>
                    <a:pt x="60" y="12109"/>
                    <a:pt x="60" y="12097"/>
                  </a:cubicBezTo>
                  <a:cubicBezTo>
                    <a:pt x="156" y="11990"/>
                    <a:pt x="239" y="11871"/>
                    <a:pt x="322" y="11740"/>
                  </a:cubicBezTo>
                  <a:cubicBezTo>
                    <a:pt x="322" y="11740"/>
                    <a:pt x="358" y="25"/>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2;p36"/>
            <p:cNvSpPr/>
            <p:nvPr/>
          </p:nvSpPr>
          <p:spPr>
            <a:xfrm>
              <a:off x="2156800" y="2357275"/>
              <a:ext cx="14325" cy="296775"/>
            </a:xfrm>
            <a:custGeom>
              <a:avLst/>
              <a:gdLst/>
              <a:ahLst/>
              <a:cxnLst/>
              <a:rect l="l" t="t" r="r" b="b"/>
              <a:pathLst>
                <a:path w="573" h="11871" extrusionOk="0">
                  <a:moveTo>
                    <a:pt x="36" y="0"/>
                  </a:moveTo>
                  <a:lnTo>
                    <a:pt x="1" y="11716"/>
                  </a:lnTo>
                  <a:lnTo>
                    <a:pt x="536" y="11871"/>
                  </a:lnTo>
                  <a:lnTo>
                    <a:pt x="572" y="155"/>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3;p36"/>
            <p:cNvSpPr/>
            <p:nvPr/>
          </p:nvSpPr>
          <p:spPr>
            <a:xfrm>
              <a:off x="2155900" y="2357125"/>
              <a:ext cx="16100" cy="297825"/>
            </a:xfrm>
            <a:custGeom>
              <a:avLst/>
              <a:gdLst/>
              <a:ahLst/>
              <a:cxnLst/>
              <a:rect l="l" t="t" r="r" b="b"/>
              <a:pathLst>
                <a:path w="644" h="11913" extrusionOk="0">
                  <a:moveTo>
                    <a:pt x="108" y="54"/>
                  </a:moveTo>
                  <a:lnTo>
                    <a:pt x="572" y="185"/>
                  </a:lnTo>
                  <a:lnTo>
                    <a:pt x="537" y="11829"/>
                  </a:lnTo>
                  <a:lnTo>
                    <a:pt x="72" y="11698"/>
                  </a:lnTo>
                  <a:lnTo>
                    <a:pt x="108" y="54"/>
                  </a:lnTo>
                  <a:close/>
                  <a:moveTo>
                    <a:pt x="66" y="1"/>
                  </a:moveTo>
                  <a:cubicBezTo>
                    <a:pt x="52" y="1"/>
                    <a:pt x="42" y="2"/>
                    <a:pt x="37" y="6"/>
                  </a:cubicBezTo>
                  <a:cubicBezTo>
                    <a:pt x="37" y="6"/>
                    <a:pt x="1" y="11722"/>
                    <a:pt x="25" y="11758"/>
                  </a:cubicBezTo>
                  <a:cubicBezTo>
                    <a:pt x="25" y="11758"/>
                    <a:pt x="561" y="11912"/>
                    <a:pt x="572" y="11912"/>
                  </a:cubicBezTo>
                  <a:cubicBezTo>
                    <a:pt x="584" y="11912"/>
                    <a:pt x="584" y="11912"/>
                    <a:pt x="608" y="11877"/>
                  </a:cubicBezTo>
                  <a:cubicBezTo>
                    <a:pt x="608" y="11877"/>
                    <a:pt x="644" y="161"/>
                    <a:pt x="620" y="125"/>
                  </a:cubicBezTo>
                  <a:cubicBezTo>
                    <a:pt x="620" y="125"/>
                    <a:pt x="189" y="1"/>
                    <a:pt x="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74;p36"/>
            <p:cNvSpPr/>
            <p:nvPr/>
          </p:nvSpPr>
          <p:spPr>
            <a:xfrm>
              <a:off x="2157700" y="2349525"/>
              <a:ext cx="19675" cy="11625"/>
            </a:xfrm>
            <a:custGeom>
              <a:avLst/>
              <a:gdLst/>
              <a:ahLst/>
              <a:cxnLst/>
              <a:rect l="l" t="t" r="r" b="b"/>
              <a:pathLst>
                <a:path w="787" h="465" extrusionOk="0">
                  <a:moveTo>
                    <a:pt x="227" y="1"/>
                  </a:moveTo>
                  <a:cubicBezTo>
                    <a:pt x="155" y="108"/>
                    <a:pt x="84" y="215"/>
                    <a:pt x="0" y="310"/>
                  </a:cubicBezTo>
                  <a:lnTo>
                    <a:pt x="536" y="465"/>
                  </a:lnTo>
                  <a:cubicBezTo>
                    <a:pt x="620" y="358"/>
                    <a:pt x="703" y="239"/>
                    <a:pt x="786" y="132"/>
                  </a:cubicBezTo>
                  <a:lnTo>
                    <a:pt x="2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75;p36"/>
            <p:cNvSpPr/>
            <p:nvPr/>
          </p:nvSpPr>
          <p:spPr>
            <a:xfrm>
              <a:off x="2155025" y="2369175"/>
              <a:ext cx="8950" cy="300650"/>
            </a:xfrm>
            <a:custGeom>
              <a:avLst/>
              <a:gdLst/>
              <a:ahLst/>
              <a:cxnLst/>
              <a:rect l="l" t="t" r="r" b="b"/>
              <a:pathLst>
                <a:path w="358" h="12026" extrusionOk="0">
                  <a:moveTo>
                    <a:pt x="357" y="0"/>
                  </a:moveTo>
                  <a:lnTo>
                    <a:pt x="357" y="0"/>
                  </a:lnTo>
                  <a:cubicBezTo>
                    <a:pt x="250" y="96"/>
                    <a:pt x="143" y="203"/>
                    <a:pt x="36" y="298"/>
                  </a:cubicBezTo>
                  <a:lnTo>
                    <a:pt x="0" y="12026"/>
                  </a:lnTo>
                  <a:cubicBezTo>
                    <a:pt x="107" y="11918"/>
                    <a:pt x="226" y="11823"/>
                    <a:pt x="322" y="11716"/>
                  </a:cubicBezTo>
                  <a:lnTo>
                    <a:pt x="35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76;p36"/>
            <p:cNvSpPr/>
            <p:nvPr/>
          </p:nvSpPr>
          <p:spPr>
            <a:xfrm>
              <a:off x="2154125" y="2368275"/>
              <a:ext cx="10750" cy="302450"/>
            </a:xfrm>
            <a:custGeom>
              <a:avLst/>
              <a:gdLst/>
              <a:ahLst/>
              <a:cxnLst/>
              <a:rect l="l" t="t" r="r" b="b"/>
              <a:pathLst>
                <a:path w="430" h="12098" extrusionOk="0">
                  <a:moveTo>
                    <a:pt x="358" y="120"/>
                  </a:moveTo>
                  <a:lnTo>
                    <a:pt x="322" y="11740"/>
                  </a:lnTo>
                  <a:cubicBezTo>
                    <a:pt x="239" y="11812"/>
                    <a:pt x="155" y="11895"/>
                    <a:pt x="72" y="11978"/>
                  </a:cubicBezTo>
                  <a:lnTo>
                    <a:pt x="108" y="358"/>
                  </a:lnTo>
                  <a:cubicBezTo>
                    <a:pt x="191" y="274"/>
                    <a:pt x="274" y="203"/>
                    <a:pt x="358" y="120"/>
                  </a:cubicBezTo>
                  <a:close/>
                  <a:moveTo>
                    <a:pt x="370" y="1"/>
                  </a:moveTo>
                  <a:cubicBezTo>
                    <a:pt x="262" y="108"/>
                    <a:pt x="155" y="215"/>
                    <a:pt x="36" y="334"/>
                  </a:cubicBezTo>
                  <a:cubicBezTo>
                    <a:pt x="36" y="334"/>
                    <a:pt x="1" y="12062"/>
                    <a:pt x="36" y="12097"/>
                  </a:cubicBezTo>
                  <a:cubicBezTo>
                    <a:pt x="48" y="12097"/>
                    <a:pt x="48" y="12085"/>
                    <a:pt x="60" y="12085"/>
                  </a:cubicBezTo>
                  <a:cubicBezTo>
                    <a:pt x="179" y="11978"/>
                    <a:pt x="286" y="11883"/>
                    <a:pt x="393" y="11752"/>
                  </a:cubicBezTo>
                  <a:cubicBezTo>
                    <a:pt x="393" y="11752"/>
                    <a:pt x="429" y="36"/>
                    <a:pt x="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77;p36"/>
            <p:cNvSpPr/>
            <p:nvPr/>
          </p:nvSpPr>
          <p:spPr>
            <a:xfrm>
              <a:off x="2142525" y="2371850"/>
              <a:ext cx="13400" cy="297975"/>
            </a:xfrm>
            <a:custGeom>
              <a:avLst/>
              <a:gdLst/>
              <a:ahLst/>
              <a:cxnLst/>
              <a:rect l="l" t="t" r="r" b="b"/>
              <a:pathLst>
                <a:path w="536" h="11919" extrusionOk="0">
                  <a:moveTo>
                    <a:pt x="36" y="0"/>
                  </a:moveTo>
                  <a:lnTo>
                    <a:pt x="0" y="11728"/>
                  </a:lnTo>
                  <a:lnTo>
                    <a:pt x="500" y="11919"/>
                  </a:lnTo>
                  <a:lnTo>
                    <a:pt x="536" y="191"/>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78;p36"/>
            <p:cNvSpPr/>
            <p:nvPr/>
          </p:nvSpPr>
          <p:spPr>
            <a:xfrm>
              <a:off x="2141625" y="2371800"/>
              <a:ext cx="15200" cy="298925"/>
            </a:xfrm>
            <a:custGeom>
              <a:avLst/>
              <a:gdLst/>
              <a:ahLst/>
              <a:cxnLst/>
              <a:rect l="l" t="t" r="r" b="b"/>
              <a:pathLst>
                <a:path w="608" h="11957" extrusionOk="0">
                  <a:moveTo>
                    <a:pt x="108" y="62"/>
                  </a:moveTo>
                  <a:lnTo>
                    <a:pt x="536" y="217"/>
                  </a:lnTo>
                  <a:lnTo>
                    <a:pt x="501" y="11861"/>
                  </a:lnTo>
                  <a:lnTo>
                    <a:pt x="72" y="11706"/>
                  </a:lnTo>
                  <a:lnTo>
                    <a:pt x="108" y="62"/>
                  </a:lnTo>
                  <a:close/>
                  <a:moveTo>
                    <a:pt x="49" y="0"/>
                  </a:moveTo>
                  <a:cubicBezTo>
                    <a:pt x="43" y="0"/>
                    <a:pt x="39" y="1"/>
                    <a:pt x="36" y="2"/>
                  </a:cubicBezTo>
                  <a:cubicBezTo>
                    <a:pt x="36" y="2"/>
                    <a:pt x="0" y="11730"/>
                    <a:pt x="24" y="11754"/>
                  </a:cubicBezTo>
                  <a:cubicBezTo>
                    <a:pt x="24" y="11754"/>
                    <a:pt x="524" y="11944"/>
                    <a:pt x="536" y="11956"/>
                  </a:cubicBezTo>
                  <a:cubicBezTo>
                    <a:pt x="536" y="11956"/>
                    <a:pt x="548" y="11944"/>
                    <a:pt x="572" y="11921"/>
                  </a:cubicBezTo>
                  <a:cubicBezTo>
                    <a:pt x="572" y="11921"/>
                    <a:pt x="608" y="193"/>
                    <a:pt x="584" y="169"/>
                  </a:cubicBezTo>
                  <a:cubicBezTo>
                    <a:pt x="584" y="169"/>
                    <a:pt x="141" y="0"/>
                    <a:pt x="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79;p36"/>
            <p:cNvSpPr/>
            <p:nvPr/>
          </p:nvSpPr>
          <p:spPr>
            <a:xfrm>
              <a:off x="2143400" y="2364700"/>
              <a:ext cx="20575" cy="11925"/>
            </a:xfrm>
            <a:custGeom>
              <a:avLst/>
              <a:gdLst/>
              <a:ahLst/>
              <a:cxnLst/>
              <a:rect l="l" t="t" r="r" b="b"/>
              <a:pathLst>
                <a:path w="823" h="477" extrusionOk="0">
                  <a:moveTo>
                    <a:pt x="299" y="1"/>
                  </a:moveTo>
                  <a:cubicBezTo>
                    <a:pt x="203" y="96"/>
                    <a:pt x="108" y="191"/>
                    <a:pt x="1" y="286"/>
                  </a:cubicBezTo>
                  <a:lnTo>
                    <a:pt x="501" y="477"/>
                  </a:lnTo>
                  <a:cubicBezTo>
                    <a:pt x="608" y="382"/>
                    <a:pt x="715" y="275"/>
                    <a:pt x="822" y="179"/>
                  </a:cubicBezTo>
                  <a:lnTo>
                    <a:pt x="2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0;p36"/>
            <p:cNvSpPr/>
            <p:nvPr/>
          </p:nvSpPr>
          <p:spPr>
            <a:xfrm>
              <a:off x="2136275" y="2384050"/>
              <a:ext cx="10725" cy="300075"/>
            </a:xfrm>
            <a:custGeom>
              <a:avLst/>
              <a:gdLst/>
              <a:ahLst/>
              <a:cxnLst/>
              <a:rect l="l" t="t" r="r" b="b"/>
              <a:pathLst>
                <a:path w="429" h="12003" extrusionOk="0">
                  <a:moveTo>
                    <a:pt x="429" y="1"/>
                  </a:moveTo>
                  <a:lnTo>
                    <a:pt x="429" y="1"/>
                  </a:lnTo>
                  <a:cubicBezTo>
                    <a:pt x="298" y="96"/>
                    <a:pt x="167" y="191"/>
                    <a:pt x="36" y="286"/>
                  </a:cubicBezTo>
                  <a:lnTo>
                    <a:pt x="0" y="12002"/>
                  </a:lnTo>
                  <a:cubicBezTo>
                    <a:pt x="131" y="11907"/>
                    <a:pt x="262" y="11812"/>
                    <a:pt x="393" y="11716"/>
                  </a:cubicBezTo>
                  <a:lnTo>
                    <a:pt x="4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1;p36"/>
            <p:cNvSpPr/>
            <p:nvPr/>
          </p:nvSpPr>
          <p:spPr>
            <a:xfrm>
              <a:off x="2135375" y="2383450"/>
              <a:ext cx="12525" cy="301550"/>
            </a:xfrm>
            <a:custGeom>
              <a:avLst/>
              <a:gdLst/>
              <a:ahLst/>
              <a:cxnLst/>
              <a:rect l="l" t="t" r="r" b="b"/>
              <a:pathLst>
                <a:path w="501" h="12062" extrusionOk="0">
                  <a:moveTo>
                    <a:pt x="429" y="96"/>
                  </a:moveTo>
                  <a:lnTo>
                    <a:pt x="393" y="11728"/>
                  </a:lnTo>
                  <a:cubicBezTo>
                    <a:pt x="286" y="11800"/>
                    <a:pt x="179" y="11883"/>
                    <a:pt x="72" y="11955"/>
                  </a:cubicBezTo>
                  <a:lnTo>
                    <a:pt x="108" y="322"/>
                  </a:lnTo>
                  <a:cubicBezTo>
                    <a:pt x="215" y="251"/>
                    <a:pt x="322" y="168"/>
                    <a:pt x="429" y="96"/>
                  </a:cubicBezTo>
                  <a:close/>
                  <a:moveTo>
                    <a:pt x="441" y="1"/>
                  </a:moveTo>
                  <a:cubicBezTo>
                    <a:pt x="310" y="96"/>
                    <a:pt x="179" y="179"/>
                    <a:pt x="36" y="298"/>
                  </a:cubicBezTo>
                  <a:cubicBezTo>
                    <a:pt x="36" y="298"/>
                    <a:pt x="0" y="12026"/>
                    <a:pt x="36" y="12062"/>
                  </a:cubicBezTo>
                  <a:cubicBezTo>
                    <a:pt x="36" y="12062"/>
                    <a:pt x="48" y="12062"/>
                    <a:pt x="60" y="12050"/>
                  </a:cubicBezTo>
                  <a:cubicBezTo>
                    <a:pt x="191" y="11967"/>
                    <a:pt x="322" y="11871"/>
                    <a:pt x="465" y="11740"/>
                  </a:cubicBezTo>
                  <a:cubicBezTo>
                    <a:pt x="465" y="11740"/>
                    <a:pt x="501" y="25"/>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2;p36"/>
            <p:cNvSpPr/>
            <p:nvPr/>
          </p:nvSpPr>
          <p:spPr>
            <a:xfrm>
              <a:off x="2124950" y="2385250"/>
              <a:ext cx="12225" cy="298875"/>
            </a:xfrm>
            <a:custGeom>
              <a:avLst/>
              <a:gdLst/>
              <a:ahLst/>
              <a:cxnLst/>
              <a:rect l="l" t="t" r="r" b="b"/>
              <a:pathLst>
                <a:path w="489" h="11955" extrusionOk="0">
                  <a:moveTo>
                    <a:pt x="36" y="0"/>
                  </a:moveTo>
                  <a:lnTo>
                    <a:pt x="1" y="11728"/>
                  </a:lnTo>
                  <a:lnTo>
                    <a:pt x="453" y="11954"/>
                  </a:lnTo>
                  <a:lnTo>
                    <a:pt x="489" y="238"/>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3;p36"/>
            <p:cNvSpPr/>
            <p:nvPr/>
          </p:nvSpPr>
          <p:spPr>
            <a:xfrm>
              <a:off x="2124075" y="2385200"/>
              <a:ext cx="14000" cy="299800"/>
            </a:xfrm>
            <a:custGeom>
              <a:avLst/>
              <a:gdLst/>
              <a:ahLst/>
              <a:cxnLst/>
              <a:rect l="l" t="t" r="r" b="b"/>
              <a:pathLst>
                <a:path w="560" h="11992" extrusionOk="0">
                  <a:moveTo>
                    <a:pt x="107" y="62"/>
                  </a:moveTo>
                  <a:lnTo>
                    <a:pt x="488" y="252"/>
                  </a:lnTo>
                  <a:lnTo>
                    <a:pt x="452" y="11897"/>
                  </a:lnTo>
                  <a:lnTo>
                    <a:pt x="71" y="11706"/>
                  </a:lnTo>
                  <a:lnTo>
                    <a:pt x="107" y="62"/>
                  </a:lnTo>
                  <a:close/>
                  <a:moveTo>
                    <a:pt x="46" y="1"/>
                  </a:moveTo>
                  <a:cubicBezTo>
                    <a:pt x="41" y="1"/>
                    <a:pt x="38" y="1"/>
                    <a:pt x="36" y="2"/>
                  </a:cubicBezTo>
                  <a:cubicBezTo>
                    <a:pt x="36" y="2"/>
                    <a:pt x="0" y="11730"/>
                    <a:pt x="24" y="11754"/>
                  </a:cubicBezTo>
                  <a:cubicBezTo>
                    <a:pt x="24" y="11754"/>
                    <a:pt x="476" y="11980"/>
                    <a:pt x="488" y="11992"/>
                  </a:cubicBezTo>
                  <a:cubicBezTo>
                    <a:pt x="488" y="11992"/>
                    <a:pt x="500" y="11992"/>
                    <a:pt x="524" y="11956"/>
                  </a:cubicBezTo>
                  <a:cubicBezTo>
                    <a:pt x="524" y="11956"/>
                    <a:pt x="560" y="240"/>
                    <a:pt x="536" y="205"/>
                  </a:cubicBezTo>
                  <a:cubicBezTo>
                    <a:pt x="536" y="205"/>
                    <a:pt x="127" y="1"/>
                    <a:pt x="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84;p36"/>
            <p:cNvSpPr/>
            <p:nvPr/>
          </p:nvSpPr>
          <p:spPr>
            <a:xfrm>
              <a:off x="2113950" y="2397750"/>
              <a:ext cx="12525" cy="299175"/>
            </a:xfrm>
            <a:custGeom>
              <a:avLst/>
              <a:gdLst/>
              <a:ahLst/>
              <a:cxnLst/>
              <a:rect l="l" t="t" r="r" b="b"/>
              <a:pathLst>
                <a:path w="501" h="11967" extrusionOk="0">
                  <a:moveTo>
                    <a:pt x="488" y="0"/>
                  </a:moveTo>
                  <a:cubicBezTo>
                    <a:pt x="345" y="96"/>
                    <a:pt x="191" y="167"/>
                    <a:pt x="36" y="250"/>
                  </a:cubicBezTo>
                  <a:lnTo>
                    <a:pt x="0" y="11966"/>
                  </a:lnTo>
                  <a:cubicBezTo>
                    <a:pt x="155" y="11895"/>
                    <a:pt x="310" y="11811"/>
                    <a:pt x="465" y="11716"/>
                  </a:cubicBezTo>
                  <a:lnTo>
                    <a:pt x="5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85;p36"/>
            <p:cNvSpPr/>
            <p:nvPr/>
          </p:nvSpPr>
          <p:spPr>
            <a:xfrm>
              <a:off x="2113050" y="2397150"/>
              <a:ext cx="14300" cy="300650"/>
            </a:xfrm>
            <a:custGeom>
              <a:avLst/>
              <a:gdLst/>
              <a:ahLst/>
              <a:cxnLst/>
              <a:rect l="l" t="t" r="r" b="b"/>
              <a:pathLst>
                <a:path w="572" h="12026" extrusionOk="0">
                  <a:moveTo>
                    <a:pt x="501" y="84"/>
                  </a:moveTo>
                  <a:lnTo>
                    <a:pt x="465" y="11716"/>
                  </a:lnTo>
                  <a:cubicBezTo>
                    <a:pt x="346" y="11788"/>
                    <a:pt x="215" y="11871"/>
                    <a:pt x="72" y="11931"/>
                  </a:cubicBezTo>
                  <a:lnTo>
                    <a:pt x="108" y="298"/>
                  </a:lnTo>
                  <a:cubicBezTo>
                    <a:pt x="239" y="227"/>
                    <a:pt x="370" y="155"/>
                    <a:pt x="501" y="84"/>
                  </a:cubicBezTo>
                  <a:close/>
                  <a:moveTo>
                    <a:pt x="501" y="1"/>
                  </a:moveTo>
                  <a:cubicBezTo>
                    <a:pt x="358" y="84"/>
                    <a:pt x="215" y="167"/>
                    <a:pt x="36" y="274"/>
                  </a:cubicBezTo>
                  <a:cubicBezTo>
                    <a:pt x="36" y="274"/>
                    <a:pt x="0" y="11990"/>
                    <a:pt x="36" y="12026"/>
                  </a:cubicBezTo>
                  <a:lnTo>
                    <a:pt x="48" y="12026"/>
                  </a:lnTo>
                  <a:cubicBezTo>
                    <a:pt x="215" y="11942"/>
                    <a:pt x="358" y="11859"/>
                    <a:pt x="536" y="11740"/>
                  </a:cubicBezTo>
                  <a:cubicBezTo>
                    <a:pt x="536" y="11740"/>
                    <a:pt x="572" y="24"/>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86;p36"/>
            <p:cNvSpPr/>
            <p:nvPr/>
          </p:nvSpPr>
          <p:spPr>
            <a:xfrm>
              <a:off x="2104125" y="2397450"/>
              <a:ext cx="10725" cy="299475"/>
            </a:xfrm>
            <a:custGeom>
              <a:avLst/>
              <a:gdLst/>
              <a:ahLst/>
              <a:cxnLst/>
              <a:rect l="l" t="t" r="r" b="b"/>
              <a:pathLst>
                <a:path w="429" h="11979" extrusionOk="0">
                  <a:moveTo>
                    <a:pt x="36" y="0"/>
                  </a:moveTo>
                  <a:lnTo>
                    <a:pt x="0" y="11728"/>
                  </a:lnTo>
                  <a:lnTo>
                    <a:pt x="393" y="11978"/>
                  </a:lnTo>
                  <a:lnTo>
                    <a:pt x="429" y="262"/>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87;p36"/>
            <p:cNvSpPr/>
            <p:nvPr/>
          </p:nvSpPr>
          <p:spPr>
            <a:xfrm>
              <a:off x="2103225" y="2397400"/>
              <a:ext cx="12525" cy="300400"/>
            </a:xfrm>
            <a:custGeom>
              <a:avLst/>
              <a:gdLst/>
              <a:ahLst/>
              <a:cxnLst/>
              <a:rect l="l" t="t" r="r" b="b"/>
              <a:pathLst>
                <a:path w="501" h="12016" extrusionOk="0">
                  <a:moveTo>
                    <a:pt x="108" y="74"/>
                  </a:moveTo>
                  <a:lnTo>
                    <a:pt x="429" y="288"/>
                  </a:lnTo>
                  <a:lnTo>
                    <a:pt x="393" y="11921"/>
                  </a:lnTo>
                  <a:lnTo>
                    <a:pt x="72" y="11706"/>
                  </a:lnTo>
                  <a:lnTo>
                    <a:pt x="108" y="74"/>
                  </a:lnTo>
                  <a:close/>
                  <a:moveTo>
                    <a:pt x="44" y="1"/>
                  </a:moveTo>
                  <a:cubicBezTo>
                    <a:pt x="41" y="1"/>
                    <a:pt x="38" y="1"/>
                    <a:pt x="36" y="2"/>
                  </a:cubicBezTo>
                  <a:cubicBezTo>
                    <a:pt x="36" y="2"/>
                    <a:pt x="1" y="11730"/>
                    <a:pt x="12" y="11754"/>
                  </a:cubicBezTo>
                  <a:cubicBezTo>
                    <a:pt x="12" y="11754"/>
                    <a:pt x="405" y="12016"/>
                    <a:pt x="429" y="12016"/>
                  </a:cubicBezTo>
                  <a:cubicBezTo>
                    <a:pt x="441" y="12016"/>
                    <a:pt x="441" y="12016"/>
                    <a:pt x="465" y="11980"/>
                  </a:cubicBezTo>
                  <a:cubicBezTo>
                    <a:pt x="465" y="11980"/>
                    <a:pt x="501" y="264"/>
                    <a:pt x="489" y="241"/>
                  </a:cubicBezTo>
                  <a:cubicBezTo>
                    <a:pt x="489" y="241"/>
                    <a:pt x="118" y="1"/>
                    <a:pt x="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88;p36"/>
            <p:cNvSpPr/>
            <p:nvPr/>
          </p:nvSpPr>
          <p:spPr>
            <a:xfrm>
              <a:off x="2105025" y="2391500"/>
              <a:ext cx="21450" cy="12525"/>
            </a:xfrm>
            <a:custGeom>
              <a:avLst/>
              <a:gdLst/>
              <a:ahLst/>
              <a:cxnLst/>
              <a:rect l="l" t="t" r="r" b="b"/>
              <a:pathLst>
                <a:path w="858" h="501" extrusionOk="0">
                  <a:moveTo>
                    <a:pt x="441" y="0"/>
                  </a:moveTo>
                  <a:cubicBezTo>
                    <a:pt x="429" y="0"/>
                    <a:pt x="429" y="12"/>
                    <a:pt x="417" y="12"/>
                  </a:cubicBezTo>
                  <a:cubicBezTo>
                    <a:pt x="286" y="96"/>
                    <a:pt x="143" y="167"/>
                    <a:pt x="0" y="238"/>
                  </a:cubicBezTo>
                  <a:lnTo>
                    <a:pt x="393" y="500"/>
                  </a:lnTo>
                  <a:cubicBezTo>
                    <a:pt x="548" y="417"/>
                    <a:pt x="702" y="346"/>
                    <a:pt x="857" y="250"/>
                  </a:cubicBezTo>
                  <a:lnTo>
                    <a:pt x="4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89;p36"/>
            <p:cNvSpPr/>
            <p:nvPr/>
          </p:nvSpPr>
          <p:spPr>
            <a:xfrm>
              <a:off x="2089225" y="2409650"/>
              <a:ext cx="13725" cy="298275"/>
            </a:xfrm>
            <a:custGeom>
              <a:avLst/>
              <a:gdLst/>
              <a:ahLst/>
              <a:cxnLst/>
              <a:rect l="l" t="t" r="r" b="b"/>
              <a:pathLst>
                <a:path w="549" h="11931" extrusionOk="0">
                  <a:moveTo>
                    <a:pt x="549" y="1"/>
                  </a:moveTo>
                  <a:lnTo>
                    <a:pt x="549" y="1"/>
                  </a:lnTo>
                  <a:cubicBezTo>
                    <a:pt x="382" y="72"/>
                    <a:pt x="215" y="143"/>
                    <a:pt x="37" y="215"/>
                  </a:cubicBezTo>
                  <a:lnTo>
                    <a:pt x="1" y="11931"/>
                  </a:lnTo>
                  <a:cubicBezTo>
                    <a:pt x="180" y="11871"/>
                    <a:pt x="346" y="11800"/>
                    <a:pt x="513" y="11728"/>
                  </a:cubicBezTo>
                  <a:lnTo>
                    <a:pt x="5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0;p36"/>
            <p:cNvSpPr/>
            <p:nvPr/>
          </p:nvSpPr>
          <p:spPr>
            <a:xfrm>
              <a:off x="2088350" y="2409050"/>
              <a:ext cx="15500" cy="299775"/>
            </a:xfrm>
            <a:custGeom>
              <a:avLst/>
              <a:gdLst/>
              <a:ahLst/>
              <a:cxnLst/>
              <a:rect l="l" t="t" r="r" b="b"/>
              <a:pathLst>
                <a:path w="620" h="11991" extrusionOk="0">
                  <a:moveTo>
                    <a:pt x="548" y="84"/>
                  </a:moveTo>
                  <a:lnTo>
                    <a:pt x="512" y="11728"/>
                  </a:lnTo>
                  <a:cubicBezTo>
                    <a:pt x="369" y="11788"/>
                    <a:pt x="226" y="11847"/>
                    <a:pt x="72" y="11907"/>
                  </a:cubicBezTo>
                  <a:lnTo>
                    <a:pt x="107" y="263"/>
                  </a:lnTo>
                  <a:cubicBezTo>
                    <a:pt x="262" y="203"/>
                    <a:pt x="405" y="144"/>
                    <a:pt x="548" y="84"/>
                  </a:cubicBezTo>
                  <a:close/>
                  <a:moveTo>
                    <a:pt x="560" y="1"/>
                  </a:moveTo>
                  <a:cubicBezTo>
                    <a:pt x="405" y="72"/>
                    <a:pt x="226" y="132"/>
                    <a:pt x="36" y="239"/>
                  </a:cubicBezTo>
                  <a:cubicBezTo>
                    <a:pt x="36" y="239"/>
                    <a:pt x="0" y="11955"/>
                    <a:pt x="36" y="11990"/>
                  </a:cubicBezTo>
                  <a:lnTo>
                    <a:pt x="48" y="11990"/>
                  </a:lnTo>
                  <a:cubicBezTo>
                    <a:pt x="226" y="11919"/>
                    <a:pt x="393" y="11847"/>
                    <a:pt x="584" y="11752"/>
                  </a:cubicBezTo>
                  <a:cubicBezTo>
                    <a:pt x="584" y="11752"/>
                    <a:pt x="619" y="25"/>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1;p36"/>
            <p:cNvSpPr/>
            <p:nvPr/>
          </p:nvSpPr>
          <p:spPr>
            <a:xfrm>
              <a:off x="2081200" y="2407875"/>
              <a:ext cx="8950" cy="300050"/>
            </a:xfrm>
            <a:custGeom>
              <a:avLst/>
              <a:gdLst/>
              <a:ahLst/>
              <a:cxnLst/>
              <a:rect l="l" t="t" r="r" b="b"/>
              <a:pathLst>
                <a:path w="358" h="12002" extrusionOk="0">
                  <a:moveTo>
                    <a:pt x="24" y="0"/>
                  </a:moveTo>
                  <a:lnTo>
                    <a:pt x="1" y="11716"/>
                  </a:lnTo>
                  <a:lnTo>
                    <a:pt x="322" y="12002"/>
                  </a:lnTo>
                  <a:lnTo>
                    <a:pt x="358" y="286"/>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2;p36"/>
            <p:cNvSpPr/>
            <p:nvPr/>
          </p:nvSpPr>
          <p:spPr>
            <a:xfrm>
              <a:off x="2080300" y="2407800"/>
              <a:ext cx="10750" cy="301025"/>
            </a:xfrm>
            <a:custGeom>
              <a:avLst/>
              <a:gdLst/>
              <a:ahLst/>
              <a:cxnLst/>
              <a:rect l="l" t="t" r="r" b="b"/>
              <a:pathLst>
                <a:path w="430" h="12041" extrusionOk="0">
                  <a:moveTo>
                    <a:pt x="96" y="75"/>
                  </a:moveTo>
                  <a:lnTo>
                    <a:pt x="358" y="301"/>
                  </a:lnTo>
                  <a:lnTo>
                    <a:pt x="322" y="11933"/>
                  </a:lnTo>
                  <a:lnTo>
                    <a:pt x="72" y="11707"/>
                  </a:lnTo>
                  <a:lnTo>
                    <a:pt x="96" y="75"/>
                  </a:lnTo>
                  <a:close/>
                  <a:moveTo>
                    <a:pt x="37" y="0"/>
                  </a:moveTo>
                  <a:cubicBezTo>
                    <a:pt x="32" y="0"/>
                    <a:pt x="28" y="1"/>
                    <a:pt x="25" y="3"/>
                  </a:cubicBezTo>
                  <a:cubicBezTo>
                    <a:pt x="25" y="3"/>
                    <a:pt x="1" y="11719"/>
                    <a:pt x="13" y="11743"/>
                  </a:cubicBezTo>
                  <a:cubicBezTo>
                    <a:pt x="13" y="11743"/>
                    <a:pt x="334" y="12028"/>
                    <a:pt x="358" y="12040"/>
                  </a:cubicBezTo>
                  <a:cubicBezTo>
                    <a:pt x="370" y="12040"/>
                    <a:pt x="370" y="12040"/>
                    <a:pt x="394" y="12005"/>
                  </a:cubicBezTo>
                  <a:cubicBezTo>
                    <a:pt x="394" y="12005"/>
                    <a:pt x="429" y="289"/>
                    <a:pt x="418" y="265"/>
                  </a:cubicBezTo>
                  <a:cubicBezTo>
                    <a:pt x="418" y="265"/>
                    <a:pt x="121"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3;p36"/>
            <p:cNvSpPr/>
            <p:nvPr/>
          </p:nvSpPr>
          <p:spPr>
            <a:xfrm>
              <a:off x="2062450" y="2419775"/>
              <a:ext cx="14600" cy="297075"/>
            </a:xfrm>
            <a:custGeom>
              <a:avLst/>
              <a:gdLst/>
              <a:ahLst/>
              <a:cxnLst/>
              <a:rect l="l" t="t" r="r" b="b"/>
              <a:pathLst>
                <a:path w="584" h="11883" extrusionOk="0">
                  <a:moveTo>
                    <a:pt x="584" y="0"/>
                  </a:moveTo>
                  <a:lnTo>
                    <a:pt x="584" y="0"/>
                  </a:lnTo>
                  <a:cubicBezTo>
                    <a:pt x="405" y="60"/>
                    <a:pt x="215" y="108"/>
                    <a:pt x="36" y="167"/>
                  </a:cubicBezTo>
                  <a:lnTo>
                    <a:pt x="0" y="11883"/>
                  </a:lnTo>
                  <a:cubicBezTo>
                    <a:pt x="179" y="11835"/>
                    <a:pt x="370" y="11776"/>
                    <a:pt x="548" y="11716"/>
                  </a:cubicBez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194;p36"/>
            <p:cNvSpPr/>
            <p:nvPr/>
          </p:nvSpPr>
          <p:spPr>
            <a:xfrm>
              <a:off x="2061550" y="2418875"/>
              <a:ext cx="16400" cy="298875"/>
            </a:xfrm>
            <a:custGeom>
              <a:avLst/>
              <a:gdLst/>
              <a:ahLst/>
              <a:cxnLst/>
              <a:rect l="l" t="t" r="r" b="b"/>
              <a:pathLst>
                <a:path w="656" h="11955" extrusionOk="0">
                  <a:moveTo>
                    <a:pt x="584" y="84"/>
                  </a:moveTo>
                  <a:lnTo>
                    <a:pt x="548" y="11728"/>
                  </a:lnTo>
                  <a:cubicBezTo>
                    <a:pt x="394" y="11776"/>
                    <a:pt x="227" y="11824"/>
                    <a:pt x="72" y="11871"/>
                  </a:cubicBezTo>
                  <a:lnTo>
                    <a:pt x="108" y="227"/>
                  </a:lnTo>
                  <a:cubicBezTo>
                    <a:pt x="263" y="179"/>
                    <a:pt x="417" y="132"/>
                    <a:pt x="584" y="84"/>
                  </a:cubicBezTo>
                  <a:close/>
                  <a:moveTo>
                    <a:pt x="608" y="1"/>
                  </a:moveTo>
                  <a:cubicBezTo>
                    <a:pt x="429" y="60"/>
                    <a:pt x="239" y="120"/>
                    <a:pt x="36" y="203"/>
                  </a:cubicBezTo>
                  <a:cubicBezTo>
                    <a:pt x="36" y="203"/>
                    <a:pt x="1" y="11919"/>
                    <a:pt x="36" y="11955"/>
                  </a:cubicBezTo>
                  <a:lnTo>
                    <a:pt x="48" y="11955"/>
                  </a:lnTo>
                  <a:cubicBezTo>
                    <a:pt x="227" y="11907"/>
                    <a:pt x="417" y="11847"/>
                    <a:pt x="620" y="11752"/>
                  </a:cubicBezTo>
                  <a:cubicBezTo>
                    <a:pt x="620" y="11752"/>
                    <a:pt x="656" y="36"/>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95;p36"/>
            <p:cNvSpPr/>
            <p:nvPr/>
          </p:nvSpPr>
          <p:spPr>
            <a:xfrm>
              <a:off x="2055900" y="2416200"/>
              <a:ext cx="7475" cy="300650"/>
            </a:xfrm>
            <a:custGeom>
              <a:avLst/>
              <a:gdLst/>
              <a:ahLst/>
              <a:cxnLst/>
              <a:rect l="l" t="t" r="r" b="b"/>
              <a:pathLst>
                <a:path w="299" h="12026" extrusionOk="0">
                  <a:moveTo>
                    <a:pt x="36" y="1"/>
                  </a:moveTo>
                  <a:lnTo>
                    <a:pt x="0" y="11716"/>
                  </a:lnTo>
                  <a:lnTo>
                    <a:pt x="262" y="12026"/>
                  </a:lnTo>
                  <a:lnTo>
                    <a:pt x="298" y="310"/>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96;p36"/>
            <p:cNvSpPr/>
            <p:nvPr/>
          </p:nvSpPr>
          <p:spPr>
            <a:xfrm>
              <a:off x="2055000" y="2416175"/>
              <a:ext cx="9250" cy="301575"/>
            </a:xfrm>
            <a:custGeom>
              <a:avLst/>
              <a:gdLst/>
              <a:ahLst/>
              <a:cxnLst/>
              <a:rect l="l" t="t" r="r" b="b"/>
              <a:pathLst>
                <a:path w="370" h="12063" extrusionOk="0">
                  <a:moveTo>
                    <a:pt x="108" y="97"/>
                  </a:moveTo>
                  <a:lnTo>
                    <a:pt x="298" y="323"/>
                  </a:lnTo>
                  <a:lnTo>
                    <a:pt x="263" y="11932"/>
                  </a:lnTo>
                  <a:lnTo>
                    <a:pt x="72" y="11705"/>
                  </a:lnTo>
                  <a:lnTo>
                    <a:pt x="108" y="97"/>
                  </a:lnTo>
                  <a:close/>
                  <a:moveTo>
                    <a:pt x="44" y="0"/>
                  </a:moveTo>
                  <a:cubicBezTo>
                    <a:pt x="41" y="0"/>
                    <a:pt x="39" y="1"/>
                    <a:pt x="36" y="2"/>
                  </a:cubicBezTo>
                  <a:cubicBezTo>
                    <a:pt x="36" y="2"/>
                    <a:pt x="1" y="11717"/>
                    <a:pt x="13" y="11741"/>
                  </a:cubicBezTo>
                  <a:cubicBezTo>
                    <a:pt x="13" y="11741"/>
                    <a:pt x="263" y="12051"/>
                    <a:pt x="298" y="12063"/>
                  </a:cubicBezTo>
                  <a:cubicBezTo>
                    <a:pt x="298" y="12063"/>
                    <a:pt x="298" y="12063"/>
                    <a:pt x="334" y="12027"/>
                  </a:cubicBezTo>
                  <a:cubicBezTo>
                    <a:pt x="334" y="12027"/>
                    <a:pt x="370" y="311"/>
                    <a:pt x="358" y="287"/>
                  </a:cubicBezTo>
                  <a:cubicBezTo>
                    <a:pt x="358" y="287"/>
                    <a:pt x="115"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97;p36"/>
            <p:cNvSpPr/>
            <p:nvPr/>
          </p:nvSpPr>
          <p:spPr>
            <a:xfrm>
              <a:off x="2056800" y="2412325"/>
              <a:ext cx="20250" cy="11650"/>
            </a:xfrm>
            <a:custGeom>
              <a:avLst/>
              <a:gdLst/>
              <a:ahLst/>
              <a:cxnLst/>
              <a:rect l="l" t="t" r="r" b="b"/>
              <a:pathLst>
                <a:path w="810" h="466" extrusionOk="0">
                  <a:moveTo>
                    <a:pt x="512" y="1"/>
                  </a:moveTo>
                  <a:cubicBezTo>
                    <a:pt x="345" y="48"/>
                    <a:pt x="167" y="108"/>
                    <a:pt x="0" y="156"/>
                  </a:cubicBezTo>
                  <a:lnTo>
                    <a:pt x="262" y="465"/>
                  </a:lnTo>
                  <a:cubicBezTo>
                    <a:pt x="441" y="406"/>
                    <a:pt x="631" y="358"/>
                    <a:pt x="810" y="298"/>
                  </a:cubicBezTo>
                  <a:lnTo>
                    <a:pt x="5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98;p36"/>
            <p:cNvSpPr/>
            <p:nvPr/>
          </p:nvSpPr>
          <p:spPr>
            <a:xfrm>
              <a:off x="2033575" y="2427500"/>
              <a:ext cx="15500" cy="296200"/>
            </a:xfrm>
            <a:custGeom>
              <a:avLst/>
              <a:gdLst/>
              <a:ahLst/>
              <a:cxnLst/>
              <a:rect l="l" t="t" r="r" b="b"/>
              <a:pathLst>
                <a:path w="620" h="11848" extrusionOk="0">
                  <a:moveTo>
                    <a:pt x="620" y="1"/>
                  </a:moveTo>
                  <a:lnTo>
                    <a:pt x="620" y="1"/>
                  </a:lnTo>
                  <a:cubicBezTo>
                    <a:pt x="429" y="49"/>
                    <a:pt x="227" y="84"/>
                    <a:pt x="36" y="132"/>
                  </a:cubicBezTo>
                  <a:lnTo>
                    <a:pt x="1" y="11848"/>
                  </a:lnTo>
                  <a:cubicBezTo>
                    <a:pt x="191" y="11812"/>
                    <a:pt x="393" y="11764"/>
                    <a:pt x="584" y="11717"/>
                  </a:cubicBezTo>
                  <a:lnTo>
                    <a:pt x="6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99;p36"/>
            <p:cNvSpPr/>
            <p:nvPr/>
          </p:nvSpPr>
          <p:spPr>
            <a:xfrm>
              <a:off x="2032675" y="2426625"/>
              <a:ext cx="17300" cy="297975"/>
            </a:xfrm>
            <a:custGeom>
              <a:avLst/>
              <a:gdLst/>
              <a:ahLst/>
              <a:cxnLst/>
              <a:rect l="l" t="t" r="r" b="b"/>
              <a:pathLst>
                <a:path w="692" h="11919" extrusionOk="0">
                  <a:moveTo>
                    <a:pt x="620" y="84"/>
                  </a:moveTo>
                  <a:lnTo>
                    <a:pt x="584" y="11728"/>
                  </a:lnTo>
                  <a:cubicBezTo>
                    <a:pt x="418" y="11764"/>
                    <a:pt x="251" y="11799"/>
                    <a:pt x="72" y="11835"/>
                  </a:cubicBezTo>
                  <a:lnTo>
                    <a:pt x="108" y="191"/>
                  </a:lnTo>
                  <a:cubicBezTo>
                    <a:pt x="287" y="155"/>
                    <a:pt x="453" y="119"/>
                    <a:pt x="620" y="84"/>
                  </a:cubicBezTo>
                  <a:close/>
                  <a:moveTo>
                    <a:pt x="644" y="0"/>
                  </a:moveTo>
                  <a:cubicBezTo>
                    <a:pt x="465" y="48"/>
                    <a:pt x="263" y="84"/>
                    <a:pt x="37" y="167"/>
                  </a:cubicBezTo>
                  <a:cubicBezTo>
                    <a:pt x="37" y="167"/>
                    <a:pt x="1" y="11883"/>
                    <a:pt x="37" y="11918"/>
                  </a:cubicBezTo>
                  <a:cubicBezTo>
                    <a:pt x="239" y="11883"/>
                    <a:pt x="441" y="11835"/>
                    <a:pt x="656" y="11752"/>
                  </a:cubicBezTo>
                  <a:cubicBezTo>
                    <a:pt x="656" y="11752"/>
                    <a:pt x="691"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0;p36"/>
            <p:cNvSpPr/>
            <p:nvPr/>
          </p:nvSpPr>
          <p:spPr>
            <a:xfrm>
              <a:off x="2028825" y="2422450"/>
              <a:ext cx="5675" cy="301250"/>
            </a:xfrm>
            <a:custGeom>
              <a:avLst/>
              <a:gdLst/>
              <a:ahLst/>
              <a:cxnLst/>
              <a:rect l="l" t="t" r="r" b="b"/>
              <a:pathLst>
                <a:path w="227" h="12050" extrusionOk="0">
                  <a:moveTo>
                    <a:pt x="36" y="1"/>
                  </a:moveTo>
                  <a:lnTo>
                    <a:pt x="0" y="11716"/>
                  </a:lnTo>
                  <a:lnTo>
                    <a:pt x="191" y="12050"/>
                  </a:lnTo>
                  <a:lnTo>
                    <a:pt x="226" y="334"/>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1;p36"/>
            <p:cNvSpPr/>
            <p:nvPr/>
          </p:nvSpPr>
          <p:spPr>
            <a:xfrm>
              <a:off x="2027925" y="2422450"/>
              <a:ext cx="7450" cy="302150"/>
            </a:xfrm>
            <a:custGeom>
              <a:avLst/>
              <a:gdLst/>
              <a:ahLst/>
              <a:cxnLst/>
              <a:rect l="l" t="t" r="r" b="b"/>
              <a:pathLst>
                <a:path w="298" h="12086" extrusionOk="0">
                  <a:moveTo>
                    <a:pt x="107" y="132"/>
                  </a:moveTo>
                  <a:lnTo>
                    <a:pt x="227" y="334"/>
                  </a:lnTo>
                  <a:lnTo>
                    <a:pt x="191" y="11919"/>
                  </a:lnTo>
                  <a:lnTo>
                    <a:pt x="72" y="11704"/>
                  </a:lnTo>
                  <a:lnTo>
                    <a:pt x="107" y="132"/>
                  </a:lnTo>
                  <a:close/>
                  <a:moveTo>
                    <a:pt x="40" y="0"/>
                  </a:moveTo>
                  <a:cubicBezTo>
                    <a:pt x="39" y="0"/>
                    <a:pt x="37" y="0"/>
                    <a:pt x="36" y="1"/>
                  </a:cubicBezTo>
                  <a:cubicBezTo>
                    <a:pt x="36" y="1"/>
                    <a:pt x="0" y="11716"/>
                    <a:pt x="12" y="11740"/>
                  </a:cubicBezTo>
                  <a:cubicBezTo>
                    <a:pt x="12" y="11740"/>
                    <a:pt x="191" y="12062"/>
                    <a:pt x="227" y="12085"/>
                  </a:cubicBezTo>
                  <a:cubicBezTo>
                    <a:pt x="227" y="12085"/>
                    <a:pt x="227" y="12085"/>
                    <a:pt x="262" y="12050"/>
                  </a:cubicBezTo>
                  <a:cubicBezTo>
                    <a:pt x="262" y="12050"/>
                    <a:pt x="298" y="334"/>
                    <a:pt x="286" y="310"/>
                  </a:cubicBezTo>
                  <a:cubicBezTo>
                    <a:pt x="286" y="310"/>
                    <a:pt x="114"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2;p36"/>
            <p:cNvSpPr/>
            <p:nvPr/>
          </p:nvSpPr>
          <p:spPr>
            <a:xfrm>
              <a:off x="2029700" y="2419475"/>
              <a:ext cx="19375" cy="11325"/>
            </a:xfrm>
            <a:custGeom>
              <a:avLst/>
              <a:gdLst/>
              <a:ahLst/>
              <a:cxnLst/>
              <a:rect l="l" t="t" r="r" b="b"/>
              <a:pathLst>
                <a:path w="775" h="453" extrusionOk="0">
                  <a:moveTo>
                    <a:pt x="548" y="0"/>
                  </a:moveTo>
                  <a:cubicBezTo>
                    <a:pt x="370" y="48"/>
                    <a:pt x="179" y="84"/>
                    <a:pt x="1" y="120"/>
                  </a:cubicBezTo>
                  <a:lnTo>
                    <a:pt x="191" y="453"/>
                  </a:lnTo>
                  <a:cubicBezTo>
                    <a:pt x="382" y="405"/>
                    <a:pt x="584" y="370"/>
                    <a:pt x="775" y="322"/>
                  </a:cubicBezTo>
                  <a:lnTo>
                    <a:pt x="5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3;p36"/>
            <p:cNvSpPr/>
            <p:nvPr/>
          </p:nvSpPr>
          <p:spPr>
            <a:xfrm>
              <a:off x="2003500" y="2433175"/>
              <a:ext cx="16100" cy="295000"/>
            </a:xfrm>
            <a:custGeom>
              <a:avLst/>
              <a:gdLst/>
              <a:ahLst/>
              <a:cxnLst/>
              <a:rect l="l" t="t" r="r" b="b"/>
              <a:pathLst>
                <a:path w="644" h="11800" extrusionOk="0">
                  <a:moveTo>
                    <a:pt x="644" y="0"/>
                  </a:moveTo>
                  <a:lnTo>
                    <a:pt x="644" y="0"/>
                  </a:lnTo>
                  <a:cubicBezTo>
                    <a:pt x="442" y="36"/>
                    <a:pt x="239" y="60"/>
                    <a:pt x="37" y="84"/>
                  </a:cubicBezTo>
                  <a:lnTo>
                    <a:pt x="1" y="11799"/>
                  </a:lnTo>
                  <a:cubicBezTo>
                    <a:pt x="203" y="11775"/>
                    <a:pt x="406" y="11752"/>
                    <a:pt x="608" y="11716"/>
                  </a:cubicBezTo>
                  <a:lnTo>
                    <a:pt x="6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04;p36"/>
            <p:cNvSpPr/>
            <p:nvPr/>
          </p:nvSpPr>
          <p:spPr>
            <a:xfrm>
              <a:off x="2002625" y="2432275"/>
              <a:ext cx="17875" cy="296775"/>
            </a:xfrm>
            <a:custGeom>
              <a:avLst/>
              <a:gdLst/>
              <a:ahLst/>
              <a:cxnLst/>
              <a:rect l="l" t="t" r="r" b="b"/>
              <a:pathLst>
                <a:path w="715" h="11871" extrusionOk="0">
                  <a:moveTo>
                    <a:pt x="643" y="72"/>
                  </a:moveTo>
                  <a:lnTo>
                    <a:pt x="607" y="11728"/>
                  </a:lnTo>
                  <a:cubicBezTo>
                    <a:pt x="429" y="11752"/>
                    <a:pt x="250" y="11776"/>
                    <a:pt x="72" y="11788"/>
                  </a:cubicBezTo>
                  <a:lnTo>
                    <a:pt x="96" y="143"/>
                  </a:lnTo>
                  <a:cubicBezTo>
                    <a:pt x="274" y="131"/>
                    <a:pt x="453" y="108"/>
                    <a:pt x="643" y="72"/>
                  </a:cubicBezTo>
                  <a:close/>
                  <a:moveTo>
                    <a:pt x="667" y="0"/>
                  </a:moveTo>
                  <a:cubicBezTo>
                    <a:pt x="465" y="36"/>
                    <a:pt x="262" y="60"/>
                    <a:pt x="36" y="108"/>
                  </a:cubicBezTo>
                  <a:cubicBezTo>
                    <a:pt x="36" y="108"/>
                    <a:pt x="0" y="11835"/>
                    <a:pt x="36" y="11871"/>
                  </a:cubicBezTo>
                  <a:cubicBezTo>
                    <a:pt x="238" y="11847"/>
                    <a:pt x="441" y="11823"/>
                    <a:pt x="679" y="11752"/>
                  </a:cubicBezTo>
                  <a:cubicBezTo>
                    <a:pt x="679" y="11752"/>
                    <a:pt x="715" y="36"/>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05;p36"/>
            <p:cNvSpPr/>
            <p:nvPr/>
          </p:nvSpPr>
          <p:spPr>
            <a:xfrm>
              <a:off x="2000525" y="2426625"/>
              <a:ext cx="3900" cy="301550"/>
            </a:xfrm>
            <a:custGeom>
              <a:avLst/>
              <a:gdLst/>
              <a:ahLst/>
              <a:cxnLst/>
              <a:rect l="l" t="t" r="r" b="b"/>
              <a:pathLst>
                <a:path w="156" h="12062" extrusionOk="0">
                  <a:moveTo>
                    <a:pt x="37" y="0"/>
                  </a:moveTo>
                  <a:lnTo>
                    <a:pt x="1" y="11716"/>
                  </a:lnTo>
                  <a:lnTo>
                    <a:pt x="120" y="12061"/>
                  </a:lnTo>
                  <a:lnTo>
                    <a:pt x="156" y="346"/>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06;p36"/>
            <p:cNvSpPr/>
            <p:nvPr/>
          </p:nvSpPr>
          <p:spPr>
            <a:xfrm>
              <a:off x="1999650" y="2426600"/>
              <a:ext cx="5375" cy="302450"/>
            </a:xfrm>
            <a:custGeom>
              <a:avLst/>
              <a:gdLst/>
              <a:ahLst/>
              <a:cxnLst/>
              <a:rect l="l" t="t" r="r" b="b"/>
              <a:pathLst>
                <a:path w="215" h="12098" extrusionOk="0">
                  <a:moveTo>
                    <a:pt x="107" y="227"/>
                  </a:moveTo>
                  <a:lnTo>
                    <a:pt x="155" y="347"/>
                  </a:lnTo>
                  <a:lnTo>
                    <a:pt x="119" y="11836"/>
                  </a:lnTo>
                  <a:lnTo>
                    <a:pt x="72" y="11717"/>
                  </a:lnTo>
                  <a:lnTo>
                    <a:pt x="107" y="227"/>
                  </a:lnTo>
                  <a:close/>
                  <a:moveTo>
                    <a:pt x="40" y="1"/>
                  </a:moveTo>
                  <a:cubicBezTo>
                    <a:pt x="38" y="1"/>
                    <a:pt x="37" y="1"/>
                    <a:pt x="36" y="1"/>
                  </a:cubicBezTo>
                  <a:cubicBezTo>
                    <a:pt x="36" y="1"/>
                    <a:pt x="0" y="11717"/>
                    <a:pt x="12" y="11729"/>
                  </a:cubicBezTo>
                  <a:cubicBezTo>
                    <a:pt x="12" y="11729"/>
                    <a:pt x="119" y="12074"/>
                    <a:pt x="155" y="12098"/>
                  </a:cubicBezTo>
                  <a:cubicBezTo>
                    <a:pt x="155" y="12098"/>
                    <a:pt x="155" y="12098"/>
                    <a:pt x="191" y="12062"/>
                  </a:cubicBezTo>
                  <a:cubicBezTo>
                    <a:pt x="191" y="12062"/>
                    <a:pt x="215" y="347"/>
                    <a:pt x="215" y="335"/>
                  </a:cubicBezTo>
                  <a:cubicBezTo>
                    <a:pt x="215" y="335"/>
                    <a:pt x="111" y="1"/>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07;p36"/>
            <p:cNvSpPr/>
            <p:nvPr/>
          </p:nvSpPr>
          <p:spPr>
            <a:xfrm>
              <a:off x="2001425" y="2424825"/>
              <a:ext cx="18175" cy="10450"/>
            </a:xfrm>
            <a:custGeom>
              <a:avLst/>
              <a:gdLst/>
              <a:ahLst/>
              <a:cxnLst/>
              <a:rect l="l" t="t" r="r" b="b"/>
              <a:pathLst>
                <a:path w="727" h="418" extrusionOk="0">
                  <a:moveTo>
                    <a:pt x="572" y="1"/>
                  </a:moveTo>
                  <a:cubicBezTo>
                    <a:pt x="382" y="25"/>
                    <a:pt x="191" y="48"/>
                    <a:pt x="1" y="72"/>
                  </a:cubicBezTo>
                  <a:lnTo>
                    <a:pt x="108" y="418"/>
                  </a:lnTo>
                  <a:cubicBezTo>
                    <a:pt x="322" y="394"/>
                    <a:pt x="525" y="370"/>
                    <a:pt x="727" y="334"/>
                  </a:cubicBezTo>
                  <a:lnTo>
                    <a:pt x="57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08;p36"/>
            <p:cNvSpPr/>
            <p:nvPr/>
          </p:nvSpPr>
          <p:spPr>
            <a:xfrm>
              <a:off x="1972550" y="2436450"/>
              <a:ext cx="16400" cy="293800"/>
            </a:xfrm>
            <a:custGeom>
              <a:avLst/>
              <a:gdLst/>
              <a:ahLst/>
              <a:cxnLst/>
              <a:rect l="l" t="t" r="r" b="b"/>
              <a:pathLst>
                <a:path w="656" h="11752" extrusionOk="0">
                  <a:moveTo>
                    <a:pt x="656" y="0"/>
                  </a:moveTo>
                  <a:cubicBezTo>
                    <a:pt x="453" y="12"/>
                    <a:pt x="239" y="24"/>
                    <a:pt x="36" y="36"/>
                  </a:cubicBezTo>
                  <a:lnTo>
                    <a:pt x="1" y="11752"/>
                  </a:lnTo>
                  <a:cubicBezTo>
                    <a:pt x="203" y="11740"/>
                    <a:pt x="417" y="11728"/>
                    <a:pt x="620" y="11716"/>
                  </a:cubicBezTo>
                  <a:lnTo>
                    <a:pt x="65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09;p36"/>
            <p:cNvSpPr/>
            <p:nvPr/>
          </p:nvSpPr>
          <p:spPr>
            <a:xfrm>
              <a:off x="1971675" y="2435550"/>
              <a:ext cx="18175" cy="295600"/>
            </a:xfrm>
            <a:custGeom>
              <a:avLst/>
              <a:gdLst/>
              <a:ahLst/>
              <a:cxnLst/>
              <a:rect l="l" t="t" r="r" b="b"/>
              <a:pathLst>
                <a:path w="727" h="11824" extrusionOk="0">
                  <a:moveTo>
                    <a:pt x="655" y="72"/>
                  </a:moveTo>
                  <a:lnTo>
                    <a:pt x="619" y="11728"/>
                  </a:lnTo>
                  <a:cubicBezTo>
                    <a:pt x="429" y="11740"/>
                    <a:pt x="250" y="11740"/>
                    <a:pt x="71" y="11752"/>
                  </a:cubicBezTo>
                  <a:lnTo>
                    <a:pt x="107" y="96"/>
                  </a:lnTo>
                  <a:cubicBezTo>
                    <a:pt x="286" y="96"/>
                    <a:pt x="464" y="84"/>
                    <a:pt x="655" y="72"/>
                  </a:cubicBezTo>
                  <a:close/>
                  <a:moveTo>
                    <a:pt x="691" y="0"/>
                  </a:moveTo>
                  <a:cubicBezTo>
                    <a:pt x="476" y="12"/>
                    <a:pt x="262" y="24"/>
                    <a:pt x="36" y="72"/>
                  </a:cubicBezTo>
                  <a:cubicBezTo>
                    <a:pt x="36" y="72"/>
                    <a:pt x="0" y="11788"/>
                    <a:pt x="36" y="11823"/>
                  </a:cubicBezTo>
                  <a:cubicBezTo>
                    <a:pt x="238" y="11811"/>
                    <a:pt x="441" y="11799"/>
                    <a:pt x="691" y="11752"/>
                  </a:cubicBezTo>
                  <a:cubicBezTo>
                    <a:pt x="691" y="11752"/>
                    <a:pt x="726" y="36"/>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0;p36"/>
            <p:cNvSpPr/>
            <p:nvPr/>
          </p:nvSpPr>
          <p:spPr>
            <a:xfrm>
              <a:off x="1971675" y="2428700"/>
              <a:ext cx="1800" cy="301550"/>
            </a:xfrm>
            <a:custGeom>
              <a:avLst/>
              <a:gdLst/>
              <a:ahLst/>
              <a:cxnLst/>
              <a:rect l="l" t="t" r="r" b="b"/>
              <a:pathLst>
                <a:path w="72" h="12062" extrusionOk="0">
                  <a:moveTo>
                    <a:pt x="36" y="1"/>
                  </a:moveTo>
                  <a:lnTo>
                    <a:pt x="0" y="11716"/>
                  </a:lnTo>
                  <a:lnTo>
                    <a:pt x="36" y="12062"/>
                  </a:lnTo>
                  <a:lnTo>
                    <a:pt x="71"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1;p36"/>
            <p:cNvSpPr/>
            <p:nvPr/>
          </p:nvSpPr>
          <p:spPr>
            <a:xfrm>
              <a:off x="1970775" y="2428700"/>
              <a:ext cx="3600" cy="302450"/>
            </a:xfrm>
            <a:custGeom>
              <a:avLst/>
              <a:gdLst/>
              <a:ahLst/>
              <a:cxnLst/>
              <a:rect l="l" t="t" r="r" b="b"/>
              <a:pathLst>
                <a:path w="144" h="12098" extrusionOk="0">
                  <a:moveTo>
                    <a:pt x="40" y="0"/>
                  </a:moveTo>
                  <a:cubicBezTo>
                    <a:pt x="38" y="0"/>
                    <a:pt x="37" y="0"/>
                    <a:pt x="36" y="1"/>
                  </a:cubicBezTo>
                  <a:lnTo>
                    <a:pt x="0" y="11716"/>
                  </a:lnTo>
                  <a:cubicBezTo>
                    <a:pt x="0" y="11716"/>
                    <a:pt x="36" y="12062"/>
                    <a:pt x="72" y="12097"/>
                  </a:cubicBezTo>
                  <a:cubicBezTo>
                    <a:pt x="72" y="12097"/>
                    <a:pt x="72" y="12097"/>
                    <a:pt x="107" y="12062"/>
                  </a:cubicBezTo>
                  <a:cubicBezTo>
                    <a:pt x="107" y="12062"/>
                    <a:pt x="143" y="346"/>
                    <a:pt x="143" y="334"/>
                  </a:cubicBezTo>
                  <a:cubicBezTo>
                    <a:pt x="143" y="334"/>
                    <a:pt x="109" y="0"/>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2;p36"/>
            <p:cNvSpPr/>
            <p:nvPr/>
          </p:nvSpPr>
          <p:spPr>
            <a:xfrm>
              <a:off x="1972550" y="2427800"/>
              <a:ext cx="16400" cy="9550"/>
            </a:xfrm>
            <a:custGeom>
              <a:avLst/>
              <a:gdLst/>
              <a:ahLst/>
              <a:cxnLst/>
              <a:rect l="l" t="t" r="r" b="b"/>
              <a:pathLst>
                <a:path w="656" h="382" extrusionOk="0">
                  <a:moveTo>
                    <a:pt x="584" y="1"/>
                  </a:moveTo>
                  <a:cubicBezTo>
                    <a:pt x="394" y="13"/>
                    <a:pt x="191" y="25"/>
                    <a:pt x="1" y="37"/>
                  </a:cubicBezTo>
                  <a:lnTo>
                    <a:pt x="36" y="382"/>
                  </a:lnTo>
                  <a:cubicBezTo>
                    <a:pt x="239" y="370"/>
                    <a:pt x="453" y="358"/>
                    <a:pt x="656" y="346"/>
                  </a:cubicBez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3;p36"/>
            <p:cNvSpPr/>
            <p:nvPr/>
          </p:nvSpPr>
          <p:spPr>
            <a:xfrm>
              <a:off x="1919275" y="2177175"/>
              <a:ext cx="15200" cy="294125"/>
            </a:xfrm>
            <a:custGeom>
              <a:avLst/>
              <a:gdLst/>
              <a:ahLst/>
              <a:cxnLst/>
              <a:rect l="l" t="t" r="r" b="b"/>
              <a:pathLst>
                <a:path w="608" h="11765" extrusionOk="0">
                  <a:moveTo>
                    <a:pt x="608" y="1"/>
                  </a:moveTo>
                  <a:lnTo>
                    <a:pt x="608" y="1"/>
                  </a:lnTo>
                  <a:cubicBezTo>
                    <a:pt x="417" y="13"/>
                    <a:pt x="227" y="25"/>
                    <a:pt x="36" y="48"/>
                  </a:cubicBezTo>
                  <a:lnTo>
                    <a:pt x="1" y="11764"/>
                  </a:lnTo>
                  <a:cubicBezTo>
                    <a:pt x="191" y="11752"/>
                    <a:pt x="382" y="11728"/>
                    <a:pt x="584" y="11717"/>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14;p36"/>
            <p:cNvSpPr/>
            <p:nvPr/>
          </p:nvSpPr>
          <p:spPr>
            <a:xfrm>
              <a:off x="1918375" y="2176300"/>
              <a:ext cx="17000" cy="295875"/>
            </a:xfrm>
            <a:custGeom>
              <a:avLst/>
              <a:gdLst/>
              <a:ahLst/>
              <a:cxnLst/>
              <a:rect l="l" t="t" r="r" b="b"/>
              <a:pathLst>
                <a:path w="680" h="11835" extrusionOk="0">
                  <a:moveTo>
                    <a:pt x="608" y="72"/>
                  </a:moveTo>
                  <a:lnTo>
                    <a:pt x="584" y="11716"/>
                  </a:lnTo>
                  <a:cubicBezTo>
                    <a:pt x="406" y="11728"/>
                    <a:pt x="239" y="11752"/>
                    <a:pt x="72" y="11763"/>
                  </a:cubicBezTo>
                  <a:lnTo>
                    <a:pt x="108" y="119"/>
                  </a:lnTo>
                  <a:cubicBezTo>
                    <a:pt x="275" y="95"/>
                    <a:pt x="441" y="83"/>
                    <a:pt x="608" y="72"/>
                  </a:cubicBezTo>
                  <a:close/>
                  <a:moveTo>
                    <a:pt x="644" y="0"/>
                  </a:moveTo>
                  <a:cubicBezTo>
                    <a:pt x="453" y="12"/>
                    <a:pt x="263" y="24"/>
                    <a:pt x="37" y="83"/>
                  </a:cubicBezTo>
                  <a:cubicBezTo>
                    <a:pt x="37" y="83"/>
                    <a:pt x="1" y="11799"/>
                    <a:pt x="37" y="11835"/>
                  </a:cubicBezTo>
                  <a:cubicBezTo>
                    <a:pt x="227" y="11823"/>
                    <a:pt x="429" y="11799"/>
                    <a:pt x="656" y="11752"/>
                  </a:cubicBezTo>
                  <a:cubicBezTo>
                    <a:pt x="656" y="11752"/>
                    <a:pt x="679" y="36"/>
                    <a:pt x="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15;p36"/>
            <p:cNvSpPr/>
            <p:nvPr/>
          </p:nvSpPr>
          <p:spPr>
            <a:xfrm>
              <a:off x="1916600" y="2170050"/>
              <a:ext cx="3600" cy="301250"/>
            </a:xfrm>
            <a:custGeom>
              <a:avLst/>
              <a:gdLst/>
              <a:ahLst/>
              <a:cxnLst/>
              <a:rect l="l" t="t" r="r" b="b"/>
              <a:pathLst>
                <a:path w="144" h="12050" extrusionOk="0">
                  <a:moveTo>
                    <a:pt x="36" y="0"/>
                  </a:moveTo>
                  <a:lnTo>
                    <a:pt x="0" y="11716"/>
                  </a:lnTo>
                  <a:lnTo>
                    <a:pt x="108" y="12049"/>
                  </a:lnTo>
                  <a:lnTo>
                    <a:pt x="143" y="333"/>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16;p36"/>
            <p:cNvSpPr/>
            <p:nvPr/>
          </p:nvSpPr>
          <p:spPr>
            <a:xfrm>
              <a:off x="1917500" y="2168550"/>
              <a:ext cx="16975" cy="9850"/>
            </a:xfrm>
            <a:custGeom>
              <a:avLst/>
              <a:gdLst/>
              <a:ahLst/>
              <a:cxnLst/>
              <a:rect l="l" t="t" r="r" b="b"/>
              <a:pathLst>
                <a:path w="679" h="394" extrusionOk="0">
                  <a:moveTo>
                    <a:pt x="607" y="1"/>
                  </a:moveTo>
                  <a:cubicBezTo>
                    <a:pt x="405" y="12"/>
                    <a:pt x="202" y="36"/>
                    <a:pt x="0" y="60"/>
                  </a:cubicBezTo>
                  <a:lnTo>
                    <a:pt x="107" y="393"/>
                  </a:lnTo>
                  <a:cubicBezTo>
                    <a:pt x="298" y="370"/>
                    <a:pt x="488" y="358"/>
                    <a:pt x="679" y="346"/>
                  </a:cubicBezTo>
                  <a:lnTo>
                    <a:pt x="60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17;p36"/>
            <p:cNvSpPr/>
            <p:nvPr/>
          </p:nvSpPr>
          <p:spPr>
            <a:xfrm>
              <a:off x="1891000" y="2180150"/>
              <a:ext cx="14900" cy="295600"/>
            </a:xfrm>
            <a:custGeom>
              <a:avLst/>
              <a:gdLst/>
              <a:ahLst/>
              <a:cxnLst/>
              <a:rect l="l" t="t" r="r" b="b"/>
              <a:pathLst>
                <a:path w="596" h="11824" extrusionOk="0">
                  <a:moveTo>
                    <a:pt x="596" y="1"/>
                  </a:moveTo>
                  <a:lnTo>
                    <a:pt x="596" y="1"/>
                  </a:lnTo>
                  <a:cubicBezTo>
                    <a:pt x="405" y="37"/>
                    <a:pt x="227" y="60"/>
                    <a:pt x="36" y="96"/>
                  </a:cubicBezTo>
                  <a:lnTo>
                    <a:pt x="0" y="11824"/>
                  </a:lnTo>
                  <a:cubicBezTo>
                    <a:pt x="191" y="11788"/>
                    <a:pt x="381" y="11752"/>
                    <a:pt x="560" y="11729"/>
                  </a:cubicBezTo>
                  <a:lnTo>
                    <a:pt x="5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18;p36"/>
            <p:cNvSpPr/>
            <p:nvPr/>
          </p:nvSpPr>
          <p:spPr>
            <a:xfrm>
              <a:off x="1890100" y="2179275"/>
              <a:ext cx="16700" cy="297375"/>
            </a:xfrm>
            <a:custGeom>
              <a:avLst/>
              <a:gdLst/>
              <a:ahLst/>
              <a:cxnLst/>
              <a:rect l="l" t="t" r="r" b="b"/>
              <a:pathLst>
                <a:path w="668" h="11895" extrusionOk="0">
                  <a:moveTo>
                    <a:pt x="596" y="84"/>
                  </a:moveTo>
                  <a:lnTo>
                    <a:pt x="560" y="11728"/>
                  </a:lnTo>
                  <a:cubicBezTo>
                    <a:pt x="394" y="11752"/>
                    <a:pt x="239" y="11775"/>
                    <a:pt x="72" y="11811"/>
                  </a:cubicBezTo>
                  <a:lnTo>
                    <a:pt x="108" y="167"/>
                  </a:lnTo>
                  <a:cubicBezTo>
                    <a:pt x="275" y="131"/>
                    <a:pt x="429" y="107"/>
                    <a:pt x="596" y="84"/>
                  </a:cubicBezTo>
                  <a:close/>
                  <a:moveTo>
                    <a:pt x="632" y="0"/>
                  </a:moveTo>
                  <a:cubicBezTo>
                    <a:pt x="441" y="36"/>
                    <a:pt x="251" y="60"/>
                    <a:pt x="36" y="131"/>
                  </a:cubicBezTo>
                  <a:cubicBezTo>
                    <a:pt x="36" y="131"/>
                    <a:pt x="1" y="11859"/>
                    <a:pt x="36" y="11894"/>
                  </a:cubicBezTo>
                  <a:cubicBezTo>
                    <a:pt x="48" y="11894"/>
                    <a:pt x="48" y="11883"/>
                    <a:pt x="48" y="11883"/>
                  </a:cubicBezTo>
                  <a:cubicBezTo>
                    <a:pt x="227" y="11859"/>
                    <a:pt x="417" y="11823"/>
                    <a:pt x="632" y="11764"/>
                  </a:cubicBezTo>
                  <a:cubicBezTo>
                    <a:pt x="632" y="11764"/>
                    <a:pt x="667" y="36"/>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19;p36"/>
            <p:cNvSpPr/>
            <p:nvPr/>
          </p:nvSpPr>
          <p:spPr>
            <a:xfrm>
              <a:off x="1886525" y="2174500"/>
              <a:ext cx="5400" cy="301250"/>
            </a:xfrm>
            <a:custGeom>
              <a:avLst/>
              <a:gdLst/>
              <a:ahLst/>
              <a:cxnLst/>
              <a:rect l="l" t="t" r="r" b="b"/>
              <a:pathLst>
                <a:path w="216" h="12050" extrusionOk="0">
                  <a:moveTo>
                    <a:pt x="25" y="1"/>
                  </a:moveTo>
                  <a:lnTo>
                    <a:pt x="1" y="11716"/>
                  </a:lnTo>
                  <a:lnTo>
                    <a:pt x="179" y="12050"/>
                  </a:lnTo>
                  <a:lnTo>
                    <a:pt x="215" y="322"/>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0;p36"/>
            <p:cNvSpPr/>
            <p:nvPr/>
          </p:nvSpPr>
          <p:spPr>
            <a:xfrm>
              <a:off x="1887125" y="2171825"/>
              <a:ext cx="18775" cy="10750"/>
            </a:xfrm>
            <a:custGeom>
              <a:avLst/>
              <a:gdLst/>
              <a:ahLst/>
              <a:cxnLst/>
              <a:rect l="l" t="t" r="r" b="b"/>
              <a:pathLst>
                <a:path w="751" h="430" extrusionOk="0">
                  <a:moveTo>
                    <a:pt x="608" y="1"/>
                  </a:moveTo>
                  <a:cubicBezTo>
                    <a:pt x="405" y="36"/>
                    <a:pt x="203" y="72"/>
                    <a:pt x="1" y="108"/>
                  </a:cubicBezTo>
                  <a:lnTo>
                    <a:pt x="191" y="429"/>
                  </a:lnTo>
                  <a:cubicBezTo>
                    <a:pt x="382" y="393"/>
                    <a:pt x="560" y="370"/>
                    <a:pt x="751" y="334"/>
                  </a:cubicBez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1;p36"/>
            <p:cNvSpPr/>
            <p:nvPr/>
          </p:nvSpPr>
          <p:spPr>
            <a:xfrm>
              <a:off x="1864200" y="2185525"/>
              <a:ext cx="14025" cy="296475"/>
            </a:xfrm>
            <a:custGeom>
              <a:avLst/>
              <a:gdLst/>
              <a:ahLst/>
              <a:cxnLst/>
              <a:rect l="l" t="t" r="r" b="b"/>
              <a:pathLst>
                <a:path w="561" h="11859" extrusionOk="0">
                  <a:moveTo>
                    <a:pt x="560" y="0"/>
                  </a:moveTo>
                  <a:lnTo>
                    <a:pt x="560" y="0"/>
                  </a:lnTo>
                  <a:cubicBezTo>
                    <a:pt x="382" y="48"/>
                    <a:pt x="203" y="84"/>
                    <a:pt x="37" y="143"/>
                  </a:cubicBezTo>
                  <a:lnTo>
                    <a:pt x="1" y="11859"/>
                  </a:lnTo>
                  <a:cubicBezTo>
                    <a:pt x="179" y="11811"/>
                    <a:pt x="346" y="11764"/>
                    <a:pt x="537" y="11716"/>
                  </a:cubicBezTo>
                  <a:lnTo>
                    <a:pt x="5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2;p36"/>
            <p:cNvSpPr/>
            <p:nvPr/>
          </p:nvSpPr>
          <p:spPr>
            <a:xfrm>
              <a:off x="1863325" y="2184625"/>
              <a:ext cx="15800" cy="298275"/>
            </a:xfrm>
            <a:custGeom>
              <a:avLst/>
              <a:gdLst/>
              <a:ahLst/>
              <a:cxnLst/>
              <a:rect l="l" t="t" r="r" b="b"/>
              <a:pathLst>
                <a:path w="632" h="11931" extrusionOk="0">
                  <a:moveTo>
                    <a:pt x="560" y="84"/>
                  </a:moveTo>
                  <a:lnTo>
                    <a:pt x="536" y="11728"/>
                  </a:lnTo>
                  <a:cubicBezTo>
                    <a:pt x="369" y="11764"/>
                    <a:pt x="214" y="11800"/>
                    <a:pt x="72" y="11847"/>
                  </a:cubicBezTo>
                  <a:lnTo>
                    <a:pt x="107" y="203"/>
                  </a:lnTo>
                  <a:cubicBezTo>
                    <a:pt x="250" y="155"/>
                    <a:pt x="405" y="120"/>
                    <a:pt x="560" y="84"/>
                  </a:cubicBezTo>
                  <a:close/>
                  <a:moveTo>
                    <a:pt x="595" y="0"/>
                  </a:moveTo>
                  <a:cubicBezTo>
                    <a:pt x="405" y="48"/>
                    <a:pt x="226" y="96"/>
                    <a:pt x="36" y="179"/>
                  </a:cubicBezTo>
                  <a:cubicBezTo>
                    <a:pt x="36" y="179"/>
                    <a:pt x="0" y="11895"/>
                    <a:pt x="36" y="11931"/>
                  </a:cubicBezTo>
                  <a:lnTo>
                    <a:pt x="48" y="11931"/>
                  </a:lnTo>
                  <a:cubicBezTo>
                    <a:pt x="214" y="11883"/>
                    <a:pt x="393" y="11835"/>
                    <a:pt x="607" y="11752"/>
                  </a:cubicBezTo>
                  <a:cubicBezTo>
                    <a:pt x="607" y="11752"/>
                    <a:pt x="631" y="36"/>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3;p36"/>
            <p:cNvSpPr/>
            <p:nvPr/>
          </p:nvSpPr>
          <p:spPr>
            <a:xfrm>
              <a:off x="1857650" y="2181050"/>
              <a:ext cx="7475" cy="300950"/>
            </a:xfrm>
            <a:custGeom>
              <a:avLst/>
              <a:gdLst/>
              <a:ahLst/>
              <a:cxnLst/>
              <a:rect l="l" t="t" r="r" b="b"/>
              <a:pathLst>
                <a:path w="299" h="12038" extrusionOk="0">
                  <a:moveTo>
                    <a:pt x="37" y="1"/>
                  </a:moveTo>
                  <a:lnTo>
                    <a:pt x="1" y="11728"/>
                  </a:lnTo>
                  <a:lnTo>
                    <a:pt x="263" y="12038"/>
                  </a:lnTo>
                  <a:lnTo>
                    <a:pt x="299" y="322"/>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24;p36"/>
            <p:cNvSpPr/>
            <p:nvPr/>
          </p:nvSpPr>
          <p:spPr>
            <a:xfrm>
              <a:off x="1858550" y="2177475"/>
              <a:ext cx="19675" cy="11650"/>
            </a:xfrm>
            <a:custGeom>
              <a:avLst/>
              <a:gdLst/>
              <a:ahLst/>
              <a:cxnLst/>
              <a:rect l="l" t="t" r="r" b="b"/>
              <a:pathLst>
                <a:path w="787" h="466" extrusionOk="0">
                  <a:moveTo>
                    <a:pt x="560" y="1"/>
                  </a:moveTo>
                  <a:cubicBezTo>
                    <a:pt x="370" y="48"/>
                    <a:pt x="179" y="96"/>
                    <a:pt x="1" y="144"/>
                  </a:cubicBezTo>
                  <a:lnTo>
                    <a:pt x="263" y="465"/>
                  </a:lnTo>
                  <a:cubicBezTo>
                    <a:pt x="429" y="406"/>
                    <a:pt x="608" y="370"/>
                    <a:pt x="786" y="322"/>
                  </a:cubicBez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25;p36"/>
            <p:cNvSpPr/>
            <p:nvPr/>
          </p:nvSpPr>
          <p:spPr>
            <a:xfrm>
              <a:off x="1838900" y="2192950"/>
              <a:ext cx="13425" cy="297400"/>
            </a:xfrm>
            <a:custGeom>
              <a:avLst/>
              <a:gdLst/>
              <a:ahLst/>
              <a:cxnLst/>
              <a:rect l="l" t="t" r="r" b="b"/>
              <a:pathLst>
                <a:path w="537" h="11896" extrusionOk="0">
                  <a:moveTo>
                    <a:pt x="537" y="1"/>
                  </a:moveTo>
                  <a:cubicBezTo>
                    <a:pt x="358" y="48"/>
                    <a:pt x="203" y="108"/>
                    <a:pt x="37" y="179"/>
                  </a:cubicBezTo>
                  <a:lnTo>
                    <a:pt x="1" y="11895"/>
                  </a:lnTo>
                  <a:cubicBezTo>
                    <a:pt x="168" y="11836"/>
                    <a:pt x="334" y="11776"/>
                    <a:pt x="501" y="11717"/>
                  </a:cubicBezTo>
                  <a:lnTo>
                    <a:pt x="5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26;p36"/>
            <p:cNvSpPr/>
            <p:nvPr/>
          </p:nvSpPr>
          <p:spPr>
            <a:xfrm>
              <a:off x="1838025" y="2192075"/>
              <a:ext cx="15200" cy="299150"/>
            </a:xfrm>
            <a:custGeom>
              <a:avLst/>
              <a:gdLst/>
              <a:ahLst/>
              <a:cxnLst/>
              <a:rect l="l" t="t" r="r" b="b"/>
              <a:pathLst>
                <a:path w="608" h="11966" extrusionOk="0">
                  <a:moveTo>
                    <a:pt x="536" y="83"/>
                  </a:moveTo>
                  <a:lnTo>
                    <a:pt x="500" y="11728"/>
                  </a:lnTo>
                  <a:cubicBezTo>
                    <a:pt x="357" y="11775"/>
                    <a:pt x="214" y="11823"/>
                    <a:pt x="72" y="11883"/>
                  </a:cubicBezTo>
                  <a:lnTo>
                    <a:pt x="107" y="238"/>
                  </a:lnTo>
                  <a:cubicBezTo>
                    <a:pt x="250" y="179"/>
                    <a:pt x="393" y="131"/>
                    <a:pt x="536" y="83"/>
                  </a:cubicBezTo>
                  <a:close/>
                  <a:moveTo>
                    <a:pt x="560" y="0"/>
                  </a:moveTo>
                  <a:cubicBezTo>
                    <a:pt x="393" y="60"/>
                    <a:pt x="226" y="119"/>
                    <a:pt x="36" y="214"/>
                  </a:cubicBezTo>
                  <a:cubicBezTo>
                    <a:pt x="36" y="214"/>
                    <a:pt x="0" y="11930"/>
                    <a:pt x="36" y="11966"/>
                  </a:cubicBezTo>
                  <a:lnTo>
                    <a:pt x="48" y="11966"/>
                  </a:lnTo>
                  <a:cubicBezTo>
                    <a:pt x="214" y="11894"/>
                    <a:pt x="381" y="11835"/>
                    <a:pt x="572" y="11752"/>
                  </a:cubicBezTo>
                  <a:cubicBezTo>
                    <a:pt x="572" y="11752"/>
                    <a:pt x="607" y="36"/>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27;p36"/>
            <p:cNvSpPr/>
            <p:nvPr/>
          </p:nvSpPr>
          <p:spPr>
            <a:xfrm>
              <a:off x="1830575" y="2190275"/>
              <a:ext cx="9250" cy="300075"/>
            </a:xfrm>
            <a:custGeom>
              <a:avLst/>
              <a:gdLst/>
              <a:ahLst/>
              <a:cxnLst/>
              <a:rect l="l" t="t" r="r" b="b"/>
              <a:pathLst>
                <a:path w="370" h="12003" extrusionOk="0">
                  <a:moveTo>
                    <a:pt x="36" y="1"/>
                  </a:moveTo>
                  <a:lnTo>
                    <a:pt x="0" y="11716"/>
                  </a:lnTo>
                  <a:lnTo>
                    <a:pt x="334" y="12002"/>
                  </a:lnTo>
                  <a:lnTo>
                    <a:pt x="370" y="28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28;p36"/>
            <p:cNvSpPr/>
            <p:nvPr/>
          </p:nvSpPr>
          <p:spPr>
            <a:xfrm>
              <a:off x="1831475" y="2185525"/>
              <a:ext cx="20850" cy="11925"/>
            </a:xfrm>
            <a:custGeom>
              <a:avLst/>
              <a:gdLst/>
              <a:ahLst/>
              <a:cxnLst/>
              <a:rect l="l" t="t" r="r" b="b"/>
              <a:pathLst>
                <a:path w="834" h="477" extrusionOk="0">
                  <a:moveTo>
                    <a:pt x="524" y="0"/>
                  </a:moveTo>
                  <a:cubicBezTo>
                    <a:pt x="345" y="60"/>
                    <a:pt x="179" y="119"/>
                    <a:pt x="0" y="191"/>
                  </a:cubicBezTo>
                  <a:lnTo>
                    <a:pt x="334" y="476"/>
                  </a:lnTo>
                  <a:cubicBezTo>
                    <a:pt x="500" y="405"/>
                    <a:pt x="655" y="345"/>
                    <a:pt x="834" y="298"/>
                  </a:cubicBezTo>
                  <a:lnTo>
                    <a:pt x="5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29;p36"/>
            <p:cNvSpPr/>
            <p:nvPr/>
          </p:nvSpPr>
          <p:spPr>
            <a:xfrm>
              <a:off x="1816000" y="2202175"/>
              <a:ext cx="11925" cy="298275"/>
            </a:xfrm>
            <a:custGeom>
              <a:avLst/>
              <a:gdLst/>
              <a:ahLst/>
              <a:cxnLst/>
              <a:rect l="l" t="t" r="r" b="b"/>
              <a:pathLst>
                <a:path w="477" h="11931" extrusionOk="0">
                  <a:moveTo>
                    <a:pt x="476" y="1"/>
                  </a:moveTo>
                  <a:lnTo>
                    <a:pt x="476" y="1"/>
                  </a:lnTo>
                  <a:cubicBezTo>
                    <a:pt x="322" y="72"/>
                    <a:pt x="179" y="144"/>
                    <a:pt x="36" y="215"/>
                  </a:cubicBezTo>
                  <a:lnTo>
                    <a:pt x="0" y="11931"/>
                  </a:lnTo>
                  <a:cubicBezTo>
                    <a:pt x="143" y="11860"/>
                    <a:pt x="298" y="11788"/>
                    <a:pt x="452" y="11717"/>
                  </a:cubicBezTo>
                  <a:lnTo>
                    <a:pt x="4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30;p36"/>
            <p:cNvSpPr/>
            <p:nvPr/>
          </p:nvSpPr>
          <p:spPr>
            <a:xfrm>
              <a:off x="1815100" y="2201300"/>
              <a:ext cx="13700" cy="300050"/>
            </a:xfrm>
            <a:custGeom>
              <a:avLst/>
              <a:gdLst/>
              <a:ahLst/>
              <a:cxnLst/>
              <a:rect l="l" t="t" r="r" b="b"/>
              <a:pathLst>
                <a:path w="548" h="12002" extrusionOk="0">
                  <a:moveTo>
                    <a:pt x="477" y="95"/>
                  </a:moveTo>
                  <a:lnTo>
                    <a:pt x="453" y="11740"/>
                  </a:lnTo>
                  <a:cubicBezTo>
                    <a:pt x="322" y="11787"/>
                    <a:pt x="191" y="11847"/>
                    <a:pt x="72" y="11918"/>
                  </a:cubicBezTo>
                  <a:lnTo>
                    <a:pt x="107" y="274"/>
                  </a:lnTo>
                  <a:cubicBezTo>
                    <a:pt x="227" y="215"/>
                    <a:pt x="346" y="155"/>
                    <a:pt x="477" y="95"/>
                  </a:cubicBezTo>
                  <a:close/>
                  <a:moveTo>
                    <a:pt x="500" y="0"/>
                  </a:moveTo>
                  <a:cubicBezTo>
                    <a:pt x="346" y="72"/>
                    <a:pt x="191" y="143"/>
                    <a:pt x="36" y="250"/>
                  </a:cubicBezTo>
                  <a:cubicBezTo>
                    <a:pt x="36" y="250"/>
                    <a:pt x="0" y="11966"/>
                    <a:pt x="36" y="12002"/>
                  </a:cubicBezTo>
                  <a:lnTo>
                    <a:pt x="48" y="12002"/>
                  </a:lnTo>
                  <a:cubicBezTo>
                    <a:pt x="191" y="11930"/>
                    <a:pt x="346" y="11859"/>
                    <a:pt x="524" y="11752"/>
                  </a:cubicBezTo>
                  <a:cubicBezTo>
                    <a:pt x="524" y="11752"/>
                    <a:pt x="548" y="36"/>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31;p36"/>
            <p:cNvSpPr/>
            <p:nvPr/>
          </p:nvSpPr>
          <p:spPr>
            <a:xfrm>
              <a:off x="1806175" y="2201000"/>
              <a:ext cx="10725" cy="299450"/>
            </a:xfrm>
            <a:custGeom>
              <a:avLst/>
              <a:gdLst/>
              <a:ahLst/>
              <a:cxnLst/>
              <a:rect l="l" t="t" r="r" b="b"/>
              <a:pathLst>
                <a:path w="429" h="11978" extrusionOk="0">
                  <a:moveTo>
                    <a:pt x="24" y="0"/>
                  </a:moveTo>
                  <a:lnTo>
                    <a:pt x="0" y="11728"/>
                  </a:lnTo>
                  <a:lnTo>
                    <a:pt x="393" y="11978"/>
                  </a:lnTo>
                  <a:lnTo>
                    <a:pt x="429" y="262"/>
                  </a:ln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32;p36"/>
            <p:cNvSpPr/>
            <p:nvPr/>
          </p:nvSpPr>
          <p:spPr>
            <a:xfrm>
              <a:off x="1806750" y="2195350"/>
              <a:ext cx="21175" cy="12225"/>
            </a:xfrm>
            <a:custGeom>
              <a:avLst/>
              <a:gdLst/>
              <a:ahLst/>
              <a:cxnLst/>
              <a:rect l="l" t="t" r="r" b="b"/>
              <a:pathLst>
                <a:path w="847" h="489" extrusionOk="0">
                  <a:moveTo>
                    <a:pt x="489" y="0"/>
                  </a:moveTo>
                  <a:cubicBezTo>
                    <a:pt x="322" y="72"/>
                    <a:pt x="168" y="155"/>
                    <a:pt x="1" y="226"/>
                  </a:cubicBezTo>
                  <a:lnTo>
                    <a:pt x="406" y="488"/>
                  </a:lnTo>
                  <a:cubicBezTo>
                    <a:pt x="549" y="417"/>
                    <a:pt x="692" y="345"/>
                    <a:pt x="846" y="274"/>
                  </a:cubicBezTo>
                  <a:lnTo>
                    <a:pt x="4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33;p36"/>
            <p:cNvSpPr/>
            <p:nvPr/>
          </p:nvSpPr>
          <p:spPr>
            <a:xfrm>
              <a:off x="1795450" y="2213500"/>
              <a:ext cx="10750" cy="299175"/>
            </a:xfrm>
            <a:custGeom>
              <a:avLst/>
              <a:gdLst/>
              <a:ahLst/>
              <a:cxnLst/>
              <a:rect l="l" t="t" r="r" b="b"/>
              <a:pathLst>
                <a:path w="430" h="11967" extrusionOk="0">
                  <a:moveTo>
                    <a:pt x="429" y="0"/>
                  </a:moveTo>
                  <a:cubicBezTo>
                    <a:pt x="286" y="72"/>
                    <a:pt x="155" y="155"/>
                    <a:pt x="36" y="239"/>
                  </a:cubicBezTo>
                  <a:lnTo>
                    <a:pt x="1" y="11966"/>
                  </a:lnTo>
                  <a:cubicBezTo>
                    <a:pt x="131" y="11871"/>
                    <a:pt x="262" y="11799"/>
                    <a:pt x="393" y="11716"/>
                  </a:cubicBezTo>
                  <a:lnTo>
                    <a:pt x="42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34;p36"/>
            <p:cNvSpPr/>
            <p:nvPr/>
          </p:nvSpPr>
          <p:spPr>
            <a:xfrm>
              <a:off x="1784150" y="2213800"/>
              <a:ext cx="12225" cy="298875"/>
            </a:xfrm>
            <a:custGeom>
              <a:avLst/>
              <a:gdLst/>
              <a:ahLst/>
              <a:cxnLst/>
              <a:rect l="l" t="t" r="r" b="b"/>
              <a:pathLst>
                <a:path w="489" h="11955" extrusionOk="0">
                  <a:moveTo>
                    <a:pt x="36" y="0"/>
                  </a:moveTo>
                  <a:lnTo>
                    <a:pt x="0" y="11716"/>
                  </a:lnTo>
                  <a:lnTo>
                    <a:pt x="453" y="11954"/>
                  </a:lnTo>
                  <a:lnTo>
                    <a:pt x="488" y="227"/>
                  </a:ln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35;p36"/>
            <p:cNvSpPr/>
            <p:nvPr/>
          </p:nvSpPr>
          <p:spPr>
            <a:xfrm>
              <a:off x="1785025" y="2207250"/>
              <a:ext cx="21175" cy="12225"/>
            </a:xfrm>
            <a:custGeom>
              <a:avLst/>
              <a:gdLst/>
              <a:ahLst/>
              <a:cxnLst/>
              <a:rect l="l" t="t" r="r" b="b"/>
              <a:pathLst>
                <a:path w="847" h="489" extrusionOk="0">
                  <a:moveTo>
                    <a:pt x="418" y="0"/>
                  </a:moveTo>
                  <a:cubicBezTo>
                    <a:pt x="275" y="84"/>
                    <a:pt x="132" y="179"/>
                    <a:pt x="1" y="262"/>
                  </a:cubicBezTo>
                  <a:lnTo>
                    <a:pt x="453" y="489"/>
                  </a:lnTo>
                  <a:cubicBezTo>
                    <a:pt x="572" y="405"/>
                    <a:pt x="703" y="322"/>
                    <a:pt x="846" y="250"/>
                  </a:cubicBezTo>
                  <a:lnTo>
                    <a:pt x="41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36;p36"/>
            <p:cNvSpPr/>
            <p:nvPr/>
          </p:nvSpPr>
          <p:spPr>
            <a:xfrm>
              <a:off x="1777900" y="2226000"/>
              <a:ext cx="9250" cy="300050"/>
            </a:xfrm>
            <a:custGeom>
              <a:avLst/>
              <a:gdLst/>
              <a:ahLst/>
              <a:cxnLst/>
              <a:rect l="l" t="t" r="r" b="b"/>
              <a:pathLst>
                <a:path w="370" h="12002" extrusionOk="0">
                  <a:moveTo>
                    <a:pt x="369" y="0"/>
                  </a:moveTo>
                  <a:lnTo>
                    <a:pt x="369" y="0"/>
                  </a:lnTo>
                  <a:cubicBezTo>
                    <a:pt x="250" y="96"/>
                    <a:pt x="143" y="179"/>
                    <a:pt x="36" y="274"/>
                  </a:cubicBezTo>
                  <a:lnTo>
                    <a:pt x="0" y="12002"/>
                  </a:lnTo>
                  <a:cubicBezTo>
                    <a:pt x="107" y="11907"/>
                    <a:pt x="214" y="11811"/>
                    <a:pt x="333" y="11716"/>
                  </a:cubicBezTo>
                  <a:lnTo>
                    <a:pt x="3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7;p36"/>
            <p:cNvSpPr/>
            <p:nvPr/>
          </p:nvSpPr>
          <p:spPr>
            <a:xfrm>
              <a:off x="1765375" y="2228075"/>
              <a:ext cx="13425" cy="297975"/>
            </a:xfrm>
            <a:custGeom>
              <a:avLst/>
              <a:gdLst/>
              <a:ahLst/>
              <a:cxnLst/>
              <a:rect l="l" t="t" r="r" b="b"/>
              <a:pathLst>
                <a:path w="537" h="11919" extrusionOk="0">
                  <a:moveTo>
                    <a:pt x="37" y="1"/>
                  </a:moveTo>
                  <a:lnTo>
                    <a:pt x="1" y="11728"/>
                  </a:lnTo>
                  <a:lnTo>
                    <a:pt x="501" y="11919"/>
                  </a:lnTo>
                  <a:lnTo>
                    <a:pt x="537" y="191"/>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38;p36"/>
            <p:cNvSpPr/>
            <p:nvPr/>
          </p:nvSpPr>
          <p:spPr>
            <a:xfrm>
              <a:off x="1766275" y="2220950"/>
              <a:ext cx="20875" cy="11925"/>
            </a:xfrm>
            <a:custGeom>
              <a:avLst/>
              <a:gdLst/>
              <a:ahLst/>
              <a:cxnLst/>
              <a:rect l="l" t="t" r="r" b="b"/>
              <a:pathLst>
                <a:path w="835" h="477" extrusionOk="0">
                  <a:moveTo>
                    <a:pt x="358" y="0"/>
                  </a:moveTo>
                  <a:cubicBezTo>
                    <a:pt x="227" y="95"/>
                    <a:pt x="108" y="191"/>
                    <a:pt x="1" y="286"/>
                  </a:cubicBezTo>
                  <a:lnTo>
                    <a:pt x="501" y="476"/>
                  </a:lnTo>
                  <a:cubicBezTo>
                    <a:pt x="608" y="381"/>
                    <a:pt x="715" y="298"/>
                    <a:pt x="834" y="202"/>
                  </a:cubicBezTo>
                  <a:lnTo>
                    <a:pt x="3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39;p36"/>
            <p:cNvSpPr/>
            <p:nvPr/>
          </p:nvSpPr>
          <p:spPr>
            <a:xfrm>
              <a:off x="1763600" y="2240000"/>
              <a:ext cx="7475" cy="300650"/>
            </a:xfrm>
            <a:custGeom>
              <a:avLst/>
              <a:gdLst/>
              <a:ahLst/>
              <a:cxnLst/>
              <a:rect l="l" t="t" r="r" b="b"/>
              <a:pathLst>
                <a:path w="299" h="12026" extrusionOk="0">
                  <a:moveTo>
                    <a:pt x="298" y="0"/>
                  </a:moveTo>
                  <a:lnTo>
                    <a:pt x="298" y="0"/>
                  </a:lnTo>
                  <a:cubicBezTo>
                    <a:pt x="203" y="107"/>
                    <a:pt x="120" y="202"/>
                    <a:pt x="36" y="298"/>
                  </a:cubicBezTo>
                  <a:lnTo>
                    <a:pt x="1" y="12025"/>
                  </a:lnTo>
                  <a:cubicBezTo>
                    <a:pt x="84" y="11918"/>
                    <a:pt x="167" y="11823"/>
                    <a:pt x="262" y="11728"/>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40;p36"/>
            <p:cNvSpPr/>
            <p:nvPr/>
          </p:nvSpPr>
          <p:spPr>
            <a:xfrm>
              <a:off x="1750200" y="2243850"/>
              <a:ext cx="14325" cy="296800"/>
            </a:xfrm>
            <a:custGeom>
              <a:avLst/>
              <a:gdLst/>
              <a:ahLst/>
              <a:cxnLst/>
              <a:rect l="l" t="t" r="r" b="b"/>
              <a:pathLst>
                <a:path w="573" h="11872" extrusionOk="0">
                  <a:moveTo>
                    <a:pt x="25" y="1"/>
                  </a:moveTo>
                  <a:lnTo>
                    <a:pt x="1" y="11717"/>
                  </a:lnTo>
                  <a:lnTo>
                    <a:pt x="537" y="11871"/>
                  </a:lnTo>
                  <a:lnTo>
                    <a:pt x="572" y="144"/>
                  </a:ln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41;p36"/>
            <p:cNvSpPr/>
            <p:nvPr/>
          </p:nvSpPr>
          <p:spPr>
            <a:xfrm>
              <a:off x="1750800" y="2235825"/>
              <a:ext cx="20275" cy="11625"/>
            </a:xfrm>
            <a:custGeom>
              <a:avLst/>
              <a:gdLst/>
              <a:ahLst/>
              <a:cxnLst/>
              <a:rect l="l" t="t" r="r" b="b"/>
              <a:pathLst>
                <a:path w="811" h="465" extrusionOk="0">
                  <a:moveTo>
                    <a:pt x="298" y="0"/>
                  </a:moveTo>
                  <a:cubicBezTo>
                    <a:pt x="191" y="108"/>
                    <a:pt x="96" y="215"/>
                    <a:pt x="1" y="322"/>
                  </a:cubicBezTo>
                  <a:lnTo>
                    <a:pt x="548" y="465"/>
                  </a:lnTo>
                  <a:cubicBezTo>
                    <a:pt x="632" y="369"/>
                    <a:pt x="715" y="274"/>
                    <a:pt x="810" y="167"/>
                  </a:cubicBezTo>
                  <a:lnTo>
                    <a:pt x="2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42;p36"/>
            <p:cNvSpPr/>
            <p:nvPr/>
          </p:nvSpPr>
          <p:spPr>
            <a:xfrm>
              <a:off x="1752875" y="2255175"/>
              <a:ext cx="5700" cy="300950"/>
            </a:xfrm>
            <a:custGeom>
              <a:avLst/>
              <a:gdLst/>
              <a:ahLst/>
              <a:cxnLst/>
              <a:rect l="l" t="t" r="r" b="b"/>
              <a:pathLst>
                <a:path w="228" h="12038" extrusionOk="0">
                  <a:moveTo>
                    <a:pt x="227" y="0"/>
                  </a:moveTo>
                  <a:lnTo>
                    <a:pt x="227" y="0"/>
                  </a:lnTo>
                  <a:cubicBezTo>
                    <a:pt x="156" y="107"/>
                    <a:pt x="84" y="215"/>
                    <a:pt x="25" y="322"/>
                  </a:cubicBezTo>
                  <a:lnTo>
                    <a:pt x="1" y="12037"/>
                  </a:lnTo>
                  <a:cubicBezTo>
                    <a:pt x="60" y="11930"/>
                    <a:pt x="120" y="11823"/>
                    <a:pt x="191" y="11728"/>
                  </a:cubicBezTo>
                  <a:lnTo>
                    <a:pt x="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43;p36"/>
            <p:cNvSpPr/>
            <p:nvPr/>
          </p:nvSpPr>
          <p:spPr>
            <a:xfrm>
              <a:off x="1738600" y="2260525"/>
              <a:ext cx="14900" cy="295600"/>
            </a:xfrm>
            <a:custGeom>
              <a:avLst/>
              <a:gdLst/>
              <a:ahLst/>
              <a:cxnLst/>
              <a:rect l="l" t="t" r="r" b="b"/>
              <a:pathLst>
                <a:path w="596" h="11824" extrusionOk="0">
                  <a:moveTo>
                    <a:pt x="36" y="1"/>
                  </a:moveTo>
                  <a:lnTo>
                    <a:pt x="0" y="11716"/>
                  </a:lnTo>
                  <a:lnTo>
                    <a:pt x="572" y="11823"/>
                  </a:lnTo>
                  <a:lnTo>
                    <a:pt x="596" y="108"/>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244;p36"/>
            <p:cNvSpPr/>
            <p:nvPr/>
          </p:nvSpPr>
          <p:spPr>
            <a:xfrm>
              <a:off x="1739500" y="2252200"/>
              <a:ext cx="19075" cy="11025"/>
            </a:xfrm>
            <a:custGeom>
              <a:avLst/>
              <a:gdLst/>
              <a:ahLst/>
              <a:cxnLst/>
              <a:rect l="l" t="t" r="r" b="b"/>
              <a:pathLst>
                <a:path w="763" h="441" extrusionOk="0">
                  <a:moveTo>
                    <a:pt x="203" y="0"/>
                  </a:moveTo>
                  <a:cubicBezTo>
                    <a:pt x="131" y="107"/>
                    <a:pt x="60" y="215"/>
                    <a:pt x="0" y="334"/>
                  </a:cubicBezTo>
                  <a:lnTo>
                    <a:pt x="560" y="441"/>
                  </a:lnTo>
                  <a:cubicBezTo>
                    <a:pt x="619" y="334"/>
                    <a:pt x="691" y="226"/>
                    <a:pt x="762" y="119"/>
                  </a:cubicBezTo>
                  <a:lnTo>
                    <a:pt x="2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245;p36"/>
            <p:cNvSpPr/>
            <p:nvPr/>
          </p:nvSpPr>
          <p:spPr>
            <a:xfrm>
              <a:off x="1745750" y="2271250"/>
              <a:ext cx="3875" cy="301250"/>
            </a:xfrm>
            <a:custGeom>
              <a:avLst/>
              <a:gdLst/>
              <a:ahLst/>
              <a:cxnLst/>
              <a:rect l="l" t="t" r="r" b="b"/>
              <a:pathLst>
                <a:path w="155" h="12050" extrusionOk="0">
                  <a:moveTo>
                    <a:pt x="155" y="0"/>
                  </a:moveTo>
                  <a:cubicBezTo>
                    <a:pt x="107" y="107"/>
                    <a:pt x="72" y="215"/>
                    <a:pt x="36" y="334"/>
                  </a:cubicBezTo>
                  <a:lnTo>
                    <a:pt x="0" y="12049"/>
                  </a:lnTo>
                  <a:cubicBezTo>
                    <a:pt x="36" y="11942"/>
                    <a:pt x="72" y="11835"/>
                    <a:pt x="119" y="11716"/>
                  </a:cubicBezTo>
                  <a:lnTo>
                    <a:pt x="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246;p36"/>
            <p:cNvSpPr/>
            <p:nvPr/>
          </p:nvSpPr>
          <p:spPr>
            <a:xfrm>
              <a:off x="1731150" y="2278100"/>
              <a:ext cx="15500" cy="294400"/>
            </a:xfrm>
            <a:custGeom>
              <a:avLst/>
              <a:gdLst/>
              <a:ahLst/>
              <a:cxnLst/>
              <a:rect l="l" t="t" r="r" b="b"/>
              <a:pathLst>
                <a:path w="620" h="11776" extrusionOk="0">
                  <a:moveTo>
                    <a:pt x="25" y="0"/>
                  </a:moveTo>
                  <a:lnTo>
                    <a:pt x="1" y="11716"/>
                  </a:lnTo>
                  <a:lnTo>
                    <a:pt x="584" y="11775"/>
                  </a:lnTo>
                  <a:lnTo>
                    <a:pt x="620" y="60"/>
                  </a:ln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247;p36"/>
            <p:cNvSpPr/>
            <p:nvPr/>
          </p:nvSpPr>
          <p:spPr>
            <a:xfrm>
              <a:off x="1731750" y="2269150"/>
              <a:ext cx="17875" cy="10450"/>
            </a:xfrm>
            <a:custGeom>
              <a:avLst/>
              <a:gdLst/>
              <a:ahLst/>
              <a:cxnLst/>
              <a:rect l="l" t="t" r="r" b="b"/>
              <a:pathLst>
                <a:path w="715" h="418" extrusionOk="0">
                  <a:moveTo>
                    <a:pt x="132" y="1"/>
                  </a:moveTo>
                  <a:cubicBezTo>
                    <a:pt x="84" y="120"/>
                    <a:pt x="36" y="239"/>
                    <a:pt x="1" y="358"/>
                  </a:cubicBezTo>
                  <a:lnTo>
                    <a:pt x="596" y="418"/>
                  </a:lnTo>
                  <a:cubicBezTo>
                    <a:pt x="632" y="299"/>
                    <a:pt x="667" y="191"/>
                    <a:pt x="715" y="84"/>
                  </a:cubicBezTo>
                  <a:lnTo>
                    <a:pt x="1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248;p36"/>
            <p:cNvSpPr/>
            <p:nvPr/>
          </p:nvSpPr>
          <p:spPr>
            <a:xfrm>
              <a:off x="1742475" y="2287900"/>
              <a:ext cx="2100" cy="301275"/>
            </a:xfrm>
            <a:custGeom>
              <a:avLst/>
              <a:gdLst/>
              <a:ahLst/>
              <a:cxnLst/>
              <a:rect l="l" t="t" r="r" b="b"/>
              <a:pathLst>
                <a:path w="84" h="12051" extrusionOk="0">
                  <a:moveTo>
                    <a:pt x="84" y="1"/>
                  </a:moveTo>
                  <a:lnTo>
                    <a:pt x="84" y="1"/>
                  </a:lnTo>
                  <a:cubicBezTo>
                    <a:pt x="60" y="108"/>
                    <a:pt x="36" y="227"/>
                    <a:pt x="36" y="334"/>
                  </a:cubicBezTo>
                  <a:lnTo>
                    <a:pt x="0" y="12050"/>
                  </a:lnTo>
                  <a:cubicBezTo>
                    <a:pt x="12" y="11943"/>
                    <a:pt x="24" y="11824"/>
                    <a:pt x="48" y="11717"/>
                  </a:cubicBezTo>
                  <a:lnTo>
                    <a:pt x="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49;p36"/>
            <p:cNvSpPr/>
            <p:nvPr/>
          </p:nvSpPr>
          <p:spPr>
            <a:xfrm>
              <a:off x="1727575" y="2295950"/>
              <a:ext cx="15800" cy="293225"/>
            </a:xfrm>
            <a:custGeom>
              <a:avLst/>
              <a:gdLst/>
              <a:ahLst/>
              <a:cxnLst/>
              <a:rect l="l" t="t" r="r" b="b"/>
              <a:pathLst>
                <a:path w="632" h="11729" extrusionOk="0">
                  <a:moveTo>
                    <a:pt x="37" y="0"/>
                  </a:moveTo>
                  <a:lnTo>
                    <a:pt x="1" y="11716"/>
                  </a:lnTo>
                  <a:lnTo>
                    <a:pt x="596" y="11728"/>
                  </a:lnTo>
                  <a:lnTo>
                    <a:pt x="632" y="12"/>
                  </a:lnTo>
                  <a:lnTo>
                    <a:pt x="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50;p36"/>
            <p:cNvSpPr/>
            <p:nvPr/>
          </p:nvSpPr>
          <p:spPr>
            <a:xfrm>
              <a:off x="1728475" y="2286725"/>
              <a:ext cx="16100" cy="9550"/>
            </a:xfrm>
            <a:custGeom>
              <a:avLst/>
              <a:gdLst/>
              <a:ahLst/>
              <a:cxnLst/>
              <a:rect l="l" t="t" r="r" b="b"/>
              <a:pathLst>
                <a:path w="644" h="382" extrusionOk="0">
                  <a:moveTo>
                    <a:pt x="48" y="0"/>
                  </a:moveTo>
                  <a:cubicBezTo>
                    <a:pt x="24" y="119"/>
                    <a:pt x="1" y="250"/>
                    <a:pt x="1" y="369"/>
                  </a:cubicBezTo>
                  <a:lnTo>
                    <a:pt x="596" y="381"/>
                  </a:lnTo>
                  <a:cubicBezTo>
                    <a:pt x="596" y="274"/>
                    <a:pt x="620" y="155"/>
                    <a:pt x="644" y="48"/>
                  </a:cubicBezTo>
                  <a:lnTo>
                    <a:pt x="4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51;p36"/>
            <p:cNvSpPr/>
            <p:nvPr/>
          </p:nvSpPr>
          <p:spPr>
            <a:xfrm>
              <a:off x="1728175" y="2313200"/>
              <a:ext cx="15800" cy="293525"/>
            </a:xfrm>
            <a:custGeom>
              <a:avLst/>
              <a:gdLst/>
              <a:ahLst/>
              <a:cxnLst/>
              <a:rect l="l" t="t" r="r" b="b"/>
              <a:pathLst>
                <a:path w="632" h="11741" extrusionOk="0">
                  <a:moveTo>
                    <a:pt x="632" y="1"/>
                  </a:moveTo>
                  <a:lnTo>
                    <a:pt x="36" y="25"/>
                  </a:lnTo>
                  <a:lnTo>
                    <a:pt x="1" y="11741"/>
                  </a:lnTo>
                  <a:lnTo>
                    <a:pt x="596" y="11717"/>
                  </a:lnTo>
                  <a:lnTo>
                    <a:pt x="63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52;p36"/>
            <p:cNvSpPr/>
            <p:nvPr/>
          </p:nvSpPr>
          <p:spPr>
            <a:xfrm>
              <a:off x="1727275" y="2312325"/>
              <a:ext cx="17600" cy="295300"/>
            </a:xfrm>
            <a:custGeom>
              <a:avLst/>
              <a:gdLst/>
              <a:ahLst/>
              <a:cxnLst/>
              <a:rect l="l" t="t" r="r" b="b"/>
              <a:pathLst>
                <a:path w="704" h="11812" extrusionOk="0">
                  <a:moveTo>
                    <a:pt x="632" y="72"/>
                  </a:moveTo>
                  <a:lnTo>
                    <a:pt x="596" y="11716"/>
                  </a:lnTo>
                  <a:lnTo>
                    <a:pt x="72" y="11740"/>
                  </a:lnTo>
                  <a:lnTo>
                    <a:pt x="108" y="96"/>
                  </a:lnTo>
                  <a:lnTo>
                    <a:pt x="632" y="72"/>
                  </a:lnTo>
                  <a:close/>
                  <a:moveTo>
                    <a:pt x="668" y="0"/>
                  </a:moveTo>
                  <a:cubicBezTo>
                    <a:pt x="668" y="0"/>
                    <a:pt x="72" y="24"/>
                    <a:pt x="37" y="60"/>
                  </a:cubicBezTo>
                  <a:cubicBezTo>
                    <a:pt x="37" y="60"/>
                    <a:pt x="1" y="11776"/>
                    <a:pt x="37" y="11811"/>
                  </a:cubicBezTo>
                  <a:cubicBezTo>
                    <a:pt x="37" y="11811"/>
                    <a:pt x="632" y="11787"/>
                    <a:pt x="668" y="11752"/>
                  </a:cubicBezTo>
                  <a:cubicBezTo>
                    <a:pt x="668" y="11752"/>
                    <a:pt x="703" y="36"/>
                    <a:pt x="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53;p36"/>
            <p:cNvSpPr/>
            <p:nvPr/>
          </p:nvSpPr>
          <p:spPr>
            <a:xfrm>
              <a:off x="1727275" y="2304875"/>
              <a:ext cx="1825" cy="301850"/>
            </a:xfrm>
            <a:custGeom>
              <a:avLst/>
              <a:gdLst/>
              <a:ahLst/>
              <a:cxnLst/>
              <a:rect l="l" t="t" r="r" b="b"/>
              <a:pathLst>
                <a:path w="73" h="12074" extrusionOk="0">
                  <a:moveTo>
                    <a:pt x="37" y="1"/>
                  </a:moveTo>
                  <a:lnTo>
                    <a:pt x="1" y="11716"/>
                  </a:lnTo>
                  <a:cubicBezTo>
                    <a:pt x="13" y="11835"/>
                    <a:pt x="13" y="11954"/>
                    <a:pt x="37" y="12074"/>
                  </a:cubicBezTo>
                  <a:lnTo>
                    <a:pt x="72" y="358"/>
                  </a:lnTo>
                  <a:cubicBezTo>
                    <a:pt x="49" y="239"/>
                    <a:pt x="37" y="120"/>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54;p36"/>
            <p:cNvSpPr/>
            <p:nvPr/>
          </p:nvSpPr>
          <p:spPr>
            <a:xfrm>
              <a:off x="1726400" y="2304875"/>
              <a:ext cx="3600" cy="302750"/>
            </a:xfrm>
            <a:custGeom>
              <a:avLst/>
              <a:gdLst/>
              <a:ahLst/>
              <a:cxnLst/>
              <a:rect l="l" t="t" r="r" b="b"/>
              <a:pathLst>
                <a:path w="144" h="12110" extrusionOk="0">
                  <a:moveTo>
                    <a:pt x="36" y="1"/>
                  </a:moveTo>
                  <a:lnTo>
                    <a:pt x="0" y="11716"/>
                  </a:lnTo>
                  <a:cubicBezTo>
                    <a:pt x="12" y="11835"/>
                    <a:pt x="24" y="11966"/>
                    <a:pt x="72" y="12109"/>
                  </a:cubicBezTo>
                  <a:cubicBezTo>
                    <a:pt x="72" y="12109"/>
                    <a:pt x="72" y="12109"/>
                    <a:pt x="107" y="12074"/>
                  </a:cubicBezTo>
                  <a:cubicBezTo>
                    <a:pt x="107" y="12074"/>
                    <a:pt x="143" y="358"/>
                    <a:pt x="143" y="358"/>
                  </a:cubicBezTo>
                  <a:cubicBezTo>
                    <a:pt x="119" y="239"/>
                    <a:pt x="107"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55;p36"/>
            <p:cNvSpPr/>
            <p:nvPr/>
          </p:nvSpPr>
          <p:spPr>
            <a:xfrm>
              <a:off x="1728175" y="2304575"/>
              <a:ext cx="15800" cy="9250"/>
            </a:xfrm>
            <a:custGeom>
              <a:avLst/>
              <a:gdLst/>
              <a:ahLst/>
              <a:cxnLst/>
              <a:rect l="l" t="t" r="r" b="b"/>
              <a:pathLst>
                <a:path w="632" h="370" extrusionOk="0">
                  <a:moveTo>
                    <a:pt x="596" y="1"/>
                  </a:moveTo>
                  <a:lnTo>
                    <a:pt x="1" y="13"/>
                  </a:lnTo>
                  <a:cubicBezTo>
                    <a:pt x="1" y="132"/>
                    <a:pt x="13" y="251"/>
                    <a:pt x="36" y="370"/>
                  </a:cubicBezTo>
                  <a:lnTo>
                    <a:pt x="632" y="346"/>
                  </a:lnTo>
                  <a:cubicBezTo>
                    <a:pt x="608" y="227"/>
                    <a:pt x="596" y="120"/>
                    <a:pt x="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56;p36"/>
            <p:cNvSpPr/>
            <p:nvPr/>
          </p:nvSpPr>
          <p:spPr>
            <a:xfrm>
              <a:off x="1732950" y="2329875"/>
              <a:ext cx="15500" cy="294700"/>
            </a:xfrm>
            <a:custGeom>
              <a:avLst/>
              <a:gdLst/>
              <a:ahLst/>
              <a:cxnLst/>
              <a:rect l="l" t="t" r="r" b="b"/>
              <a:pathLst>
                <a:path w="620" h="11788" extrusionOk="0">
                  <a:moveTo>
                    <a:pt x="619" y="1"/>
                  </a:moveTo>
                  <a:lnTo>
                    <a:pt x="36" y="72"/>
                  </a:lnTo>
                  <a:lnTo>
                    <a:pt x="0" y="11788"/>
                  </a:lnTo>
                  <a:lnTo>
                    <a:pt x="584" y="11716"/>
                  </a:lnTo>
                  <a:lnTo>
                    <a:pt x="6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57;p36"/>
            <p:cNvSpPr/>
            <p:nvPr/>
          </p:nvSpPr>
          <p:spPr>
            <a:xfrm>
              <a:off x="1732050" y="2329000"/>
              <a:ext cx="17300" cy="296475"/>
            </a:xfrm>
            <a:custGeom>
              <a:avLst/>
              <a:gdLst/>
              <a:ahLst/>
              <a:cxnLst/>
              <a:rect l="l" t="t" r="r" b="b"/>
              <a:pathLst>
                <a:path w="692" h="11859" extrusionOk="0">
                  <a:moveTo>
                    <a:pt x="620" y="71"/>
                  </a:moveTo>
                  <a:lnTo>
                    <a:pt x="584" y="11716"/>
                  </a:lnTo>
                  <a:lnTo>
                    <a:pt x="72" y="11787"/>
                  </a:lnTo>
                  <a:lnTo>
                    <a:pt x="72" y="11787"/>
                  </a:lnTo>
                  <a:lnTo>
                    <a:pt x="108" y="143"/>
                  </a:lnTo>
                  <a:lnTo>
                    <a:pt x="620" y="71"/>
                  </a:lnTo>
                  <a:close/>
                  <a:moveTo>
                    <a:pt x="643" y="0"/>
                  </a:moveTo>
                  <a:cubicBezTo>
                    <a:pt x="643" y="0"/>
                    <a:pt x="60" y="71"/>
                    <a:pt x="36" y="107"/>
                  </a:cubicBezTo>
                  <a:cubicBezTo>
                    <a:pt x="36" y="107"/>
                    <a:pt x="0" y="11823"/>
                    <a:pt x="36" y="11859"/>
                  </a:cubicBezTo>
                  <a:cubicBezTo>
                    <a:pt x="36" y="11859"/>
                    <a:pt x="620" y="11787"/>
                    <a:pt x="655" y="11751"/>
                  </a:cubicBezTo>
                  <a:cubicBezTo>
                    <a:pt x="655" y="11751"/>
                    <a:pt x="691" y="36"/>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58;p36"/>
            <p:cNvSpPr/>
            <p:nvPr/>
          </p:nvSpPr>
          <p:spPr>
            <a:xfrm>
              <a:off x="1729975" y="2322725"/>
              <a:ext cx="3875" cy="301850"/>
            </a:xfrm>
            <a:custGeom>
              <a:avLst/>
              <a:gdLst/>
              <a:ahLst/>
              <a:cxnLst/>
              <a:rect l="l" t="t" r="r" b="b"/>
              <a:pathLst>
                <a:path w="155" h="12074" extrusionOk="0">
                  <a:moveTo>
                    <a:pt x="36" y="1"/>
                  </a:moveTo>
                  <a:lnTo>
                    <a:pt x="0" y="11717"/>
                  </a:lnTo>
                  <a:cubicBezTo>
                    <a:pt x="36" y="11836"/>
                    <a:pt x="72" y="11955"/>
                    <a:pt x="119" y="12074"/>
                  </a:cubicBezTo>
                  <a:lnTo>
                    <a:pt x="155" y="358"/>
                  </a:lnTo>
                  <a:cubicBezTo>
                    <a:pt x="107" y="239"/>
                    <a:pt x="72" y="12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59;p36"/>
            <p:cNvSpPr/>
            <p:nvPr/>
          </p:nvSpPr>
          <p:spPr>
            <a:xfrm>
              <a:off x="1729075" y="2322725"/>
              <a:ext cx="5675" cy="302750"/>
            </a:xfrm>
            <a:custGeom>
              <a:avLst/>
              <a:gdLst/>
              <a:ahLst/>
              <a:cxnLst/>
              <a:rect l="l" t="t" r="r" b="b"/>
              <a:pathLst>
                <a:path w="227" h="12110" extrusionOk="0">
                  <a:moveTo>
                    <a:pt x="108" y="239"/>
                  </a:moveTo>
                  <a:cubicBezTo>
                    <a:pt x="119" y="287"/>
                    <a:pt x="131" y="322"/>
                    <a:pt x="155" y="370"/>
                  </a:cubicBezTo>
                  <a:lnTo>
                    <a:pt x="119" y="11871"/>
                  </a:lnTo>
                  <a:cubicBezTo>
                    <a:pt x="108" y="11824"/>
                    <a:pt x="84" y="11764"/>
                    <a:pt x="72" y="11717"/>
                  </a:cubicBezTo>
                  <a:lnTo>
                    <a:pt x="108" y="239"/>
                  </a:lnTo>
                  <a:close/>
                  <a:moveTo>
                    <a:pt x="36" y="1"/>
                  </a:moveTo>
                  <a:cubicBezTo>
                    <a:pt x="36" y="1"/>
                    <a:pt x="0" y="11717"/>
                    <a:pt x="0" y="11729"/>
                  </a:cubicBezTo>
                  <a:cubicBezTo>
                    <a:pt x="36" y="11848"/>
                    <a:pt x="72" y="11979"/>
                    <a:pt x="155" y="12110"/>
                  </a:cubicBezTo>
                  <a:cubicBezTo>
                    <a:pt x="155" y="12110"/>
                    <a:pt x="155" y="12110"/>
                    <a:pt x="191" y="12074"/>
                  </a:cubicBezTo>
                  <a:cubicBezTo>
                    <a:pt x="191" y="12074"/>
                    <a:pt x="227" y="358"/>
                    <a:pt x="227" y="346"/>
                  </a:cubicBezTo>
                  <a:cubicBezTo>
                    <a:pt x="179" y="227"/>
                    <a:pt x="143" y="108"/>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60;p36"/>
            <p:cNvSpPr/>
            <p:nvPr/>
          </p:nvSpPr>
          <p:spPr>
            <a:xfrm>
              <a:off x="1730850" y="2321550"/>
              <a:ext cx="17600" cy="10150"/>
            </a:xfrm>
            <a:custGeom>
              <a:avLst/>
              <a:gdLst/>
              <a:ahLst/>
              <a:cxnLst/>
              <a:rect l="l" t="t" r="r" b="b"/>
              <a:pathLst>
                <a:path w="704" h="406" extrusionOk="0">
                  <a:moveTo>
                    <a:pt x="596" y="0"/>
                  </a:moveTo>
                  <a:lnTo>
                    <a:pt x="1" y="48"/>
                  </a:lnTo>
                  <a:cubicBezTo>
                    <a:pt x="37" y="167"/>
                    <a:pt x="72" y="286"/>
                    <a:pt x="120" y="405"/>
                  </a:cubicBezTo>
                  <a:lnTo>
                    <a:pt x="703" y="334"/>
                  </a:lnTo>
                  <a:cubicBezTo>
                    <a:pt x="656" y="215"/>
                    <a:pt x="620" y="108"/>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61;p36"/>
            <p:cNvSpPr/>
            <p:nvPr/>
          </p:nvSpPr>
          <p:spPr>
            <a:xfrm>
              <a:off x="1741875" y="2345950"/>
              <a:ext cx="14600" cy="295900"/>
            </a:xfrm>
            <a:custGeom>
              <a:avLst/>
              <a:gdLst/>
              <a:ahLst/>
              <a:cxnLst/>
              <a:rect l="l" t="t" r="r" b="b"/>
              <a:pathLst>
                <a:path w="584" h="11836" extrusionOk="0">
                  <a:moveTo>
                    <a:pt x="584" y="1"/>
                  </a:moveTo>
                  <a:lnTo>
                    <a:pt x="24" y="120"/>
                  </a:lnTo>
                  <a:lnTo>
                    <a:pt x="0" y="11835"/>
                  </a:lnTo>
                  <a:lnTo>
                    <a:pt x="560" y="11716"/>
                  </a:lnTo>
                  <a:lnTo>
                    <a:pt x="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62;p36"/>
            <p:cNvSpPr/>
            <p:nvPr/>
          </p:nvSpPr>
          <p:spPr>
            <a:xfrm>
              <a:off x="1740975" y="2345050"/>
              <a:ext cx="16400" cy="297700"/>
            </a:xfrm>
            <a:custGeom>
              <a:avLst/>
              <a:gdLst/>
              <a:ahLst/>
              <a:cxnLst/>
              <a:rect l="l" t="t" r="r" b="b"/>
              <a:pathLst>
                <a:path w="656" h="11908" extrusionOk="0">
                  <a:moveTo>
                    <a:pt x="584" y="84"/>
                  </a:moveTo>
                  <a:lnTo>
                    <a:pt x="560" y="11729"/>
                  </a:lnTo>
                  <a:lnTo>
                    <a:pt x="72" y="11836"/>
                  </a:lnTo>
                  <a:lnTo>
                    <a:pt x="96" y="180"/>
                  </a:lnTo>
                  <a:lnTo>
                    <a:pt x="584" y="84"/>
                  </a:lnTo>
                  <a:close/>
                  <a:moveTo>
                    <a:pt x="620" y="1"/>
                  </a:moveTo>
                  <a:cubicBezTo>
                    <a:pt x="620" y="1"/>
                    <a:pt x="60" y="120"/>
                    <a:pt x="24" y="156"/>
                  </a:cubicBezTo>
                  <a:cubicBezTo>
                    <a:pt x="24" y="156"/>
                    <a:pt x="1" y="11871"/>
                    <a:pt x="36" y="11907"/>
                  </a:cubicBezTo>
                  <a:cubicBezTo>
                    <a:pt x="36" y="11907"/>
                    <a:pt x="596" y="11788"/>
                    <a:pt x="632" y="11752"/>
                  </a:cubicBezTo>
                  <a:cubicBezTo>
                    <a:pt x="632" y="11752"/>
                    <a:pt x="656" y="37"/>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63;p36"/>
            <p:cNvSpPr/>
            <p:nvPr/>
          </p:nvSpPr>
          <p:spPr>
            <a:xfrm>
              <a:off x="1736800" y="2340300"/>
              <a:ext cx="5700" cy="301550"/>
            </a:xfrm>
            <a:custGeom>
              <a:avLst/>
              <a:gdLst/>
              <a:ahLst/>
              <a:cxnLst/>
              <a:rect l="l" t="t" r="r" b="b"/>
              <a:pathLst>
                <a:path w="228" h="12062" extrusionOk="0">
                  <a:moveTo>
                    <a:pt x="37" y="0"/>
                  </a:moveTo>
                  <a:lnTo>
                    <a:pt x="1" y="11728"/>
                  </a:lnTo>
                  <a:cubicBezTo>
                    <a:pt x="61" y="11835"/>
                    <a:pt x="120" y="11954"/>
                    <a:pt x="203" y="12061"/>
                  </a:cubicBezTo>
                  <a:lnTo>
                    <a:pt x="227" y="346"/>
                  </a:lnTo>
                  <a:cubicBezTo>
                    <a:pt x="156" y="239"/>
                    <a:pt x="96" y="12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264;p36"/>
            <p:cNvSpPr/>
            <p:nvPr/>
          </p:nvSpPr>
          <p:spPr>
            <a:xfrm>
              <a:off x="1735925" y="2340300"/>
              <a:ext cx="7450" cy="302450"/>
            </a:xfrm>
            <a:custGeom>
              <a:avLst/>
              <a:gdLst/>
              <a:ahLst/>
              <a:cxnLst/>
              <a:rect l="l" t="t" r="r" b="b"/>
              <a:pathLst>
                <a:path w="298" h="12098" extrusionOk="0">
                  <a:moveTo>
                    <a:pt x="107" y="143"/>
                  </a:moveTo>
                  <a:cubicBezTo>
                    <a:pt x="143" y="215"/>
                    <a:pt x="191" y="286"/>
                    <a:pt x="226" y="358"/>
                  </a:cubicBezTo>
                  <a:lnTo>
                    <a:pt x="203" y="11942"/>
                  </a:lnTo>
                  <a:cubicBezTo>
                    <a:pt x="155" y="11871"/>
                    <a:pt x="107" y="11788"/>
                    <a:pt x="72" y="11716"/>
                  </a:cubicBezTo>
                  <a:lnTo>
                    <a:pt x="107" y="143"/>
                  </a:lnTo>
                  <a:close/>
                  <a:moveTo>
                    <a:pt x="36" y="0"/>
                  </a:moveTo>
                  <a:cubicBezTo>
                    <a:pt x="36" y="0"/>
                    <a:pt x="0" y="11728"/>
                    <a:pt x="0" y="11740"/>
                  </a:cubicBezTo>
                  <a:cubicBezTo>
                    <a:pt x="72" y="11859"/>
                    <a:pt x="131" y="11978"/>
                    <a:pt x="238" y="12097"/>
                  </a:cubicBezTo>
                  <a:cubicBezTo>
                    <a:pt x="238" y="12097"/>
                    <a:pt x="238" y="12097"/>
                    <a:pt x="274" y="12061"/>
                  </a:cubicBezTo>
                  <a:cubicBezTo>
                    <a:pt x="274" y="12061"/>
                    <a:pt x="298" y="346"/>
                    <a:pt x="298" y="322"/>
                  </a:cubicBezTo>
                  <a:cubicBezTo>
                    <a:pt x="226" y="215"/>
                    <a:pt x="167" y="10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265;p36"/>
            <p:cNvSpPr/>
            <p:nvPr/>
          </p:nvSpPr>
          <p:spPr>
            <a:xfrm>
              <a:off x="1737700" y="2337925"/>
              <a:ext cx="18775" cy="11025"/>
            </a:xfrm>
            <a:custGeom>
              <a:avLst/>
              <a:gdLst/>
              <a:ahLst/>
              <a:cxnLst/>
              <a:rect l="l" t="t" r="r" b="b"/>
              <a:pathLst>
                <a:path w="751" h="441" extrusionOk="0">
                  <a:moveTo>
                    <a:pt x="572" y="0"/>
                  </a:moveTo>
                  <a:lnTo>
                    <a:pt x="1" y="95"/>
                  </a:lnTo>
                  <a:cubicBezTo>
                    <a:pt x="60" y="215"/>
                    <a:pt x="120" y="334"/>
                    <a:pt x="191" y="441"/>
                  </a:cubicBezTo>
                  <a:lnTo>
                    <a:pt x="751" y="322"/>
                  </a:lnTo>
                  <a:cubicBezTo>
                    <a:pt x="691" y="215"/>
                    <a:pt x="632" y="107"/>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266;p36"/>
            <p:cNvSpPr/>
            <p:nvPr/>
          </p:nvSpPr>
          <p:spPr>
            <a:xfrm>
              <a:off x="1754375" y="2361425"/>
              <a:ext cx="14025" cy="297100"/>
            </a:xfrm>
            <a:custGeom>
              <a:avLst/>
              <a:gdLst/>
              <a:ahLst/>
              <a:cxnLst/>
              <a:rect l="l" t="t" r="r" b="b"/>
              <a:pathLst>
                <a:path w="561" h="11884" extrusionOk="0">
                  <a:moveTo>
                    <a:pt x="560" y="1"/>
                  </a:moveTo>
                  <a:lnTo>
                    <a:pt x="36" y="156"/>
                  </a:lnTo>
                  <a:lnTo>
                    <a:pt x="0" y="11883"/>
                  </a:lnTo>
                  <a:lnTo>
                    <a:pt x="536" y="11717"/>
                  </a:lnTo>
                  <a:lnTo>
                    <a:pt x="5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67;p36"/>
            <p:cNvSpPr/>
            <p:nvPr/>
          </p:nvSpPr>
          <p:spPr>
            <a:xfrm>
              <a:off x="1753475" y="2360550"/>
              <a:ext cx="15800" cy="298850"/>
            </a:xfrm>
            <a:custGeom>
              <a:avLst/>
              <a:gdLst/>
              <a:ahLst/>
              <a:cxnLst/>
              <a:rect l="l" t="t" r="r" b="b"/>
              <a:pathLst>
                <a:path w="632" h="11954" extrusionOk="0">
                  <a:moveTo>
                    <a:pt x="560" y="83"/>
                  </a:moveTo>
                  <a:lnTo>
                    <a:pt x="537" y="11728"/>
                  </a:lnTo>
                  <a:lnTo>
                    <a:pt x="72" y="11871"/>
                  </a:lnTo>
                  <a:lnTo>
                    <a:pt x="72" y="11871"/>
                  </a:lnTo>
                  <a:lnTo>
                    <a:pt x="108" y="226"/>
                  </a:lnTo>
                  <a:lnTo>
                    <a:pt x="560" y="83"/>
                  </a:lnTo>
                  <a:close/>
                  <a:moveTo>
                    <a:pt x="596" y="0"/>
                  </a:moveTo>
                  <a:cubicBezTo>
                    <a:pt x="596" y="0"/>
                    <a:pt x="60" y="167"/>
                    <a:pt x="36" y="191"/>
                  </a:cubicBezTo>
                  <a:cubicBezTo>
                    <a:pt x="36" y="191"/>
                    <a:pt x="1" y="11918"/>
                    <a:pt x="36" y="11954"/>
                  </a:cubicBezTo>
                  <a:lnTo>
                    <a:pt x="48" y="11954"/>
                  </a:lnTo>
                  <a:cubicBezTo>
                    <a:pt x="48" y="11954"/>
                    <a:pt x="572" y="11787"/>
                    <a:pt x="608" y="11752"/>
                  </a:cubicBezTo>
                  <a:cubicBezTo>
                    <a:pt x="608" y="11752"/>
                    <a:pt x="632" y="36"/>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68;p36"/>
            <p:cNvSpPr/>
            <p:nvPr/>
          </p:nvSpPr>
          <p:spPr>
            <a:xfrm>
              <a:off x="1747525" y="2357275"/>
              <a:ext cx="7775" cy="301250"/>
            </a:xfrm>
            <a:custGeom>
              <a:avLst/>
              <a:gdLst/>
              <a:ahLst/>
              <a:cxnLst/>
              <a:rect l="l" t="t" r="r" b="b"/>
              <a:pathLst>
                <a:path w="311" h="12050" extrusionOk="0">
                  <a:moveTo>
                    <a:pt x="36" y="0"/>
                  </a:moveTo>
                  <a:lnTo>
                    <a:pt x="1" y="11716"/>
                  </a:lnTo>
                  <a:cubicBezTo>
                    <a:pt x="84" y="11835"/>
                    <a:pt x="179" y="11942"/>
                    <a:pt x="274" y="12049"/>
                  </a:cubicBezTo>
                  <a:lnTo>
                    <a:pt x="310" y="322"/>
                  </a:lnTo>
                  <a:cubicBezTo>
                    <a:pt x="215" y="214"/>
                    <a:pt x="120" y="107"/>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69;p36"/>
            <p:cNvSpPr/>
            <p:nvPr/>
          </p:nvSpPr>
          <p:spPr>
            <a:xfrm>
              <a:off x="1746625" y="2357275"/>
              <a:ext cx="9550" cy="302125"/>
            </a:xfrm>
            <a:custGeom>
              <a:avLst/>
              <a:gdLst/>
              <a:ahLst/>
              <a:cxnLst/>
              <a:rect l="l" t="t" r="r" b="b"/>
              <a:pathLst>
                <a:path w="382" h="12085" extrusionOk="0">
                  <a:moveTo>
                    <a:pt x="108" y="107"/>
                  </a:moveTo>
                  <a:cubicBezTo>
                    <a:pt x="179" y="179"/>
                    <a:pt x="239" y="262"/>
                    <a:pt x="310" y="345"/>
                  </a:cubicBezTo>
                  <a:lnTo>
                    <a:pt x="275" y="11954"/>
                  </a:lnTo>
                  <a:cubicBezTo>
                    <a:pt x="203" y="11871"/>
                    <a:pt x="144" y="11787"/>
                    <a:pt x="72" y="11704"/>
                  </a:cubicBezTo>
                  <a:lnTo>
                    <a:pt x="108" y="107"/>
                  </a:lnTo>
                  <a:close/>
                  <a:moveTo>
                    <a:pt x="37" y="0"/>
                  </a:moveTo>
                  <a:cubicBezTo>
                    <a:pt x="37" y="0"/>
                    <a:pt x="1" y="11716"/>
                    <a:pt x="13" y="11740"/>
                  </a:cubicBezTo>
                  <a:cubicBezTo>
                    <a:pt x="96" y="11859"/>
                    <a:pt x="191" y="11966"/>
                    <a:pt x="310" y="12085"/>
                  </a:cubicBezTo>
                  <a:cubicBezTo>
                    <a:pt x="322" y="12085"/>
                    <a:pt x="322" y="12085"/>
                    <a:pt x="346" y="12049"/>
                  </a:cubicBezTo>
                  <a:cubicBezTo>
                    <a:pt x="346" y="12049"/>
                    <a:pt x="382" y="322"/>
                    <a:pt x="370" y="298"/>
                  </a:cubicBezTo>
                  <a:cubicBezTo>
                    <a:pt x="275" y="202"/>
                    <a:pt x="191" y="95"/>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70;p36"/>
            <p:cNvSpPr/>
            <p:nvPr/>
          </p:nvSpPr>
          <p:spPr>
            <a:xfrm>
              <a:off x="1748425" y="2353700"/>
              <a:ext cx="19975" cy="11625"/>
            </a:xfrm>
            <a:custGeom>
              <a:avLst/>
              <a:gdLst/>
              <a:ahLst/>
              <a:cxnLst/>
              <a:rect l="l" t="t" r="r" b="b"/>
              <a:pathLst>
                <a:path w="799" h="465" extrusionOk="0">
                  <a:moveTo>
                    <a:pt x="548" y="0"/>
                  </a:moveTo>
                  <a:lnTo>
                    <a:pt x="0" y="143"/>
                  </a:lnTo>
                  <a:cubicBezTo>
                    <a:pt x="84" y="250"/>
                    <a:pt x="179" y="357"/>
                    <a:pt x="274" y="465"/>
                  </a:cubicBezTo>
                  <a:lnTo>
                    <a:pt x="798" y="310"/>
                  </a:lnTo>
                  <a:cubicBezTo>
                    <a:pt x="715" y="215"/>
                    <a:pt x="631" y="107"/>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71;p36"/>
            <p:cNvSpPr/>
            <p:nvPr/>
          </p:nvSpPr>
          <p:spPr>
            <a:xfrm>
              <a:off x="1771050" y="2375725"/>
              <a:ext cx="12825" cy="297975"/>
            </a:xfrm>
            <a:custGeom>
              <a:avLst/>
              <a:gdLst/>
              <a:ahLst/>
              <a:cxnLst/>
              <a:rect l="l" t="t" r="r" b="b"/>
              <a:pathLst>
                <a:path w="513" h="11919" extrusionOk="0">
                  <a:moveTo>
                    <a:pt x="512" y="0"/>
                  </a:moveTo>
                  <a:lnTo>
                    <a:pt x="24" y="203"/>
                  </a:lnTo>
                  <a:lnTo>
                    <a:pt x="0" y="11918"/>
                  </a:lnTo>
                  <a:lnTo>
                    <a:pt x="0" y="11918"/>
                  </a:lnTo>
                  <a:lnTo>
                    <a:pt x="476" y="11716"/>
                  </a:lnTo>
                  <a:lnTo>
                    <a:pt x="5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72;p36"/>
            <p:cNvSpPr/>
            <p:nvPr/>
          </p:nvSpPr>
          <p:spPr>
            <a:xfrm>
              <a:off x="1770150" y="2374825"/>
              <a:ext cx="14600" cy="299775"/>
            </a:xfrm>
            <a:custGeom>
              <a:avLst/>
              <a:gdLst/>
              <a:ahLst/>
              <a:cxnLst/>
              <a:rect l="l" t="t" r="r" b="b"/>
              <a:pathLst>
                <a:path w="584" h="11991" extrusionOk="0">
                  <a:moveTo>
                    <a:pt x="512" y="96"/>
                  </a:moveTo>
                  <a:lnTo>
                    <a:pt x="477" y="11728"/>
                  </a:lnTo>
                  <a:lnTo>
                    <a:pt x="60" y="11907"/>
                  </a:lnTo>
                  <a:lnTo>
                    <a:pt x="96" y="262"/>
                  </a:lnTo>
                  <a:lnTo>
                    <a:pt x="512" y="96"/>
                  </a:lnTo>
                  <a:close/>
                  <a:moveTo>
                    <a:pt x="536" y="1"/>
                  </a:moveTo>
                  <a:cubicBezTo>
                    <a:pt x="536" y="1"/>
                    <a:pt x="48" y="203"/>
                    <a:pt x="24" y="239"/>
                  </a:cubicBezTo>
                  <a:cubicBezTo>
                    <a:pt x="24" y="239"/>
                    <a:pt x="0" y="11954"/>
                    <a:pt x="36" y="11990"/>
                  </a:cubicBezTo>
                  <a:lnTo>
                    <a:pt x="48" y="11990"/>
                  </a:lnTo>
                  <a:cubicBezTo>
                    <a:pt x="48" y="11990"/>
                    <a:pt x="524" y="11788"/>
                    <a:pt x="548" y="11752"/>
                  </a:cubicBezTo>
                  <a:cubicBezTo>
                    <a:pt x="548" y="11752"/>
                    <a:pt x="584" y="36"/>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73;p36"/>
            <p:cNvSpPr/>
            <p:nvPr/>
          </p:nvSpPr>
          <p:spPr>
            <a:xfrm>
              <a:off x="1762125" y="2373350"/>
              <a:ext cx="9525" cy="300350"/>
            </a:xfrm>
            <a:custGeom>
              <a:avLst/>
              <a:gdLst/>
              <a:ahLst/>
              <a:cxnLst/>
              <a:rect l="l" t="t" r="r" b="b"/>
              <a:pathLst>
                <a:path w="381" h="12014" extrusionOk="0">
                  <a:moveTo>
                    <a:pt x="36" y="0"/>
                  </a:moveTo>
                  <a:lnTo>
                    <a:pt x="0" y="11716"/>
                  </a:lnTo>
                  <a:cubicBezTo>
                    <a:pt x="119" y="11823"/>
                    <a:pt x="226" y="11918"/>
                    <a:pt x="357" y="12013"/>
                  </a:cubicBezTo>
                  <a:lnTo>
                    <a:pt x="381" y="298"/>
                  </a:lnTo>
                  <a:cubicBezTo>
                    <a:pt x="262" y="202"/>
                    <a:pt x="143" y="95"/>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74;p36"/>
            <p:cNvSpPr/>
            <p:nvPr/>
          </p:nvSpPr>
          <p:spPr>
            <a:xfrm>
              <a:off x="1761225" y="2373350"/>
              <a:ext cx="11325" cy="301250"/>
            </a:xfrm>
            <a:custGeom>
              <a:avLst/>
              <a:gdLst/>
              <a:ahLst/>
              <a:cxnLst/>
              <a:rect l="l" t="t" r="r" b="b"/>
              <a:pathLst>
                <a:path w="453" h="12050" extrusionOk="0">
                  <a:moveTo>
                    <a:pt x="107" y="83"/>
                  </a:moveTo>
                  <a:cubicBezTo>
                    <a:pt x="203" y="155"/>
                    <a:pt x="286" y="238"/>
                    <a:pt x="381" y="310"/>
                  </a:cubicBezTo>
                  <a:lnTo>
                    <a:pt x="357" y="11942"/>
                  </a:lnTo>
                  <a:cubicBezTo>
                    <a:pt x="262" y="11859"/>
                    <a:pt x="167" y="11787"/>
                    <a:pt x="72" y="11704"/>
                  </a:cubicBezTo>
                  <a:lnTo>
                    <a:pt x="107" y="83"/>
                  </a:lnTo>
                  <a:close/>
                  <a:moveTo>
                    <a:pt x="36" y="0"/>
                  </a:moveTo>
                  <a:cubicBezTo>
                    <a:pt x="36" y="0"/>
                    <a:pt x="0" y="11716"/>
                    <a:pt x="12" y="11740"/>
                  </a:cubicBezTo>
                  <a:cubicBezTo>
                    <a:pt x="131" y="11847"/>
                    <a:pt x="250" y="11942"/>
                    <a:pt x="393" y="12049"/>
                  </a:cubicBezTo>
                  <a:cubicBezTo>
                    <a:pt x="393" y="12049"/>
                    <a:pt x="393" y="12049"/>
                    <a:pt x="417" y="12013"/>
                  </a:cubicBezTo>
                  <a:cubicBezTo>
                    <a:pt x="417" y="12013"/>
                    <a:pt x="453" y="298"/>
                    <a:pt x="441" y="274"/>
                  </a:cubicBezTo>
                  <a:cubicBezTo>
                    <a:pt x="322" y="179"/>
                    <a:pt x="215" y="71"/>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75;p36"/>
            <p:cNvSpPr/>
            <p:nvPr/>
          </p:nvSpPr>
          <p:spPr>
            <a:xfrm>
              <a:off x="1763000" y="2368875"/>
              <a:ext cx="20875" cy="11925"/>
            </a:xfrm>
            <a:custGeom>
              <a:avLst/>
              <a:gdLst/>
              <a:ahLst/>
              <a:cxnLst/>
              <a:rect l="l" t="t" r="r" b="b"/>
              <a:pathLst>
                <a:path w="835" h="477" extrusionOk="0">
                  <a:moveTo>
                    <a:pt x="513" y="0"/>
                  </a:moveTo>
                  <a:lnTo>
                    <a:pt x="1" y="179"/>
                  </a:lnTo>
                  <a:cubicBezTo>
                    <a:pt x="108" y="274"/>
                    <a:pt x="227" y="381"/>
                    <a:pt x="346" y="477"/>
                  </a:cubicBezTo>
                  <a:lnTo>
                    <a:pt x="834" y="274"/>
                  </a:lnTo>
                  <a:cubicBezTo>
                    <a:pt x="715" y="179"/>
                    <a:pt x="608" y="96"/>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76;p36"/>
            <p:cNvSpPr/>
            <p:nvPr/>
          </p:nvSpPr>
          <p:spPr>
            <a:xfrm>
              <a:off x="1790700" y="2388825"/>
              <a:ext cx="11625" cy="298850"/>
            </a:xfrm>
            <a:custGeom>
              <a:avLst/>
              <a:gdLst/>
              <a:ahLst/>
              <a:cxnLst/>
              <a:rect l="l" t="t" r="r" b="b"/>
              <a:pathLst>
                <a:path w="465" h="11954" extrusionOk="0">
                  <a:moveTo>
                    <a:pt x="464" y="0"/>
                  </a:moveTo>
                  <a:lnTo>
                    <a:pt x="36" y="238"/>
                  </a:lnTo>
                  <a:lnTo>
                    <a:pt x="0" y="11954"/>
                  </a:lnTo>
                  <a:lnTo>
                    <a:pt x="429" y="11716"/>
                  </a:lnTo>
                  <a:lnTo>
                    <a:pt x="4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77;p36"/>
            <p:cNvSpPr/>
            <p:nvPr/>
          </p:nvSpPr>
          <p:spPr>
            <a:xfrm>
              <a:off x="1789800" y="2387925"/>
              <a:ext cx="13425" cy="300650"/>
            </a:xfrm>
            <a:custGeom>
              <a:avLst/>
              <a:gdLst/>
              <a:ahLst/>
              <a:cxnLst/>
              <a:rect l="l" t="t" r="r" b="b"/>
              <a:pathLst>
                <a:path w="537" h="12026" extrusionOk="0">
                  <a:moveTo>
                    <a:pt x="465" y="96"/>
                  </a:moveTo>
                  <a:lnTo>
                    <a:pt x="429" y="11728"/>
                  </a:lnTo>
                  <a:lnTo>
                    <a:pt x="72" y="11930"/>
                  </a:lnTo>
                  <a:lnTo>
                    <a:pt x="107" y="298"/>
                  </a:lnTo>
                  <a:lnTo>
                    <a:pt x="465" y="96"/>
                  </a:lnTo>
                  <a:close/>
                  <a:moveTo>
                    <a:pt x="488" y="0"/>
                  </a:moveTo>
                  <a:cubicBezTo>
                    <a:pt x="488" y="0"/>
                    <a:pt x="48" y="239"/>
                    <a:pt x="36" y="274"/>
                  </a:cubicBezTo>
                  <a:cubicBezTo>
                    <a:pt x="36" y="274"/>
                    <a:pt x="0" y="11990"/>
                    <a:pt x="36" y="12026"/>
                  </a:cubicBezTo>
                  <a:lnTo>
                    <a:pt x="48" y="12026"/>
                  </a:lnTo>
                  <a:cubicBezTo>
                    <a:pt x="48" y="12026"/>
                    <a:pt x="488" y="11788"/>
                    <a:pt x="500" y="11752"/>
                  </a:cubicBezTo>
                  <a:cubicBezTo>
                    <a:pt x="500" y="11752"/>
                    <a:pt x="536" y="36"/>
                    <a:pt x="4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78;p36"/>
            <p:cNvSpPr/>
            <p:nvPr/>
          </p:nvSpPr>
          <p:spPr>
            <a:xfrm>
              <a:off x="1780275" y="2387925"/>
              <a:ext cx="11325" cy="299750"/>
            </a:xfrm>
            <a:custGeom>
              <a:avLst/>
              <a:gdLst/>
              <a:ahLst/>
              <a:cxnLst/>
              <a:rect l="l" t="t" r="r" b="b"/>
              <a:pathLst>
                <a:path w="453" h="11990" extrusionOk="0">
                  <a:moveTo>
                    <a:pt x="36" y="0"/>
                  </a:moveTo>
                  <a:lnTo>
                    <a:pt x="0" y="11716"/>
                  </a:lnTo>
                  <a:cubicBezTo>
                    <a:pt x="131" y="11811"/>
                    <a:pt x="274" y="11907"/>
                    <a:pt x="417" y="11990"/>
                  </a:cubicBezTo>
                  <a:lnTo>
                    <a:pt x="453" y="274"/>
                  </a:lnTo>
                  <a:cubicBezTo>
                    <a:pt x="310" y="179"/>
                    <a:pt x="167" y="9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79;p36"/>
            <p:cNvSpPr/>
            <p:nvPr/>
          </p:nvSpPr>
          <p:spPr>
            <a:xfrm>
              <a:off x="1779375" y="2387925"/>
              <a:ext cx="13125" cy="300650"/>
            </a:xfrm>
            <a:custGeom>
              <a:avLst/>
              <a:gdLst/>
              <a:ahLst/>
              <a:cxnLst/>
              <a:rect l="l" t="t" r="r" b="b"/>
              <a:pathLst>
                <a:path w="525" h="12026" extrusionOk="0">
                  <a:moveTo>
                    <a:pt x="108" y="72"/>
                  </a:moveTo>
                  <a:cubicBezTo>
                    <a:pt x="215" y="143"/>
                    <a:pt x="334" y="215"/>
                    <a:pt x="453" y="286"/>
                  </a:cubicBezTo>
                  <a:lnTo>
                    <a:pt x="417" y="11930"/>
                  </a:lnTo>
                  <a:cubicBezTo>
                    <a:pt x="298" y="11847"/>
                    <a:pt x="179" y="11776"/>
                    <a:pt x="72" y="11704"/>
                  </a:cubicBezTo>
                  <a:lnTo>
                    <a:pt x="108" y="72"/>
                  </a:lnTo>
                  <a:close/>
                  <a:moveTo>
                    <a:pt x="36" y="0"/>
                  </a:moveTo>
                  <a:cubicBezTo>
                    <a:pt x="36" y="0"/>
                    <a:pt x="1" y="11716"/>
                    <a:pt x="24" y="11752"/>
                  </a:cubicBezTo>
                  <a:cubicBezTo>
                    <a:pt x="155" y="11835"/>
                    <a:pt x="286" y="11930"/>
                    <a:pt x="453" y="12026"/>
                  </a:cubicBezTo>
                  <a:cubicBezTo>
                    <a:pt x="453" y="12026"/>
                    <a:pt x="465" y="12026"/>
                    <a:pt x="489" y="11990"/>
                  </a:cubicBezTo>
                  <a:cubicBezTo>
                    <a:pt x="489" y="11990"/>
                    <a:pt x="524" y="274"/>
                    <a:pt x="501" y="239"/>
                  </a:cubicBezTo>
                  <a:cubicBezTo>
                    <a:pt x="358" y="155"/>
                    <a:pt x="227" y="6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80;p36"/>
            <p:cNvSpPr/>
            <p:nvPr/>
          </p:nvSpPr>
          <p:spPr>
            <a:xfrm>
              <a:off x="1781175" y="2382575"/>
              <a:ext cx="21150" cy="12225"/>
            </a:xfrm>
            <a:custGeom>
              <a:avLst/>
              <a:gdLst/>
              <a:ahLst/>
              <a:cxnLst/>
              <a:rect l="l" t="t" r="r" b="b"/>
              <a:pathLst>
                <a:path w="846" h="489" extrusionOk="0">
                  <a:moveTo>
                    <a:pt x="464" y="0"/>
                  </a:moveTo>
                  <a:lnTo>
                    <a:pt x="0" y="214"/>
                  </a:lnTo>
                  <a:cubicBezTo>
                    <a:pt x="131" y="310"/>
                    <a:pt x="274" y="393"/>
                    <a:pt x="417" y="488"/>
                  </a:cubicBezTo>
                  <a:lnTo>
                    <a:pt x="845" y="250"/>
                  </a:lnTo>
                  <a:cubicBezTo>
                    <a:pt x="714" y="167"/>
                    <a:pt x="583" y="83"/>
                    <a:pt x="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81;p36"/>
            <p:cNvSpPr/>
            <p:nvPr/>
          </p:nvSpPr>
          <p:spPr>
            <a:xfrm>
              <a:off x="1813600" y="2400425"/>
              <a:ext cx="10150" cy="299475"/>
            </a:xfrm>
            <a:custGeom>
              <a:avLst/>
              <a:gdLst/>
              <a:ahLst/>
              <a:cxnLst/>
              <a:rect l="l" t="t" r="r" b="b"/>
              <a:pathLst>
                <a:path w="406" h="11979" extrusionOk="0">
                  <a:moveTo>
                    <a:pt x="406" y="0"/>
                  </a:moveTo>
                  <a:lnTo>
                    <a:pt x="25" y="262"/>
                  </a:lnTo>
                  <a:lnTo>
                    <a:pt x="1" y="11978"/>
                  </a:lnTo>
                  <a:lnTo>
                    <a:pt x="370" y="11716"/>
                  </a:lnTo>
                  <a:lnTo>
                    <a:pt x="4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82;p36"/>
            <p:cNvSpPr/>
            <p:nvPr/>
          </p:nvSpPr>
          <p:spPr>
            <a:xfrm>
              <a:off x="1812725" y="2399525"/>
              <a:ext cx="11925" cy="301250"/>
            </a:xfrm>
            <a:custGeom>
              <a:avLst/>
              <a:gdLst/>
              <a:ahLst/>
              <a:cxnLst/>
              <a:rect l="l" t="t" r="r" b="b"/>
              <a:pathLst>
                <a:path w="477" h="12050" extrusionOk="0">
                  <a:moveTo>
                    <a:pt x="405" y="96"/>
                  </a:moveTo>
                  <a:lnTo>
                    <a:pt x="369" y="11728"/>
                  </a:lnTo>
                  <a:lnTo>
                    <a:pt x="72" y="11955"/>
                  </a:lnTo>
                  <a:lnTo>
                    <a:pt x="72" y="11955"/>
                  </a:lnTo>
                  <a:lnTo>
                    <a:pt x="95" y="322"/>
                  </a:lnTo>
                  <a:lnTo>
                    <a:pt x="405" y="96"/>
                  </a:lnTo>
                  <a:close/>
                  <a:moveTo>
                    <a:pt x="417" y="1"/>
                  </a:moveTo>
                  <a:cubicBezTo>
                    <a:pt x="417" y="1"/>
                    <a:pt x="48" y="275"/>
                    <a:pt x="24" y="298"/>
                  </a:cubicBezTo>
                  <a:cubicBezTo>
                    <a:pt x="24" y="298"/>
                    <a:pt x="0" y="12014"/>
                    <a:pt x="36" y="12050"/>
                  </a:cubicBezTo>
                  <a:lnTo>
                    <a:pt x="48" y="12050"/>
                  </a:lnTo>
                  <a:cubicBezTo>
                    <a:pt x="48" y="12050"/>
                    <a:pt x="429" y="11776"/>
                    <a:pt x="441" y="11752"/>
                  </a:cubicBezTo>
                  <a:cubicBezTo>
                    <a:pt x="441" y="11752"/>
                    <a:pt x="476" y="36"/>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83;p36"/>
            <p:cNvSpPr/>
            <p:nvPr/>
          </p:nvSpPr>
          <p:spPr>
            <a:xfrm>
              <a:off x="1801700" y="2401025"/>
              <a:ext cx="12525" cy="298875"/>
            </a:xfrm>
            <a:custGeom>
              <a:avLst/>
              <a:gdLst/>
              <a:ahLst/>
              <a:cxnLst/>
              <a:rect l="l" t="t" r="r" b="b"/>
              <a:pathLst>
                <a:path w="501" h="11955" extrusionOk="0">
                  <a:moveTo>
                    <a:pt x="36" y="0"/>
                  </a:moveTo>
                  <a:lnTo>
                    <a:pt x="1" y="11716"/>
                  </a:lnTo>
                  <a:cubicBezTo>
                    <a:pt x="155" y="11799"/>
                    <a:pt x="310" y="11883"/>
                    <a:pt x="477" y="11954"/>
                  </a:cubicBezTo>
                  <a:lnTo>
                    <a:pt x="501" y="238"/>
                  </a:lnTo>
                  <a:cubicBezTo>
                    <a:pt x="346" y="167"/>
                    <a:pt x="191" y="8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84;p36"/>
            <p:cNvSpPr/>
            <p:nvPr/>
          </p:nvSpPr>
          <p:spPr>
            <a:xfrm>
              <a:off x="1800800" y="2401025"/>
              <a:ext cx="14325" cy="299750"/>
            </a:xfrm>
            <a:custGeom>
              <a:avLst/>
              <a:gdLst/>
              <a:ahLst/>
              <a:cxnLst/>
              <a:rect l="l" t="t" r="r" b="b"/>
              <a:pathLst>
                <a:path w="573" h="11990" extrusionOk="0">
                  <a:moveTo>
                    <a:pt x="108" y="60"/>
                  </a:moveTo>
                  <a:cubicBezTo>
                    <a:pt x="239" y="131"/>
                    <a:pt x="370" y="191"/>
                    <a:pt x="501" y="262"/>
                  </a:cubicBezTo>
                  <a:lnTo>
                    <a:pt x="477" y="11907"/>
                  </a:lnTo>
                  <a:cubicBezTo>
                    <a:pt x="334" y="11835"/>
                    <a:pt x="203" y="11764"/>
                    <a:pt x="72" y="11704"/>
                  </a:cubicBezTo>
                  <a:lnTo>
                    <a:pt x="108" y="60"/>
                  </a:lnTo>
                  <a:close/>
                  <a:moveTo>
                    <a:pt x="37" y="0"/>
                  </a:moveTo>
                  <a:cubicBezTo>
                    <a:pt x="37" y="0"/>
                    <a:pt x="1" y="11716"/>
                    <a:pt x="25" y="11752"/>
                  </a:cubicBezTo>
                  <a:cubicBezTo>
                    <a:pt x="168" y="11835"/>
                    <a:pt x="334" y="11918"/>
                    <a:pt x="513" y="11990"/>
                  </a:cubicBezTo>
                  <a:cubicBezTo>
                    <a:pt x="513" y="11990"/>
                    <a:pt x="525" y="11990"/>
                    <a:pt x="549" y="11954"/>
                  </a:cubicBezTo>
                  <a:cubicBezTo>
                    <a:pt x="549" y="11954"/>
                    <a:pt x="572" y="238"/>
                    <a:pt x="560" y="203"/>
                  </a:cubicBezTo>
                  <a:cubicBezTo>
                    <a:pt x="394" y="131"/>
                    <a:pt x="239" y="48"/>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85;p36"/>
            <p:cNvSpPr/>
            <p:nvPr/>
          </p:nvSpPr>
          <p:spPr>
            <a:xfrm>
              <a:off x="1802600" y="2394775"/>
              <a:ext cx="21150" cy="12225"/>
            </a:xfrm>
            <a:custGeom>
              <a:avLst/>
              <a:gdLst/>
              <a:ahLst/>
              <a:cxnLst/>
              <a:rect l="l" t="t" r="r" b="b"/>
              <a:pathLst>
                <a:path w="846" h="489" extrusionOk="0">
                  <a:moveTo>
                    <a:pt x="405" y="0"/>
                  </a:moveTo>
                  <a:lnTo>
                    <a:pt x="0" y="250"/>
                  </a:lnTo>
                  <a:cubicBezTo>
                    <a:pt x="155" y="334"/>
                    <a:pt x="310" y="417"/>
                    <a:pt x="465" y="488"/>
                  </a:cubicBezTo>
                  <a:lnTo>
                    <a:pt x="846" y="226"/>
                  </a:lnTo>
                  <a:cubicBezTo>
                    <a:pt x="691" y="155"/>
                    <a:pt x="548" y="72"/>
                    <a:pt x="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86;p36"/>
            <p:cNvSpPr/>
            <p:nvPr/>
          </p:nvSpPr>
          <p:spPr>
            <a:xfrm>
              <a:off x="1838900" y="2409950"/>
              <a:ext cx="8675" cy="300350"/>
            </a:xfrm>
            <a:custGeom>
              <a:avLst/>
              <a:gdLst/>
              <a:ahLst/>
              <a:cxnLst/>
              <a:rect l="l" t="t" r="r" b="b"/>
              <a:pathLst>
                <a:path w="347" h="12014" extrusionOk="0">
                  <a:moveTo>
                    <a:pt x="346" y="0"/>
                  </a:moveTo>
                  <a:lnTo>
                    <a:pt x="37" y="298"/>
                  </a:lnTo>
                  <a:lnTo>
                    <a:pt x="1" y="12014"/>
                  </a:lnTo>
                  <a:lnTo>
                    <a:pt x="310" y="11728"/>
                  </a:lnTo>
                  <a:lnTo>
                    <a:pt x="3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87;p36"/>
            <p:cNvSpPr/>
            <p:nvPr/>
          </p:nvSpPr>
          <p:spPr>
            <a:xfrm>
              <a:off x="1838025" y="2409350"/>
              <a:ext cx="10425" cy="301850"/>
            </a:xfrm>
            <a:custGeom>
              <a:avLst/>
              <a:gdLst/>
              <a:ahLst/>
              <a:cxnLst/>
              <a:rect l="l" t="t" r="r" b="b"/>
              <a:pathLst>
                <a:path w="417" h="12074" extrusionOk="0">
                  <a:moveTo>
                    <a:pt x="345" y="108"/>
                  </a:moveTo>
                  <a:lnTo>
                    <a:pt x="310" y="11728"/>
                  </a:lnTo>
                  <a:lnTo>
                    <a:pt x="72" y="11955"/>
                  </a:lnTo>
                  <a:lnTo>
                    <a:pt x="72" y="11955"/>
                  </a:lnTo>
                  <a:lnTo>
                    <a:pt x="107" y="334"/>
                  </a:lnTo>
                  <a:lnTo>
                    <a:pt x="345" y="108"/>
                  </a:lnTo>
                  <a:close/>
                  <a:moveTo>
                    <a:pt x="357" y="1"/>
                  </a:moveTo>
                  <a:cubicBezTo>
                    <a:pt x="357" y="1"/>
                    <a:pt x="48" y="298"/>
                    <a:pt x="36" y="322"/>
                  </a:cubicBezTo>
                  <a:cubicBezTo>
                    <a:pt x="36" y="322"/>
                    <a:pt x="0" y="12038"/>
                    <a:pt x="36" y="12074"/>
                  </a:cubicBezTo>
                  <a:lnTo>
                    <a:pt x="60" y="12074"/>
                  </a:lnTo>
                  <a:cubicBezTo>
                    <a:pt x="60" y="12074"/>
                    <a:pt x="369" y="11776"/>
                    <a:pt x="381" y="11752"/>
                  </a:cubicBezTo>
                  <a:cubicBezTo>
                    <a:pt x="381" y="11752"/>
                    <a:pt x="417" y="24"/>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88;p36"/>
            <p:cNvSpPr/>
            <p:nvPr/>
          </p:nvSpPr>
          <p:spPr>
            <a:xfrm>
              <a:off x="1825800" y="2412325"/>
              <a:ext cx="14025" cy="297975"/>
            </a:xfrm>
            <a:custGeom>
              <a:avLst/>
              <a:gdLst/>
              <a:ahLst/>
              <a:cxnLst/>
              <a:rect l="l" t="t" r="r" b="b"/>
              <a:pathLst>
                <a:path w="561" h="11919" extrusionOk="0">
                  <a:moveTo>
                    <a:pt x="37" y="1"/>
                  </a:moveTo>
                  <a:lnTo>
                    <a:pt x="1" y="11728"/>
                  </a:lnTo>
                  <a:cubicBezTo>
                    <a:pt x="168" y="11800"/>
                    <a:pt x="346" y="11859"/>
                    <a:pt x="525" y="11919"/>
                  </a:cubicBezTo>
                  <a:lnTo>
                    <a:pt x="561" y="203"/>
                  </a:lnTo>
                  <a:cubicBezTo>
                    <a:pt x="382" y="144"/>
                    <a:pt x="203" y="72"/>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89;p36"/>
            <p:cNvSpPr/>
            <p:nvPr/>
          </p:nvSpPr>
          <p:spPr>
            <a:xfrm>
              <a:off x="1824925" y="2412325"/>
              <a:ext cx="15800" cy="298875"/>
            </a:xfrm>
            <a:custGeom>
              <a:avLst/>
              <a:gdLst/>
              <a:ahLst/>
              <a:cxnLst/>
              <a:rect l="l" t="t" r="r" b="b"/>
              <a:pathLst>
                <a:path w="632" h="11955" extrusionOk="0">
                  <a:moveTo>
                    <a:pt x="107" y="60"/>
                  </a:moveTo>
                  <a:cubicBezTo>
                    <a:pt x="250" y="120"/>
                    <a:pt x="405" y="179"/>
                    <a:pt x="560" y="227"/>
                  </a:cubicBezTo>
                  <a:lnTo>
                    <a:pt x="524" y="11871"/>
                  </a:lnTo>
                  <a:cubicBezTo>
                    <a:pt x="369" y="11824"/>
                    <a:pt x="215" y="11764"/>
                    <a:pt x="72" y="11705"/>
                  </a:cubicBezTo>
                  <a:lnTo>
                    <a:pt x="107" y="60"/>
                  </a:lnTo>
                  <a:close/>
                  <a:moveTo>
                    <a:pt x="36" y="1"/>
                  </a:moveTo>
                  <a:cubicBezTo>
                    <a:pt x="36" y="1"/>
                    <a:pt x="0" y="11728"/>
                    <a:pt x="24" y="11752"/>
                  </a:cubicBezTo>
                  <a:cubicBezTo>
                    <a:pt x="191" y="11824"/>
                    <a:pt x="369" y="11895"/>
                    <a:pt x="560" y="11955"/>
                  </a:cubicBezTo>
                  <a:cubicBezTo>
                    <a:pt x="560" y="11955"/>
                    <a:pt x="572" y="11955"/>
                    <a:pt x="596" y="11919"/>
                  </a:cubicBezTo>
                  <a:cubicBezTo>
                    <a:pt x="596" y="11919"/>
                    <a:pt x="631" y="203"/>
                    <a:pt x="607" y="167"/>
                  </a:cubicBezTo>
                  <a:cubicBezTo>
                    <a:pt x="429" y="108"/>
                    <a:pt x="250" y="36"/>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90;p36"/>
            <p:cNvSpPr/>
            <p:nvPr/>
          </p:nvSpPr>
          <p:spPr>
            <a:xfrm>
              <a:off x="1826700" y="2405475"/>
              <a:ext cx="20875" cy="11950"/>
            </a:xfrm>
            <a:custGeom>
              <a:avLst/>
              <a:gdLst/>
              <a:ahLst/>
              <a:cxnLst/>
              <a:rect l="l" t="t" r="r" b="b"/>
              <a:pathLst>
                <a:path w="835" h="478" extrusionOk="0">
                  <a:moveTo>
                    <a:pt x="346" y="1"/>
                  </a:moveTo>
                  <a:lnTo>
                    <a:pt x="1" y="275"/>
                  </a:lnTo>
                  <a:cubicBezTo>
                    <a:pt x="167" y="346"/>
                    <a:pt x="346" y="418"/>
                    <a:pt x="525" y="477"/>
                  </a:cubicBezTo>
                  <a:lnTo>
                    <a:pt x="834" y="179"/>
                  </a:lnTo>
                  <a:cubicBezTo>
                    <a:pt x="667" y="132"/>
                    <a:pt x="501" y="60"/>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91;p36"/>
            <p:cNvSpPr/>
            <p:nvPr/>
          </p:nvSpPr>
          <p:spPr>
            <a:xfrm>
              <a:off x="1866300" y="2417975"/>
              <a:ext cx="6875" cy="300975"/>
            </a:xfrm>
            <a:custGeom>
              <a:avLst/>
              <a:gdLst/>
              <a:ahLst/>
              <a:cxnLst/>
              <a:rect l="l" t="t" r="r" b="b"/>
              <a:pathLst>
                <a:path w="275" h="12039" extrusionOk="0">
                  <a:moveTo>
                    <a:pt x="274" y="1"/>
                  </a:moveTo>
                  <a:lnTo>
                    <a:pt x="36" y="311"/>
                  </a:lnTo>
                  <a:lnTo>
                    <a:pt x="0" y="12038"/>
                  </a:lnTo>
                  <a:lnTo>
                    <a:pt x="250" y="11717"/>
                  </a:lnTo>
                  <a:lnTo>
                    <a:pt x="2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92;p36"/>
            <p:cNvSpPr/>
            <p:nvPr/>
          </p:nvSpPr>
          <p:spPr>
            <a:xfrm>
              <a:off x="1865400" y="2417400"/>
              <a:ext cx="8650" cy="302425"/>
            </a:xfrm>
            <a:custGeom>
              <a:avLst/>
              <a:gdLst/>
              <a:ahLst/>
              <a:cxnLst/>
              <a:rect l="l" t="t" r="r" b="b"/>
              <a:pathLst>
                <a:path w="346" h="12097" extrusionOk="0">
                  <a:moveTo>
                    <a:pt x="274" y="131"/>
                  </a:moveTo>
                  <a:lnTo>
                    <a:pt x="251" y="11728"/>
                  </a:lnTo>
                  <a:lnTo>
                    <a:pt x="72" y="11954"/>
                  </a:lnTo>
                  <a:lnTo>
                    <a:pt x="108" y="345"/>
                  </a:lnTo>
                  <a:lnTo>
                    <a:pt x="274" y="131"/>
                  </a:lnTo>
                  <a:close/>
                  <a:moveTo>
                    <a:pt x="286" y="0"/>
                  </a:moveTo>
                  <a:cubicBezTo>
                    <a:pt x="286" y="0"/>
                    <a:pt x="48" y="322"/>
                    <a:pt x="36" y="334"/>
                  </a:cubicBezTo>
                  <a:cubicBezTo>
                    <a:pt x="36" y="334"/>
                    <a:pt x="0" y="12061"/>
                    <a:pt x="36" y="12097"/>
                  </a:cubicBezTo>
                  <a:cubicBezTo>
                    <a:pt x="48" y="12097"/>
                    <a:pt x="60" y="12085"/>
                    <a:pt x="72" y="12073"/>
                  </a:cubicBezTo>
                  <a:cubicBezTo>
                    <a:pt x="72" y="12073"/>
                    <a:pt x="310" y="11764"/>
                    <a:pt x="322" y="11740"/>
                  </a:cubicBezTo>
                  <a:cubicBezTo>
                    <a:pt x="322" y="11740"/>
                    <a:pt x="346" y="24"/>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93;p36"/>
            <p:cNvSpPr/>
            <p:nvPr/>
          </p:nvSpPr>
          <p:spPr>
            <a:xfrm>
              <a:off x="1852300" y="2421850"/>
              <a:ext cx="14900" cy="297100"/>
            </a:xfrm>
            <a:custGeom>
              <a:avLst/>
              <a:gdLst/>
              <a:ahLst/>
              <a:cxnLst/>
              <a:rect l="l" t="t" r="r" b="b"/>
              <a:pathLst>
                <a:path w="596" h="11884" extrusionOk="0">
                  <a:moveTo>
                    <a:pt x="36" y="1"/>
                  </a:moveTo>
                  <a:lnTo>
                    <a:pt x="1" y="11716"/>
                  </a:lnTo>
                  <a:cubicBezTo>
                    <a:pt x="191" y="11776"/>
                    <a:pt x="382" y="11836"/>
                    <a:pt x="560" y="11883"/>
                  </a:cubicBezTo>
                  <a:lnTo>
                    <a:pt x="596" y="156"/>
                  </a:lnTo>
                  <a:cubicBezTo>
                    <a:pt x="405" y="108"/>
                    <a:pt x="227" y="6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94;p36"/>
            <p:cNvSpPr/>
            <p:nvPr/>
          </p:nvSpPr>
          <p:spPr>
            <a:xfrm>
              <a:off x="1851400" y="2421850"/>
              <a:ext cx="16700" cy="297975"/>
            </a:xfrm>
            <a:custGeom>
              <a:avLst/>
              <a:gdLst/>
              <a:ahLst/>
              <a:cxnLst/>
              <a:rect l="l" t="t" r="r" b="b"/>
              <a:pathLst>
                <a:path w="668" h="11919" extrusionOk="0">
                  <a:moveTo>
                    <a:pt x="108" y="48"/>
                  </a:moveTo>
                  <a:cubicBezTo>
                    <a:pt x="275" y="96"/>
                    <a:pt x="430" y="144"/>
                    <a:pt x="596" y="191"/>
                  </a:cubicBezTo>
                  <a:lnTo>
                    <a:pt x="560" y="11836"/>
                  </a:lnTo>
                  <a:cubicBezTo>
                    <a:pt x="406" y="11788"/>
                    <a:pt x="239" y="11740"/>
                    <a:pt x="72" y="11693"/>
                  </a:cubicBezTo>
                  <a:lnTo>
                    <a:pt x="108" y="48"/>
                  </a:lnTo>
                  <a:close/>
                  <a:moveTo>
                    <a:pt x="37" y="1"/>
                  </a:moveTo>
                  <a:cubicBezTo>
                    <a:pt x="37" y="1"/>
                    <a:pt x="1" y="11716"/>
                    <a:pt x="25" y="11752"/>
                  </a:cubicBezTo>
                  <a:cubicBezTo>
                    <a:pt x="215" y="11812"/>
                    <a:pt x="406" y="11859"/>
                    <a:pt x="596" y="11919"/>
                  </a:cubicBezTo>
                  <a:cubicBezTo>
                    <a:pt x="608" y="11919"/>
                    <a:pt x="620" y="11907"/>
                    <a:pt x="632" y="11883"/>
                  </a:cubicBezTo>
                  <a:cubicBezTo>
                    <a:pt x="632" y="11883"/>
                    <a:pt x="668" y="156"/>
                    <a:pt x="644" y="120"/>
                  </a:cubicBezTo>
                  <a:cubicBezTo>
                    <a:pt x="453" y="72"/>
                    <a:pt x="263" y="25"/>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95;p36"/>
            <p:cNvSpPr/>
            <p:nvPr/>
          </p:nvSpPr>
          <p:spPr>
            <a:xfrm>
              <a:off x="1853200" y="2414125"/>
              <a:ext cx="19975" cy="11625"/>
            </a:xfrm>
            <a:custGeom>
              <a:avLst/>
              <a:gdLst/>
              <a:ahLst/>
              <a:cxnLst/>
              <a:rect l="l" t="t" r="r" b="b"/>
              <a:pathLst>
                <a:path w="799" h="465" extrusionOk="0">
                  <a:moveTo>
                    <a:pt x="274" y="0"/>
                  </a:moveTo>
                  <a:lnTo>
                    <a:pt x="0" y="310"/>
                  </a:lnTo>
                  <a:cubicBezTo>
                    <a:pt x="191" y="369"/>
                    <a:pt x="369" y="417"/>
                    <a:pt x="560" y="465"/>
                  </a:cubicBezTo>
                  <a:lnTo>
                    <a:pt x="798" y="155"/>
                  </a:lnTo>
                  <a:cubicBezTo>
                    <a:pt x="619" y="107"/>
                    <a:pt x="453" y="60"/>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96;p36"/>
            <p:cNvSpPr/>
            <p:nvPr/>
          </p:nvSpPr>
          <p:spPr>
            <a:xfrm>
              <a:off x="1895750" y="2423650"/>
              <a:ext cx="4800" cy="301250"/>
            </a:xfrm>
            <a:custGeom>
              <a:avLst/>
              <a:gdLst/>
              <a:ahLst/>
              <a:cxnLst/>
              <a:rect l="l" t="t" r="r" b="b"/>
              <a:pathLst>
                <a:path w="192" h="12050" extrusionOk="0">
                  <a:moveTo>
                    <a:pt x="191" y="0"/>
                  </a:moveTo>
                  <a:lnTo>
                    <a:pt x="25" y="334"/>
                  </a:lnTo>
                  <a:lnTo>
                    <a:pt x="1" y="12049"/>
                  </a:lnTo>
                  <a:lnTo>
                    <a:pt x="156" y="11716"/>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97;p36"/>
            <p:cNvSpPr/>
            <p:nvPr/>
          </p:nvSpPr>
          <p:spPr>
            <a:xfrm>
              <a:off x="1894875" y="2423350"/>
              <a:ext cx="6575" cy="302425"/>
            </a:xfrm>
            <a:custGeom>
              <a:avLst/>
              <a:gdLst/>
              <a:ahLst/>
              <a:cxnLst/>
              <a:rect l="l" t="t" r="r" b="b"/>
              <a:pathLst>
                <a:path w="263" h="12097" extrusionOk="0">
                  <a:moveTo>
                    <a:pt x="191" y="167"/>
                  </a:moveTo>
                  <a:lnTo>
                    <a:pt x="155" y="11728"/>
                  </a:lnTo>
                  <a:lnTo>
                    <a:pt x="72" y="11918"/>
                  </a:lnTo>
                  <a:lnTo>
                    <a:pt x="95" y="357"/>
                  </a:lnTo>
                  <a:lnTo>
                    <a:pt x="191" y="167"/>
                  </a:lnTo>
                  <a:close/>
                  <a:moveTo>
                    <a:pt x="203" y="0"/>
                  </a:moveTo>
                  <a:cubicBezTo>
                    <a:pt x="203" y="0"/>
                    <a:pt x="36" y="334"/>
                    <a:pt x="24" y="346"/>
                  </a:cubicBezTo>
                  <a:cubicBezTo>
                    <a:pt x="24" y="346"/>
                    <a:pt x="0" y="12061"/>
                    <a:pt x="36" y="12097"/>
                  </a:cubicBezTo>
                  <a:cubicBezTo>
                    <a:pt x="48" y="12097"/>
                    <a:pt x="60" y="12097"/>
                    <a:pt x="60" y="12085"/>
                  </a:cubicBezTo>
                  <a:cubicBezTo>
                    <a:pt x="60" y="12085"/>
                    <a:pt x="226" y="11752"/>
                    <a:pt x="226" y="11728"/>
                  </a:cubicBezTo>
                  <a:cubicBezTo>
                    <a:pt x="226" y="11728"/>
                    <a:pt x="262" y="12"/>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98;p36"/>
            <p:cNvSpPr/>
            <p:nvPr/>
          </p:nvSpPr>
          <p:spPr>
            <a:xfrm>
              <a:off x="1880875" y="2429300"/>
              <a:ext cx="15500" cy="295600"/>
            </a:xfrm>
            <a:custGeom>
              <a:avLst/>
              <a:gdLst/>
              <a:ahLst/>
              <a:cxnLst/>
              <a:rect l="l" t="t" r="r" b="b"/>
              <a:pathLst>
                <a:path w="620" h="11824" extrusionOk="0">
                  <a:moveTo>
                    <a:pt x="36" y="0"/>
                  </a:moveTo>
                  <a:lnTo>
                    <a:pt x="1" y="11716"/>
                  </a:lnTo>
                  <a:cubicBezTo>
                    <a:pt x="191" y="11752"/>
                    <a:pt x="394" y="11799"/>
                    <a:pt x="596" y="11823"/>
                  </a:cubicBezTo>
                  <a:lnTo>
                    <a:pt x="620" y="108"/>
                  </a:lnTo>
                  <a:cubicBezTo>
                    <a:pt x="429" y="72"/>
                    <a:pt x="227" y="3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99;p36"/>
            <p:cNvSpPr/>
            <p:nvPr/>
          </p:nvSpPr>
          <p:spPr>
            <a:xfrm>
              <a:off x="1879975" y="2429300"/>
              <a:ext cx="17300" cy="296475"/>
            </a:xfrm>
            <a:custGeom>
              <a:avLst/>
              <a:gdLst/>
              <a:ahLst/>
              <a:cxnLst/>
              <a:rect l="l" t="t" r="r" b="b"/>
              <a:pathLst>
                <a:path w="692" h="11859" extrusionOk="0">
                  <a:moveTo>
                    <a:pt x="108" y="36"/>
                  </a:moveTo>
                  <a:cubicBezTo>
                    <a:pt x="275" y="72"/>
                    <a:pt x="453" y="108"/>
                    <a:pt x="620" y="143"/>
                  </a:cubicBezTo>
                  <a:lnTo>
                    <a:pt x="596" y="11788"/>
                  </a:lnTo>
                  <a:cubicBezTo>
                    <a:pt x="418" y="11752"/>
                    <a:pt x="239" y="11728"/>
                    <a:pt x="72" y="11692"/>
                  </a:cubicBezTo>
                  <a:lnTo>
                    <a:pt x="108" y="36"/>
                  </a:lnTo>
                  <a:close/>
                  <a:moveTo>
                    <a:pt x="37" y="0"/>
                  </a:moveTo>
                  <a:cubicBezTo>
                    <a:pt x="37" y="0"/>
                    <a:pt x="1" y="11716"/>
                    <a:pt x="25" y="11752"/>
                  </a:cubicBezTo>
                  <a:cubicBezTo>
                    <a:pt x="227" y="11788"/>
                    <a:pt x="430" y="11835"/>
                    <a:pt x="632" y="11859"/>
                  </a:cubicBezTo>
                  <a:cubicBezTo>
                    <a:pt x="632" y="11859"/>
                    <a:pt x="644" y="11859"/>
                    <a:pt x="668" y="11823"/>
                  </a:cubicBezTo>
                  <a:cubicBezTo>
                    <a:pt x="668" y="11823"/>
                    <a:pt x="691" y="108"/>
                    <a:pt x="668" y="72"/>
                  </a:cubicBezTo>
                  <a:cubicBezTo>
                    <a:pt x="465" y="36"/>
                    <a:pt x="275"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300;p36"/>
            <p:cNvSpPr/>
            <p:nvPr/>
          </p:nvSpPr>
          <p:spPr>
            <a:xfrm>
              <a:off x="1881775" y="2420975"/>
              <a:ext cx="18775" cy="11025"/>
            </a:xfrm>
            <a:custGeom>
              <a:avLst/>
              <a:gdLst/>
              <a:ahLst/>
              <a:cxnLst/>
              <a:rect l="l" t="t" r="r" b="b"/>
              <a:pathLst>
                <a:path w="751" h="441" extrusionOk="0">
                  <a:moveTo>
                    <a:pt x="203" y="0"/>
                  </a:moveTo>
                  <a:lnTo>
                    <a:pt x="0" y="333"/>
                  </a:lnTo>
                  <a:cubicBezTo>
                    <a:pt x="191" y="369"/>
                    <a:pt x="393" y="405"/>
                    <a:pt x="584" y="441"/>
                  </a:cubicBezTo>
                  <a:lnTo>
                    <a:pt x="750" y="107"/>
                  </a:lnTo>
                  <a:cubicBezTo>
                    <a:pt x="572" y="83"/>
                    <a:pt x="381" y="48"/>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301;p36"/>
            <p:cNvSpPr/>
            <p:nvPr/>
          </p:nvSpPr>
          <p:spPr>
            <a:xfrm>
              <a:off x="1926125" y="2427225"/>
              <a:ext cx="3000" cy="301550"/>
            </a:xfrm>
            <a:custGeom>
              <a:avLst/>
              <a:gdLst/>
              <a:ahLst/>
              <a:cxnLst/>
              <a:rect l="l" t="t" r="r" b="b"/>
              <a:pathLst>
                <a:path w="120" h="12062" extrusionOk="0">
                  <a:moveTo>
                    <a:pt x="119" y="0"/>
                  </a:moveTo>
                  <a:lnTo>
                    <a:pt x="24" y="345"/>
                  </a:lnTo>
                  <a:lnTo>
                    <a:pt x="0" y="12061"/>
                  </a:lnTo>
                  <a:lnTo>
                    <a:pt x="84" y="11728"/>
                  </a:lnTo>
                  <a:lnTo>
                    <a:pt x="1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302;p36"/>
            <p:cNvSpPr/>
            <p:nvPr/>
          </p:nvSpPr>
          <p:spPr>
            <a:xfrm>
              <a:off x="1925225" y="2427225"/>
              <a:ext cx="4800" cy="302425"/>
            </a:xfrm>
            <a:custGeom>
              <a:avLst/>
              <a:gdLst/>
              <a:ahLst/>
              <a:cxnLst/>
              <a:rect l="l" t="t" r="r" b="b"/>
              <a:pathLst>
                <a:path w="192" h="12097" extrusionOk="0">
                  <a:moveTo>
                    <a:pt x="120" y="286"/>
                  </a:moveTo>
                  <a:cubicBezTo>
                    <a:pt x="120" y="286"/>
                    <a:pt x="84" y="11716"/>
                    <a:pt x="72" y="11775"/>
                  </a:cubicBezTo>
                  <a:lnTo>
                    <a:pt x="96" y="345"/>
                  </a:lnTo>
                  <a:lnTo>
                    <a:pt x="120" y="286"/>
                  </a:lnTo>
                  <a:close/>
                  <a:moveTo>
                    <a:pt x="120" y="0"/>
                  </a:moveTo>
                  <a:cubicBezTo>
                    <a:pt x="120" y="0"/>
                    <a:pt x="36" y="333"/>
                    <a:pt x="24" y="345"/>
                  </a:cubicBezTo>
                  <a:cubicBezTo>
                    <a:pt x="24" y="345"/>
                    <a:pt x="1" y="12061"/>
                    <a:pt x="36" y="12097"/>
                  </a:cubicBezTo>
                  <a:cubicBezTo>
                    <a:pt x="48" y="12097"/>
                    <a:pt x="60" y="12085"/>
                    <a:pt x="72" y="12073"/>
                  </a:cubicBezTo>
                  <a:cubicBezTo>
                    <a:pt x="72" y="12073"/>
                    <a:pt x="155" y="11728"/>
                    <a:pt x="155" y="11728"/>
                  </a:cubicBezTo>
                  <a:cubicBezTo>
                    <a:pt x="155" y="11728"/>
                    <a:pt x="191" y="0"/>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303;p36"/>
            <p:cNvSpPr/>
            <p:nvPr/>
          </p:nvSpPr>
          <p:spPr>
            <a:xfrm>
              <a:off x="1910650" y="2434350"/>
              <a:ext cx="16100" cy="294425"/>
            </a:xfrm>
            <a:custGeom>
              <a:avLst/>
              <a:gdLst/>
              <a:ahLst/>
              <a:cxnLst/>
              <a:rect l="l" t="t" r="r" b="b"/>
              <a:pathLst>
                <a:path w="644" h="11777" extrusionOk="0">
                  <a:moveTo>
                    <a:pt x="36" y="1"/>
                  </a:moveTo>
                  <a:lnTo>
                    <a:pt x="0" y="11717"/>
                  </a:lnTo>
                  <a:cubicBezTo>
                    <a:pt x="203" y="11740"/>
                    <a:pt x="405" y="11764"/>
                    <a:pt x="619" y="11776"/>
                  </a:cubicBezTo>
                  <a:lnTo>
                    <a:pt x="643" y="60"/>
                  </a:lnTo>
                  <a:cubicBezTo>
                    <a:pt x="441" y="48"/>
                    <a:pt x="238" y="25"/>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304;p36"/>
            <p:cNvSpPr/>
            <p:nvPr/>
          </p:nvSpPr>
          <p:spPr>
            <a:xfrm>
              <a:off x="1909750" y="2434275"/>
              <a:ext cx="17875" cy="295375"/>
            </a:xfrm>
            <a:custGeom>
              <a:avLst/>
              <a:gdLst/>
              <a:ahLst/>
              <a:cxnLst/>
              <a:rect l="l" t="t" r="r" b="b"/>
              <a:pathLst>
                <a:path w="715" h="11815" extrusionOk="0">
                  <a:moveTo>
                    <a:pt x="108" y="40"/>
                  </a:moveTo>
                  <a:cubicBezTo>
                    <a:pt x="286" y="63"/>
                    <a:pt x="465" y="75"/>
                    <a:pt x="643" y="99"/>
                  </a:cubicBezTo>
                  <a:lnTo>
                    <a:pt x="620" y="11743"/>
                  </a:lnTo>
                  <a:cubicBezTo>
                    <a:pt x="429" y="11731"/>
                    <a:pt x="251" y="11708"/>
                    <a:pt x="72" y="11684"/>
                  </a:cubicBezTo>
                  <a:lnTo>
                    <a:pt x="108" y="40"/>
                  </a:lnTo>
                  <a:close/>
                  <a:moveTo>
                    <a:pt x="169" y="1"/>
                  </a:moveTo>
                  <a:cubicBezTo>
                    <a:pt x="126" y="1"/>
                    <a:pt x="82" y="2"/>
                    <a:pt x="36" y="4"/>
                  </a:cubicBezTo>
                  <a:cubicBezTo>
                    <a:pt x="36" y="4"/>
                    <a:pt x="1" y="11720"/>
                    <a:pt x="36" y="11755"/>
                  </a:cubicBezTo>
                  <a:cubicBezTo>
                    <a:pt x="239" y="11779"/>
                    <a:pt x="441" y="11803"/>
                    <a:pt x="655" y="11815"/>
                  </a:cubicBezTo>
                  <a:cubicBezTo>
                    <a:pt x="655" y="11815"/>
                    <a:pt x="667" y="11815"/>
                    <a:pt x="691" y="11779"/>
                  </a:cubicBezTo>
                  <a:cubicBezTo>
                    <a:pt x="691" y="11779"/>
                    <a:pt x="715" y="63"/>
                    <a:pt x="691" y="28"/>
                  </a:cubicBezTo>
                  <a:cubicBezTo>
                    <a:pt x="518" y="18"/>
                    <a:pt x="352"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305;p36"/>
            <p:cNvSpPr/>
            <p:nvPr/>
          </p:nvSpPr>
          <p:spPr>
            <a:xfrm>
              <a:off x="1911525" y="2425725"/>
              <a:ext cx="17600" cy="10150"/>
            </a:xfrm>
            <a:custGeom>
              <a:avLst/>
              <a:gdLst/>
              <a:ahLst/>
              <a:cxnLst/>
              <a:rect l="l" t="t" r="r" b="b"/>
              <a:pathLst>
                <a:path w="704" h="406" extrusionOk="0">
                  <a:moveTo>
                    <a:pt x="132" y="1"/>
                  </a:moveTo>
                  <a:lnTo>
                    <a:pt x="1" y="346"/>
                  </a:lnTo>
                  <a:cubicBezTo>
                    <a:pt x="203" y="370"/>
                    <a:pt x="406" y="393"/>
                    <a:pt x="608" y="405"/>
                  </a:cubicBezTo>
                  <a:lnTo>
                    <a:pt x="703" y="60"/>
                  </a:lnTo>
                  <a:cubicBezTo>
                    <a:pt x="513" y="48"/>
                    <a:pt x="322" y="24"/>
                    <a:pt x="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306;p36"/>
            <p:cNvSpPr/>
            <p:nvPr/>
          </p:nvSpPr>
          <p:spPr>
            <a:xfrm>
              <a:off x="1957075" y="2428700"/>
              <a:ext cx="925" cy="301550"/>
            </a:xfrm>
            <a:custGeom>
              <a:avLst/>
              <a:gdLst/>
              <a:ahLst/>
              <a:cxnLst/>
              <a:rect l="l" t="t" r="r" b="b"/>
              <a:pathLst>
                <a:path w="37" h="12062" extrusionOk="0">
                  <a:moveTo>
                    <a:pt x="36" y="1"/>
                  </a:moveTo>
                  <a:lnTo>
                    <a:pt x="1" y="11716"/>
                  </a:lnTo>
                  <a:lnTo>
                    <a:pt x="1" y="12062"/>
                  </a:lnTo>
                  <a:lnTo>
                    <a:pt x="36" y="346"/>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307;p36"/>
            <p:cNvSpPr/>
            <p:nvPr/>
          </p:nvSpPr>
          <p:spPr>
            <a:xfrm>
              <a:off x="1941600" y="2437025"/>
              <a:ext cx="16400" cy="293225"/>
            </a:xfrm>
            <a:custGeom>
              <a:avLst/>
              <a:gdLst/>
              <a:ahLst/>
              <a:cxnLst/>
              <a:rect l="l" t="t" r="r" b="b"/>
              <a:pathLst>
                <a:path w="656" h="11729" extrusionOk="0">
                  <a:moveTo>
                    <a:pt x="24" y="1"/>
                  </a:moveTo>
                  <a:lnTo>
                    <a:pt x="0" y="11717"/>
                  </a:lnTo>
                  <a:cubicBezTo>
                    <a:pt x="203" y="11729"/>
                    <a:pt x="405" y="11729"/>
                    <a:pt x="620" y="11729"/>
                  </a:cubicBezTo>
                  <a:lnTo>
                    <a:pt x="655" y="13"/>
                  </a:lnTo>
                  <a:cubicBezTo>
                    <a:pt x="441" y="13"/>
                    <a:pt x="239"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308;p36"/>
            <p:cNvSpPr/>
            <p:nvPr/>
          </p:nvSpPr>
          <p:spPr>
            <a:xfrm>
              <a:off x="1940700" y="2436400"/>
              <a:ext cx="17900" cy="294750"/>
            </a:xfrm>
            <a:custGeom>
              <a:avLst/>
              <a:gdLst/>
              <a:ahLst/>
              <a:cxnLst/>
              <a:rect l="l" t="t" r="r" b="b"/>
              <a:pathLst>
                <a:path w="716" h="11790" extrusionOk="0">
                  <a:moveTo>
                    <a:pt x="96" y="62"/>
                  </a:moveTo>
                  <a:cubicBezTo>
                    <a:pt x="287" y="62"/>
                    <a:pt x="465" y="74"/>
                    <a:pt x="656" y="74"/>
                  </a:cubicBezTo>
                  <a:lnTo>
                    <a:pt x="620" y="11718"/>
                  </a:lnTo>
                  <a:cubicBezTo>
                    <a:pt x="429" y="11718"/>
                    <a:pt x="251" y="11718"/>
                    <a:pt x="72" y="11706"/>
                  </a:cubicBezTo>
                  <a:lnTo>
                    <a:pt x="96" y="62"/>
                  </a:lnTo>
                  <a:close/>
                  <a:moveTo>
                    <a:pt x="436" y="0"/>
                  </a:moveTo>
                  <a:cubicBezTo>
                    <a:pt x="307" y="0"/>
                    <a:pt x="175" y="5"/>
                    <a:pt x="25" y="26"/>
                  </a:cubicBezTo>
                  <a:cubicBezTo>
                    <a:pt x="25" y="26"/>
                    <a:pt x="1" y="11742"/>
                    <a:pt x="25" y="11777"/>
                  </a:cubicBezTo>
                  <a:cubicBezTo>
                    <a:pt x="239" y="11789"/>
                    <a:pt x="441" y="11789"/>
                    <a:pt x="656" y="11789"/>
                  </a:cubicBezTo>
                  <a:cubicBezTo>
                    <a:pt x="656" y="11789"/>
                    <a:pt x="668" y="11789"/>
                    <a:pt x="691" y="11754"/>
                  </a:cubicBezTo>
                  <a:cubicBezTo>
                    <a:pt x="691" y="11754"/>
                    <a:pt x="715" y="38"/>
                    <a:pt x="691" y="2"/>
                  </a:cubicBezTo>
                  <a:cubicBezTo>
                    <a:pt x="606" y="2"/>
                    <a:pt x="522" y="0"/>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309;p36"/>
            <p:cNvSpPr/>
            <p:nvPr/>
          </p:nvSpPr>
          <p:spPr>
            <a:xfrm>
              <a:off x="1942200" y="2428400"/>
              <a:ext cx="15800" cy="8950"/>
            </a:xfrm>
            <a:custGeom>
              <a:avLst/>
              <a:gdLst/>
              <a:ahLst/>
              <a:cxnLst/>
              <a:rect l="l" t="t" r="r" b="b"/>
              <a:pathLst>
                <a:path w="632" h="358" extrusionOk="0">
                  <a:moveTo>
                    <a:pt x="48" y="1"/>
                  </a:moveTo>
                  <a:lnTo>
                    <a:pt x="0" y="346"/>
                  </a:lnTo>
                  <a:cubicBezTo>
                    <a:pt x="215" y="346"/>
                    <a:pt x="417" y="358"/>
                    <a:pt x="619" y="358"/>
                  </a:cubicBezTo>
                  <a:lnTo>
                    <a:pt x="631" y="13"/>
                  </a:lnTo>
                  <a:cubicBezTo>
                    <a:pt x="441" y="13"/>
                    <a:pt x="25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310;p36"/>
            <p:cNvSpPr/>
            <p:nvPr/>
          </p:nvSpPr>
          <p:spPr>
            <a:xfrm>
              <a:off x="1923450" y="2808500"/>
              <a:ext cx="74125" cy="74150"/>
            </a:xfrm>
            <a:custGeom>
              <a:avLst/>
              <a:gdLst/>
              <a:ahLst/>
              <a:cxnLst/>
              <a:rect l="l" t="t" r="r" b="b"/>
              <a:pathLst>
                <a:path w="2965" h="2966" extrusionOk="0">
                  <a:moveTo>
                    <a:pt x="1488" y="1"/>
                  </a:moveTo>
                  <a:cubicBezTo>
                    <a:pt x="667" y="1"/>
                    <a:pt x="0" y="656"/>
                    <a:pt x="0" y="1477"/>
                  </a:cubicBezTo>
                  <a:cubicBezTo>
                    <a:pt x="0" y="2299"/>
                    <a:pt x="667" y="2966"/>
                    <a:pt x="1488" y="2966"/>
                  </a:cubicBezTo>
                  <a:cubicBezTo>
                    <a:pt x="2310" y="2966"/>
                    <a:pt x="2965" y="2299"/>
                    <a:pt x="2965" y="1477"/>
                  </a:cubicBezTo>
                  <a:cubicBezTo>
                    <a:pt x="2965" y="656"/>
                    <a:pt x="2310" y="1"/>
                    <a:pt x="14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311;p36"/>
            <p:cNvSpPr/>
            <p:nvPr/>
          </p:nvSpPr>
          <p:spPr>
            <a:xfrm>
              <a:off x="1922550" y="2807625"/>
              <a:ext cx="75925" cy="75925"/>
            </a:xfrm>
            <a:custGeom>
              <a:avLst/>
              <a:gdLst/>
              <a:ahLst/>
              <a:cxnLst/>
              <a:rect l="l" t="t" r="r" b="b"/>
              <a:pathLst>
                <a:path w="3037" h="3037" extrusionOk="0">
                  <a:moveTo>
                    <a:pt x="1524" y="72"/>
                  </a:moveTo>
                  <a:cubicBezTo>
                    <a:pt x="2322" y="72"/>
                    <a:pt x="2965" y="715"/>
                    <a:pt x="2965" y="1512"/>
                  </a:cubicBezTo>
                  <a:cubicBezTo>
                    <a:pt x="2965" y="2310"/>
                    <a:pt x="2322" y="2965"/>
                    <a:pt x="1524" y="2965"/>
                  </a:cubicBezTo>
                  <a:cubicBezTo>
                    <a:pt x="727" y="2965"/>
                    <a:pt x="72" y="2310"/>
                    <a:pt x="72" y="1512"/>
                  </a:cubicBezTo>
                  <a:cubicBezTo>
                    <a:pt x="72" y="715"/>
                    <a:pt x="727" y="72"/>
                    <a:pt x="1524" y="72"/>
                  </a:cubicBezTo>
                  <a:close/>
                  <a:moveTo>
                    <a:pt x="1524" y="0"/>
                  </a:moveTo>
                  <a:cubicBezTo>
                    <a:pt x="679" y="0"/>
                    <a:pt x="0" y="679"/>
                    <a:pt x="0" y="1512"/>
                  </a:cubicBezTo>
                  <a:cubicBezTo>
                    <a:pt x="0" y="2358"/>
                    <a:pt x="679" y="3036"/>
                    <a:pt x="1524" y="3036"/>
                  </a:cubicBezTo>
                  <a:cubicBezTo>
                    <a:pt x="2358" y="3036"/>
                    <a:pt x="3037" y="2358"/>
                    <a:pt x="3037" y="1512"/>
                  </a:cubicBezTo>
                  <a:cubicBezTo>
                    <a:pt x="3037" y="679"/>
                    <a:pt x="235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312;p36"/>
            <p:cNvSpPr/>
            <p:nvPr/>
          </p:nvSpPr>
          <p:spPr>
            <a:xfrm>
              <a:off x="1957375" y="2439125"/>
              <a:ext cx="6275" cy="509300"/>
            </a:xfrm>
            <a:custGeom>
              <a:avLst/>
              <a:gdLst/>
              <a:ahLst/>
              <a:cxnLst/>
              <a:rect l="l" t="t" r="r" b="b"/>
              <a:pathLst>
                <a:path w="251" h="20372" extrusionOk="0">
                  <a:moveTo>
                    <a:pt x="131" y="0"/>
                  </a:moveTo>
                  <a:cubicBezTo>
                    <a:pt x="60" y="0"/>
                    <a:pt x="1" y="60"/>
                    <a:pt x="1" y="131"/>
                  </a:cubicBezTo>
                  <a:lnTo>
                    <a:pt x="1" y="20253"/>
                  </a:lnTo>
                  <a:cubicBezTo>
                    <a:pt x="1" y="20324"/>
                    <a:pt x="60" y="20372"/>
                    <a:pt x="131" y="20372"/>
                  </a:cubicBezTo>
                  <a:cubicBezTo>
                    <a:pt x="203" y="20372"/>
                    <a:pt x="251" y="20324"/>
                    <a:pt x="251" y="20253"/>
                  </a:cubicBezTo>
                  <a:lnTo>
                    <a:pt x="251" y="131"/>
                  </a:lnTo>
                  <a:cubicBezTo>
                    <a:pt x="251" y="60"/>
                    <a:pt x="203"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313;p36"/>
            <p:cNvSpPr/>
            <p:nvPr/>
          </p:nvSpPr>
          <p:spPr>
            <a:xfrm>
              <a:off x="1687400" y="2235825"/>
              <a:ext cx="546225" cy="219775"/>
            </a:xfrm>
            <a:custGeom>
              <a:avLst/>
              <a:gdLst/>
              <a:ahLst/>
              <a:cxnLst/>
              <a:rect l="l" t="t" r="r" b="b"/>
              <a:pathLst>
                <a:path w="21849" h="8791" extrusionOk="0">
                  <a:moveTo>
                    <a:pt x="12" y="0"/>
                  </a:moveTo>
                  <a:lnTo>
                    <a:pt x="12" y="2441"/>
                  </a:lnTo>
                  <a:cubicBezTo>
                    <a:pt x="1" y="4060"/>
                    <a:pt x="1084" y="5692"/>
                    <a:pt x="3227" y="6942"/>
                  </a:cubicBezTo>
                  <a:cubicBezTo>
                    <a:pt x="5370" y="8174"/>
                    <a:pt x="8168" y="8790"/>
                    <a:pt x="10962" y="8790"/>
                  </a:cubicBezTo>
                  <a:cubicBezTo>
                    <a:pt x="13755" y="8790"/>
                    <a:pt x="16544" y="8174"/>
                    <a:pt x="18670" y="6942"/>
                  </a:cubicBezTo>
                  <a:cubicBezTo>
                    <a:pt x="20777" y="5715"/>
                    <a:pt x="21837" y="4108"/>
                    <a:pt x="21837" y="2501"/>
                  </a:cubicBezTo>
                  <a:lnTo>
                    <a:pt x="21849" y="72"/>
                  </a:lnTo>
                  <a:lnTo>
                    <a:pt x="21849" y="72"/>
                  </a:lnTo>
                  <a:cubicBezTo>
                    <a:pt x="21837" y="1679"/>
                    <a:pt x="20789" y="3275"/>
                    <a:pt x="18670" y="4501"/>
                  </a:cubicBezTo>
                  <a:cubicBezTo>
                    <a:pt x="16544" y="5739"/>
                    <a:pt x="13755" y="6358"/>
                    <a:pt x="10963" y="6358"/>
                  </a:cubicBezTo>
                  <a:cubicBezTo>
                    <a:pt x="8171" y="6358"/>
                    <a:pt x="5376" y="5739"/>
                    <a:pt x="3239" y="4501"/>
                  </a:cubicBezTo>
                  <a:cubicBezTo>
                    <a:pt x="1084" y="3263"/>
                    <a:pt x="12" y="1632"/>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314;p36"/>
            <p:cNvSpPr/>
            <p:nvPr/>
          </p:nvSpPr>
          <p:spPr>
            <a:xfrm>
              <a:off x="1686500" y="2235825"/>
              <a:ext cx="548025" cy="220575"/>
            </a:xfrm>
            <a:custGeom>
              <a:avLst/>
              <a:gdLst/>
              <a:ahLst/>
              <a:cxnLst/>
              <a:rect l="l" t="t" r="r" b="b"/>
              <a:pathLst>
                <a:path w="21921" h="8823" extrusionOk="0">
                  <a:moveTo>
                    <a:pt x="84" y="739"/>
                  </a:moveTo>
                  <a:cubicBezTo>
                    <a:pt x="358" y="2167"/>
                    <a:pt x="1465" y="3501"/>
                    <a:pt x="3251" y="4537"/>
                  </a:cubicBezTo>
                  <a:cubicBezTo>
                    <a:pt x="5335" y="5739"/>
                    <a:pt x="8085" y="6394"/>
                    <a:pt x="11002" y="6394"/>
                  </a:cubicBezTo>
                  <a:cubicBezTo>
                    <a:pt x="13919" y="6394"/>
                    <a:pt x="16670" y="5739"/>
                    <a:pt x="18729" y="4537"/>
                  </a:cubicBezTo>
                  <a:cubicBezTo>
                    <a:pt x="20480" y="3513"/>
                    <a:pt x="21563" y="2215"/>
                    <a:pt x="21849" y="798"/>
                  </a:cubicBezTo>
                  <a:lnTo>
                    <a:pt x="21849" y="798"/>
                  </a:lnTo>
                  <a:lnTo>
                    <a:pt x="21837" y="2501"/>
                  </a:lnTo>
                  <a:cubicBezTo>
                    <a:pt x="21837" y="4156"/>
                    <a:pt x="20718" y="5727"/>
                    <a:pt x="18682" y="6906"/>
                  </a:cubicBezTo>
                  <a:cubicBezTo>
                    <a:pt x="16568" y="8138"/>
                    <a:pt x="13785" y="8754"/>
                    <a:pt x="10998" y="8754"/>
                  </a:cubicBezTo>
                  <a:cubicBezTo>
                    <a:pt x="8210" y="8754"/>
                    <a:pt x="5418" y="8138"/>
                    <a:pt x="3287" y="6906"/>
                  </a:cubicBezTo>
                  <a:cubicBezTo>
                    <a:pt x="1215" y="5715"/>
                    <a:pt x="72" y="4120"/>
                    <a:pt x="84" y="2441"/>
                  </a:cubicBezTo>
                  <a:lnTo>
                    <a:pt x="84" y="739"/>
                  </a:lnTo>
                  <a:close/>
                  <a:moveTo>
                    <a:pt x="13" y="0"/>
                  </a:moveTo>
                  <a:lnTo>
                    <a:pt x="13" y="2441"/>
                  </a:lnTo>
                  <a:cubicBezTo>
                    <a:pt x="1" y="4144"/>
                    <a:pt x="1156" y="5763"/>
                    <a:pt x="3251" y="6965"/>
                  </a:cubicBezTo>
                  <a:cubicBezTo>
                    <a:pt x="5323" y="8168"/>
                    <a:pt x="8073" y="8823"/>
                    <a:pt x="10990" y="8823"/>
                  </a:cubicBezTo>
                  <a:cubicBezTo>
                    <a:pt x="13919" y="8823"/>
                    <a:pt x="16658" y="8168"/>
                    <a:pt x="18717" y="6965"/>
                  </a:cubicBezTo>
                  <a:cubicBezTo>
                    <a:pt x="20777" y="5775"/>
                    <a:pt x="21908" y="4191"/>
                    <a:pt x="21908" y="2501"/>
                  </a:cubicBezTo>
                  <a:lnTo>
                    <a:pt x="21920" y="72"/>
                  </a:lnTo>
                  <a:lnTo>
                    <a:pt x="21849" y="72"/>
                  </a:lnTo>
                  <a:cubicBezTo>
                    <a:pt x="21837" y="1727"/>
                    <a:pt x="20718" y="3298"/>
                    <a:pt x="18694" y="4477"/>
                  </a:cubicBezTo>
                  <a:cubicBezTo>
                    <a:pt x="16574" y="5703"/>
                    <a:pt x="13788" y="6317"/>
                    <a:pt x="10999" y="6317"/>
                  </a:cubicBezTo>
                  <a:cubicBezTo>
                    <a:pt x="8210" y="6317"/>
                    <a:pt x="5418" y="5703"/>
                    <a:pt x="3287" y="4477"/>
                  </a:cubicBezTo>
                  <a:cubicBezTo>
                    <a:pt x="1227" y="3275"/>
                    <a:pt x="84" y="1691"/>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315;p36"/>
            <p:cNvSpPr/>
            <p:nvPr/>
          </p:nvSpPr>
          <p:spPr>
            <a:xfrm>
              <a:off x="1660900" y="2078575"/>
              <a:ext cx="599525" cy="316225"/>
            </a:xfrm>
            <a:custGeom>
              <a:avLst/>
              <a:gdLst/>
              <a:ahLst/>
              <a:cxnLst/>
              <a:rect l="l" t="t" r="r" b="b"/>
              <a:pathLst>
                <a:path w="23981" h="12649" extrusionOk="0">
                  <a:moveTo>
                    <a:pt x="11958" y="1"/>
                  </a:moveTo>
                  <a:cubicBezTo>
                    <a:pt x="9166" y="1"/>
                    <a:pt x="6377" y="617"/>
                    <a:pt x="4251" y="1849"/>
                  </a:cubicBezTo>
                  <a:cubicBezTo>
                    <a:pt x="1" y="4326"/>
                    <a:pt x="25" y="8326"/>
                    <a:pt x="4299" y="10791"/>
                  </a:cubicBezTo>
                  <a:cubicBezTo>
                    <a:pt x="6436" y="12029"/>
                    <a:pt x="9231" y="12648"/>
                    <a:pt x="12023" y="12648"/>
                  </a:cubicBezTo>
                  <a:cubicBezTo>
                    <a:pt x="14815" y="12648"/>
                    <a:pt x="17604" y="12029"/>
                    <a:pt x="19730" y="10791"/>
                  </a:cubicBezTo>
                  <a:cubicBezTo>
                    <a:pt x="23980" y="8326"/>
                    <a:pt x="23956" y="4326"/>
                    <a:pt x="19682" y="1849"/>
                  </a:cubicBezTo>
                  <a:cubicBezTo>
                    <a:pt x="17545" y="617"/>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316;p36"/>
            <p:cNvSpPr/>
            <p:nvPr/>
          </p:nvSpPr>
          <p:spPr>
            <a:xfrm>
              <a:off x="1686800" y="2077775"/>
              <a:ext cx="547725" cy="317900"/>
            </a:xfrm>
            <a:custGeom>
              <a:avLst/>
              <a:gdLst/>
              <a:ahLst/>
              <a:cxnLst/>
              <a:rect l="l" t="t" r="r" b="b"/>
              <a:pathLst>
                <a:path w="21909" h="12716" extrusionOk="0">
                  <a:moveTo>
                    <a:pt x="10919" y="72"/>
                  </a:moveTo>
                  <a:cubicBezTo>
                    <a:pt x="13705" y="72"/>
                    <a:pt x="16503" y="691"/>
                    <a:pt x="18634" y="1917"/>
                  </a:cubicBezTo>
                  <a:cubicBezTo>
                    <a:pt x="20694" y="3108"/>
                    <a:pt x="21837" y="4691"/>
                    <a:pt x="21837" y="6370"/>
                  </a:cubicBezTo>
                  <a:cubicBezTo>
                    <a:pt x="21837" y="8037"/>
                    <a:pt x="20718" y="9608"/>
                    <a:pt x="18682" y="10799"/>
                  </a:cubicBezTo>
                  <a:cubicBezTo>
                    <a:pt x="16562" y="12025"/>
                    <a:pt x="13776" y="12645"/>
                    <a:pt x="10990" y="12645"/>
                  </a:cubicBezTo>
                  <a:cubicBezTo>
                    <a:pt x="8204" y="12645"/>
                    <a:pt x="5406" y="12025"/>
                    <a:pt x="3275" y="10799"/>
                  </a:cubicBezTo>
                  <a:cubicBezTo>
                    <a:pt x="1215" y="9608"/>
                    <a:pt x="84" y="8025"/>
                    <a:pt x="72" y="6346"/>
                  </a:cubicBezTo>
                  <a:cubicBezTo>
                    <a:pt x="72" y="4667"/>
                    <a:pt x="1191" y="3096"/>
                    <a:pt x="3227" y="1917"/>
                  </a:cubicBezTo>
                  <a:cubicBezTo>
                    <a:pt x="5347" y="691"/>
                    <a:pt x="8133" y="72"/>
                    <a:pt x="10919" y="72"/>
                  </a:cubicBezTo>
                  <a:close/>
                  <a:moveTo>
                    <a:pt x="10917" y="0"/>
                  </a:moveTo>
                  <a:cubicBezTo>
                    <a:pt x="8115" y="0"/>
                    <a:pt x="5317" y="619"/>
                    <a:pt x="3192" y="1858"/>
                  </a:cubicBezTo>
                  <a:cubicBezTo>
                    <a:pt x="1132" y="3048"/>
                    <a:pt x="1" y="4644"/>
                    <a:pt x="1" y="6346"/>
                  </a:cubicBezTo>
                  <a:cubicBezTo>
                    <a:pt x="13" y="8049"/>
                    <a:pt x="1156" y="9656"/>
                    <a:pt x="3239" y="10859"/>
                  </a:cubicBezTo>
                  <a:cubicBezTo>
                    <a:pt x="5323" y="12061"/>
                    <a:pt x="8073" y="12716"/>
                    <a:pt x="10990" y="12716"/>
                  </a:cubicBezTo>
                  <a:cubicBezTo>
                    <a:pt x="13907" y="12716"/>
                    <a:pt x="16658" y="12061"/>
                    <a:pt x="18717" y="10859"/>
                  </a:cubicBezTo>
                  <a:cubicBezTo>
                    <a:pt x="20777" y="9656"/>
                    <a:pt x="21908" y="8073"/>
                    <a:pt x="21908" y="6370"/>
                  </a:cubicBezTo>
                  <a:cubicBezTo>
                    <a:pt x="21896" y="4667"/>
                    <a:pt x="20753" y="3060"/>
                    <a:pt x="18670" y="1858"/>
                  </a:cubicBezTo>
                  <a:cubicBezTo>
                    <a:pt x="16527" y="619"/>
                    <a:pt x="13720" y="0"/>
                    <a:pt x="10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317;p36"/>
            <p:cNvSpPr/>
            <p:nvPr/>
          </p:nvSpPr>
          <p:spPr>
            <a:xfrm>
              <a:off x="1414450" y="1531575"/>
              <a:ext cx="1091525" cy="865350"/>
            </a:xfrm>
            <a:custGeom>
              <a:avLst/>
              <a:gdLst/>
              <a:ahLst/>
              <a:cxnLst/>
              <a:rect l="l" t="t" r="r" b="b"/>
              <a:pathLst>
                <a:path w="43661" h="34614" extrusionOk="0">
                  <a:moveTo>
                    <a:pt x="21979" y="0"/>
                  </a:moveTo>
                  <a:cubicBezTo>
                    <a:pt x="19908" y="0"/>
                    <a:pt x="17872" y="215"/>
                    <a:pt x="15907" y="655"/>
                  </a:cubicBezTo>
                  <a:cubicBezTo>
                    <a:pt x="15491" y="750"/>
                    <a:pt x="15098" y="846"/>
                    <a:pt x="14729" y="953"/>
                  </a:cubicBezTo>
                  <a:lnTo>
                    <a:pt x="14657" y="965"/>
                  </a:lnTo>
                  <a:cubicBezTo>
                    <a:pt x="14574" y="988"/>
                    <a:pt x="14490" y="1012"/>
                    <a:pt x="14407" y="1036"/>
                  </a:cubicBezTo>
                  <a:cubicBezTo>
                    <a:pt x="14014" y="1155"/>
                    <a:pt x="13645" y="1274"/>
                    <a:pt x="13300" y="1381"/>
                  </a:cubicBezTo>
                  <a:cubicBezTo>
                    <a:pt x="11692" y="1929"/>
                    <a:pt x="10692" y="2429"/>
                    <a:pt x="10538" y="2512"/>
                  </a:cubicBezTo>
                  <a:cubicBezTo>
                    <a:pt x="10061" y="2751"/>
                    <a:pt x="9704" y="2941"/>
                    <a:pt x="9395" y="3096"/>
                  </a:cubicBezTo>
                  <a:lnTo>
                    <a:pt x="9287" y="3155"/>
                  </a:lnTo>
                  <a:cubicBezTo>
                    <a:pt x="8692" y="3477"/>
                    <a:pt x="8323" y="3715"/>
                    <a:pt x="7740" y="4108"/>
                  </a:cubicBezTo>
                  <a:cubicBezTo>
                    <a:pt x="6513" y="4929"/>
                    <a:pt x="6239" y="5179"/>
                    <a:pt x="5084" y="6215"/>
                  </a:cubicBezTo>
                  <a:cubicBezTo>
                    <a:pt x="4382" y="6846"/>
                    <a:pt x="3537" y="7823"/>
                    <a:pt x="2834" y="8787"/>
                  </a:cubicBezTo>
                  <a:cubicBezTo>
                    <a:pt x="2822" y="8811"/>
                    <a:pt x="2810" y="8823"/>
                    <a:pt x="2798" y="8847"/>
                  </a:cubicBezTo>
                  <a:cubicBezTo>
                    <a:pt x="2489" y="9287"/>
                    <a:pt x="2239" y="9656"/>
                    <a:pt x="2036" y="10013"/>
                  </a:cubicBezTo>
                  <a:cubicBezTo>
                    <a:pt x="1715" y="10585"/>
                    <a:pt x="1298" y="11359"/>
                    <a:pt x="1072" y="11978"/>
                  </a:cubicBezTo>
                  <a:cubicBezTo>
                    <a:pt x="1001" y="12168"/>
                    <a:pt x="917" y="12371"/>
                    <a:pt x="846" y="12585"/>
                  </a:cubicBezTo>
                  <a:lnTo>
                    <a:pt x="608" y="13264"/>
                  </a:lnTo>
                  <a:cubicBezTo>
                    <a:pt x="441" y="13835"/>
                    <a:pt x="370" y="14061"/>
                    <a:pt x="286" y="14562"/>
                  </a:cubicBezTo>
                  <a:cubicBezTo>
                    <a:pt x="286" y="14585"/>
                    <a:pt x="274" y="14621"/>
                    <a:pt x="262" y="14645"/>
                  </a:cubicBezTo>
                  <a:cubicBezTo>
                    <a:pt x="72" y="15443"/>
                    <a:pt x="12" y="16550"/>
                    <a:pt x="1" y="17371"/>
                  </a:cubicBezTo>
                  <a:cubicBezTo>
                    <a:pt x="1" y="18050"/>
                    <a:pt x="84" y="18955"/>
                    <a:pt x="191" y="19634"/>
                  </a:cubicBezTo>
                  <a:cubicBezTo>
                    <a:pt x="298" y="20277"/>
                    <a:pt x="512" y="21146"/>
                    <a:pt x="727" y="21765"/>
                  </a:cubicBezTo>
                  <a:cubicBezTo>
                    <a:pt x="822" y="22015"/>
                    <a:pt x="929" y="22289"/>
                    <a:pt x="1036" y="22574"/>
                  </a:cubicBezTo>
                  <a:cubicBezTo>
                    <a:pt x="1108" y="22741"/>
                    <a:pt x="1167" y="22896"/>
                    <a:pt x="1227" y="23039"/>
                  </a:cubicBezTo>
                  <a:lnTo>
                    <a:pt x="1620" y="23848"/>
                  </a:lnTo>
                  <a:cubicBezTo>
                    <a:pt x="1691" y="23991"/>
                    <a:pt x="1763" y="24146"/>
                    <a:pt x="1834" y="24277"/>
                  </a:cubicBezTo>
                  <a:cubicBezTo>
                    <a:pt x="2072" y="24753"/>
                    <a:pt x="2489" y="25384"/>
                    <a:pt x="2918" y="25968"/>
                  </a:cubicBezTo>
                  <a:cubicBezTo>
                    <a:pt x="2929" y="25992"/>
                    <a:pt x="2953" y="26027"/>
                    <a:pt x="2977" y="26051"/>
                  </a:cubicBezTo>
                  <a:lnTo>
                    <a:pt x="3049" y="26146"/>
                  </a:lnTo>
                  <a:cubicBezTo>
                    <a:pt x="3477" y="26730"/>
                    <a:pt x="3918" y="27265"/>
                    <a:pt x="4227" y="27563"/>
                  </a:cubicBezTo>
                  <a:cubicBezTo>
                    <a:pt x="4358" y="27694"/>
                    <a:pt x="4501" y="27837"/>
                    <a:pt x="4656" y="27992"/>
                  </a:cubicBezTo>
                  <a:cubicBezTo>
                    <a:pt x="4858" y="28194"/>
                    <a:pt x="5049" y="28385"/>
                    <a:pt x="5227" y="28563"/>
                  </a:cubicBezTo>
                  <a:lnTo>
                    <a:pt x="5620" y="28897"/>
                  </a:lnTo>
                  <a:cubicBezTo>
                    <a:pt x="5858" y="29111"/>
                    <a:pt x="6085" y="29313"/>
                    <a:pt x="6311" y="29492"/>
                  </a:cubicBezTo>
                  <a:cubicBezTo>
                    <a:pt x="6966" y="30016"/>
                    <a:pt x="7906" y="30635"/>
                    <a:pt x="8609" y="31087"/>
                  </a:cubicBezTo>
                  <a:cubicBezTo>
                    <a:pt x="8668" y="31123"/>
                    <a:pt x="8728" y="31159"/>
                    <a:pt x="8799" y="31195"/>
                  </a:cubicBezTo>
                  <a:cubicBezTo>
                    <a:pt x="9145" y="31409"/>
                    <a:pt x="9502" y="31599"/>
                    <a:pt x="9871" y="31790"/>
                  </a:cubicBezTo>
                  <a:cubicBezTo>
                    <a:pt x="9942" y="31826"/>
                    <a:pt x="10014" y="31873"/>
                    <a:pt x="10085" y="31909"/>
                  </a:cubicBezTo>
                  <a:lnTo>
                    <a:pt x="10323" y="32016"/>
                  </a:lnTo>
                  <a:cubicBezTo>
                    <a:pt x="10585" y="32147"/>
                    <a:pt x="10871" y="32278"/>
                    <a:pt x="11145" y="32397"/>
                  </a:cubicBezTo>
                  <a:lnTo>
                    <a:pt x="11347" y="32504"/>
                  </a:lnTo>
                  <a:cubicBezTo>
                    <a:pt x="11514" y="32564"/>
                    <a:pt x="11692" y="32635"/>
                    <a:pt x="11871" y="32719"/>
                  </a:cubicBezTo>
                  <a:cubicBezTo>
                    <a:pt x="12097" y="32802"/>
                    <a:pt x="12323" y="32897"/>
                    <a:pt x="12550" y="32980"/>
                  </a:cubicBezTo>
                  <a:cubicBezTo>
                    <a:pt x="12621" y="33004"/>
                    <a:pt x="12681" y="33028"/>
                    <a:pt x="12740" y="33052"/>
                  </a:cubicBezTo>
                  <a:lnTo>
                    <a:pt x="12895" y="33100"/>
                  </a:lnTo>
                  <a:cubicBezTo>
                    <a:pt x="13240" y="33219"/>
                    <a:pt x="13586" y="33338"/>
                    <a:pt x="13943" y="33445"/>
                  </a:cubicBezTo>
                  <a:lnTo>
                    <a:pt x="14014" y="33469"/>
                  </a:lnTo>
                  <a:cubicBezTo>
                    <a:pt x="14086" y="33492"/>
                    <a:pt x="14169" y="33516"/>
                    <a:pt x="14252" y="33540"/>
                  </a:cubicBezTo>
                  <a:cubicBezTo>
                    <a:pt x="14586" y="33635"/>
                    <a:pt x="14919" y="33731"/>
                    <a:pt x="15252" y="33814"/>
                  </a:cubicBezTo>
                  <a:cubicBezTo>
                    <a:pt x="15276" y="33814"/>
                    <a:pt x="15300" y="33826"/>
                    <a:pt x="15324" y="33838"/>
                  </a:cubicBezTo>
                  <a:lnTo>
                    <a:pt x="15383" y="33850"/>
                  </a:lnTo>
                  <a:cubicBezTo>
                    <a:pt x="15752" y="33933"/>
                    <a:pt x="16122" y="34016"/>
                    <a:pt x="16491" y="34088"/>
                  </a:cubicBezTo>
                  <a:lnTo>
                    <a:pt x="16574" y="34112"/>
                  </a:lnTo>
                  <a:cubicBezTo>
                    <a:pt x="16681" y="34123"/>
                    <a:pt x="16800" y="34147"/>
                    <a:pt x="16919" y="34171"/>
                  </a:cubicBezTo>
                  <a:cubicBezTo>
                    <a:pt x="17181" y="34219"/>
                    <a:pt x="17431" y="34254"/>
                    <a:pt x="17693" y="34302"/>
                  </a:cubicBezTo>
                  <a:cubicBezTo>
                    <a:pt x="17741" y="34302"/>
                    <a:pt x="17788" y="34314"/>
                    <a:pt x="17836" y="34326"/>
                  </a:cubicBezTo>
                  <a:lnTo>
                    <a:pt x="17967" y="34338"/>
                  </a:lnTo>
                  <a:cubicBezTo>
                    <a:pt x="18277" y="34385"/>
                    <a:pt x="18598" y="34421"/>
                    <a:pt x="18908" y="34457"/>
                  </a:cubicBezTo>
                  <a:lnTo>
                    <a:pt x="19074" y="34469"/>
                  </a:lnTo>
                  <a:cubicBezTo>
                    <a:pt x="19253" y="34493"/>
                    <a:pt x="19467" y="34504"/>
                    <a:pt x="19693" y="34528"/>
                  </a:cubicBezTo>
                  <a:cubicBezTo>
                    <a:pt x="19777" y="34528"/>
                    <a:pt x="19872" y="34540"/>
                    <a:pt x="19967" y="34540"/>
                  </a:cubicBezTo>
                  <a:cubicBezTo>
                    <a:pt x="20086" y="34552"/>
                    <a:pt x="20194" y="34564"/>
                    <a:pt x="20301" y="34564"/>
                  </a:cubicBezTo>
                  <a:lnTo>
                    <a:pt x="20479" y="34576"/>
                  </a:lnTo>
                  <a:cubicBezTo>
                    <a:pt x="20825" y="34588"/>
                    <a:pt x="21182" y="34600"/>
                    <a:pt x="21527" y="34612"/>
                  </a:cubicBezTo>
                  <a:cubicBezTo>
                    <a:pt x="21638" y="34613"/>
                    <a:pt x="21748" y="34614"/>
                    <a:pt x="21857" y="34614"/>
                  </a:cubicBezTo>
                  <a:cubicBezTo>
                    <a:pt x="22595" y="34614"/>
                    <a:pt x="23303" y="34580"/>
                    <a:pt x="23956" y="34528"/>
                  </a:cubicBezTo>
                  <a:cubicBezTo>
                    <a:pt x="24039" y="34516"/>
                    <a:pt x="24099" y="34516"/>
                    <a:pt x="24170" y="34504"/>
                  </a:cubicBezTo>
                  <a:cubicBezTo>
                    <a:pt x="24515" y="34481"/>
                    <a:pt x="24837" y="34445"/>
                    <a:pt x="25147" y="34409"/>
                  </a:cubicBezTo>
                  <a:cubicBezTo>
                    <a:pt x="25182" y="34397"/>
                    <a:pt x="25206" y="34397"/>
                    <a:pt x="25230" y="34397"/>
                  </a:cubicBezTo>
                  <a:cubicBezTo>
                    <a:pt x="26730" y="34207"/>
                    <a:pt x="27694" y="33969"/>
                    <a:pt x="27766" y="33957"/>
                  </a:cubicBezTo>
                  <a:cubicBezTo>
                    <a:pt x="28147" y="33862"/>
                    <a:pt x="28480" y="33778"/>
                    <a:pt x="28766" y="33707"/>
                  </a:cubicBezTo>
                  <a:lnTo>
                    <a:pt x="29016" y="33647"/>
                  </a:lnTo>
                  <a:cubicBezTo>
                    <a:pt x="29076" y="33623"/>
                    <a:pt x="29147" y="33600"/>
                    <a:pt x="29218" y="33588"/>
                  </a:cubicBezTo>
                  <a:cubicBezTo>
                    <a:pt x="29588" y="33481"/>
                    <a:pt x="29921" y="33373"/>
                    <a:pt x="30302" y="33242"/>
                  </a:cubicBezTo>
                  <a:cubicBezTo>
                    <a:pt x="30326" y="33242"/>
                    <a:pt x="30361" y="33230"/>
                    <a:pt x="30385" y="33219"/>
                  </a:cubicBezTo>
                  <a:lnTo>
                    <a:pt x="30540" y="33159"/>
                  </a:lnTo>
                  <a:cubicBezTo>
                    <a:pt x="30850" y="33052"/>
                    <a:pt x="31207" y="32921"/>
                    <a:pt x="31647" y="32754"/>
                  </a:cubicBezTo>
                  <a:cubicBezTo>
                    <a:pt x="32112" y="32576"/>
                    <a:pt x="32612" y="32349"/>
                    <a:pt x="33088" y="32123"/>
                  </a:cubicBezTo>
                  <a:cubicBezTo>
                    <a:pt x="33624" y="31861"/>
                    <a:pt x="34040" y="31635"/>
                    <a:pt x="34386" y="31456"/>
                  </a:cubicBezTo>
                  <a:cubicBezTo>
                    <a:pt x="34636" y="31314"/>
                    <a:pt x="35195" y="30992"/>
                    <a:pt x="35910" y="30516"/>
                  </a:cubicBezTo>
                  <a:cubicBezTo>
                    <a:pt x="36291" y="30266"/>
                    <a:pt x="36648" y="30004"/>
                    <a:pt x="37029" y="29718"/>
                  </a:cubicBezTo>
                  <a:lnTo>
                    <a:pt x="37088" y="29671"/>
                  </a:lnTo>
                  <a:cubicBezTo>
                    <a:pt x="37124" y="29647"/>
                    <a:pt x="37160" y="29611"/>
                    <a:pt x="37208" y="29587"/>
                  </a:cubicBezTo>
                  <a:cubicBezTo>
                    <a:pt x="37648" y="29230"/>
                    <a:pt x="38112" y="28837"/>
                    <a:pt x="38577" y="28397"/>
                  </a:cubicBezTo>
                  <a:cubicBezTo>
                    <a:pt x="38958" y="28039"/>
                    <a:pt x="39839" y="27206"/>
                    <a:pt x="40815" y="25849"/>
                  </a:cubicBezTo>
                  <a:cubicBezTo>
                    <a:pt x="40839" y="25813"/>
                    <a:pt x="40851" y="25789"/>
                    <a:pt x="40875" y="25765"/>
                  </a:cubicBezTo>
                  <a:lnTo>
                    <a:pt x="40934" y="25670"/>
                  </a:lnTo>
                  <a:cubicBezTo>
                    <a:pt x="41160" y="25349"/>
                    <a:pt x="41399" y="24991"/>
                    <a:pt x="41625" y="24598"/>
                  </a:cubicBezTo>
                  <a:cubicBezTo>
                    <a:pt x="41994" y="23991"/>
                    <a:pt x="42315" y="23336"/>
                    <a:pt x="42601" y="22646"/>
                  </a:cubicBezTo>
                  <a:cubicBezTo>
                    <a:pt x="42768" y="22205"/>
                    <a:pt x="42923" y="21789"/>
                    <a:pt x="43054" y="21372"/>
                  </a:cubicBezTo>
                  <a:cubicBezTo>
                    <a:pt x="43208" y="20824"/>
                    <a:pt x="43280" y="20598"/>
                    <a:pt x="43363" y="20169"/>
                  </a:cubicBezTo>
                  <a:cubicBezTo>
                    <a:pt x="43375" y="20098"/>
                    <a:pt x="43387" y="20038"/>
                    <a:pt x="43399" y="19967"/>
                  </a:cubicBezTo>
                  <a:cubicBezTo>
                    <a:pt x="43482" y="19526"/>
                    <a:pt x="43542" y="19098"/>
                    <a:pt x="43589" y="18657"/>
                  </a:cubicBezTo>
                  <a:cubicBezTo>
                    <a:pt x="43637" y="18122"/>
                    <a:pt x="43661" y="17681"/>
                    <a:pt x="43661" y="17252"/>
                  </a:cubicBezTo>
                  <a:lnTo>
                    <a:pt x="43661" y="17240"/>
                  </a:lnTo>
                  <a:cubicBezTo>
                    <a:pt x="43661" y="16478"/>
                    <a:pt x="43601" y="15728"/>
                    <a:pt x="43470" y="14978"/>
                  </a:cubicBezTo>
                  <a:cubicBezTo>
                    <a:pt x="43399" y="14550"/>
                    <a:pt x="43304" y="14121"/>
                    <a:pt x="43184" y="13692"/>
                  </a:cubicBezTo>
                  <a:cubicBezTo>
                    <a:pt x="43173" y="13621"/>
                    <a:pt x="43161" y="13597"/>
                    <a:pt x="43161" y="13573"/>
                  </a:cubicBezTo>
                  <a:cubicBezTo>
                    <a:pt x="42553" y="11371"/>
                    <a:pt x="41446" y="9335"/>
                    <a:pt x="39839" y="7501"/>
                  </a:cubicBezTo>
                  <a:cubicBezTo>
                    <a:pt x="39791" y="7442"/>
                    <a:pt x="39767" y="7406"/>
                    <a:pt x="39732" y="7382"/>
                  </a:cubicBezTo>
                  <a:cubicBezTo>
                    <a:pt x="39339" y="6918"/>
                    <a:pt x="38898" y="6477"/>
                    <a:pt x="38446" y="6049"/>
                  </a:cubicBezTo>
                  <a:cubicBezTo>
                    <a:pt x="37267" y="4965"/>
                    <a:pt x="36088" y="4144"/>
                    <a:pt x="35124" y="3572"/>
                  </a:cubicBezTo>
                  <a:lnTo>
                    <a:pt x="35053" y="3524"/>
                  </a:lnTo>
                  <a:cubicBezTo>
                    <a:pt x="34969" y="3465"/>
                    <a:pt x="34874" y="3417"/>
                    <a:pt x="34767" y="3358"/>
                  </a:cubicBezTo>
                  <a:cubicBezTo>
                    <a:pt x="34279" y="3072"/>
                    <a:pt x="33862" y="2858"/>
                    <a:pt x="33576" y="2703"/>
                  </a:cubicBezTo>
                  <a:cubicBezTo>
                    <a:pt x="32838" y="2322"/>
                    <a:pt x="31921" y="1929"/>
                    <a:pt x="30981" y="1584"/>
                  </a:cubicBezTo>
                  <a:cubicBezTo>
                    <a:pt x="30028" y="1238"/>
                    <a:pt x="29147" y="977"/>
                    <a:pt x="28349" y="786"/>
                  </a:cubicBezTo>
                  <a:cubicBezTo>
                    <a:pt x="28075" y="715"/>
                    <a:pt x="27659" y="619"/>
                    <a:pt x="27123" y="512"/>
                  </a:cubicBezTo>
                  <a:cubicBezTo>
                    <a:pt x="27063" y="500"/>
                    <a:pt x="27028" y="488"/>
                    <a:pt x="27004" y="488"/>
                  </a:cubicBezTo>
                  <a:cubicBezTo>
                    <a:pt x="26659" y="417"/>
                    <a:pt x="26278" y="357"/>
                    <a:pt x="25849" y="298"/>
                  </a:cubicBezTo>
                  <a:cubicBezTo>
                    <a:pt x="25456" y="238"/>
                    <a:pt x="25051" y="179"/>
                    <a:pt x="24611" y="143"/>
                  </a:cubicBezTo>
                  <a:cubicBezTo>
                    <a:pt x="24194" y="95"/>
                    <a:pt x="23801" y="72"/>
                    <a:pt x="23384" y="48"/>
                  </a:cubicBezTo>
                  <a:cubicBezTo>
                    <a:pt x="22968" y="24"/>
                    <a:pt x="22563" y="12"/>
                    <a:pt x="221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318;p36"/>
            <p:cNvSpPr/>
            <p:nvPr/>
          </p:nvSpPr>
          <p:spPr>
            <a:xfrm>
              <a:off x="1413550" y="1530675"/>
              <a:ext cx="1093325" cy="867100"/>
            </a:xfrm>
            <a:custGeom>
              <a:avLst/>
              <a:gdLst/>
              <a:ahLst/>
              <a:cxnLst/>
              <a:rect l="l" t="t" r="r" b="b"/>
              <a:pathLst>
                <a:path w="43733" h="34684" extrusionOk="0">
                  <a:moveTo>
                    <a:pt x="22182" y="72"/>
                  </a:moveTo>
                  <a:cubicBezTo>
                    <a:pt x="22575" y="84"/>
                    <a:pt x="22980" y="96"/>
                    <a:pt x="23420" y="120"/>
                  </a:cubicBezTo>
                  <a:cubicBezTo>
                    <a:pt x="23813" y="143"/>
                    <a:pt x="24206" y="167"/>
                    <a:pt x="24647" y="215"/>
                  </a:cubicBezTo>
                  <a:cubicBezTo>
                    <a:pt x="25052" y="251"/>
                    <a:pt x="25456" y="298"/>
                    <a:pt x="25873" y="358"/>
                  </a:cubicBezTo>
                  <a:cubicBezTo>
                    <a:pt x="26266" y="417"/>
                    <a:pt x="26647" y="489"/>
                    <a:pt x="27052" y="560"/>
                  </a:cubicBezTo>
                  <a:cubicBezTo>
                    <a:pt x="27076" y="572"/>
                    <a:pt x="27099" y="572"/>
                    <a:pt x="27147" y="584"/>
                  </a:cubicBezTo>
                  <a:cubicBezTo>
                    <a:pt x="27683" y="691"/>
                    <a:pt x="28100" y="786"/>
                    <a:pt x="28373" y="858"/>
                  </a:cubicBezTo>
                  <a:cubicBezTo>
                    <a:pt x="29159" y="1036"/>
                    <a:pt x="30028" y="1298"/>
                    <a:pt x="31005" y="1655"/>
                  </a:cubicBezTo>
                  <a:cubicBezTo>
                    <a:pt x="31969" y="2001"/>
                    <a:pt x="32862" y="2394"/>
                    <a:pt x="33600" y="2775"/>
                  </a:cubicBezTo>
                  <a:cubicBezTo>
                    <a:pt x="33874" y="2918"/>
                    <a:pt x="34291" y="3132"/>
                    <a:pt x="34791" y="3429"/>
                  </a:cubicBezTo>
                  <a:cubicBezTo>
                    <a:pt x="34898" y="3489"/>
                    <a:pt x="34993" y="3537"/>
                    <a:pt x="35077" y="3584"/>
                  </a:cubicBezTo>
                  <a:lnTo>
                    <a:pt x="35148" y="3632"/>
                  </a:lnTo>
                  <a:cubicBezTo>
                    <a:pt x="36374" y="4382"/>
                    <a:pt x="37482" y="5204"/>
                    <a:pt x="38458" y="6108"/>
                  </a:cubicBezTo>
                  <a:cubicBezTo>
                    <a:pt x="38910" y="6537"/>
                    <a:pt x="39339" y="6978"/>
                    <a:pt x="39744" y="7442"/>
                  </a:cubicBezTo>
                  <a:cubicBezTo>
                    <a:pt x="39780" y="7466"/>
                    <a:pt x="39803" y="7501"/>
                    <a:pt x="39851" y="7561"/>
                  </a:cubicBezTo>
                  <a:cubicBezTo>
                    <a:pt x="41446" y="9395"/>
                    <a:pt x="42554" y="11430"/>
                    <a:pt x="43161" y="13633"/>
                  </a:cubicBezTo>
                  <a:cubicBezTo>
                    <a:pt x="43173" y="13645"/>
                    <a:pt x="43173" y="13669"/>
                    <a:pt x="43197" y="13740"/>
                  </a:cubicBezTo>
                  <a:cubicBezTo>
                    <a:pt x="43304" y="14169"/>
                    <a:pt x="43399" y="14598"/>
                    <a:pt x="43471" y="15026"/>
                  </a:cubicBezTo>
                  <a:cubicBezTo>
                    <a:pt x="43601" y="15752"/>
                    <a:pt x="43661" y="16514"/>
                    <a:pt x="43661" y="17288"/>
                  </a:cubicBezTo>
                  <a:cubicBezTo>
                    <a:pt x="43661" y="17717"/>
                    <a:pt x="43637" y="18158"/>
                    <a:pt x="43590" y="18693"/>
                  </a:cubicBezTo>
                  <a:cubicBezTo>
                    <a:pt x="43542" y="19122"/>
                    <a:pt x="43482" y="19562"/>
                    <a:pt x="43399" y="19991"/>
                  </a:cubicBezTo>
                  <a:cubicBezTo>
                    <a:pt x="43387" y="20062"/>
                    <a:pt x="43375" y="20122"/>
                    <a:pt x="43363" y="20205"/>
                  </a:cubicBezTo>
                  <a:cubicBezTo>
                    <a:pt x="43280" y="20622"/>
                    <a:pt x="43220" y="20848"/>
                    <a:pt x="43054" y="21396"/>
                  </a:cubicBezTo>
                  <a:cubicBezTo>
                    <a:pt x="42923" y="21813"/>
                    <a:pt x="42768" y="22229"/>
                    <a:pt x="42601" y="22670"/>
                  </a:cubicBezTo>
                  <a:cubicBezTo>
                    <a:pt x="42316" y="23361"/>
                    <a:pt x="41994" y="24015"/>
                    <a:pt x="41637" y="24623"/>
                  </a:cubicBezTo>
                  <a:cubicBezTo>
                    <a:pt x="41411" y="24980"/>
                    <a:pt x="41185" y="25349"/>
                    <a:pt x="40934" y="25694"/>
                  </a:cubicBezTo>
                  <a:lnTo>
                    <a:pt x="40887" y="25777"/>
                  </a:lnTo>
                  <a:lnTo>
                    <a:pt x="40815" y="25861"/>
                  </a:lnTo>
                  <a:cubicBezTo>
                    <a:pt x="39851" y="27218"/>
                    <a:pt x="38970" y="28052"/>
                    <a:pt x="38589" y="28409"/>
                  </a:cubicBezTo>
                  <a:cubicBezTo>
                    <a:pt x="38160" y="28814"/>
                    <a:pt x="37708" y="29206"/>
                    <a:pt x="37220" y="29587"/>
                  </a:cubicBezTo>
                  <a:cubicBezTo>
                    <a:pt x="37172" y="29623"/>
                    <a:pt x="37136" y="29659"/>
                    <a:pt x="37101" y="29683"/>
                  </a:cubicBezTo>
                  <a:lnTo>
                    <a:pt x="37041" y="29730"/>
                  </a:lnTo>
                  <a:cubicBezTo>
                    <a:pt x="36696" y="29992"/>
                    <a:pt x="36339" y="30254"/>
                    <a:pt x="35922" y="30528"/>
                  </a:cubicBezTo>
                  <a:cubicBezTo>
                    <a:pt x="35219" y="31004"/>
                    <a:pt x="34672" y="31314"/>
                    <a:pt x="34398" y="31457"/>
                  </a:cubicBezTo>
                  <a:cubicBezTo>
                    <a:pt x="33993" y="31683"/>
                    <a:pt x="33588" y="31897"/>
                    <a:pt x="33112" y="32124"/>
                  </a:cubicBezTo>
                  <a:cubicBezTo>
                    <a:pt x="32576" y="32385"/>
                    <a:pt x="32088" y="32600"/>
                    <a:pt x="31671" y="32755"/>
                  </a:cubicBezTo>
                  <a:cubicBezTo>
                    <a:pt x="31195" y="32933"/>
                    <a:pt x="30850" y="33064"/>
                    <a:pt x="30564" y="33171"/>
                  </a:cubicBezTo>
                  <a:lnTo>
                    <a:pt x="30409" y="33219"/>
                  </a:lnTo>
                  <a:lnTo>
                    <a:pt x="30326" y="33255"/>
                  </a:lnTo>
                  <a:cubicBezTo>
                    <a:pt x="29945" y="33386"/>
                    <a:pt x="29612" y="33481"/>
                    <a:pt x="29243" y="33588"/>
                  </a:cubicBezTo>
                  <a:cubicBezTo>
                    <a:pt x="29171" y="33612"/>
                    <a:pt x="29100" y="33624"/>
                    <a:pt x="29040" y="33647"/>
                  </a:cubicBezTo>
                  <a:lnTo>
                    <a:pt x="28790" y="33707"/>
                  </a:lnTo>
                  <a:cubicBezTo>
                    <a:pt x="28481" y="33790"/>
                    <a:pt x="28123" y="33874"/>
                    <a:pt x="27790" y="33957"/>
                  </a:cubicBezTo>
                  <a:cubicBezTo>
                    <a:pt x="27742" y="33969"/>
                    <a:pt x="26778" y="34207"/>
                    <a:pt x="25254" y="34398"/>
                  </a:cubicBezTo>
                  <a:lnTo>
                    <a:pt x="25183" y="34409"/>
                  </a:lnTo>
                  <a:cubicBezTo>
                    <a:pt x="24861" y="34445"/>
                    <a:pt x="24528" y="34481"/>
                    <a:pt x="24194" y="34505"/>
                  </a:cubicBezTo>
                  <a:cubicBezTo>
                    <a:pt x="24135" y="34517"/>
                    <a:pt x="24075" y="34517"/>
                    <a:pt x="23980" y="34529"/>
                  </a:cubicBezTo>
                  <a:cubicBezTo>
                    <a:pt x="23265" y="34580"/>
                    <a:pt x="22558" y="34614"/>
                    <a:pt x="21869" y="34614"/>
                  </a:cubicBezTo>
                  <a:cubicBezTo>
                    <a:pt x="21766" y="34614"/>
                    <a:pt x="21665" y="34613"/>
                    <a:pt x="21563" y="34612"/>
                  </a:cubicBezTo>
                  <a:cubicBezTo>
                    <a:pt x="21230" y="34600"/>
                    <a:pt x="20872" y="34600"/>
                    <a:pt x="20515" y="34576"/>
                  </a:cubicBezTo>
                  <a:lnTo>
                    <a:pt x="20337" y="34576"/>
                  </a:lnTo>
                  <a:cubicBezTo>
                    <a:pt x="20230" y="34564"/>
                    <a:pt x="20122" y="34552"/>
                    <a:pt x="20003" y="34552"/>
                  </a:cubicBezTo>
                  <a:cubicBezTo>
                    <a:pt x="19908" y="34540"/>
                    <a:pt x="19813" y="34529"/>
                    <a:pt x="19729" y="34529"/>
                  </a:cubicBezTo>
                  <a:cubicBezTo>
                    <a:pt x="19539" y="34517"/>
                    <a:pt x="19301" y="34493"/>
                    <a:pt x="19110" y="34481"/>
                  </a:cubicBezTo>
                  <a:lnTo>
                    <a:pt x="18944" y="34457"/>
                  </a:lnTo>
                  <a:cubicBezTo>
                    <a:pt x="18646" y="34421"/>
                    <a:pt x="18325" y="34386"/>
                    <a:pt x="18015" y="34338"/>
                  </a:cubicBezTo>
                  <a:lnTo>
                    <a:pt x="17872" y="34326"/>
                  </a:lnTo>
                  <a:cubicBezTo>
                    <a:pt x="17824" y="34314"/>
                    <a:pt x="17777" y="34314"/>
                    <a:pt x="17729" y="34302"/>
                  </a:cubicBezTo>
                  <a:cubicBezTo>
                    <a:pt x="17479" y="34267"/>
                    <a:pt x="17217" y="34219"/>
                    <a:pt x="16967" y="34171"/>
                  </a:cubicBezTo>
                  <a:cubicBezTo>
                    <a:pt x="16824" y="34148"/>
                    <a:pt x="16705" y="34124"/>
                    <a:pt x="16622" y="34112"/>
                  </a:cubicBezTo>
                  <a:lnTo>
                    <a:pt x="16539" y="34088"/>
                  </a:lnTo>
                  <a:cubicBezTo>
                    <a:pt x="16169" y="34017"/>
                    <a:pt x="15800" y="33933"/>
                    <a:pt x="15431" y="33850"/>
                  </a:cubicBezTo>
                  <a:lnTo>
                    <a:pt x="15360" y="33838"/>
                  </a:lnTo>
                  <a:lnTo>
                    <a:pt x="15300" y="33814"/>
                  </a:lnTo>
                  <a:cubicBezTo>
                    <a:pt x="14955" y="33731"/>
                    <a:pt x="14622" y="33636"/>
                    <a:pt x="14300" y="33552"/>
                  </a:cubicBezTo>
                  <a:cubicBezTo>
                    <a:pt x="14217" y="33528"/>
                    <a:pt x="14134" y="33493"/>
                    <a:pt x="14050" y="33481"/>
                  </a:cubicBezTo>
                  <a:lnTo>
                    <a:pt x="13991" y="33457"/>
                  </a:lnTo>
                  <a:cubicBezTo>
                    <a:pt x="13645" y="33350"/>
                    <a:pt x="13288" y="33231"/>
                    <a:pt x="12943" y="33100"/>
                  </a:cubicBezTo>
                  <a:lnTo>
                    <a:pt x="12788" y="33052"/>
                  </a:lnTo>
                  <a:cubicBezTo>
                    <a:pt x="12729" y="33028"/>
                    <a:pt x="12669" y="33005"/>
                    <a:pt x="12598" y="32981"/>
                  </a:cubicBezTo>
                  <a:cubicBezTo>
                    <a:pt x="12371" y="32897"/>
                    <a:pt x="12145" y="32802"/>
                    <a:pt x="11931" y="32719"/>
                  </a:cubicBezTo>
                  <a:cubicBezTo>
                    <a:pt x="11717" y="32635"/>
                    <a:pt x="11538" y="32564"/>
                    <a:pt x="11407" y="32505"/>
                  </a:cubicBezTo>
                  <a:lnTo>
                    <a:pt x="11193" y="32409"/>
                  </a:lnTo>
                  <a:cubicBezTo>
                    <a:pt x="10919" y="32290"/>
                    <a:pt x="10645" y="32159"/>
                    <a:pt x="10371" y="32016"/>
                  </a:cubicBezTo>
                  <a:lnTo>
                    <a:pt x="10133" y="31909"/>
                  </a:lnTo>
                  <a:cubicBezTo>
                    <a:pt x="10073" y="31873"/>
                    <a:pt x="9990" y="31838"/>
                    <a:pt x="9919" y="31790"/>
                  </a:cubicBezTo>
                  <a:cubicBezTo>
                    <a:pt x="9562" y="31612"/>
                    <a:pt x="9204" y="31409"/>
                    <a:pt x="8847" y="31207"/>
                  </a:cubicBezTo>
                  <a:cubicBezTo>
                    <a:pt x="8788" y="31171"/>
                    <a:pt x="8728" y="31135"/>
                    <a:pt x="8669" y="31100"/>
                  </a:cubicBezTo>
                  <a:cubicBezTo>
                    <a:pt x="8061" y="30707"/>
                    <a:pt x="7049" y="30052"/>
                    <a:pt x="6371" y="29504"/>
                  </a:cubicBezTo>
                  <a:cubicBezTo>
                    <a:pt x="6168" y="29337"/>
                    <a:pt x="5930" y="29135"/>
                    <a:pt x="5680" y="28909"/>
                  </a:cubicBezTo>
                  <a:lnTo>
                    <a:pt x="5287" y="28575"/>
                  </a:lnTo>
                  <a:lnTo>
                    <a:pt x="5228" y="28516"/>
                  </a:lnTo>
                  <a:cubicBezTo>
                    <a:pt x="5073" y="28361"/>
                    <a:pt x="4894" y="28183"/>
                    <a:pt x="4716" y="28004"/>
                  </a:cubicBezTo>
                  <a:cubicBezTo>
                    <a:pt x="4573" y="27861"/>
                    <a:pt x="4430" y="27718"/>
                    <a:pt x="4287" y="27575"/>
                  </a:cubicBezTo>
                  <a:cubicBezTo>
                    <a:pt x="3989" y="27278"/>
                    <a:pt x="3549" y="26742"/>
                    <a:pt x="3108" y="26158"/>
                  </a:cubicBezTo>
                  <a:lnTo>
                    <a:pt x="3037" y="26075"/>
                  </a:lnTo>
                  <a:lnTo>
                    <a:pt x="2977" y="25980"/>
                  </a:lnTo>
                  <a:cubicBezTo>
                    <a:pt x="2501" y="25337"/>
                    <a:pt x="2120" y="24742"/>
                    <a:pt x="1906" y="24301"/>
                  </a:cubicBezTo>
                  <a:cubicBezTo>
                    <a:pt x="1834" y="24158"/>
                    <a:pt x="1763" y="24015"/>
                    <a:pt x="1680" y="23861"/>
                  </a:cubicBezTo>
                  <a:lnTo>
                    <a:pt x="1287" y="23063"/>
                  </a:lnTo>
                  <a:cubicBezTo>
                    <a:pt x="1227" y="22908"/>
                    <a:pt x="1168" y="22753"/>
                    <a:pt x="1108" y="22599"/>
                  </a:cubicBezTo>
                  <a:cubicBezTo>
                    <a:pt x="989" y="22301"/>
                    <a:pt x="882" y="22027"/>
                    <a:pt x="799" y="21789"/>
                  </a:cubicBezTo>
                  <a:cubicBezTo>
                    <a:pt x="596" y="21205"/>
                    <a:pt x="382" y="20348"/>
                    <a:pt x="263" y="19658"/>
                  </a:cubicBezTo>
                  <a:cubicBezTo>
                    <a:pt x="167" y="19074"/>
                    <a:pt x="60" y="18146"/>
                    <a:pt x="72" y="17407"/>
                  </a:cubicBezTo>
                  <a:cubicBezTo>
                    <a:pt x="84" y="16622"/>
                    <a:pt x="144" y="15502"/>
                    <a:pt x="334" y="14693"/>
                  </a:cubicBezTo>
                  <a:lnTo>
                    <a:pt x="358" y="14609"/>
                  </a:lnTo>
                  <a:cubicBezTo>
                    <a:pt x="441" y="14109"/>
                    <a:pt x="501" y="13895"/>
                    <a:pt x="679" y="13312"/>
                  </a:cubicBezTo>
                  <a:lnTo>
                    <a:pt x="918" y="12633"/>
                  </a:lnTo>
                  <a:cubicBezTo>
                    <a:pt x="989" y="12407"/>
                    <a:pt x="1072" y="12204"/>
                    <a:pt x="1132" y="12026"/>
                  </a:cubicBezTo>
                  <a:cubicBezTo>
                    <a:pt x="1406" y="11311"/>
                    <a:pt x="1906" y="10418"/>
                    <a:pt x="2108" y="10061"/>
                  </a:cubicBezTo>
                  <a:cubicBezTo>
                    <a:pt x="2299" y="9728"/>
                    <a:pt x="2549" y="9347"/>
                    <a:pt x="2858" y="8906"/>
                  </a:cubicBezTo>
                  <a:lnTo>
                    <a:pt x="2906" y="8847"/>
                  </a:lnTo>
                  <a:cubicBezTo>
                    <a:pt x="3620" y="7859"/>
                    <a:pt x="4454" y="6894"/>
                    <a:pt x="5144" y="6275"/>
                  </a:cubicBezTo>
                  <a:cubicBezTo>
                    <a:pt x="6299" y="5239"/>
                    <a:pt x="6573" y="5001"/>
                    <a:pt x="7787" y="4168"/>
                  </a:cubicBezTo>
                  <a:cubicBezTo>
                    <a:pt x="8371" y="3775"/>
                    <a:pt x="8752" y="3549"/>
                    <a:pt x="9288" y="3263"/>
                  </a:cubicBezTo>
                  <a:lnTo>
                    <a:pt x="9454" y="3168"/>
                  </a:lnTo>
                  <a:cubicBezTo>
                    <a:pt x="9752" y="3001"/>
                    <a:pt x="10121" y="2810"/>
                    <a:pt x="10597" y="2572"/>
                  </a:cubicBezTo>
                  <a:cubicBezTo>
                    <a:pt x="10776" y="2489"/>
                    <a:pt x="11752" y="1989"/>
                    <a:pt x="13348" y="1453"/>
                  </a:cubicBezTo>
                  <a:cubicBezTo>
                    <a:pt x="13717" y="1334"/>
                    <a:pt x="14086" y="1215"/>
                    <a:pt x="14455" y="1108"/>
                  </a:cubicBezTo>
                  <a:cubicBezTo>
                    <a:pt x="14538" y="1084"/>
                    <a:pt x="14622" y="1060"/>
                    <a:pt x="14705" y="1036"/>
                  </a:cubicBezTo>
                  <a:lnTo>
                    <a:pt x="14776" y="1024"/>
                  </a:lnTo>
                  <a:cubicBezTo>
                    <a:pt x="15169" y="917"/>
                    <a:pt x="15562" y="810"/>
                    <a:pt x="15955" y="727"/>
                  </a:cubicBezTo>
                  <a:cubicBezTo>
                    <a:pt x="17872" y="298"/>
                    <a:pt x="19872" y="72"/>
                    <a:pt x="21896" y="72"/>
                  </a:cubicBezTo>
                  <a:close/>
                  <a:moveTo>
                    <a:pt x="22015" y="1"/>
                  </a:moveTo>
                  <a:cubicBezTo>
                    <a:pt x="19944" y="1"/>
                    <a:pt x="17896" y="215"/>
                    <a:pt x="15931" y="655"/>
                  </a:cubicBezTo>
                  <a:cubicBezTo>
                    <a:pt x="15550" y="751"/>
                    <a:pt x="15146" y="846"/>
                    <a:pt x="14753" y="953"/>
                  </a:cubicBezTo>
                  <a:lnTo>
                    <a:pt x="14681" y="977"/>
                  </a:lnTo>
                  <a:cubicBezTo>
                    <a:pt x="14610" y="989"/>
                    <a:pt x="14526" y="1013"/>
                    <a:pt x="14431" y="1048"/>
                  </a:cubicBezTo>
                  <a:cubicBezTo>
                    <a:pt x="14062" y="1155"/>
                    <a:pt x="13693" y="1263"/>
                    <a:pt x="13288" y="1405"/>
                  </a:cubicBezTo>
                  <a:cubicBezTo>
                    <a:pt x="11728" y="1929"/>
                    <a:pt x="10740" y="2417"/>
                    <a:pt x="10562" y="2513"/>
                  </a:cubicBezTo>
                  <a:cubicBezTo>
                    <a:pt x="10097" y="2751"/>
                    <a:pt x="9728" y="2941"/>
                    <a:pt x="9419" y="3108"/>
                  </a:cubicBezTo>
                  <a:cubicBezTo>
                    <a:pt x="9419" y="3108"/>
                    <a:pt x="9300" y="3168"/>
                    <a:pt x="9252" y="3191"/>
                  </a:cubicBezTo>
                  <a:cubicBezTo>
                    <a:pt x="8716" y="3489"/>
                    <a:pt x="8335" y="3715"/>
                    <a:pt x="7752" y="4108"/>
                  </a:cubicBezTo>
                  <a:cubicBezTo>
                    <a:pt x="6537" y="4942"/>
                    <a:pt x="6263" y="5192"/>
                    <a:pt x="5097" y="6216"/>
                  </a:cubicBezTo>
                  <a:cubicBezTo>
                    <a:pt x="4406" y="6847"/>
                    <a:pt x="3561" y="7811"/>
                    <a:pt x="2846" y="8799"/>
                  </a:cubicBezTo>
                  <a:cubicBezTo>
                    <a:pt x="2846" y="8799"/>
                    <a:pt x="2799" y="8871"/>
                    <a:pt x="2763" y="8906"/>
                  </a:cubicBezTo>
                  <a:cubicBezTo>
                    <a:pt x="2489" y="9311"/>
                    <a:pt x="2239" y="9692"/>
                    <a:pt x="2049" y="10026"/>
                  </a:cubicBezTo>
                  <a:cubicBezTo>
                    <a:pt x="1846" y="10383"/>
                    <a:pt x="1346" y="11276"/>
                    <a:pt x="1072" y="12002"/>
                  </a:cubicBezTo>
                  <a:cubicBezTo>
                    <a:pt x="1001" y="12181"/>
                    <a:pt x="929" y="12395"/>
                    <a:pt x="858" y="12609"/>
                  </a:cubicBezTo>
                  <a:lnTo>
                    <a:pt x="608" y="13300"/>
                  </a:lnTo>
                  <a:cubicBezTo>
                    <a:pt x="441" y="13871"/>
                    <a:pt x="370" y="14097"/>
                    <a:pt x="287" y="14586"/>
                  </a:cubicBezTo>
                  <a:lnTo>
                    <a:pt x="263" y="14681"/>
                  </a:lnTo>
                  <a:cubicBezTo>
                    <a:pt x="72" y="15491"/>
                    <a:pt x="13" y="16610"/>
                    <a:pt x="1" y="17407"/>
                  </a:cubicBezTo>
                  <a:cubicBezTo>
                    <a:pt x="1" y="18146"/>
                    <a:pt x="108" y="19086"/>
                    <a:pt x="203" y="19670"/>
                  </a:cubicBezTo>
                  <a:cubicBezTo>
                    <a:pt x="310" y="20372"/>
                    <a:pt x="525" y="21229"/>
                    <a:pt x="727" y="21813"/>
                  </a:cubicBezTo>
                  <a:cubicBezTo>
                    <a:pt x="810" y="22051"/>
                    <a:pt x="918" y="22325"/>
                    <a:pt x="1049" y="22622"/>
                  </a:cubicBezTo>
                  <a:cubicBezTo>
                    <a:pt x="1108" y="22777"/>
                    <a:pt x="1168" y="22932"/>
                    <a:pt x="1227" y="23099"/>
                  </a:cubicBezTo>
                  <a:lnTo>
                    <a:pt x="1620" y="23896"/>
                  </a:lnTo>
                  <a:cubicBezTo>
                    <a:pt x="1691" y="24051"/>
                    <a:pt x="1763" y="24194"/>
                    <a:pt x="1834" y="24337"/>
                  </a:cubicBezTo>
                  <a:cubicBezTo>
                    <a:pt x="2061" y="24777"/>
                    <a:pt x="2442" y="25373"/>
                    <a:pt x="2918" y="26028"/>
                  </a:cubicBezTo>
                  <a:lnTo>
                    <a:pt x="2977" y="26111"/>
                  </a:lnTo>
                  <a:lnTo>
                    <a:pt x="3049" y="26194"/>
                  </a:lnTo>
                  <a:cubicBezTo>
                    <a:pt x="3489" y="26790"/>
                    <a:pt x="3930" y="27325"/>
                    <a:pt x="4239" y="27623"/>
                  </a:cubicBezTo>
                  <a:cubicBezTo>
                    <a:pt x="4382" y="27766"/>
                    <a:pt x="4525" y="27909"/>
                    <a:pt x="4668" y="28052"/>
                  </a:cubicBezTo>
                  <a:cubicBezTo>
                    <a:pt x="4847" y="28230"/>
                    <a:pt x="5025" y="28409"/>
                    <a:pt x="5180" y="28564"/>
                  </a:cubicBezTo>
                  <a:lnTo>
                    <a:pt x="5240" y="28623"/>
                  </a:lnTo>
                  <a:lnTo>
                    <a:pt x="5632" y="28956"/>
                  </a:lnTo>
                  <a:cubicBezTo>
                    <a:pt x="5882" y="29195"/>
                    <a:pt x="6121" y="29397"/>
                    <a:pt x="6323" y="29564"/>
                  </a:cubicBezTo>
                  <a:cubicBezTo>
                    <a:pt x="7002" y="30111"/>
                    <a:pt x="8026" y="30766"/>
                    <a:pt x="8633" y="31159"/>
                  </a:cubicBezTo>
                  <a:cubicBezTo>
                    <a:pt x="8692" y="31195"/>
                    <a:pt x="8752" y="31231"/>
                    <a:pt x="8811" y="31266"/>
                  </a:cubicBezTo>
                  <a:cubicBezTo>
                    <a:pt x="9169" y="31469"/>
                    <a:pt x="9526" y="31671"/>
                    <a:pt x="9883" y="31850"/>
                  </a:cubicBezTo>
                  <a:cubicBezTo>
                    <a:pt x="9966" y="31897"/>
                    <a:pt x="10038" y="31933"/>
                    <a:pt x="10109" y="31969"/>
                  </a:cubicBezTo>
                  <a:lnTo>
                    <a:pt x="10335" y="32088"/>
                  </a:lnTo>
                  <a:cubicBezTo>
                    <a:pt x="10621" y="32219"/>
                    <a:pt x="10895" y="32350"/>
                    <a:pt x="11169" y="32469"/>
                  </a:cubicBezTo>
                  <a:lnTo>
                    <a:pt x="11371" y="32564"/>
                  </a:lnTo>
                  <a:cubicBezTo>
                    <a:pt x="11514" y="32624"/>
                    <a:pt x="11681" y="32695"/>
                    <a:pt x="11895" y="32778"/>
                  </a:cubicBezTo>
                  <a:cubicBezTo>
                    <a:pt x="12121" y="32874"/>
                    <a:pt x="12348" y="32957"/>
                    <a:pt x="12574" y="33052"/>
                  </a:cubicBezTo>
                  <a:cubicBezTo>
                    <a:pt x="12645" y="33076"/>
                    <a:pt x="12705" y="33100"/>
                    <a:pt x="12764" y="33124"/>
                  </a:cubicBezTo>
                  <a:lnTo>
                    <a:pt x="12919" y="33171"/>
                  </a:lnTo>
                  <a:cubicBezTo>
                    <a:pt x="13264" y="33302"/>
                    <a:pt x="13622" y="33409"/>
                    <a:pt x="13967" y="33517"/>
                  </a:cubicBezTo>
                  <a:lnTo>
                    <a:pt x="14038" y="33540"/>
                  </a:lnTo>
                  <a:cubicBezTo>
                    <a:pt x="14110" y="33564"/>
                    <a:pt x="14193" y="33588"/>
                    <a:pt x="14288" y="33612"/>
                  </a:cubicBezTo>
                  <a:cubicBezTo>
                    <a:pt x="14610" y="33707"/>
                    <a:pt x="14943" y="33802"/>
                    <a:pt x="15277" y="33886"/>
                  </a:cubicBezTo>
                  <a:lnTo>
                    <a:pt x="15348" y="33898"/>
                  </a:lnTo>
                  <a:lnTo>
                    <a:pt x="15419" y="33921"/>
                  </a:lnTo>
                  <a:cubicBezTo>
                    <a:pt x="15777" y="34005"/>
                    <a:pt x="16158" y="34088"/>
                    <a:pt x="16515" y="34159"/>
                  </a:cubicBezTo>
                  <a:lnTo>
                    <a:pt x="16598" y="34183"/>
                  </a:lnTo>
                  <a:cubicBezTo>
                    <a:pt x="16693" y="34195"/>
                    <a:pt x="16812" y="34219"/>
                    <a:pt x="16955" y="34243"/>
                  </a:cubicBezTo>
                  <a:cubicBezTo>
                    <a:pt x="17217" y="34290"/>
                    <a:pt x="17467" y="34338"/>
                    <a:pt x="17717" y="34374"/>
                  </a:cubicBezTo>
                  <a:cubicBezTo>
                    <a:pt x="17765" y="34374"/>
                    <a:pt x="17813" y="34386"/>
                    <a:pt x="17860" y="34398"/>
                  </a:cubicBezTo>
                  <a:lnTo>
                    <a:pt x="18003" y="34409"/>
                  </a:lnTo>
                  <a:cubicBezTo>
                    <a:pt x="18325" y="34457"/>
                    <a:pt x="18634" y="34493"/>
                    <a:pt x="18944" y="34529"/>
                  </a:cubicBezTo>
                  <a:lnTo>
                    <a:pt x="19098" y="34552"/>
                  </a:lnTo>
                  <a:cubicBezTo>
                    <a:pt x="19301" y="34564"/>
                    <a:pt x="19539" y="34588"/>
                    <a:pt x="19718" y="34600"/>
                  </a:cubicBezTo>
                  <a:cubicBezTo>
                    <a:pt x="19813" y="34600"/>
                    <a:pt x="19908" y="34612"/>
                    <a:pt x="20003" y="34612"/>
                  </a:cubicBezTo>
                  <a:cubicBezTo>
                    <a:pt x="20110" y="34624"/>
                    <a:pt x="20230" y="34636"/>
                    <a:pt x="20337" y="34648"/>
                  </a:cubicBezTo>
                  <a:lnTo>
                    <a:pt x="20515" y="34648"/>
                  </a:lnTo>
                  <a:cubicBezTo>
                    <a:pt x="20872" y="34660"/>
                    <a:pt x="21230" y="34671"/>
                    <a:pt x="21563" y="34683"/>
                  </a:cubicBezTo>
                  <a:lnTo>
                    <a:pt x="21896" y="34683"/>
                  </a:lnTo>
                  <a:cubicBezTo>
                    <a:pt x="22575" y="34683"/>
                    <a:pt x="23278" y="34660"/>
                    <a:pt x="24016" y="34600"/>
                  </a:cubicBezTo>
                  <a:cubicBezTo>
                    <a:pt x="24075" y="34588"/>
                    <a:pt x="24135" y="34588"/>
                    <a:pt x="24206" y="34576"/>
                  </a:cubicBezTo>
                  <a:cubicBezTo>
                    <a:pt x="24528" y="34552"/>
                    <a:pt x="24861" y="34517"/>
                    <a:pt x="25194" y="34481"/>
                  </a:cubicBezTo>
                  <a:cubicBezTo>
                    <a:pt x="25194" y="34481"/>
                    <a:pt x="25266" y="34469"/>
                    <a:pt x="25325" y="34457"/>
                  </a:cubicBezTo>
                  <a:cubicBezTo>
                    <a:pt x="26790" y="34279"/>
                    <a:pt x="27766" y="34040"/>
                    <a:pt x="27802" y="34028"/>
                  </a:cubicBezTo>
                  <a:cubicBezTo>
                    <a:pt x="28147" y="33945"/>
                    <a:pt x="28504" y="33862"/>
                    <a:pt x="28802" y="33778"/>
                  </a:cubicBezTo>
                  <a:lnTo>
                    <a:pt x="29052" y="33719"/>
                  </a:lnTo>
                  <a:cubicBezTo>
                    <a:pt x="29123" y="33695"/>
                    <a:pt x="29195" y="33683"/>
                    <a:pt x="29254" y="33659"/>
                  </a:cubicBezTo>
                  <a:cubicBezTo>
                    <a:pt x="29635" y="33552"/>
                    <a:pt x="29969" y="33445"/>
                    <a:pt x="30350" y="33314"/>
                  </a:cubicBezTo>
                  <a:lnTo>
                    <a:pt x="30433" y="33290"/>
                  </a:lnTo>
                  <a:lnTo>
                    <a:pt x="30588" y="33231"/>
                  </a:lnTo>
                  <a:cubicBezTo>
                    <a:pt x="30874" y="33136"/>
                    <a:pt x="31219" y="33005"/>
                    <a:pt x="31695" y="32826"/>
                  </a:cubicBezTo>
                  <a:cubicBezTo>
                    <a:pt x="32112" y="32671"/>
                    <a:pt x="32600" y="32457"/>
                    <a:pt x="33148" y="32195"/>
                  </a:cubicBezTo>
                  <a:lnTo>
                    <a:pt x="33231" y="32147"/>
                  </a:lnTo>
                  <a:cubicBezTo>
                    <a:pt x="33624" y="31957"/>
                    <a:pt x="34029" y="31743"/>
                    <a:pt x="34434" y="31516"/>
                  </a:cubicBezTo>
                  <a:cubicBezTo>
                    <a:pt x="34708" y="31373"/>
                    <a:pt x="35255" y="31064"/>
                    <a:pt x="36017" y="30552"/>
                  </a:cubicBezTo>
                  <a:cubicBezTo>
                    <a:pt x="36374" y="30314"/>
                    <a:pt x="36732" y="30052"/>
                    <a:pt x="37077" y="29790"/>
                  </a:cubicBezTo>
                  <a:lnTo>
                    <a:pt x="37148" y="29742"/>
                  </a:lnTo>
                  <a:cubicBezTo>
                    <a:pt x="37184" y="29707"/>
                    <a:pt x="37220" y="29683"/>
                    <a:pt x="37255" y="29647"/>
                  </a:cubicBezTo>
                  <a:cubicBezTo>
                    <a:pt x="37756" y="29266"/>
                    <a:pt x="38208" y="28861"/>
                    <a:pt x="38637" y="28468"/>
                  </a:cubicBezTo>
                  <a:cubicBezTo>
                    <a:pt x="39018" y="28111"/>
                    <a:pt x="39911" y="27266"/>
                    <a:pt x="40875" y="25908"/>
                  </a:cubicBezTo>
                  <a:lnTo>
                    <a:pt x="40946" y="25825"/>
                  </a:lnTo>
                  <a:lnTo>
                    <a:pt x="40994" y="25730"/>
                  </a:lnTo>
                  <a:cubicBezTo>
                    <a:pt x="41244" y="25385"/>
                    <a:pt x="41470" y="25027"/>
                    <a:pt x="41696" y="24658"/>
                  </a:cubicBezTo>
                  <a:cubicBezTo>
                    <a:pt x="42054" y="24051"/>
                    <a:pt x="42375" y="23396"/>
                    <a:pt x="42673" y="22670"/>
                  </a:cubicBezTo>
                  <a:cubicBezTo>
                    <a:pt x="42839" y="22253"/>
                    <a:pt x="42994" y="21837"/>
                    <a:pt x="43125" y="21396"/>
                  </a:cubicBezTo>
                  <a:cubicBezTo>
                    <a:pt x="43280" y="20872"/>
                    <a:pt x="43351" y="20634"/>
                    <a:pt x="43435" y="20193"/>
                  </a:cubicBezTo>
                  <a:cubicBezTo>
                    <a:pt x="43447" y="20134"/>
                    <a:pt x="43459" y="20074"/>
                    <a:pt x="43471" y="20003"/>
                  </a:cubicBezTo>
                  <a:cubicBezTo>
                    <a:pt x="43554" y="19574"/>
                    <a:pt x="43613" y="19134"/>
                    <a:pt x="43673" y="18598"/>
                  </a:cubicBezTo>
                  <a:cubicBezTo>
                    <a:pt x="43709" y="18158"/>
                    <a:pt x="43732" y="17717"/>
                    <a:pt x="43732" y="17276"/>
                  </a:cubicBezTo>
                  <a:cubicBezTo>
                    <a:pt x="43732" y="16514"/>
                    <a:pt x="43673" y="15752"/>
                    <a:pt x="43542" y="15014"/>
                  </a:cubicBezTo>
                  <a:cubicBezTo>
                    <a:pt x="43471" y="14586"/>
                    <a:pt x="43375" y="14145"/>
                    <a:pt x="43244" y="13669"/>
                  </a:cubicBezTo>
                  <a:cubicBezTo>
                    <a:pt x="43244" y="13657"/>
                    <a:pt x="43232" y="13633"/>
                    <a:pt x="43220" y="13597"/>
                  </a:cubicBezTo>
                  <a:cubicBezTo>
                    <a:pt x="42625" y="11395"/>
                    <a:pt x="41506" y="9347"/>
                    <a:pt x="39887" y="7478"/>
                  </a:cubicBezTo>
                  <a:cubicBezTo>
                    <a:pt x="39851" y="7454"/>
                    <a:pt x="39827" y="7418"/>
                    <a:pt x="39803" y="7394"/>
                  </a:cubicBezTo>
                  <a:cubicBezTo>
                    <a:pt x="39399" y="6930"/>
                    <a:pt x="38958" y="6489"/>
                    <a:pt x="38506" y="6061"/>
                  </a:cubicBezTo>
                  <a:cubicBezTo>
                    <a:pt x="37529" y="5156"/>
                    <a:pt x="36410" y="4322"/>
                    <a:pt x="35184" y="3572"/>
                  </a:cubicBezTo>
                  <a:lnTo>
                    <a:pt x="35112" y="3525"/>
                  </a:lnTo>
                  <a:cubicBezTo>
                    <a:pt x="35029" y="3477"/>
                    <a:pt x="34934" y="3429"/>
                    <a:pt x="34827" y="3370"/>
                  </a:cubicBezTo>
                  <a:cubicBezTo>
                    <a:pt x="34327" y="3072"/>
                    <a:pt x="33910" y="2858"/>
                    <a:pt x="33636" y="2715"/>
                  </a:cubicBezTo>
                  <a:cubicBezTo>
                    <a:pt x="32898" y="2334"/>
                    <a:pt x="31993" y="1941"/>
                    <a:pt x="30993" y="1572"/>
                  </a:cubicBezTo>
                  <a:lnTo>
                    <a:pt x="30921" y="1548"/>
                  </a:lnTo>
                  <a:cubicBezTo>
                    <a:pt x="30052" y="1239"/>
                    <a:pt x="29183" y="977"/>
                    <a:pt x="28397" y="786"/>
                  </a:cubicBezTo>
                  <a:cubicBezTo>
                    <a:pt x="28123" y="715"/>
                    <a:pt x="27707" y="620"/>
                    <a:pt x="27135" y="512"/>
                  </a:cubicBezTo>
                  <a:cubicBezTo>
                    <a:pt x="27111" y="501"/>
                    <a:pt x="27088" y="501"/>
                    <a:pt x="27040" y="489"/>
                  </a:cubicBezTo>
                  <a:cubicBezTo>
                    <a:pt x="26671" y="417"/>
                    <a:pt x="26278" y="346"/>
                    <a:pt x="25861" y="286"/>
                  </a:cubicBezTo>
                  <a:cubicBezTo>
                    <a:pt x="25468" y="227"/>
                    <a:pt x="25063" y="179"/>
                    <a:pt x="24599" y="131"/>
                  </a:cubicBezTo>
                  <a:cubicBezTo>
                    <a:pt x="24218" y="96"/>
                    <a:pt x="23813" y="72"/>
                    <a:pt x="23397" y="48"/>
                  </a:cubicBezTo>
                  <a:cubicBezTo>
                    <a:pt x="22980" y="24"/>
                    <a:pt x="22575" y="12"/>
                    <a:pt x="22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319;p36"/>
            <p:cNvSpPr/>
            <p:nvPr/>
          </p:nvSpPr>
          <p:spPr>
            <a:xfrm>
              <a:off x="1414450" y="1531575"/>
              <a:ext cx="1101650" cy="865300"/>
            </a:xfrm>
            <a:custGeom>
              <a:avLst/>
              <a:gdLst/>
              <a:ahLst/>
              <a:cxnLst/>
              <a:rect l="l" t="t" r="r" b="b"/>
              <a:pathLst>
                <a:path w="44066" h="34612" extrusionOk="0">
                  <a:moveTo>
                    <a:pt x="22146" y="0"/>
                  </a:moveTo>
                  <a:cubicBezTo>
                    <a:pt x="21777" y="0"/>
                    <a:pt x="21277" y="12"/>
                    <a:pt x="20920" y="24"/>
                  </a:cubicBezTo>
                  <a:lnTo>
                    <a:pt x="19693" y="84"/>
                  </a:lnTo>
                  <a:cubicBezTo>
                    <a:pt x="19312" y="119"/>
                    <a:pt x="18812" y="179"/>
                    <a:pt x="18443" y="215"/>
                  </a:cubicBezTo>
                  <a:lnTo>
                    <a:pt x="17205" y="405"/>
                  </a:lnTo>
                  <a:cubicBezTo>
                    <a:pt x="16812" y="465"/>
                    <a:pt x="16300" y="584"/>
                    <a:pt x="15907" y="655"/>
                  </a:cubicBezTo>
                  <a:lnTo>
                    <a:pt x="14657" y="965"/>
                  </a:lnTo>
                  <a:cubicBezTo>
                    <a:pt x="14240" y="1084"/>
                    <a:pt x="13693" y="1262"/>
                    <a:pt x="13276" y="1393"/>
                  </a:cubicBezTo>
                  <a:lnTo>
                    <a:pt x="12014" y="1858"/>
                  </a:lnTo>
                  <a:cubicBezTo>
                    <a:pt x="11573" y="2036"/>
                    <a:pt x="10978" y="2310"/>
                    <a:pt x="10538" y="2512"/>
                  </a:cubicBezTo>
                  <a:lnTo>
                    <a:pt x="9287" y="3155"/>
                  </a:lnTo>
                  <a:cubicBezTo>
                    <a:pt x="8811" y="3429"/>
                    <a:pt x="8192" y="3822"/>
                    <a:pt x="7740" y="4108"/>
                  </a:cubicBezTo>
                  <a:lnTo>
                    <a:pt x="6585" y="4941"/>
                  </a:lnTo>
                  <a:cubicBezTo>
                    <a:pt x="6120" y="5298"/>
                    <a:pt x="5537" y="5822"/>
                    <a:pt x="5084" y="6215"/>
                  </a:cubicBezTo>
                  <a:lnTo>
                    <a:pt x="4108" y="7215"/>
                  </a:lnTo>
                  <a:cubicBezTo>
                    <a:pt x="3691" y="7692"/>
                    <a:pt x="3179" y="8346"/>
                    <a:pt x="2798" y="8847"/>
                  </a:cubicBezTo>
                  <a:lnTo>
                    <a:pt x="2036" y="10013"/>
                  </a:lnTo>
                  <a:cubicBezTo>
                    <a:pt x="1727" y="10585"/>
                    <a:pt x="1346" y="11383"/>
                    <a:pt x="1072" y="11978"/>
                  </a:cubicBezTo>
                  <a:lnTo>
                    <a:pt x="608" y="13264"/>
                  </a:lnTo>
                  <a:cubicBezTo>
                    <a:pt x="334" y="14192"/>
                    <a:pt x="334" y="14228"/>
                    <a:pt x="72" y="16002"/>
                  </a:cubicBezTo>
                  <a:lnTo>
                    <a:pt x="1" y="17371"/>
                  </a:lnTo>
                  <a:cubicBezTo>
                    <a:pt x="24" y="18050"/>
                    <a:pt x="120" y="18955"/>
                    <a:pt x="203" y="19634"/>
                  </a:cubicBezTo>
                  <a:lnTo>
                    <a:pt x="489" y="20967"/>
                  </a:lnTo>
                  <a:cubicBezTo>
                    <a:pt x="679" y="21598"/>
                    <a:pt x="989" y="22432"/>
                    <a:pt x="1227" y="23039"/>
                  </a:cubicBezTo>
                  <a:lnTo>
                    <a:pt x="1834" y="24277"/>
                  </a:lnTo>
                  <a:cubicBezTo>
                    <a:pt x="2156" y="24825"/>
                    <a:pt x="2620" y="25527"/>
                    <a:pt x="2977" y="26051"/>
                  </a:cubicBezTo>
                  <a:lnTo>
                    <a:pt x="3846" y="27146"/>
                  </a:lnTo>
                  <a:cubicBezTo>
                    <a:pt x="4251" y="27587"/>
                    <a:pt x="4811" y="28147"/>
                    <a:pt x="5227" y="28563"/>
                  </a:cubicBezTo>
                  <a:lnTo>
                    <a:pt x="6311" y="29492"/>
                  </a:lnTo>
                  <a:cubicBezTo>
                    <a:pt x="6882" y="29921"/>
                    <a:pt x="7632" y="30444"/>
                    <a:pt x="8275" y="30873"/>
                  </a:cubicBezTo>
                  <a:cubicBezTo>
                    <a:pt x="8383" y="30945"/>
                    <a:pt x="8502" y="31028"/>
                    <a:pt x="8609" y="31087"/>
                  </a:cubicBezTo>
                  <a:cubicBezTo>
                    <a:pt x="9049" y="31349"/>
                    <a:pt x="9645" y="31659"/>
                    <a:pt x="10085" y="31909"/>
                  </a:cubicBezTo>
                  <a:lnTo>
                    <a:pt x="11347" y="32504"/>
                  </a:lnTo>
                  <a:cubicBezTo>
                    <a:pt x="11764" y="32671"/>
                    <a:pt x="12323" y="32885"/>
                    <a:pt x="12740" y="33052"/>
                  </a:cubicBezTo>
                  <a:lnTo>
                    <a:pt x="14014" y="33469"/>
                  </a:lnTo>
                  <a:cubicBezTo>
                    <a:pt x="14395" y="33588"/>
                    <a:pt x="14931" y="33731"/>
                    <a:pt x="15324" y="33838"/>
                  </a:cubicBezTo>
                  <a:lnTo>
                    <a:pt x="16574" y="34112"/>
                  </a:lnTo>
                  <a:cubicBezTo>
                    <a:pt x="16955" y="34183"/>
                    <a:pt x="17455" y="34254"/>
                    <a:pt x="17836" y="34326"/>
                  </a:cubicBezTo>
                  <a:lnTo>
                    <a:pt x="19074" y="34481"/>
                  </a:lnTo>
                  <a:cubicBezTo>
                    <a:pt x="19443" y="34516"/>
                    <a:pt x="19932" y="34540"/>
                    <a:pt x="20301" y="34576"/>
                  </a:cubicBezTo>
                  <a:lnTo>
                    <a:pt x="21527" y="34612"/>
                  </a:lnTo>
                  <a:cubicBezTo>
                    <a:pt x="21896" y="34612"/>
                    <a:pt x="22384" y="34600"/>
                    <a:pt x="22753" y="34600"/>
                  </a:cubicBezTo>
                  <a:lnTo>
                    <a:pt x="23980" y="34528"/>
                  </a:lnTo>
                  <a:cubicBezTo>
                    <a:pt x="24361" y="34493"/>
                    <a:pt x="24849" y="34433"/>
                    <a:pt x="25230" y="34397"/>
                  </a:cubicBezTo>
                  <a:lnTo>
                    <a:pt x="26468" y="34219"/>
                  </a:lnTo>
                  <a:cubicBezTo>
                    <a:pt x="26849" y="34147"/>
                    <a:pt x="27373" y="34040"/>
                    <a:pt x="27766" y="33957"/>
                  </a:cubicBezTo>
                  <a:lnTo>
                    <a:pt x="29016" y="33647"/>
                  </a:lnTo>
                  <a:cubicBezTo>
                    <a:pt x="29433" y="33528"/>
                    <a:pt x="29980" y="33350"/>
                    <a:pt x="30385" y="33219"/>
                  </a:cubicBezTo>
                  <a:lnTo>
                    <a:pt x="31647" y="32754"/>
                  </a:lnTo>
                  <a:cubicBezTo>
                    <a:pt x="32100" y="32576"/>
                    <a:pt x="32683" y="32302"/>
                    <a:pt x="33124" y="32111"/>
                  </a:cubicBezTo>
                  <a:lnTo>
                    <a:pt x="34386" y="31456"/>
                  </a:lnTo>
                  <a:cubicBezTo>
                    <a:pt x="34862" y="31183"/>
                    <a:pt x="35469" y="30790"/>
                    <a:pt x="35934" y="30504"/>
                  </a:cubicBezTo>
                  <a:lnTo>
                    <a:pt x="37088" y="29682"/>
                  </a:lnTo>
                  <a:cubicBezTo>
                    <a:pt x="37553" y="29313"/>
                    <a:pt x="38136" y="28789"/>
                    <a:pt x="38577" y="28408"/>
                  </a:cubicBezTo>
                  <a:lnTo>
                    <a:pt x="39565" y="27396"/>
                  </a:lnTo>
                  <a:cubicBezTo>
                    <a:pt x="39970" y="26920"/>
                    <a:pt x="40494" y="26265"/>
                    <a:pt x="40875" y="25765"/>
                  </a:cubicBezTo>
                  <a:lnTo>
                    <a:pt x="41625" y="24598"/>
                  </a:lnTo>
                  <a:cubicBezTo>
                    <a:pt x="41946" y="24027"/>
                    <a:pt x="42327" y="23229"/>
                    <a:pt x="42601" y="22634"/>
                  </a:cubicBezTo>
                  <a:lnTo>
                    <a:pt x="43054" y="21348"/>
                  </a:lnTo>
                  <a:cubicBezTo>
                    <a:pt x="43339" y="20431"/>
                    <a:pt x="43339" y="20396"/>
                    <a:pt x="43601" y="18610"/>
                  </a:cubicBezTo>
                  <a:lnTo>
                    <a:pt x="43661" y="17240"/>
                  </a:lnTo>
                  <a:cubicBezTo>
                    <a:pt x="43601" y="15597"/>
                    <a:pt x="43530" y="15264"/>
                    <a:pt x="43184" y="13645"/>
                  </a:cubicBezTo>
                  <a:lnTo>
                    <a:pt x="42911" y="12788"/>
                  </a:lnTo>
                  <a:lnTo>
                    <a:pt x="42673" y="12145"/>
                  </a:lnTo>
                  <a:lnTo>
                    <a:pt x="42673" y="12145"/>
                  </a:lnTo>
                  <a:cubicBezTo>
                    <a:pt x="43268" y="13753"/>
                    <a:pt x="44065" y="16467"/>
                    <a:pt x="43196" y="19907"/>
                  </a:cubicBezTo>
                  <a:cubicBezTo>
                    <a:pt x="41481" y="26699"/>
                    <a:pt x="34101" y="30703"/>
                    <a:pt x="26217" y="30703"/>
                  </a:cubicBezTo>
                  <a:cubicBezTo>
                    <a:pt x="19548" y="30703"/>
                    <a:pt x="12518" y="27838"/>
                    <a:pt x="8252" y="21372"/>
                  </a:cubicBezTo>
                  <a:cubicBezTo>
                    <a:pt x="8049" y="21003"/>
                    <a:pt x="7787" y="20527"/>
                    <a:pt x="7585" y="20169"/>
                  </a:cubicBezTo>
                  <a:cubicBezTo>
                    <a:pt x="6954" y="18991"/>
                    <a:pt x="6644" y="17598"/>
                    <a:pt x="6597" y="17336"/>
                  </a:cubicBezTo>
                  <a:cubicBezTo>
                    <a:pt x="4718" y="8173"/>
                    <a:pt x="13107" y="286"/>
                    <a:pt x="23564" y="286"/>
                  </a:cubicBezTo>
                  <a:cubicBezTo>
                    <a:pt x="27294" y="286"/>
                    <a:pt x="31287" y="1289"/>
                    <a:pt x="35172" y="3596"/>
                  </a:cubicBezTo>
                  <a:lnTo>
                    <a:pt x="35053" y="3524"/>
                  </a:lnTo>
                  <a:cubicBezTo>
                    <a:pt x="34624" y="3263"/>
                    <a:pt x="34029" y="2953"/>
                    <a:pt x="33576" y="2703"/>
                  </a:cubicBezTo>
                  <a:lnTo>
                    <a:pt x="32314" y="2120"/>
                  </a:lnTo>
                  <a:cubicBezTo>
                    <a:pt x="31909" y="1941"/>
                    <a:pt x="31350" y="1727"/>
                    <a:pt x="30921" y="1560"/>
                  </a:cubicBezTo>
                  <a:lnTo>
                    <a:pt x="29659" y="1143"/>
                  </a:lnTo>
                  <a:cubicBezTo>
                    <a:pt x="29266" y="1024"/>
                    <a:pt x="28742" y="893"/>
                    <a:pt x="28349" y="786"/>
                  </a:cubicBezTo>
                  <a:lnTo>
                    <a:pt x="27099" y="500"/>
                  </a:lnTo>
                  <a:cubicBezTo>
                    <a:pt x="26718" y="429"/>
                    <a:pt x="26218" y="357"/>
                    <a:pt x="25837" y="286"/>
                  </a:cubicBezTo>
                  <a:lnTo>
                    <a:pt x="24599" y="143"/>
                  </a:lnTo>
                  <a:cubicBezTo>
                    <a:pt x="24230" y="107"/>
                    <a:pt x="23742" y="72"/>
                    <a:pt x="23372" y="48"/>
                  </a:cubicBezTo>
                  <a:lnTo>
                    <a:pt x="221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320;p36"/>
            <p:cNvSpPr/>
            <p:nvPr/>
          </p:nvSpPr>
          <p:spPr>
            <a:xfrm>
              <a:off x="1413550" y="1530675"/>
              <a:ext cx="1104050" cy="867100"/>
            </a:xfrm>
            <a:custGeom>
              <a:avLst/>
              <a:gdLst/>
              <a:ahLst/>
              <a:cxnLst/>
              <a:rect l="l" t="t" r="r" b="b"/>
              <a:pathLst>
                <a:path w="44162" h="34684" extrusionOk="0">
                  <a:moveTo>
                    <a:pt x="22170" y="72"/>
                  </a:moveTo>
                  <a:lnTo>
                    <a:pt x="23397" y="120"/>
                  </a:lnTo>
                  <a:cubicBezTo>
                    <a:pt x="23516" y="120"/>
                    <a:pt x="23647" y="131"/>
                    <a:pt x="23789" y="143"/>
                  </a:cubicBezTo>
                  <a:cubicBezTo>
                    <a:pt x="24075" y="167"/>
                    <a:pt x="24385" y="191"/>
                    <a:pt x="24635" y="215"/>
                  </a:cubicBezTo>
                  <a:lnTo>
                    <a:pt x="25861" y="358"/>
                  </a:lnTo>
                  <a:cubicBezTo>
                    <a:pt x="25980" y="382"/>
                    <a:pt x="26111" y="405"/>
                    <a:pt x="26254" y="429"/>
                  </a:cubicBezTo>
                  <a:cubicBezTo>
                    <a:pt x="26552" y="477"/>
                    <a:pt x="26861" y="524"/>
                    <a:pt x="27123" y="572"/>
                  </a:cubicBezTo>
                  <a:lnTo>
                    <a:pt x="27349" y="632"/>
                  </a:lnTo>
                  <a:cubicBezTo>
                    <a:pt x="26079" y="400"/>
                    <a:pt x="24808" y="287"/>
                    <a:pt x="23537" y="287"/>
                  </a:cubicBezTo>
                  <a:cubicBezTo>
                    <a:pt x="23308" y="287"/>
                    <a:pt x="23078" y="291"/>
                    <a:pt x="22849" y="298"/>
                  </a:cubicBezTo>
                  <a:cubicBezTo>
                    <a:pt x="20920" y="370"/>
                    <a:pt x="19027" y="715"/>
                    <a:pt x="17229" y="1310"/>
                  </a:cubicBezTo>
                  <a:cubicBezTo>
                    <a:pt x="15491" y="1894"/>
                    <a:pt x="13883" y="2703"/>
                    <a:pt x="12443" y="3727"/>
                  </a:cubicBezTo>
                  <a:cubicBezTo>
                    <a:pt x="10204" y="5323"/>
                    <a:pt x="8466" y="7382"/>
                    <a:pt x="7430" y="9692"/>
                  </a:cubicBezTo>
                  <a:cubicBezTo>
                    <a:pt x="6906" y="10871"/>
                    <a:pt x="6561" y="12121"/>
                    <a:pt x="6418" y="13383"/>
                  </a:cubicBezTo>
                  <a:cubicBezTo>
                    <a:pt x="6263" y="14705"/>
                    <a:pt x="6323" y="16050"/>
                    <a:pt x="6597" y="17384"/>
                  </a:cubicBezTo>
                  <a:cubicBezTo>
                    <a:pt x="6656" y="17646"/>
                    <a:pt x="6954" y="19039"/>
                    <a:pt x="7597" y="20217"/>
                  </a:cubicBezTo>
                  <a:lnTo>
                    <a:pt x="8252" y="21420"/>
                  </a:lnTo>
                  <a:cubicBezTo>
                    <a:pt x="9490" y="23289"/>
                    <a:pt x="11002" y="24932"/>
                    <a:pt x="12740" y="26278"/>
                  </a:cubicBezTo>
                  <a:cubicBezTo>
                    <a:pt x="14372" y="27552"/>
                    <a:pt x="16217" y="28575"/>
                    <a:pt x="18205" y="29326"/>
                  </a:cubicBezTo>
                  <a:cubicBezTo>
                    <a:pt x="20099" y="30040"/>
                    <a:pt x="22099" y="30492"/>
                    <a:pt x="24159" y="30683"/>
                  </a:cubicBezTo>
                  <a:cubicBezTo>
                    <a:pt x="24863" y="30746"/>
                    <a:pt x="25567" y="30778"/>
                    <a:pt x="26270" y="30778"/>
                  </a:cubicBezTo>
                  <a:cubicBezTo>
                    <a:pt x="27551" y="30778"/>
                    <a:pt x="28827" y="30672"/>
                    <a:pt x="30088" y="30457"/>
                  </a:cubicBezTo>
                  <a:cubicBezTo>
                    <a:pt x="33303" y="29909"/>
                    <a:pt x="36220" y="28695"/>
                    <a:pt x="38518" y="26932"/>
                  </a:cubicBezTo>
                  <a:cubicBezTo>
                    <a:pt x="40946" y="25075"/>
                    <a:pt x="42589" y="22658"/>
                    <a:pt x="43268" y="19943"/>
                  </a:cubicBezTo>
                  <a:cubicBezTo>
                    <a:pt x="43518" y="18979"/>
                    <a:pt x="43637" y="18015"/>
                    <a:pt x="43649" y="17038"/>
                  </a:cubicBezTo>
                  <a:cubicBezTo>
                    <a:pt x="43661" y="17110"/>
                    <a:pt x="43661" y="17193"/>
                    <a:pt x="43661" y="17276"/>
                  </a:cubicBezTo>
                  <a:lnTo>
                    <a:pt x="43601" y="18646"/>
                  </a:lnTo>
                  <a:cubicBezTo>
                    <a:pt x="43340" y="20420"/>
                    <a:pt x="43340" y="20455"/>
                    <a:pt x="43066" y="21372"/>
                  </a:cubicBezTo>
                  <a:lnTo>
                    <a:pt x="42601" y="22658"/>
                  </a:lnTo>
                  <a:cubicBezTo>
                    <a:pt x="42339" y="23230"/>
                    <a:pt x="41958" y="24027"/>
                    <a:pt x="41637" y="24623"/>
                  </a:cubicBezTo>
                  <a:lnTo>
                    <a:pt x="40887" y="25777"/>
                  </a:lnTo>
                  <a:cubicBezTo>
                    <a:pt x="40482" y="26289"/>
                    <a:pt x="39982" y="26944"/>
                    <a:pt x="39577" y="27409"/>
                  </a:cubicBezTo>
                  <a:lnTo>
                    <a:pt x="38589" y="28409"/>
                  </a:lnTo>
                  <a:lnTo>
                    <a:pt x="38506" y="28492"/>
                  </a:lnTo>
                  <a:cubicBezTo>
                    <a:pt x="38065" y="28873"/>
                    <a:pt x="37529" y="29349"/>
                    <a:pt x="37101" y="29683"/>
                  </a:cubicBezTo>
                  <a:lnTo>
                    <a:pt x="35946" y="30516"/>
                  </a:lnTo>
                  <a:cubicBezTo>
                    <a:pt x="35862" y="30564"/>
                    <a:pt x="35779" y="30623"/>
                    <a:pt x="35684" y="30683"/>
                  </a:cubicBezTo>
                  <a:cubicBezTo>
                    <a:pt x="35267" y="30945"/>
                    <a:pt x="34791" y="31242"/>
                    <a:pt x="34410" y="31457"/>
                  </a:cubicBezTo>
                  <a:lnTo>
                    <a:pt x="33148" y="32112"/>
                  </a:lnTo>
                  <a:cubicBezTo>
                    <a:pt x="33041" y="32159"/>
                    <a:pt x="32922" y="32207"/>
                    <a:pt x="32791" y="32266"/>
                  </a:cubicBezTo>
                  <a:cubicBezTo>
                    <a:pt x="32422" y="32433"/>
                    <a:pt x="32005" y="32624"/>
                    <a:pt x="31671" y="32755"/>
                  </a:cubicBezTo>
                  <a:lnTo>
                    <a:pt x="30409" y="33219"/>
                  </a:lnTo>
                  <a:cubicBezTo>
                    <a:pt x="30290" y="33266"/>
                    <a:pt x="30159" y="33302"/>
                    <a:pt x="30028" y="33350"/>
                  </a:cubicBezTo>
                  <a:cubicBezTo>
                    <a:pt x="29707" y="33445"/>
                    <a:pt x="29338" y="33564"/>
                    <a:pt x="29040" y="33647"/>
                  </a:cubicBezTo>
                  <a:lnTo>
                    <a:pt x="27790" y="33957"/>
                  </a:lnTo>
                  <a:cubicBezTo>
                    <a:pt x="27671" y="33981"/>
                    <a:pt x="27540" y="34005"/>
                    <a:pt x="27397" y="34040"/>
                  </a:cubicBezTo>
                  <a:cubicBezTo>
                    <a:pt x="27088" y="34100"/>
                    <a:pt x="26766" y="34171"/>
                    <a:pt x="26492" y="34219"/>
                  </a:cubicBezTo>
                  <a:lnTo>
                    <a:pt x="25266" y="34398"/>
                  </a:lnTo>
                  <a:cubicBezTo>
                    <a:pt x="25147" y="34409"/>
                    <a:pt x="25004" y="34421"/>
                    <a:pt x="24873" y="34445"/>
                  </a:cubicBezTo>
                  <a:cubicBezTo>
                    <a:pt x="24575" y="34469"/>
                    <a:pt x="24266" y="34505"/>
                    <a:pt x="24016" y="34529"/>
                  </a:cubicBezTo>
                  <a:lnTo>
                    <a:pt x="22789" y="34600"/>
                  </a:lnTo>
                  <a:lnTo>
                    <a:pt x="22408" y="34600"/>
                  </a:lnTo>
                  <a:cubicBezTo>
                    <a:pt x="22111" y="34612"/>
                    <a:pt x="21813" y="34612"/>
                    <a:pt x="21563" y="34612"/>
                  </a:cubicBezTo>
                  <a:lnTo>
                    <a:pt x="20337" y="34576"/>
                  </a:lnTo>
                  <a:cubicBezTo>
                    <a:pt x="20218" y="34564"/>
                    <a:pt x="20087" y="34552"/>
                    <a:pt x="19956" y="34540"/>
                  </a:cubicBezTo>
                  <a:cubicBezTo>
                    <a:pt x="19658" y="34529"/>
                    <a:pt x="19360" y="34505"/>
                    <a:pt x="19110" y="34481"/>
                  </a:cubicBezTo>
                  <a:lnTo>
                    <a:pt x="17872" y="34326"/>
                  </a:lnTo>
                  <a:cubicBezTo>
                    <a:pt x="17753" y="34302"/>
                    <a:pt x="17622" y="34279"/>
                    <a:pt x="17491" y="34267"/>
                  </a:cubicBezTo>
                  <a:cubicBezTo>
                    <a:pt x="17182" y="34207"/>
                    <a:pt x="16872" y="34159"/>
                    <a:pt x="16622" y="34112"/>
                  </a:cubicBezTo>
                  <a:lnTo>
                    <a:pt x="15372" y="33838"/>
                  </a:lnTo>
                  <a:cubicBezTo>
                    <a:pt x="15241" y="33802"/>
                    <a:pt x="15110" y="33767"/>
                    <a:pt x="14979" y="33731"/>
                  </a:cubicBezTo>
                  <a:cubicBezTo>
                    <a:pt x="14657" y="33647"/>
                    <a:pt x="14324" y="33552"/>
                    <a:pt x="14050" y="33481"/>
                  </a:cubicBezTo>
                  <a:lnTo>
                    <a:pt x="12788" y="33052"/>
                  </a:lnTo>
                  <a:cubicBezTo>
                    <a:pt x="12669" y="33005"/>
                    <a:pt x="12550" y="32957"/>
                    <a:pt x="12419" y="32909"/>
                  </a:cubicBezTo>
                  <a:cubicBezTo>
                    <a:pt x="12074" y="32778"/>
                    <a:pt x="11693" y="32635"/>
                    <a:pt x="11407" y="32505"/>
                  </a:cubicBezTo>
                  <a:lnTo>
                    <a:pt x="10133" y="31909"/>
                  </a:lnTo>
                  <a:cubicBezTo>
                    <a:pt x="10038" y="31850"/>
                    <a:pt x="9919" y="31790"/>
                    <a:pt x="9812" y="31731"/>
                  </a:cubicBezTo>
                  <a:cubicBezTo>
                    <a:pt x="9431" y="31528"/>
                    <a:pt x="9002" y="31290"/>
                    <a:pt x="8669" y="31100"/>
                  </a:cubicBezTo>
                  <a:cubicBezTo>
                    <a:pt x="8561" y="31028"/>
                    <a:pt x="8442" y="30957"/>
                    <a:pt x="8335" y="30885"/>
                  </a:cubicBezTo>
                  <a:cubicBezTo>
                    <a:pt x="7668" y="30445"/>
                    <a:pt x="6918" y="29909"/>
                    <a:pt x="6371" y="29504"/>
                  </a:cubicBezTo>
                  <a:lnTo>
                    <a:pt x="5287" y="28575"/>
                  </a:lnTo>
                  <a:lnTo>
                    <a:pt x="5228" y="28516"/>
                  </a:lnTo>
                  <a:cubicBezTo>
                    <a:pt x="4811" y="28099"/>
                    <a:pt x="4287" y="27575"/>
                    <a:pt x="3918" y="27159"/>
                  </a:cubicBezTo>
                  <a:lnTo>
                    <a:pt x="3037" y="26075"/>
                  </a:lnTo>
                  <a:cubicBezTo>
                    <a:pt x="2704" y="25575"/>
                    <a:pt x="2227" y="24849"/>
                    <a:pt x="1906" y="24301"/>
                  </a:cubicBezTo>
                  <a:lnTo>
                    <a:pt x="1287" y="23063"/>
                  </a:lnTo>
                  <a:cubicBezTo>
                    <a:pt x="1108" y="22587"/>
                    <a:pt x="763" y="21682"/>
                    <a:pt x="560" y="20991"/>
                  </a:cubicBezTo>
                  <a:lnTo>
                    <a:pt x="263" y="19658"/>
                  </a:lnTo>
                  <a:cubicBezTo>
                    <a:pt x="215" y="19253"/>
                    <a:pt x="108" y="18217"/>
                    <a:pt x="72" y="17407"/>
                  </a:cubicBezTo>
                  <a:lnTo>
                    <a:pt x="144" y="16038"/>
                  </a:lnTo>
                  <a:cubicBezTo>
                    <a:pt x="394" y="14264"/>
                    <a:pt x="406" y="14228"/>
                    <a:pt x="679" y="13312"/>
                  </a:cubicBezTo>
                  <a:lnTo>
                    <a:pt x="1132" y="12026"/>
                  </a:lnTo>
                  <a:cubicBezTo>
                    <a:pt x="1394" y="11466"/>
                    <a:pt x="1787" y="10657"/>
                    <a:pt x="2108" y="10073"/>
                  </a:cubicBezTo>
                  <a:lnTo>
                    <a:pt x="2858" y="8906"/>
                  </a:lnTo>
                  <a:cubicBezTo>
                    <a:pt x="3251" y="8394"/>
                    <a:pt x="3763" y="7740"/>
                    <a:pt x="4168" y="7275"/>
                  </a:cubicBezTo>
                  <a:lnTo>
                    <a:pt x="5144" y="6275"/>
                  </a:lnTo>
                  <a:lnTo>
                    <a:pt x="5240" y="6192"/>
                  </a:lnTo>
                  <a:cubicBezTo>
                    <a:pt x="5668" y="5823"/>
                    <a:pt x="6204" y="5346"/>
                    <a:pt x="6633" y="5001"/>
                  </a:cubicBezTo>
                  <a:lnTo>
                    <a:pt x="7787" y="4168"/>
                  </a:lnTo>
                  <a:cubicBezTo>
                    <a:pt x="7871" y="4120"/>
                    <a:pt x="7966" y="4061"/>
                    <a:pt x="8061" y="4001"/>
                  </a:cubicBezTo>
                  <a:cubicBezTo>
                    <a:pt x="8478" y="3739"/>
                    <a:pt x="8954" y="3441"/>
                    <a:pt x="9335" y="3227"/>
                  </a:cubicBezTo>
                  <a:lnTo>
                    <a:pt x="10585" y="2572"/>
                  </a:lnTo>
                  <a:cubicBezTo>
                    <a:pt x="10705" y="2525"/>
                    <a:pt x="10824" y="2477"/>
                    <a:pt x="10955" y="2417"/>
                  </a:cubicBezTo>
                  <a:cubicBezTo>
                    <a:pt x="11312" y="2251"/>
                    <a:pt x="11728" y="2060"/>
                    <a:pt x="12062" y="1929"/>
                  </a:cubicBezTo>
                  <a:lnTo>
                    <a:pt x="13324" y="1465"/>
                  </a:lnTo>
                  <a:cubicBezTo>
                    <a:pt x="13443" y="1429"/>
                    <a:pt x="13574" y="1382"/>
                    <a:pt x="13717" y="1346"/>
                  </a:cubicBezTo>
                  <a:cubicBezTo>
                    <a:pt x="14038" y="1239"/>
                    <a:pt x="14407" y="1120"/>
                    <a:pt x="14705" y="1036"/>
                  </a:cubicBezTo>
                  <a:lnTo>
                    <a:pt x="15955" y="727"/>
                  </a:lnTo>
                  <a:cubicBezTo>
                    <a:pt x="16074" y="703"/>
                    <a:pt x="16205" y="679"/>
                    <a:pt x="16336" y="643"/>
                  </a:cubicBezTo>
                  <a:cubicBezTo>
                    <a:pt x="16646" y="584"/>
                    <a:pt x="16979" y="512"/>
                    <a:pt x="17241" y="477"/>
                  </a:cubicBezTo>
                  <a:lnTo>
                    <a:pt x="18479" y="286"/>
                  </a:lnTo>
                  <a:cubicBezTo>
                    <a:pt x="18598" y="274"/>
                    <a:pt x="18729" y="262"/>
                    <a:pt x="18860" y="251"/>
                  </a:cubicBezTo>
                  <a:cubicBezTo>
                    <a:pt x="19158" y="215"/>
                    <a:pt x="19468" y="179"/>
                    <a:pt x="19729" y="155"/>
                  </a:cubicBezTo>
                  <a:lnTo>
                    <a:pt x="20956" y="96"/>
                  </a:lnTo>
                  <a:cubicBezTo>
                    <a:pt x="21075" y="84"/>
                    <a:pt x="21206" y="84"/>
                    <a:pt x="21337" y="84"/>
                  </a:cubicBezTo>
                  <a:cubicBezTo>
                    <a:pt x="21575" y="84"/>
                    <a:pt x="21825" y="72"/>
                    <a:pt x="22039" y="72"/>
                  </a:cubicBezTo>
                  <a:close/>
                  <a:moveTo>
                    <a:pt x="22182" y="1"/>
                  </a:moveTo>
                  <a:cubicBezTo>
                    <a:pt x="21932" y="1"/>
                    <a:pt x="21623" y="12"/>
                    <a:pt x="21337" y="12"/>
                  </a:cubicBezTo>
                  <a:cubicBezTo>
                    <a:pt x="21194" y="12"/>
                    <a:pt x="21063" y="12"/>
                    <a:pt x="20944" y="24"/>
                  </a:cubicBezTo>
                  <a:lnTo>
                    <a:pt x="19718" y="84"/>
                  </a:lnTo>
                  <a:cubicBezTo>
                    <a:pt x="19468" y="108"/>
                    <a:pt x="19158" y="143"/>
                    <a:pt x="18860" y="179"/>
                  </a:cubicBezTo>
                  <a:cubicBezTo>
                    <a:pt x="18717" y="191"/>
                    <a:pt x="18586" y="203"/>
                    <a:pt x="18467" y="215"/>
                  </a:cubicBezTo>
                  <a:lnTo>
                    <a:pt x="17229" y="405"/>
                  </a:lnTo>
                  <a:cubicBezTo>
                    <a:pt x="16967" y="453"/>
                    <a:pt x="16634" y="512"/>
                    <a:pt x="16324" y="584"/>
                  </a:cubicBezTo>
                  <a:cubicBezTo>
                    <a:pt x="16181" y="608"/>
                    <a:pt x="16050" y="632"/>
                    <a:pt x="15931" y="655"/>
                  </a:cubicBezTo>
                  <a:lnTo>
                    <a:pt x="14681" y="977"/>
                  </a:lnTo>
                  <a:cubicBezTo>
                    <a:pt x="14384" y="1060"/>
                    <a:pt x="14014" y="1167"/>
                    <a:pt x="13693" y="1274"/>
                  </a:cubicBezTo>
                  <a:cubicBezTo>
                    <a:pt x="13550" y="1322"/>
                    <a:pt x="13431" y="1358"/>
                    <a:pt x="13300" y="1394"/>
                  </a:cubicBezTo>
                  <a:lnTo>
                    <a:pt x="12038" y="1858"/>
                  </a:lnTo>
                  <a:cubicBezTo>
                    <a:pt x="11705" y="2001"/>
                    <a:pt x="11288" y="2191"/>
                    <a:pt x="10919" y="2346"/>
                  </a:cubicBezTo>
                  <a:cubicBezTo>
                    <a:pt x="10800" y="2406"/>
                    <a:pt x="10669" y="2465"/>
                    <a:pt x="10562" y="2513"/>
                  </a:cubicBezTo>
                  <a:lnTo>
                    <a:pt x="9300" y="3168"/>
                  </a:lnTo>
                  <a:cubicBezTo>
                    <a:pt x="8919" y="3382"/>
                    <a:pt x="8442" y="3680"/>
                    <a:pt x="8014" y="3941"/>
                  </a:cubicBezTo>
                  <a:cubicBezTo>
                    <a:pt x="7930" y="4001"/>
                    <a:pt x="7835" y="4061"/>
                    <a:pt x="7752" y="4108"/>
                  </a:cubicBezTo>
                  <a:lnTo>
                    <a:pt x="6597" y="4942"/>
                  </a:lnTo>
                  <a:cubicBezTo>
                    <a:pt x="6168" y="5287"/>
                    <a:pt x="5621" y="5763"/>
                    <a:pt x="5192" y="6144"/>
                  </a:cubicBezTo>
                  <a:lnTo>
                    <a:pt x="5097" y="6227"/>
                  </a:lnTo>
                  <a:lnTo>
                    <a:pt x="4120" y="7228"/>
                  </a:lnTo>
                  <a:cubicBezTo>
                    <a:pt x="3704" y="7692"/>
                    <a:pt x="3204" y="8347"/>
                    <a:pt x="2799" y="8871"/>
                  </a:cubicBezTo>
                  <a:lnTo>
                    <a:pt x="2049" y="10026"/>
                  </a:lnTo>
                  <a:cubicBezTo>
                    <a:pt x="1715" y="10621"/>
                    <a:pt x="1334" y="11430"/>
                    <a:pt x="1072" y="12002"/>
                  </a:cubicBezTo>
                  <a:lnTo>
                    <a:pt x="608" y="13300"/>
                  </a:lnTo>
                  <a:cubicBezTo>
                    <a:pt x="334" y="14217"/>
                    <a:pt x="334" y="14252"/>
                    <a:pt x="72" y="16038"/>
                  </a:cubicBezTo>
                  <a:lnTo>
                    <a:pt x="1" y="17407"/>
                  </a:lnTo>
                  <a:cubicBezTo>
                    <a:pt x="37" y="18217"/>
                    <a:pt x="144" y="19265"/>
                    <a:pt x="203" y="19670"/>
                  </a:cubicBezTo>
                  <a:lnTo>
                    <a:pt x="489" y="21015"/>
                  </a:lnTo>
                  <a:cubicBezTo>
                    <a:pt x="703" y="21706"/>
                    <a:pt x="1037" y="22610"/>
                    <a:pt x="1227" y="23099"/>
                  </a:cubicBezTo>
                  <a:lnTo>
                    <a:pt x="1834" y="24337"/>
                  </a:lnTo>
                  <a:cubicBezTo>
                    <a:pt x="2168" y="24896"/>
                    <a:pt x="2644" y="25611"/>
                    <a:pt x="2977" y="26111"/>
                  </a:cubicBezTo>
                  <a:lnTo>
                    <a:pt x="3858" y="27206"/>
                  </a:lnTo>
                  <a:cubicBezTo>
                    <a:pt x="4239" y="27623"/>
                    <a:pt x="4763" y="28147"/>
                    <a:pt x="5180" y="28564"/>
                  </a:cubicBezTo>
                  <a:lnTo>
                    <a:pt x="5240" y="28623"/>
                  </a:lnTo>
                  <a:lnTo>
                    <a:pt x="6323" y="29564"/>
                  </a:lnTo>
                  <a:cubicBezTo>
                    <a:pt x="6871" y="29968"/>
                    <a:pt x="7633" y="30492"/>
                    <a:pt x="8299" y="30945"/>
                  </a:cubicBezTo>
                  <a:cubicBezTo>
                    <a:pt x="8407" y="31016"/>
                    <a:pt x="8514" y="31088"/>
                    <a:pt x="8633" y="31159"/>
                  </a:cubicBezTo>
                  <a:cubicBezTo>
                    <a:pt x="8966" y="31362"/>
                    <a:pt x="9395" y="31588"/>
                    <a:pt x="9776" y="31790"/>
                  </a:cubicBezTo>
                  <a:cubicBezTo>
                    <a:pt x="9883" y="31862"/>
                    <a:pt x="10002" y="31921"/>
                    <a:pt x="10109" y="31969"/>
                  </a:cubicBezTo>
                  <a:lnTo>
                    <a:pt x="11371" y="32564"/>
                  </a:lnTo>
                  <a:cubicBezTo>
                    <a:pt x="11669" y="32695"/>
                    <a:pt x="12050" y="32838"/>
                    <a:pt x="12383" y="32969"/>
                  </a:cubicBezTo>
                  <a:cubicBezTo>
                    <a:pt x="12514" y="33028"/>
                    <a:pt x="12645" y="33076"/>
                    <a:pt x="12764" y="33124"/>
                  </a:cubicBezTo>
                  <a:lnTo>
                    <a:pt x="14038" y="33540"/>
                  </a:lnTo>
                  <a:cubicBezTo>
                    <a:pt x="14312" y="33624"/>
                    <a:pt x="14634" y="33719"/>
                    <a:pt x="14955" y="33802"/>
                  </a:cubicBezTo>
                  <a:cubicBezTo>
                    <a:pt x="15098" y="33838"/>
                    <a:pt x="15229" y="33874"/>
                    <a:pt x="15348" y="33898"/>
                  </a:cubicBezTo>
                  <a:lnTo>
                    <a:pt x="16598" y="34183"/>
                  </a:lnTo>
                  <a:cubicBezTo>
                    <a:pt x="16860" y="34231"/>
                    <a:pt x="17170" y="34279"/>
                    <a:pt x="17479" y="34326"/>
                  </a:cubicBezTo>
                  <a:cubicBezTo>
                    <a:pt x="17610" y="34350"/>
                    <a:pt x="17741" y="34374"/>
                    <a:pt x="17860" y="34398"/>
                  </a:cubicBezTo>
                  <a:lnTo>
                    <a:pt x="19098" y="34552"/>
                  </a:lnTo>
                  <a:cubicBezTo>
                    <a:pt x="19348" y="34576"/>
                    <a:pt x="19658" y="34588"/>
                    <a:pt x="19944" y="34612"/>
                  </a:cubicBezTo>
                  <a:cubicBezTo>
                    <a:pt x="20087" y="34624"/>
                    <a:pt x="20218" y="34636"/>
                    <a:pt x="20337" y="34648"/>
                  </a:cubicBezTo>
                  <a:lnTo>
                    <a:pt x="21563" y="34683"/>
                  </a:lnTo>
                  <a:lnTo>
                    <a:pt x="21694" y="34683"/>
                  </a:lnTo>
                  <a:cubicBezTo>
                    <a:pt x="21908" y="34683"/>
                    <a:pt x="22158" y="34683"/>
                    <a:pt x="22408" y="34671"/>
                  </a:cubicBezTo>
                  <a:lnTo>
                    <a:pt x="22789" y="34671"/>
                  </a:lnTo>
                  <a:lnTo>
                    <a:pt x="24016" y="34600"/>
                  </a:lnTo>
                  <a:cubicBezTo>
                    <a:pt x="24278" y="34576"/>
                    <a:pt x="24587" y="34540"/>
                    <a:pt x="24885" y="34505"/>
                  </a:cubicBezTo>
                  <a:cubicBezTo>
                    <a:pt x="25016" y="34493"/>
                    <a:pt x="25147" y="34481"/>
                    <a:pt x="25266" y="34469"/>
                  </a:cubicBezTo>
                  <a:lnTo>
                    <a:pt x="26504" y="34290"/>
                  </a:lnTo>
                  <a:cubicBezTo>
                    <a:pt x="26778" y="34243"/>
                    <a:pt x="27099" y="34171"/>
                    <a:pt x="27421" y="34112"/>
                  </a:cubicBezTo>
                  <a:cubicBezTo>
                    <a:pt x="27552" y="34076"/>
                    <a:pt x="27683" y="34052"/>
                    <a:pt x="27802" y="34028"/>
                  </a:cubicBezTo>
                  <a:lnTo>
                    <a:pt x="29052" y="33719"/>
                  </a:lnTo>
                  <a:cubicBezTo>
                    <a:pt x="29350" y="33636"/>
                    <a:pt x="29719" y="33517"/>
                    <a:pt x="30052" y="33409"/>
                  </a:cubicBezTo>
                  <a:cubicBezTo>
                    <a:pt x="30183" y="33374"/>
                    <a:pt x="30314" y="33326"/>
                    <a:pt x="30433" y="33290"/>
                  </a:cubicBezTo>
                  <a:lnTo>
                    <a:pt x="31695" y="32826"/>
                  </a:lnTo>
                  <a:cubicBezTo>
                    <a:pt x="32041" y="32683"/>
                    <a:pt x="32457" y="32493"/>
                    <a:pt x="32826" y="32338"/>
                  </a:cubicBezTo>
                  <a:cubicBezTo>
                    <a:pt x="32945" y="32278"/>
                    <a:pt x="33064" y="32219"/>
                    <a:pt x="33184" y="32171"/>
                  </a:cubicBezTo>
                  <a:lnTo>
                    <a:pt x="34434" y="31516"/>
                  </a:lnTo>
                  <a:cubicBezTo>
                    <a:pt x="34827" y="31302"/>
                    <a:pt x="35303" y="31004"/>
                    <a:pt x="35720" y="30742"/>
                  </a:cubicBezTo>
                  <a:cubicBezTo>
                    <a:pt x="35815" y="30683"/>
                    <a:pt x="35898" y="30623"/>
                    <a:pt x="35993" y="30576"/>
                  </a:cubicBezTo>
                  <a:lnTo>
                    <a:pt x="37148" y="29742"/>
                  </a:lnTo>
                  <a:cubicBezTo>
                    <a:pt x="37577" y="29397"/>
                    <a:pt x="38113" y="28921"/>
                    <a:pt x="38541" y="28540"/>
                  </a:cubicBezTo>
                  <a:lnTo>
                    <a:pt x="38637" y="28468"/>
                  </a:lnTo>
                  <a:lnTo>
                    <a:pt x="39625" y="27456"/>
                  </a:lnTo>
                  <a:cubicBezTo>
                    <a:pt x="40030" y="26992"/>
                    <a:pt x="40542" y="26337"/>
                    <a:pt x="40934" y="25825"/>
                  </a:cubicBezTo>
                  <a:lnTo>
                    <a:pt x="41696" y="24658"/>
                  </a:lnTo>
                  <a:cubicBezTo>
                    <a:pt x="42018" y="24063"/>
                    <a:pt x="42399" y="23253"/>
                    <a:pt x="42673" y="22682"/>
                  </a:cubicBezTo>
                  <a:lnTo>
                    <a:pt x="43125" y="21396"/>
                  </a:lnTo>
                  <a:cubicBezTo>
                    <a:pt x="43399" y="20467"/>
                    <a:pt x="43411" y="20432"/>
                    <a:pt x="43673" y="18646"/>
                  </a:cubicBezTo>
                  <a:lnTo>
                    <a:pt x="43732" y="17276"/>
                  </a:lnTo>
                  <a:cubicBezTo>
                    <a:pt x="43673" y="15621"/>
                    <a:pt x="43601" y="15288"/>
                    <a:pt x="43244" y="13669"/>
                  </a:cubicBezTo>
                  <a:lnTo>
                    <a:pt x="42982" y="12800"/>
                  </a:lnTo>
                  <a:cubicBezTo>
                    <a:pt x="42982" y="12800"/>
                    <a:pt x="42741" y="12192"/>
                    <a:pt x="42676" y="12192"/>
                  </a:cubicBezTo>
                  <a:cubicBezTo>
                    <a:pt x="42675" y="12192"/>
                    <a:pt x="42674" y="12192"/>
                    <a:pt x="42673" y="12192"/>
                  </a:cubicBezTo>
                  <a:cubicBezTo>
                    <a:pt x="43042" y="13169"/>
                    <a:pt x="44161" y="16145"/>
                    <a:pt x="43209" y="19932"/>
                  </a:cubicBezTo>
                  <a:cubicBezTo>
                    <a:pt x="41863" y="25230"/>
                    <a:pt x="36827" y="29242"/>
                    <a:pt x="30076" y="30385"/>
                  </a:cubicBezTo>
                  <a:cubicBezTo>
                    <a:pt x="28919" y="30580"/>
                    <a:pt x="27666" y="30688"/>
                    <a:pt x="26358" y="30688"/>
                  </a:cubicBezTo>
                  <a:cubicBezTo>
                    <a:pt x="20238" y="30688"/>
                    <a:pt x="12895" y="28319"/>
                    <a:pt x="8323" y="21384"/>
                  </a:cubicBezTo>
                  <a:lnTo>
                    <a:pt x="7657" y="20182"/>
                  </a:lnTo>
                  <a:cubicBezTo>
                    <a:pt x="7025" y="19015"/>
                    <a:pt x="6716" y="17634"/>
                    <a:pt x="6668" y="17360"/>
                  </a:cubicBezTo>
                  <a:cubicBezTo>
                    <a:pt x="5609" y="12204"/>
                    <a:pt x="7787" y="7132"/>
                    <a:pt x="12490" y="3787"/>
                  </a:cubicBezTo>
                  <a:cubicBezTo>
                    <a:pt x="15694" y="1506"/>
                    <a:pt x="19561" y="369"/>
                    <a:pt x="23572" y="369"/>
                  </a:cubicBezTo>
                  <a:cubicBezTo>
                    <a:pt x="27478" y="369"/>
                    <a:pt x="31519" y="1447"/>
                    <a:pt x="35219" y="3596"/>
                  </a:cubicBezTo>
                  <a:lnTo>
                    <a:pt x="35112" y="3525"/>
                  </a:lnTo>
                  <a:cubicBezTo>
                    <a:pt x="34779" y="3334"/>
                    <a:pt x="34350" y="3096"/>
                    <a:pt x="33969" y="2894"/>
                  </a:cubicBezTo>
                  <a:cubicBezTo>
                    <a:pt x="33850" y="2834"/>
                    <a:pt x="33743" y="2775"/>
                    <a:pt x="33636" y="2715"/>
                  </a:cubicBezTo>
                  <a:lnTo>
                    <a:pt x="32362" y="2120"/>
                  </a:lnTo>
                  <a:cubicBezTo>
                    <a:pt x="32064" y="1989"/>
                    <a:pt x="31683" y="1846"/>
                    <a:pt x="31350" y="1715"/>
                  </a:cubicBezTo>
                  <a:cubicBezTo>
                    <a:pt x="31219" y="1655"/>
                    <a:pt x="31088" y="1608"/>
                    <a:pt x="30969" y="1560"/>
                  </a:cubicBezTo>
                  <a:lnTo>
                    <a:pt x="29707" y="1144"/>
                  </a:lnTo>
                  <a:cubicBezTo>
                    <a:pt x="29433" y="1060"/>
                    <a:pt x="29100" y="977"/>
                    <a:pt x="28778" y="882"/>
                  </a:cubicBezTo>
                  <a:cubicBezTo>
                    <a:pt x="28647" y="846"/>
                    <a:pt x="28516" y="810"/>
                    <a:pt x="28385" y="786"/>
                  </a:cubicBezTo>
                  <a:lnTo>
                    <a:pt x="27135" y="501"/>
                  </a:lnTo>
                  <a:cubicBezTo>
                    <a:pt x="26885" y="453"/>
                    <a:pt x="26564" y="405"/>
                    <a:pt x="26266" y="358"/>
                  </a:cubicBezTo>
                  <a:cubicBezTo>
                    <a:pt x="26123" y="334"/>
                    <a:pt x="25992" y="310"/>
                    <a:pt x="25873" y="286"/>
                  </a:cubicBezTo>
                  <a:lnTo>
                    <a:pt x="24635" y="143"/>
                  </a:lnTo>
                  <a:cubicBezTo>
                    <a:pt x="24385" y="120"/>
                    <a:pt x="24087" y="96"/>
                    <a:pt x="23789" y="72"/>
                  </a:cubicBezTo>
                  <a:cubicBezTo>
                    <a:pt x="23659" y="60"/>
                    <a:pt x="23528" y="48"/>
                    <a:pt x="23408" y="48"/>
                  </a:cubicBezTo>
                  <a:lnTo>
                    <a:pt x="22182" y="1"/>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321;p36"/>
            <p:cNvSpPr/>
            <p:nvPr/>
          </p:nvSpPr>
          <p:spPr>
            <a:xfrm>
              <a:off x="1770000" y="1720600"/>
              <a:ext cx="749075" cy="435600"/>
            </a:xfrm>
            <a:custGeom>
              <a:avLst/>
              <a:gdLst/>
              <a:ahLst/>
              <a:cxnLst/>
              <a:rect l="l" t="t" r="r" b="b"/>
              <a:pathLst>
                <a:path w="29963" h="17424" extrusionOk="0">
                  <a:moveTo>
                    <a:pt x="16740" y="0"/>
                  </a:moveTo>
                  <a:cubicBezTo>
                    <a:pt x="13113" y="0"/>
                    <a:pt x="9116" y="1573"/>
                    <a:pt x="6519" y="4667"/>
                  </a:cubicBezTo>
                  <a:cubicBezTo>
                    <a:pt x="0" y="12425"/>
                    <a:pt x="6998" y="17424"/>
                    <a:pt x="13714" y="17424"/>
                  </a:cubicBezTo>
                  <a:cubicBezTo>
                    <a:pt x="14677" y="17424"/>
                    <a:pt x="15634" y="17321"/>
                    <a:pt x="16544" y="17109"/>
                  </a:cubicBezTo>
                  <a:cubicBezTo>
                    <a:pt x="24974" y="15144"/>
                    <a:pt x="29963" y="7417"/>
                    <a:pt x="22521" y="1738"/>
                  </a:cubicBezTo>
                  <a:cubicBezTo>
                    <a:pt x="20991" y="576"/>
                    <a:pt x="18933" y="0"/>
                    <a:pt x="16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322;p36"/>
            <p:cNvSpPr/>
            <p:nvPr/>
          </p:nvSpPr>
          <p:spPr>
            <a:xfrm>
              <a:off x="1849025" y="1719800"/>
              <a:ext cx="584925" cy="437175"/>
            </a:xfrm>
            <a:custGeom>
              <a:avLst/>
              <a:gdLst/>
              <a:ahLst/>
              <a:cxnLst/>
              <a:rect l="l" t="t" r="r" b="b"/>
              <a:pathLst>
                <a:path w="23397" h="17487" extrusionOk="0">
                  <a:moveTo>
                    <a:pt x="13621" y="55"/>
                  </a:moveTo>
                  <a:cubicBezTo>
                    <a:pt x="15753" y="55"/>
                    <a:pt x="17777" y="615"/>
                    <a:pt x="19336" y="1806"/>
                  </a:cubicBezTo>
                  <a:cubicBezTo>
                    <a:pt x="22158" y="3949"/>
                    <a:pt x="23396" y="6616"/>
                    <a:pt x="22813" y="9307"/>
                  </a:cubicBezTo>
                  <a:cubicBezTo>
                    <a:pt x="22063" y="12831"/>
                    <a:pt x="18265" y="15974"/>
                    <a:pt x="13371" y="17105"/>
                  </a:cubicBezTo>
                  <a:cubicBezTo>
                    <a:pt x="12439" y="17324"/>
                    <a:pt x="11477" y="17427"/>
                    <a:pt x="10520" y="17427"/>
                  </a:cubicBezTo>
                  <a:cubicBezTo>
                    <a:pt x="6783" y="17427"/>
                    <a:pt x="3120" y="15848"/>
                    <a:pt x="1584" y="13355"/>
                  </a:cubicBezTo>
                  <a:cubicBezTo>
                    <a:pt x="536" y="11640"/>
                    <a:pt x="1" y="8747"/>
                    <a:pt x="3382" y="4711"/>
                  </a:cubicBezTo>
                  <a:cubicBezTo>
                    <a:pt x="5894" y="1722"/>
                    <a:pt x="9930" y="55"/>
                    <a:pt x="13621" y="55"/>
                  </a:cubicBezTo>
                  <a:close/>
                  <a:moveTo>
                    <a:pt x="13591" y="0"/>
                  </a:moveTo>
                  <a:cubicBezTo>
                    <a:pt x="12869" y="0"/>
                    <a:pt x="12130" y="63"/>
                    <a:pt x="11395" y="186"/>
                  </a:cubicBezTo>
                  <a:cubicBezTo>
                    <a:pt x="9883" y="436"/>
                    <a:pt x="8371" y="948"/>
                    <a:pt x="7025" y="1675"/>
                  </a:cubicBezTo>
                  <a:cubicBezTo>
                    <a:pt x="5585" y="2461"/>
                    <a:pt x="4346" y="3473"/>
                    <a:pt x="3334" y="4675"/>
                  </a:cubicBezTo>
                  <a:cubicBezTo>
                    <a:pt x="1918" y="6354"/>
                    <a:pt x="1072" y="7985"/>
                    <a:pt x="810" y="9533"/>
                  </a:cubicBezTo>
                  <a:cubicBezTo>
                    <a:pt x="572" y="10938"/>
                    <a:pt x="810" y="12224"/>
                    <a:pt x="1525" y="13390"/>
                  </a:cubicBezTo>
                  <a:cubicBezTo>
                    <a:pt x="2489" y="14962"/>
                    <a:pt x="4287" y="16200"/>
                    <a:pt x="6573" y="16903"/>
                  </a:cubicBezTo>
                  <a:cubicBezTo>
                    <a:pt x="7847" y="17296"/>
                    <a:pt x="9216" y="17486"/>
                    <a:pt x="10561" y="17486"/>
                  </a:cubicBezTo>
                  <a:cubicBezTo>
                    <a:pt x="11526" y="17486"/>
                    <a:pt x="12490" y="17391"/>
                    <a:pt x="13383" y="17177"/>
                  </a:cubicBezTo>
                  <a:cubicBezTo>
                    <a:pt x="15812" y="16617"/>
                    <a:pt x="18003" y="15569"/>
                    <a:pt x="19705" y="14152"/>
                  </a:cubicBezTo>
                  <a:cubicBezTo>
                    <a:pt x="21408" y="12736"/>
                    <a:pt x="22515" y="11069"/>
                    <a:pt x="22884" y="9319"/>
                  </a:cubicBezTo>
                  <a:cubicBezTo>
                    <a:pt x="23170" y="8009"/>
                    <a:pt x="23027" y="6723"/>
                    <a:pt x="22492" y="5473"/>
                  </a:cubicBezTo>
                  <a:cubicBezTo>
                    <a:pt x="21908" y="4127"/>
                    <a:pt x="20860" y="2877"/>
                    <a:pt x="19372" y="1746"/>
                  </a:cubicBezTo>
                  <a:cubicBezTo>
                    <a:pt x="18384" y="984"/>
                    <a:pt x="17158" y="460"/>
                    <a:pt x="15741" y="198"/>
                  </a:cubicBezTo>
                  <a:cubicBezTo>
                    <a:pt x="15054" y="66"/>
                    <a:pt x="14331" y="0"/>
                    <a:pt x="13591"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323;p36"/>
            <p:cNvSpPr/>
            <p:nvPr/>
          </p:nvSpPr>
          <p:spPr>
            <a:xfrm>
              <a:off x="1687400" y="1573825"/>
              <a:ext cx="546225" cy="219475"/>
            </a:xfrm>
            <a:custGeom>
              <a:avLst/>
              <a:gdLst/>
              <a:ahLst/>
              <a:cxnLst/>
              <a:rect l="l" t="t" r="r" b="b"/>
              <a:pathLst>
                <a:path w="21849" h="8779" extrusionOk="0">
                  <a:moveTo>
                    <a:pt x="12" y="1"/>
                  </a:moveTo>
                  <a:lnTo>
                    <a:pt x="12" y="2430"/>
                  </a:lnTo>
                  <a:cubicBezTo>
                    <a:pt x="1" y="4061"/>
                    <a:pt x="1084" y="5692"/>
                    <a:pt x="3227" y="6930"/>
                  </a:cubicBezTo>
                  <a:cubicBezTo>
                    <a:pt x="5370" y="8163"/>
                    <a:pt x="8168" y="8779"/>
                    <a:pt x="10962" y="8779"/>
                  </a:cubicBezTo>
                  <a:cubicBezTo>
                    <a:pt x="13755" y="8779"/>
                    <a:pt x="16544" y="8163"/>
                    <a:pt x="18670" y="6930"/>
                  </a:cubicBezTo>
                  <a:cubicBezTo>
                    <a:pt x="20777" y="5704"/>
                    <a:pt x="21837" y="4097"/>
                    <a:pt x="21837" y="2489"/>
                  </a:cubicBezTo>
                  <a:lnTo>
                    <a:pt x="21849" y="60"/>
                  </a:lnTo>
                  <a:lnTo>
                    <a:pt x="21849" y="60"/>
                  </a:lnTo>
                  <a:cubicBezTo>
                    <a:pt x="21837" y="1668"/>
                    <a:pt x="20789" y="3275"/>
                    <a:pt x="18670" y="4501"/>
                  </a:cubicBezTo>
                  <a:cubicBezTo>
                    <a:pt x="16544" y="5734"/>
                    <a:pt x="13755" y="6350"/>
                    <a:pt x="10963" y="6350"/>
                  </a:cubicBezTo>
                  <a:cubicBezTo>
                    <a:pt x="8171" y="6350"/>
                    <a:pt x="5376" y="5734"/>
                    <a:pt x="3239" y="4501"/>
                  </a:cubicBezTo>
                  <a:cubicBezTo>
                    <a:pt x="1084" y="3251"/>
                    <a:pt x="12" y="1620"/>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324;p36"/>
            <p:cNvSpPr/>
            <p:nvPr/>
          </p:nvSpPr>
          <p:spPr>
            <a:xfrm>
              <a:off x="1686500" y="1573825"/>
              <a:ext cx="548025" cy="220300"/>
            </a:xfrm>
            <a:custGeom>
              <a:avLst/>
              <a:gdLst/>
              <a:ahLst/>
              <a:cxnLst/>
              <a:rect l="l" t="t" r="r" b="b"/>
              <a:pathLst>
                <a:path w="21921" h="8812" extrusionOk="0">
                  <a:moveTo>
                    <a:pt x="84" y="727"/>
                  </a:moveTo>
                  <a:cubicBezTo>
                    <a:pt x="358" y="2168"/>
                    <a:pt x="1465" y="3489"/>
                    <a:pt x="3251" y="4525"/>
                  </a:cubicBezTo>
                  <a:cubicBezTo>
                    <a:pt x="5335" y="5728"/>
                    <a:pt x="8085" y="6383"/>
                    <a:pt x="11002" y="6383"/>
                  </a:cubicBezTo>
                  <a:cubicBezTo>
                    <a:pt x="13919" y="6383"/>
                    <a:pt x="16670" y="5728"/>
                    <a:pt x="18729" y="4525"/>
                  </a:cubicBezTo>
                  <a:cubicBezTo>
                    <a:pt x="20480" y="3513"/>
                    <a:pt x="21563" y="2204"/>
                    <a:pt x="21849" y="787"/>
                  </a:cubicBezTo>
                  <a:lnTo>
                    <a:pt x="21849" y="787"/>
                  </a:lnTo>
                  <a:lnTo>
                    <a:pt x="21837" y="2489"/>
                  </a:lnTo>
                  <a:cubicBezTo>
                    <a:pt x="21837" y="4156"/>
                    <a:pt x="20718" y="5716"/>
                    <a:pt x="18682" y="6895"/>
                  </a:cubicBezTo>
                  <a:cubicBezTo>
                    <a:pt x="16568" y="8127"/>
                    <a:pt x="13785" y="8743"/>
                    <a:pt x="10998" y="8743"/>
                  </a:cubicBezTo>
                  <a:cubicBezTo>
                    <a:pt x="8210" y="8743"/>
                    <a:pt x="5418" y="8127"/>
                    <a:pt x="3287" y="6895"/>
                  </a:cubicBezTo>
                  <a:cubicBezTo>
                    <a:pt x="1215" y="5704"/>
                    <a:pt x="72" y="4120"/>
                    <a:pt x="84" y="2430"/>
                  </a:cubicBezTo>
                  <a:lnTo>
                    <a:pt x="84" y="727"/>
                  </a:lnTo>
                  <a:close/>
                  <a:moveTo>
                    <a:pt x="13" y="1"/>
                  </a:moveTo>
                  <a:lnTo>
                    <a:pt x="13" y="2430"/>
                  </a:lnTo>
                  <a:cubicBezTo>
                    <a:pt x="1" y="4144"/>
                    <a:pt x="1156" y="5752"/>
                    <a:pt x="3251" y="6966"/>
                  </a:cubicBezTo>
                  <a:cubicBezTo>
                    <a:pt x="5323" y="8157"/>
                    <a:pt x="8073" y="8812"/>
                    <a:pt x="10990" y="8812"/>
                  </a:cubicBezTo>
                  <a:cubicBezTo>
                    <a:pt x="13919" y="8812"/>
                    <a:pt x="16658" y="8157"/>
                    <a:pt x="18717" y="6966"/>
                  </a:cubicBezTo>
                  <a:cubicBezTo>
                    <a:pt x="20777" y="5764"/>
                    <a:pt x="21908" y="4180"/>
                    <a:pt x="21908" y="2489"/>
                  </a:cubicBezTo>
                  <a:lnTo>
                    <a:pt x="21920" y="60"/>
                  </a:lnTo>
                  <a:lnTo>
                    <a:pt x="21849" y="60"/>
                  </a:lnTo>
                  <a:cubicBezTo>
                    <a:pt x="21837" y="1727"/>
                    <a:pt x="20718" y="3287"/>
                    <a:pt x="18694" y="4466"/>
                  </a:cubicBezTo>
                  <a:cubicBezTo>
                    <a:pt x="16574" y="5698"/>
                    <a:pt x="13788" y="6314"/>
                    <a:pt x="10999" y="6314"/>
                  </a:cubicBezTo>
                  <a:cubicBezTo>
                    <a:pt x="8210" y="6314"/>
                    <a:pt x="5418" y="5698"/>
                    <a:pt x="3287" y="4466"/>
                  </a:cubicBezTo>
                  <a:cubicBezTo>
                    <a:pt x="1227" y="3275"/>
                    <a:pt x="84" y="1680"/>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325;p36"/>
            <p:cNvSpPr/>
            <p:nvPr/>
          </p:nvSpPr>
          <p:spPr>
            <a:xfrm>
              <a:off x="1660900" y="1416375"/>
              <a:ext cx="599525" cy="316200"/>
            </a:xfrm>
            <a:custGeom>
              <a:avLst/>
              <a:gdLst/>
              <a:ahLst/>
              <a:cxnLst/>
              <a:rect l="l" t="t" r="r" b="b"/>
              <a:pathLst>
                <a:path w="23981" h="12648" extrusionOk="0">
                  <a:moveTo>
                    <a:pt x="11958" y="1"/>
                  </a:moveTo>
                  <a:cubicBezTo>
                    <a:pt x="9166" y="1"/>
                    <a:pt x="6377" y="620"/>
                    <a:pt x="4251" y="1858"/>
                  </a:cubicBezTo>
                  <a:cubicBezTo>
                    <a:pt x="1" y="4322"/>
                    <a:pt x="25" y="8323"/>
                    <a:pt x="4299" y="10799"/>
                  </a:cubicBezTo>
                  <a:cubicBezTo>
                    <a:pt x="6436" y="12032"/>
                    <a:pt x="9231" y="12648"/>
                    <a:pt x="12023" y="12648"/>
                  </a:cubicBezTo>
                  <a:cubicBezTo>
                    <a:pt x="14815" y="12648"/>
                    <a:pt x="17604" y="12032"/>
                    <a:pt x="19730" y="10799"/>
                  </a:cubicBezTo>
                  <a:cubicBezTo>
                    <a:pt x="23980" y="8323"/>
                    <a:pt x="23956" y="4322"/>
                    <a:pt x="19682" y="1858"/>
                  </a:cubicBezTo>
                  <a:cubicBezTo>
                    <a:pt x="17545" y="620"/>
                    <a:pt x="14750" y="1"/>
                    <a:pt x="119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326;p36"/>
            <p:cNvSpPr/>
            <p:nvPr/>
          </p:nvSpPr>
          <p:spPr>
            <a:xfrm>
              <a:off x="1686800" y="1415700"/>
              <a:ext cx="547725" cy="317700"/>
            </a:xfrm>
            <a:custGeom>
              <a:avLst/>
              <a:gdLst/>
              <a:ahLst/>
              <a:cxnLst/>
              <a:rect l="l" t="t" r="r" b="b"/>
              <a:pathLst>
                <a:path w="21909" h="12708" extrusionOk="0">
                  <a:moveTo>
                    <a:pt x="10919" y="75"/>
                  </a:moveTo>
                  <a:cubicBezTo>
                    <a:pt x="13705" y="75"/>
                    <a:pt x="16503" y="682"/>
                    <a:pt x="18634" y="1909"/>
                  </a:cubicBezTo>
                  <a:cubicBezTo>
                    <a:pt x="20694" y="3099"/>
                    <a:pt x="21837" y="4683"/>
                    <a:pt x="21837" y="6374"/>
                  </a:cubicBezTo>
                  <a:cubicBezTo>
                    <a:pt x="21837" y="8040"/>
                    <a:pt x="20718" y="9612"/>
                    <a:pt x="18682" y="10791"/>
                  </a:cubicBezTo>
                  <a:cubicBezTo>
                    <a:pt x="16562" y="12023"/>
                    <a:pt x="13776" y="12639"/>
                    <a:pt x="10987" y="12639"/>
                  </a:cubicBezTo>
                  <a:cubicBezTo>
                    <a:pt x="8198" y="12639"/>
                    <a:pt x="5406" y="12023"/>
                    <a:pt x="3275" y="10791"/>
                  </a:cubicBezTo>
                  <a:cubicBezTo>
                    <a:pt x="1215" y="9600"/>
                    <a:pt x="84" y="8017"/>
                    <a:pt x="72" y="6338"/>
                  </a:cubicBezTo>
                  <a:cubicBezTo>
                    <a:pt x="72" y="4671"/>
                    <a:pt x="1191" y="3099"/>
                    <a:pt x="3227" y="1909"/>
                  </a:cubicBezTo>
                  <a:cubicBezTo>
                    <a:pt x="5347" y="682"/>
                    <a:pt x="8133" y="75"/>
                    <a:pt x="10919" y="75"/>
                  </a:cubicBezTo>
                  <a:close/>
                  <a:moveTo>
                    <a:pt x="10917" y="1"/>
                  </a:moveTo>
                  <a:cubicBezTo>
                    <a:pt x="8115" y="1"/>
                    <a:pt x="5317" y="617"/>
                    <a:pt x="3192" y="1849"/>
                  </a:cubicBezTo>
                  <a:cubicBezTo>
                    <a:pt x="1132" y="3052"/>
                    <a:pt x="1" y="4647"/>
                    <a:pt x="1" y="6338"/>
                  </a:cubicBezTo>
                  <a:cubicBezTo>
                    <a:pt x="13" y="8040"/>
                    <a:pt x="1156" y="9648"/>
                    <a:pt x="3239" y="10850"/>
                  </a:cubicBezTo>
                  <a:cubicBezTo>
                    <a:pt x="5323" y="12053"/>
                    <a:pt x="8073" y="12708"/>
                    <a:pt x="10990" y="12708"/>
                  </a:cubicBezTo>
                  <a:cubicBezTo>
                    <a:pt x="13907" y="12708"/>
                    <a:pt x="16658" y="12053"/>
                    <a:pt x="18717" y="10850"/>
                  </a:cubicBezTo>
                  <a:cubicBezTo>
                    <a:pt x="20777" y="9660"/>
                    <a:pt x="21908" y="8064"/>
                    <a:pt x="21908" y="6374"/>
                  </a:cubicBezTo>
                  <a:cubicBezTo>
                    <a:pt x="21908" y="4659"/>
                    <a:pt x="20753" y="3052"/>
                    <a:pt x="18670" y="1849"/>
                  </a:cubicBezTo>
                  <a:cubicBezTo>
                    <a:pt x="16527" y="617"/>
                    <a:pt x="13720" y="1"/>
                    <a:pt x="10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327;p36"/>
            <p:cNvSpPr/>
            <p:nvPr/>
          </p:nvSpPr>
          <p:spPr>
            <a:xfrm>
              <a:off x="1957375" y="303450"/>
              <a:ext cx="6275" cy="1259100"/>
            </a:xfrm>
            <a:custGeom>
              <a:avLst/>
              <a:gdLst/>
              <a:ahLst/>
              <a:cxnLst/>
              <a:rect l="l" t="t" r="r" b="b"/>
              <a:pathLst>
                <a:path w="251" h="50364" extrusionOk="0">
                  <a:moveTo>
                    <a:pt x="131" y="0"/>
                  </a:moveTo>
                  <a:cubicBezTo>
                    <a:pt x="60" y="0"/>
                    <a:pt x="1" y="60"/>
                    <a:pt x="1" y="119"/>
                  </a:cubicBezTo>
                  <a:lnTo>
                    <a:pt x="1" y="50244"/>
                  </a:lnTo>
                  <a:cubicBezTo>
                    <a:pt x="1" y="50304"/>
                    <a:pt x="60" y="50363"/>
                    <a:pt x="131" y="50363"/>
                  </a:cubicBezTo>
                  <a:cubicBezTo>
                    <a:pt x="203" y="50363"/>
                    <a:pt x="251" y="50304"/>
                    <a:pt x="251" y="50244"/>
                  </a:cubicBezTo>
                  <a:lnTo>
                    <a:pt x="251" y="119"/>
                  </a:lnTo>
                  <a:cubicBezTo>
                    <a:pt x="251" y="60"/>
                    <a:pt x="203" y="0"/>
                    <a:pt x="131" y="0"/>
                  </a:cubicBezTo>
                  <a:close/>
                </a:path>
              </a:pathLst>
            </a:cu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1724;p37"/>
          <p:cNvGrpSpPr/>
          <p:nvPr/>
        </p:nvGrpSpPr>
        <p:grpSpPr>
          <a:xfrm>
            <a:off x="5602779" y="5775959"/>
            <a:ext cx="874221" cy="778881"/>
            <a:chOff x="2578875" y="1815225"/>
            <a:chExt cx="2680425" cy="2648275"/>
          </a:xfrm>
          <a:solidFill>
            <a:srgbClr val="D86D58"/>
          </a:solidFill>
        </p:grpSpPr>
        <p:sp>
          <p:nvSpPr>
            <p:cNvPr id="304"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5"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6"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7"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9"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1"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3"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4"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5"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6"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7"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8"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pic>
        <p:nvPicPr>
          <p:cNvPr id="1028" name="Picture 4" descr="Bộ đồ ăn bằng sứ ấm trà ấm đun nước, trà Trung Quốc, gốm sứ, cốc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99" b="99164" l="10000" r="91889">
                        <a14:foregroundMark x1="64889" y1="85284" x2="60778" y2="87960"/>
                        <a14:foregroundMark x1="72889" y1="34783" x2="76444" y2="35284"/>
                        <a14:foregroundMark x1="77778" y1="37124" x2="80667" y2="43311"/>
                        <a14:foregroundMark x1="80889" y1="46823" x2="80889" y2="52508"/>
                        <a14:foregroundMark x1="56000" y1="25753" x2="58111" y2="27759"/>
                      </a14:backgroundRemoval>
                    </a14:imgEffect>
                  </a14:imgLayer>
                </a14:imgProps>
              </a:ext>
              <a:ext uri="{28A0092B-C50C-407E-A947-70E740481C1C}">
                <a14:useLocalDpi xmlns:a14="http://schemas.microsoft.com/office/drawing/2010/main" val="0"/>
              </a:ext>
            </a:extLst>
          </a:blip>
          <a:srcRect/>
          <a:stretch>
            <a:fillRect/>
          </a:stretch>
        </p:blipFill>
        <p:spPr bwMode="auto">
          <a:xfrm>
            <a:off x="6163138" y="1094335"/>
            <a:ext cx="6630710" cy="51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ộ Sưu Tập Hình Hoa Lá Cực Chất Full 4K Với Hơn 999+ Mẫu"/>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28" b="96898" l="2000" r="98211"/>
                    </a14:imgEffect>
                  </a14:imgLayer>
                </a14:imgProps>
              </a:ext>
              <a:ext uri="{28A0092B-C50C-407E-A947-70E740481C1C}">
                <a14:useLocalDpi xmlns:a14="http://schemas.microsoft.com/office/drawing/2010/main" val="0"/>
              </a:ext>
            </a:extLst>
          </a:blip>
          <a:srcRect/>
          <a:stretch>
            <a:fillRect/>
          </a:stretch>
        </p:blipFill>
        <p:spPr bwMode="auto">
          <a:xfrm flipH="1">
            <a:off x="8578850" y="-1498276"/>
            <a:ext cx="3674110" cy="3739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F85C054-8F47-D64F-CC28-AE06F4F223C0}"/>
              </a:ext>
            </a:extLst>
          </p:cNvPr>
          <p:cNvSpPr/>
          <p:nvPr/>
        </p:nvSpPr>
        <p:spPr>
          <a:xfrm>
            <a:off x="463306" y="2428386"/>
            <a:ext cx="5103310" cy="336487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qua VB</a:t>
            </a:r>
            <a:r>
              <a:rPr lang="en-US" sz="2400" b="1"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Lựa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smtClean="0">
                <a:latin typeface="Times New Roman" panose="02020603050405020304" pitchFamily="18" charset="0"/>
                <a:cs typeface="Times New Roman" panose="02020603050405020304" pitchFamily="18" charset="0"/>
              </a:rPr>
              <a:t>.</a:t>
            </a: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15" name="文本框 5">
            <a:extLst>
              <a:ext uri="{FF2B5EF4-FFF2-40B4-BE49-F238E27FC236}">
                <a16:creationId xmlns:a16="http://schemas.microsoft.com/office/drawing/2014/main" xmlns="" id="{AE801CA9-2ABB-B72E-7654-6EB0338F362A}"/>
              </a:ext>
            </a:extLst>
          </p:cNvPr>
          <p:cNvSpPr txBox="1"/>
          <p:nvPr/>
        </p:nvSpPr>
        <p:spPr>
          <a:xfrm>
            <a:off x="463306" y="580657"/>
            <a:ext cx="8375894" cy="1169551"/>
          </a:xfrm>
          <a:prstGeom prst="rect">
            <a:avLst/>
          </a:prstGeom>
          <a:noFill/>
        </p:spPr>
        <p:txBody>
          <a:bodyPr wrap="square" rtlCol="0">
            <a:spAutoFit/>
          </a:bodyPr>
          <a:lstStyle/>
          <a:p>
            <a:pPr lvl="0" algn="just"/>
            <a:r>
              <a:rPr lang="vi-VN" sz="2800" b="1" dirty="0">
                <a:solidFill>
                  <a:srgbClr val="C00000"/>
                </a:solidFill>
                <a:latin typeface="Times New Roman" panose="02020603050405020304" pitchFamily="18" charset="0"/>
                <a:cs typeface="Times New Roman" panose="02020603050405020304" pitchFamily="18" charset="0"/>
              </a:rPr>
              <a:t>5</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Thái độ của người viết và quan điểm </a:t>
            </a:r>
            <a:endParaRPr lang="en-US" sz="2800" b="1" dirty="0" smtClean="0">
              <a:solidFill>
                <a:srgbClr val="C00000"/>
              </a:solidFill>
              <a:latin typeface="Times New Roman" panose="02020603050405020304" pitchFamily="18" charset="0"/>
              <a:cs typeface="Times New Roman" panose="02020603050405020304" pitchFamily="18" charset="0"/>
            </a:endParaRPr>
          </a:p>
          <a:p>
            <a:pPr lvl="0" algn="just">
              <a:lnSpc>
                <a:spcPct val="150000"/>
              </a:lnSpc>
            </a:pPr>
            <a:r>
              <a:rPr lang="vi-VN" sz="2800" b="1" dirty="0" smtClean="0">
                <a:solidFill>
                  <a:srgbClr val="C00000"/>
                </a:solidFill>
                <a:latin typeface="Times New Roman" panose="02020603050405020304" pitchFamily="18" charset="0"/>
                <a:cs typeface="Times New Roman" panose="02020603050405020304" pitchFamily="18" charset="0"/>
              </a:rPr>
              <a:t>của </a:t>
            </a:r>
            <a:r>
              <a:rPr lang="vi-VN" sz="2800" b="1" dirty="0">
                <a:solidFill>
                  <a:srgbClr val="C00000"/>
                </a:solidFill>
                <a:latin typeface="Times New Roman" panose="02020603050405020304" pitchFamily="18" charset="0"/>
                <a:cs typeface="Times New Roman" panose="02020603050405020304" pitchFamily="18" charset="0"/>
              </a:rPr>
              <a:t>người tiếp nhận đối với bài viết </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074" name="Picture 2" descr="Quy Trình Làm Gốm | 5 Bước Làm Gốm Bạn Cần Biết - Gốm Nghệ Thu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960" y="2428386"/>
            <a:ext cx="5580795" cy="372053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15"/>
                                        </p:tgtEl>
                                        <p:attrNameLst>
                                          <p:attrName>style.visibility</p:attrName>
                                        </p:attrNameLst>
                                      </p:cBhvr>
                                      <p:to>
                                        <p:strVal val="visible"/>
                                      </p:to>
                                    </p:set>
                                    <p:animEffect transition="in" filter="fade">
                                      <p:cBhvr>
                                        <p:cTn id="7" dur="1000"/>
                                        <p:tgtEl>
                                          <p:spTgt spid="1615"/>
                                        </p:tgtEl>
                                      </p:cBhvr>
                                    </p:animEffect>
                                    <p:anim calcmode="lin" valueType="num">
                                      <p:cBhvr>
                                        <p:cTn id="8" dur="1000" fill="hold"/>
                                        <p:tgtEl>
                                          <p:spTgt spid="1615"/>
                                        </p:tgtEl>
                                        <p:attrNameLst>
                                          <p:attrName>ppt_x</p:attrName>
                                        </p:attrNameLst>
                                      </p:cBhvr>
                                      <p:tavLst>
                                        <p:tav tm="0">
                                          <p:val>
                                            <p:strVal val="#ppt_x"/>
                                          </p:val>
                                        </p:tav>
                                        <p:tav tm="100000">
                                          <p:val>
                                            <p:strVal val="#ppt_x"/>
                                          </p:val>
                                        </p:tav>
                                      </p:tavLst>
                                    </p:anim>
                                    <p:anim calcmode="lin" valueType="num">
                                      <p:cBhvr>
                                        <p:cTn id="9" dur="1000" fill="hold"/>
                                        <p:tgtEl>
                                          <p:spTgt spid="16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720"/>
            <a:ext cx="12192000" cy="2693858"/>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xmlns="" id="{498F7513-41A4-47C9-B4E3-97DCEB6F4ADE}"/>
              </a:ext>
            </a:extLst>
          </p:cNvPr>
          <p:cNvSpPr txBox="1"/>
          <p:nvPr/>
        </p:nvSpPr>
        <p:spPr>
          <a:xfrm>
            <a:off x="391160" y="2648138"/>
            <a:ext cx="10657840" cy="4247317"/>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000" dirty="0" err="1" smtClean="0">
                <a:latin typeface="Times New Roman" pitchFamily="18" charset="0"/>
                <a:cs typeface="Times New Roman" pitchFamily="18" charset="0"/>
              </a:rPr>
              <a:t>Dựa</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vi-VN" sz="2000" dirty="0">
                <a:latin typeface="Times New Roman" pitchFamily="18" charset="0"/>
                <a:cs typeface="Times New Roman" pitchFamily="18" charset="0"/>
              </a:rPr>
              <a:t> tri thức ngữ văn và kinh nghiệm đọc văn bản </a:t>
            </a:r>
            <a:r>
              <a:rPr lang="vi-VN" sz="2000" i="1" dirty="0">
                <a:latin typeface="Times New Roman" pitchFamily="18" charset="0"/>
                <a:cs typeface="Times New Roman" pitchFamily="18" charset="0"/>
              </a:rPr>
              <a:t>Đồ gốm gia dụng của người Việt</a:t>
            </a:r>
            <a:r>
              <a:rPr lang="vi-VN" sz="2000" dirty="0">
                <a:latin typeface="Times New Roman" pitchFamily="18" charset="0"/>
                <a:cs typeface="Times New Roman" pitchFamily="18" charset="0"/>
              </a:rPr>
              <a:t>, học sinh  giải mã một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để củng cố thêm kinh nghiệm khi đọc văn bản thông tin</a:t>
            </a:r>
            <a:r>
              <a:rPr lang="vi-VN" sz="2000" dirty="0" smtClean="0">
                <a:latin typeface="Times New Roman" pitchFamily="18" charset="0"/>
                <a:cs typeface="Times New Roman" pitchFamily="18" charset="0"/>
              </a:rPr>
              <a:t>.</a:t>
            </a:r>
            <a:endParaRPr lang="vi-VN" sz="2000" b="1" i="1" dirty="0" smtClean="0">
              <a:latin typeface="Times New Roman" pitchFamily="18" charset="0"/>
              <a:cs typeface="Times New Roman" pitchFamily="18" charset="0"/>
            </a:endParaRPr>
          </a:p>
          <a:p>
            <a:pPr algn="just">
              <a:lnSpc>
                <a:spcPct val="150000"/>
              </a:lnSpc>
            </a:pPr>
            <a:r>
              <a:rPr lang="vi-VN" sz="2000" b="1" i="1" dirty="0" smtClean="0">
                <a:latin typeface="Times New Roman" pitchFamily="18" charset="0"/>
                <a:cs typeface="Times New Roman" pitchFamily="18" charset="0"/>
              </a:rPr>
              <a:t>Nghệ </a:t>
            </a:r>
            <a:r>
              <a:rPr lang="vi-VN" sz="2000" b="1" i="1" dirty="0">
                <a:latin typeface="Times New Roman" pitchFamily="18" charset="0"/>
                <a:cs typeface="Times New Roman" pitchFamily="18" charset="0"/>
              </a:rPr>
              <a:t>thuật làm gốm của người chăm được Unesco ghi da</a:t>
            </a:r>
            <a:r>
              <a:rPr lang="vi-VN" sz="2000" b="1" dirty="0">
                <a:latin typeface="Times New Roman" pitchFamily="18" charset="0"/>
                <a:cs typeface="Times New Roman" pitchFamily="18" charset="0"/>
              </a:rPr>
              <a:t>nh (</a:t>
            </a:r>
            <a:r>
              <a:rPr lang="vi-VN" sz="2000" b="1" u="sng" dirty="0">
                <a:latin typeface="Times New Roman" pitchFamily="18" charset="0"/>
                <a:cs typeface="Times New Roman" pitchFamily="18" charset="0"/>
                <a:hlinkClick r:id="rId2"/>
              </a:rPr>
              <a:t>https://baodantoc.vn/nghe-thuat-lam-gom-cua-nguoi-cham-duoc-unesco-ghi-danh-1669740723809.htm</a:t>
            </a:r>
            <a:r>
              <a:rPr lang="vi-VN" sz="2000" b="1" dirty="0">
                <a:latin typeface="Times New Roman" pitchFamily="18" charset="0"/>
                <a:cs typeface="Times New Roman" pitchFamily="18" charset="0"/>
              </a:rPr>
              <a:t>) – Nguyệt Anh</a:t>
            </a:r>
            <a:endParaRPr lang="en-US" sz="2000" dirty="0">
              <a:latin typeface="Times New Roman" pitchFamily="18" charset="0"/>
              <a:cs typeface="Times New Roman" pitchFamily="18" charset="0"/>
            </a:endParaRPr>
          </a:p>
          <a:p>
            <a:pPr algn="just">
              <a:lnSpc>
                <a:spcPct val="150000"/>
              </a:lnSpc>
            </a:pPr>
            <a:r>
              <a:rPr lang="en-US" sz="2000" dirty="0" err="1" smtClean="0">
                <a:latin typeface="Times New Roman" panose="02020603050405020304" pitchFamily="18" charset="0"/>
                <a:cs typeface="Times New Roman" panose="02020603050405020304" pitchFamily="18" charset="0"/>
              </a:rPr>
              <a:t>Bao</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p>
          <a:p>
            <a:pPr algn="just">
              <a:lnSpc>
                <a:spcPct val="150000"/>
              </a:lnSpc>
            </a:pPr>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thông</a:t>
            </a:r>
            <a:r>
              <a:rPr lang="en-US" sz="2000" b="1" dirty="0">
                <a:latin typeface="Times New Roman" panose="02020603050405020304" pitchFamily="18" charset="0"/>
                <a:cs typeface="Times New Roman" panose="02020603050405020304" pitchFamily="18" charset="0"/>
              </a:rPr>
              <a:t> tin </a:t>
            </a:r>
            <a:endParaRPr lang="en-US" sz="2000" b="1" dirty="0" smtClean="0">
              <a:latin typeface="Times New Roman" panose="02020603050405020304" pitchFamily="18" charset="0"/>
              <a:cs typeface="Times New Roman" panose="02020603050405020304" pitchFamily="18" charset="0"/>
            </a:endParaRPr>
          </a:p>
          <a:p>
            <a:pPr algn="just">
              <a:lnSpc>
                <a:spcPct val="150000"/>
              </a:lnSpc>
            </a:pPr>
            <a:r>
              <a:rPr lang="en-US" sz="2000" b="1" dirty="0" smtClean="0">
                <a:latin typeface="Times New Roman" panose="02020603050405020304" pitchFamily="18" charset="0"/>
                <a:cs typeface="Times New Roman" panose="02020603050405020304" pitchFamily="18" charset="0"/>
              </a:rPr>
              <a:t>3. </a:t>
            </a:r>
            <a:r>
              <a:rPr lang="vi-VN" sz="2000" b="1" dirty="0" smtClean="0">
                <a:latin typeface="Times New Roman" panose="02020603050405020304" pitchFamily="18" charset="0"/>
                <a:cs typeface="Times New Roman" panose="02020603050405020304" pitchFamily="18" charset="0"/>
              </a:rPr>
              <a:t>Yếu </a:t>
            </a:r>
            <a:r>
              <a:rPr lang="vi-VN" sz="2000" b="1" dirty="0">
                <a:latin typeface="Times New Roman" panose="02020603050405020304" pitchFamily="18" charset="0"/>
                <a:cs typeface="Times New Roman" panose="02020603050405020304" pitchFamily="18" charset="0"/>
              </a:rPr>
              <a:t>tố hình thức của văn bản</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b="1" dirty="0">
                <a:latin typeface="Times New Roman" panose="02020603050405020304" pitchFamily="18" charset="0"/>
                <a:cs typeface="Times New Roman" panose="02020603050405020304" pitchFamily="18" charset="0"/>
              </a:rPr>
              <a:t>4</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t>
            </a:r>
            <a:r>
              <a:rPr lang="en-US" sz="2000" b="1" dirty="0" err="1" smtClean="0">
                <a:latin typeface="Times New Roman" panose="02020603050405020304" pitchFamily="18" charset="0"/>
                <a:cs typeface="Times New Roman" panose="02020603050405020304" pitchFamily="18" charset="0"/>
              </a:rPr>
              <a:t>hái</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giả</a:t>
            </a:r>
            <a:endParaRPr lang="en-US" sz="2000" dirty="0">
              <a:latin typeface="Times New Roman" panose="02020603050405020304" pitchFamily="18" charset="0"/>
              <a:cs typeface="Times New Roman" panose="02020603050405020304" pitchFamily="18" charset="0"/>
            </a:endParaRPr>
          </a:p>
        </p:txBody>
      </p:sp>
      <p:sp>
        <p:nvSpPr>
          <p:cNvPr id="8" name="文本框 5">
            <a:extLst>
              <a:ext uri="{FF2B5EF4-FFF2-40B4-BE49-F238E27FC236}">
                <a16:creationId xmlns:a16="http://schemas.microsoft.com/office/drawing/2014/main" xmlns="" id="{AE801CA9-2ABB-B72E-7654-6EB0338F362A}"/>
              </a:ext>
            </a:extLst>
          </p:cNvPr>
          <p:cNvSpPr txBox="1"/>
          <p:nvPr/>
        </p:nvSpPr>
        <p:spPr>
          <a:xfrm>
            <a:off x="391160" y="947266"/>
            <a:ext cx="4866640" cy="707886"/>
          </a:xfrm>
          <a:prstGeom prst="rect">
            <a:avLst/>
          </a:prstGeom>
          <a:noFill/>
        </p:spPr>
        <p:txBody>
          <a:bodyPr wrap="square" rtlCol="0">
            <a:spAutoFit/>
          </a:bodyPr>
          <a:lstStyle/>
          <a:p>
            <a:pPr lvl="0" algn="just"/>
            <a:r>
              <a:rPr lang="en-US" sz="4000" b="1" dirty="0">
                <a:solidFill>
                  <a:schemeClr val="bg1"/>
                </a:solidFill>
                <a:latin typeface="Times New Roman" panose="02020603050405020304" pitchFamily="18" charset="0"/>
                <a:cs typeface="Times New Roman" panose="02020603050405020304" pitchFamily="18" charset="0"/>
              </a:rPr>
              <a:t>LUYỆN TẬP</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2050" name="Picture 2" descr="Làng gốm Bàu Trúc | Du lịch Ninh Phước | Dulich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183" y="256232"/>
            <a:ext cx="3199722" cy="21023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094" y="420777"/>
            <a:ext cx="3756882" cy="216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2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340"/>
            <a:ext cx="12192000" cy="322910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5">
            <a:extLst>
              <a:ext uri="{FF2B5EF4-FFF2-40B4-BE49-F238E27FC236}">
                <a16:creationId xmlns:a16="http://schemas.microsoft.com/office/drawing/2014/main" xmlns="" id="{AE801CA9-2ABB-B72E-7654-6EB0338F362A}"/>
              </a:ext>
            </a:extLst>
          </p:cNvPr>
          <p:cNvSpPr txBox="1"/>
          <p:nvPr/>
        </p:nvSpPr>
        <p:spPr>
          <a:xfrm>
            <a:off x="334541" y="-112648"/>
            <a:ext cx="4866640" cy="707886"/>
          </a:xfrm>
          <a:prstGeom prst="rect">
            <a:avLst/>
          </a:prstGeom>
          <a:noFill/>
        </p:spPr>
        <p:txBody>
          <a:bodyPr wrap="square" rtlCol="0">
            <a:spAutoFit/>
          </a:bodyPr>
          <a:lstStyle/>
          <a:p>
            <a:pPr lvl="0" algn="just"/>
            <a:r>
              <a:rPr lang="en-US" sz="4000" b="1" dirty="0">
                <a:solidFill>
                  <a:schemeClr val="bg1"/>
                </a:solidFill>
                <a:latin typeface="Times New Roman" panose="02020603050405020304" pitchFamily="18" charset="0"/>
                <a:cs typeface="Times New Roman" panose="02020603050405020304" pitchFamily="18" charset="0"/>
              </a:rPr>
              <a:t>LUYỆN TẬP</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074" name="Picture 2" descr="Đặc sắc gốm Bàu Trúc - di sản văn hóa phi vật thể quốc gia | Thông Tin Đối  Ngoại - Ban Tuyên giáo Trung ương"/>
          <p:cNvPicPr>
            <a:picLocks noChangeAspect="1" noChangeArrowheads="1"/>
          </p:cNvPicPr>
          <p:nvPr/>
        </p:nvPicPr>
        <p:blipFill rotWithShape="1">
          <a:blip r:embed="rId2">
            <a:extLst>
              <a:ext uri="{28A0092B-C50C-407E-A947-70E740481C1C}">
                <a14:useLocalDpi xmlns:a14="http://schemas.microsoft.com/office/drawing/2010/main" val="0"/>
              </a:ext>
            </a:extLst>
          </a:blip>
          <a:srcRect b="10889"/>
          <a:stretch/>
        </p:blipFill>
        <p:spPr bwMode="auto">
          <a:xfrm>
            <a:off x="644928" y="636351"/>
            <a:ext cx="3075305" cy="175388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Làng gốm Bàu Trúc, tỉnh Ninh Thuận"/>
          <p:cNvPicPr>
            <a:picLocks noChangeAspect="1" noChangeArrowheads="1"/>
          </p:cNvPicPr>
          <p:nvPr/>
        </p:nvPicPr>
        <p:blipFill rotWithShape="1">
          <a:blip r:embed="rId3">
            <a:extLst>
              <a:ext uri="{28A0092B-C50C-407E-A947-70E740481C1C}">
                <a14:useLocalDpi xmlns:a14="http://schemas.microsoft.com/office/drawing/2010/main" val="0"/>
              </a:ext>
            </a:extLst>
          </a:blip>
          <a:srcRect t="3968" b="11301"/>
          <a:stretch/>
        </p:blipFill>
        <p:spPr bwMode="auto">
          <a:xfrm>
            <a:off x="4215630" y="-5768"/>
            <a:ext cx="2615182" cy="248010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Làng Gốm Bàu Trúc - Làng Gốm Chăm Còn Sót Lại Lâu Đời Nhấ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20"/>
          <a:stretch/>
        </p:blipFill>
        <p:spPr bwMode="auto">
          <a:xfrm>
            <a:off x="7326209" y="-23702"/>
            <a:ext cx="4153864" cy="249803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72ED14FC-2BA2-7FA3-A48B-5821663C7D32}"/>
              </a:ext>
            </a:extLst>
          </p:cNvPr>
          <p:cNvSpPr txBox="1"/>
          <p:nvPr/>
        </p:nvSpPr>
        <p:spPr>
          <a:xfrm>
            <a:off x="334541" y="2715640"/>
            <a:ext cx="2865120" cy="2964914"/>
          </a:xfrm>
          <a:prstGeom prst="rect">
            <a:avLst/>
          </a:prstGeom>
          <a:noFill/>
          <a:ln>
            <a:solidFill>
              <a:srgbClr val="C00000"/>
            </a:solidFill>
          </a:ln>
        </p:spPr>
        <p:txBody>
          <a:bodyPr wrap="square">
            <a:spAutoFit/>
          </a:bodyPr>
          <a:lstStyle/>
          <a:p>
            <a:pPr marL="0" marR="0" algn="just">
              <a:lnSpc>
                <a:spcPct val="150000"/>
              </a:lnSpc>
              <a:spcBef>
                <a:spcPts val="0"/>
              </a:spcBef>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vi-VN" sz="2000" dirty="0">
                <a:latin typeface="Times New Roman" panose="02020603050405020304" pitchFamily="18" charset="0"/>
                <a:cs typeface="Times New Roman" panose="02020603050405020304" pitchFamily="18" charset="0"/>
              </a:rPr>
              <a:t>Nghệ thuật làm gốm của người Chăm được Unesco ghi vào danh sách di sản văn hóa phi vật thể cần được bảo vệ khẩn cấp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59954E17-53E5-AE0A-36CA-AD97E445AC0A}"/>
              </a:ext>
            </a:extLst>
          </p:cNvPr>
          <p:cNvSpPr txBox="1"/>
          <p:nvPr/>
        </p:nvSpPr>
        <p:spPr>
          <a:xfrm>
            <a:off x="3322321" y="2715640"/>
            <a:ext cx="8717280" cy="3888244"/>
          </a:xfrm>
          <a:prstGeom prst="rect">
            <a:avLst/>
          </a:prstGeom>
          <a:noFill/>
          <a:ln>
            <a:solidFill>
              <a:srgbClr val="C00000"/>
            </a:solidFill>
          </a:ln>
        </p:spPr>
        <p:txBody>
          <a:bodyPr wrap="square">
            <a:spAutoFit/>
          </a:bodyPr>
          <a:lstStyle/>
          <a:p>
            <a:pPr marL="0" marR="0" algn="just">
              <a:lnSpc>
                <a:spcPct val="150000"/>
              </a:lnSpc>
              <a:spcBef>
                <a:spcPts val="0"/>
              </a:spcBef>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tin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2000"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Thông tin từ Bộ văn hóa.... kỳ họp này:</a:t>
            </a:r>
            <a:r>
              <a:rPr lang="vi-VN" sz="2000" dirty="0">
                <a:latin typeface="Times New Roman" panose="02020603050405020304" pitchFamily="18" charset="0"/>
                <a:cs typeface="Times New Roman" panose="02020603050405020304" pitchFamily="18" charset="0"/>
              </a:rPr>
              <a:t> Nghệ thuật làm gốm của người Chăm được Unesco ghi danh.</a:t>
            </a:r>
            <a:endParaRPr lang="en-US" sz="2000" dirty="0">
              <a:latin typeface="Times New Roman" panose="02020603050405020304" pitchFamily="18" charset="0"/>
              <a:cs typeface="Times New Roman" panose="02020603050405020304" pitchFamily="18" charset="0"/>
            </a:endParaRPr>
          </a:p>
          <a:p>
            <a:pPr>
              <a:lnSpc>
                <a:spcPct val="150000"/>
              </a:lnSpc>
            </a:pPr>
            <a:r>
              <a:rPr lang="vi-VN" sz="2000" b="1" dirty="0">
                <a:latin typeface="Times New Roman" panose="02020603050405020304" pitchFamily="18" charset="0"/>
                <a:cs typeface="Times New Roman" panose="02020603050405020304" pitchFamily="18" charset="0"/>
              </a:rPr>
              <a:t>-Nghề làm gốm truyền thống ... quan tâm đến nghề:</a:t>
            </a:r>
            <a:r>
              <a:rPr lang="vi-VN" sz="2000" dirty="0">
                <a:latin typeface="Times New Roman" panose="02020603050405020304" pitchFamily="18" charset="0"/>
                <a:cs typeface="Times New Roman" panose="02020603050405020304" pitchFamily="18" charset="0"/>
              </a:rPr>
              <a:t> lịch sử hình thành, quy trình chế tác và sự mai một của nghề làm gốm của người Chăm.</a:t>
            </a:r>
            <a:endParaRPr lang="en-US" sz="2000" dirty="0">
              <a:latin typeface="Times New Roman" panose="02020603050405020304" pitchFamily="18" charset="0"/>
              <a:cs typeface="Times New Roman" panose="02020603050405020304" pitchFamily="18" charset="0"/>
            </a:endParaRPr>
          </a:p>
          <a:p>
            <a:pPr>
              <a:lnSpc>
                <a:spcPct val="150000"/>
              </a:lnSpc>
            </a:pPr>
            <a:r>
              <a:rPr lang="vi-VN" sz="2000" b="1" dirty="0">
                <a:latin typeface="Times New Roman" panose="02020603050405020304" pitchFamily="18" charset="0"/>
                <a:cs typeface="Times New Roman" panose="02020603050405020304" pitchFamily="18" charset="0"/>
              </a:rPr>
              <a:t>-Việc Unesco ghi danh ... cộng đồng dân cư: </a:t>
            </a:r>
            <a:r>
              <a:rPr lang="vi-VN" sz="2000" dirty="0">
                <a:latin typeface="Times New Roman" panose="02020603050405020304" pitchFamily="18" charset="0"/>
                <a:cs typeface="Times New Roman" panose="02020603050405020304" pitchFamily="18" charset="0"/>
              </a:rPr>
              <a:t>khẳng định giá trị văn hóa của nghề gốm do người Chăm làm ra và niềm tin về việc bảo tồn giá trị văn hóa có nguy cơ bị mai một này.</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340"/>
            <a:ext cx="12192000" cy="322910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5">
            <a:extLst>
              <a:ext uri="{FF2B5EF4-FFF2-40B4-BE49-F238E27FC236}">
                <a16:creationId xmlns:a16="http://schemas.microsoft.com/office/drawing/2014/main" xmlns="" id="{AE801CA9-2ABB-B72E-7654-6EB0338F362A}"/>
              </a:ext>
            </a:extLst>
          </p:cNvPr>
          <p:cNvSpPr txBox="1"/>
          <p:nvPr/>
        </p:nvSpPr>
        <p:spPr>
          <a:xfrm>
            <a:off x="334541" y="-112648"/>
            <a:ext cx="4866640" cy="707886"/>
          </a:xfrm>
          <a:prstGeom prst="rect">
            <a:avLst/>
          </a:prstGeom>
          <a:noFill/>
        </p:spPr>
        <p:txBody>
          <a:bodyPr wrap="square" rtlCol="0">
            <a:spAutoFit/>
          </a:bodyPr>
          <a:lstStyle/>
          <a:p>
            <a:pPr lvl="0" algn="just"/>
            <a:r>
              <a:rPr lang="en-US" sz="4000" b="1" dirty="0">
                <a:solidFill>
                  <a:schemeClr val="bg1"/>
                </a:solidFill>
                <a:latin typeface="Times New Roman" panose="02020603050405020304" pitchFamily="18" charset="0"/>
                <a:cs typeface="Times New Roman" panose="02020603050405020304" pitchFamily="18" charset="0"/>
              </a:rPr>
              <a:t>LUYỆN TẬP</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074" name="Picture 2" descr="Đặc sắc gốm Bàu Trúc - di sản văn hóa phi vật thể quốc gia | Thông Tin Đối  Ngoại - Ban Tuyên giáo Trung ương"/>
          <p:cNvPicPr>
            <a:picLocks noChangeAspect="1" noChangeArrowheads="1"/>
          </p:cNvPicPr>
          <p:nvPr/>
        </p:nvPicPr>
        <p:blipFill rotWithShape="1">
          <a:blip r:embed="rId2">
            <a:extLst>
              <a:ext uri="{28A0092B-C50C-407E-A947-70E740481C1C}">
                <a14:useLocalDpi xmlns:a14="http://schemas.microsoft.com/office/drawing/2010/main" val="0"/>
              </a:ext>
            </a:extLst>
          </a:blip>
          <a:srcRect b="10889"/>
          <a:stretch/>
        </p:blipFill>
        <p:spPr bwMode="auto">
          <a:xfrm>
            <a:off x="644928" y="636351"/>
            <a:ext cx="3075305" cy="175388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Làng gốm Bàu Trúc, tỉnh Ninh Thuận"/>
          <p:cNvPicPr>
            <a:picLocks noChangeAspect="1" noChangeArrowheads="1"/>
          </p:cNvPicPr>
          <p:nvPr/>
        </p:nvPicPr>
        <p:blipFill rotWithShape="1">
          <a:blip r:embed="rId3">
            <a:extLst>
              <a:ext uri="{28A0092B-C50C-407E-A947-70E740481C1C}">
                <a14:useLocalDpi xmlns:a14="http://schemas.microsoft.com/office/drawing/2010/main" val="0"/>
              </a:ext>
            </a:extLst>
          </a:blip>
          <a:srcRect t="3968" b="11301"/>
          <a:stretch/>
        </p:blipFill>
        <p:spPr bwMode="auto">
          <a:xfrm>
            <a:off x="4215630" y="-5768"/>
            <a:ext cx="2615182" cy="248010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Làng Gốm Bàu Trúc - Làng Gốm Chăm Còn Sót Lại Lâu Đời Nhấ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20"/>
          <a:stretch/>
        </p:blipFill>
        <p:spPr bwMode="auto">
          <a:xfrm>
            <a:off x="7326209" y="-23702"/>
            <a:ext cx="4153864" cy="249803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97B9A268-EF98-4820-3DFB-D50771D52247}"/>
              </a:ext>
            </a:extLst>
          </p:cNvPr>
          <p:cNvSpPr txBox="1"/>
          <p:nvPr/>
        </p:nvSpPr>
        <p:spPr>
          <a:xfrm>
            <a:off x="9009444" y="2715640"/>
            <a:ext cx="2804160" cy="3785652"/>
          </a:xfrm>
          <a:prstGeom prst="rect">
            <a:avLst/>
          </a:prstGeom>
          <a:noFill/>
          <a:ln>
            <a:solidFill>
              <a:srgbClr val="C00000"/>
            </a:solidFill>
          </a:ln>
        </p:spPr>
        <p:txBody>
          <a:bodyPr wrap="square">
            <a:spAutoFit/>
          </a:bodyPr>
          <a:lstStyle/>
          <a:p>
            <a:pPr algn="just">
              <a:lnSpc>
                <a:spcPct val="150000"/>
              </a:lnSpc>
            </a:pPr>
            <a:r>
              <a:rPr lang="en-US" sz="2000" b="1" dirty="0">
                <a:latin typeface="Times New Roman" panose="02020603050405020304" pitchFamily="18" charset="0"/>
                <a:cs typeface="Times New Roman" panose="02020603050405020304" pitchFamily="18" charset="0"/>
              </a:rPr>
              <a:t>4. </a:t>
            </a:r>
            <a:r>
              <a:rPr lang="en-US" sz="2000" b="1" dirty="0" err="1">
                <a:latin typeface="Times New Roman" panose="02020603050405020304" pitchFamily="18" charset="0"/>
                <a:cs typeface="Times New Roman" panose="02020603050405020304" pitchFamily="18" charset="0"/>
              </a:rPr>
              <a:t>Thái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hiện niềm vui, tự hào.</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Niềm </a:t>
            </a:r>
            <a:r>
              <a:rPr lang="vi-VN" sz="2000" dirty="0">
                <a:latin typeface="Times New Roman" panose="02020603050405020304" pitchFamily="18" charset="0"/>
                <a:cs typeface="Times New Roman" panose="02020603050405020304" pitchFamily="18" charset="0"/>
              </a:rPr>
              <a:t>tin về nghề gốm của người Chăm sẽ được cơ quan quản lí quan tâm, tìm giải pháp bảo tồn.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47844" y="2715640"/>
            <a:ext cx="7935571" cy="3961149"/>
          </a:xfrm>
          <a:prstGeom prst="rect">
            <a:avLst/>
          </a:prstGeom>
          <a:ln>
            <a:solidFill>
              <a:srgbClr val="C00000"/>
            </a:solidFill>
          </a:ln>
        </p:spPr>
        <p:txBody>
          <a:bodyPr wrap="square">
            <a:spAutoFit/>
          </a:bodyPr>
          <a:lstStyle/>
          <a:p>
            <a:pPr algn="just">
              <a:lnSpc>
                <a:spcPct val="150000"/>
              </a:lnSpc>
              <a:spcAft>
                <a:spcPts val="600"/>
              </a:spcAft>
            </a:pPr>
            <a:r>
              <a:rPr lang="en-US" sz="2000" b="1" dirty="0">
                <a:latin typeface="Times New Roman" panose="02020603050405020304" pitchFamily="18" charset="0"/>
                <a:cs typeface="Times New Roman" panose="02020603050405020304" pitchFamily="18" charset="0"/>
              </a:rPr>
              <a:t>3. </a:t>
            </a:r>
            <a:r>
              <a:rPr lang="vi-VN" sz="2000" b="1" dirty="0">
                <a:latin typeface="Times New Roman" panose="02020603050405020304" pitchFamily="18" charset="0"/>
                <a:cs typeface="Times New Roman" panose="02020603050405020304" pitchFamily="18" charset="0"/>
              </a:rPr>
              <a:t>Yếu tố hình thức của văn bản</a:t>
            </a:r>
            <a:endParaRPr lang="en-US" sz="2000" dirty="0">
              <a:latin typeface="Times New Roman" panose="02020603050405020304" pitchFamily="18" charset="0"/>
              <a:cs typeface="Times New Roman" panose="02020603050405020304" pitchFamily="18" charset="0"/>
            </a:endParaRPr>
          </a:p>
          <a:p>
            <a:pPr algn="just">
              <a:lnSpc>
                <a:spcPct val="150000"/>
              </a:lnSpc>
              <a:spcAft>
                <a:spcPts val="600"/>
              </a:spcAft>
            </a:pP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quát</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kern="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0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37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5">
            <a:extLst>
              <a:ext uri="{FF2B5EF4-FFF2-40B4-BE49-F238E27FC236}">
                <a16:creationId xmlns:a16="http://schemas.microsoft.com/office/drawing/2014/main" xmlns="" id="{7CC491A5-E3C3-A428-FDD1-2AA00E8E8F35}"/>
              </a:ext>
            </a:extLst>
          </p:cNvPr>
          <p:cNvSpPr txBox="1"/>
          <p:nvPr/>
        </p:nvSpPr>
        <p:spPr>
          <a:xfrm>
            <a:off x="0" y="969686"/>
            <a:ext cx="7975600" cy="398570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VẬN</a:t>
            </a:r>
            <a:r>
              <a:rPr kumimoji="0" lang="en-US" altLang="zh-CN" sz="8800" b="1" i="0" u="none" strike="noStrike" kern="1200" cap="none" spc="0" normalizeH="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DỤNG</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altLang="zh-CN" sz="8800" b="1" baseline="0"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LIÊN</a:t>
            </a:r>
            <a:r>
              <a:rPr lang="en-US" altLang="zh-CN"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 HỆ</a:t>
            </a:r>
            <a:endParaRPr kumimoji="0" lang="zh-CN" altLang="en-US"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6" name="Rectangle 5"/>
          <p:cNvSpPr/>
          <p:nvPr/>
        </p:nvSpPr>
        <p:spPr>
          <a:xfrm rot="20785588">
            <a:off x="3358074" y="6037797"/>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descr="Bình sứ đẹp đắp nổi hoa sen gốm sứ Bát Tràng mua ngay kẻo l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4718" y="2423159"/>
            <a:ext cx="4617721" cy="4617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oa sen búp sen nơi miền quê sông nước"/>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02" b="100000" l="10000" r="92500"/>
                    </a14:imgEffect>
                  </a14:imgLayer>
                </a14:imgProps>
              </a:ext>
              <a:ext uri="{28A0092B-C50C-407E-A947-70E740481C1C}">
                <a14:useLocalDpi xmlns:a14="http://schemas.microsoft.com/office/drawing/2010/main" val="0"/>
              </a:ext>
            </a:extLst>
          </a:blip>
          <a:srcRect/>
          <a:stretch>
            <a:fillRect/>
          </a:stretch>
        </p:blipFill>
        <p:spPr bwMode="auto">
          <a:xfrm rot="21191512">
            <a:off x="9316877" y="213275"/>
            <a:ext cx="1169018" cy="3002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200.000+ ảnh đẹp nhất về Hoa Sen · Tải xuống miễn phí 100% · Ảnh có sẵn của  Pexel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67" b="99673" l="9977" r="89796"/>
                    </a14:imgEffect>
                  </a14:imgLayer>
                </a14:imgProps>
              </a:ext>
              <a:ext uri="{28A0092B-C50C-407E-A947-70E740481C1C}">
                <a14:useLocalDpi xmlns:a14="http://schemas.microsoft.com/office/drawing/2010/main" val="0"/>
              </a:ext>
            </a:extLst>
          </a:blip>
          <a:srcRect b="9515"/>
          <a:stretch/>
        </p:blipFill>
        <p:spPr bwMode="auto">
          <a:xfrm rot="21227734">
            <a:off x="8251498" y="579705"/>
            <a:ext cx="2144437" cy="269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9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alpha val="63000"/>
          </a:srgbClr>
        </a:solidFill>
        <a:effectLst/>
      </p:bgPr>
    </p:bg>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xmlns="" id="{7904097E-8D82-4958-83D1-D8D021A51A0B}"/>
              </a:ext>
            </a:extLst>
          </p:cNvPr>
          <p:cNvSpPr txBox="1"/>
          <p:nvPr/>
        </p:nvSpPr>
        <p:spPr>
          <a:xfrm>
            <a:off x="4996276" y="148962"/>
            <a:ext cx="7005127" cy="923330"/>
          </a:xfrm>
          <a:prstGeom prst="rect">
            <a:avLst/>
          </a:prstGeom>
          <a:noFill/>
        </p:spPr>
        <p:txBody>
          <a:bodyPr wrap="square" rtlCol="0">
            <a:spAutoFit/>
          </a:bodyPr>
          <a:lstStyle/>
          <a:p>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Bài</a:t>
            </a:r>
            <a:r>
              <a:rPr lang="en-US" altLang="zh-CN"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 </a:t>
            </a:r>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tập</a:t>
            </a:r>
            <a:r>
              <a:rPr lang="en-US" altLang="zh-CN"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 </a:t>
            </a:r>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sáng</a:t>
            </a:r>
            <a:r>
              <a:rPr lang="en-US" altLang="zh-CN"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 </a:t>
            </a:r>
            <a:r>
              <a:rPr lang="en-US" altLang="zh-CN" sz="5400" b="1" dirty="0" err="1">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rPr>
              <a:t>tạo</a:t>
            </a:r>
            <a:endParaRPr lang="zh-CN" altLang="en-US" sz="5400" b="1" dirty="0">
              <a:solidFill>
                <a:schemeClr val="bg1"/>
              </a:solidFill>
              <a:latin typeface="Times New Roman" panose="02020603050405020304" pitchFamily="18" charset="0"/>
              <a:ea typeface="仓耳天群行楷 W01" panose="02020400000000000000" pitchFamily="18" charset="-122"/>
              <a:cs typeface="Times New Roman" panose="02020603050405020304" pitchFamily="18" charset="0"/>
            </a:endParaRPr>
          </a:p>
        </p:txBody>
      </p:sp>
      <p:sp>
        <p:nvSpPr>
          <p:cNvPr id="5" name="文本框 5">
            <a:extLst>
              <a:ext uri="{FF2B5EF4-FFF2-40B4-BE49-F238E27FC236}">
                <a16:creationId xmlns:a16="http://schemas.microsoft.com/office/drawing/2014/main" xmlns="" id="{A2B1B47C-487F-4EE3-92E7-E801B1658549}"/>
              </a:ext>
            </a:extLst>
          </p:cNvPr>
          <p:cNvSpPr txBox="1"/>
          <p:nvPr/>
        </p:nvSpPr>
        <p:spPr>
          <a:xfrm>
            <a:off x="5107481" y="1072292"/>
            <a:ext cx="5791200" cy="5262979"/>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en-US" sz="2800" dirty="0">
                <a:solidFill>
                  <a:schemeClr val="bg1"/>
                </a:solidFill>
                <a:latin typeface="Times New Roman" panose="02020603050405020304" pitchFamily="18" charset="0"/>
                <a:cs typeface="Times New Roman" panose="02020603050405020304" pitchFamily="18" charset="0"/>
              </a:rPr>
              <a:t>HS </a:t>
            </a:r>
            <a:r>
              <a:rPr lang="en-US" sz="2800" dirty="0" err="1">
                <a:solidFill>
                  <a:schemeClr val="bg1"/>
                </a:solidFill>
                <a:latin typeface="Times New Roman" panose="02020603050405020304" pitchFamily="18" charset="0"/>
                <a:cs typeface="Times New Roman" panose="02020603050405020304" pitchFamily="18" charset="0"/>
              </a:rPr>
              <a:t>lựa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bưu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hoặc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mừng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phẩm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truyền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hương</a:t>
            </a:r>
            <a:r>
              <a:rPr lang="vi-VN" sz="2800" dirty="0" smtClean="0">
                <a:solidFill>
                  <a:schemeClr val="bg1"/>
                </a:solidFill>
                <a:latin typeface="Times New Roman" panose="02020603050405020304" pitchFamily="18" charset="0"/>
                <a:cs typeface="Times New Roman" panose="02020603050405020304" pitchFamily="18" charset="0"/>
              </a:rPr>
              <a:t>.</a:t>
            </a:r>
          </a:p>
          <a:p>
            <a:pPr algn="just">
              <a:lnSpc>
                <a:spcPct val="200000"/>
              </a:lnSpc>
            </a:pPr>
            <a:r>
              <a:rPr lang="vi-VN" altLang="zh-CN" sz="2800" smtClean="0">
                <a:solidFill>
                  <a:schemeClr val="bg1"/>
                </a:solidFill>
                <a:latin typeface="Times New Roman" panose="02020603050405020304" pitchFamily="18" charset="0"/>
                <a:ea typeface="杨任东竹石体-Bold" panose="02000000000000000000" pitchFamily="2" charset="-122"/>
                <a:cs typeface="Times New Roman" panose="02020603050405020304" pitchFamily="18" charset="0"/>
              </a:rPr>
              <a:t>Quay 1 video thời lượng 5 phút giới thiệu về làng nghề của địa phương.</a:t>
            </a:r>
            <a:endParaRPr lang="zh-CN" altLang="en-US" sz="2000" dirty="0">
              <a:solidFill>
                <a:schemeClr val="bg1"/>
              </a:solidFill>
              <a:latin typeface="Times New Roman" panose="02020603050405020304" pitchFamily="18" charset="0"/>
              <a:ea typeface="杨任东竹石体-Bold" panose="02000000000000000000" pitchFamily="2" charset="-122"/>
              <a:cs typeface="Times New Roman" panose="02020603050405020304" pitchFamily="18" charset="0"/>
            </a:endParaRPr>
          </a:p>
        </p:txBody>
      </p:sp>
      <p:pic>
        <p:nvPicPr>
          <p:cNvPr id="1026" name="Picture 2" descr="Thiệp Tết, thiệp chúc mừng năm mới - Grey 12TT32"/>
          <p:cNvPicPr>
            <a:picLocks noChangeAspect="1" noChangeArrowheads="1"/>
          </p:cNvPicPr>
          <p:nvPr/>
        </p:nvPicPr>
        <p:blipFill rotWithShape="1">
          <a:blip r:embed="rId2">
            <a:extLst>
              <a:ext uri="{28A0092B-C50C-407E-A947-70E740481C1C}">
                <a14:useLocalDpi xmlns:a14="http://schemas.microsoft.com/office/drawing/2010/main" val="0"/>
              </a:ext>
            </a:extLst>
          </a:blip>
          <a:srcRect l="22344" t="8534" r="21123" b="5331"/>
          <a:stretch/>
        </p:blipFill>
        <p:spPr bwMode="auto">
          <a:xfrm>
            <a:off x="1051560" y="1414186"/>
            <a:ext cx="323088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xmlns="" id="{690D4C74-8D4A-7565-808F-CD25E8497E00}"/>
              </a:ext>
            </a:extLst>
          </p:cNvPr>
          <p:cNvSpPr txBox="1"/>
          <p:nvPr/>
        </p:nvSpPr>
        <p:spPr>
          <a:xfrm>
            <a:off x="2108200" y="0"/>
            <a:ext cx="7975600" cy="769441"/>
          </a:xfrm>
          <a:prstGeom prst="rect">
            <a:avLst/>
          </a:prstGeom>
          <a:noFill/>
        </p:spPr>
        <p:txBody>
          <a:bodyPr wrap="square" rtlCol="0">
            <a:spAutoFit/>
          </a:bodyPr>
          <a:lstStyle/>
          <a:p>
            <a:pPr algn="ctr">
              <a:lnSpc>
                <a:spcPct val="150000"/>
              </a:lnSpc>
            </a:pPr>
            <a:r>
              <a:rPr lang="en-US" altLang="zh-CN" sz="32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MỤC TIÊU BÀI HỌC</a:t>
            </a:r>
            <a:endParaRPr lang="zh-CN" altLang="en-US" sz="32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5" name="TextBox 4">
            <a:extLst>
              <a:ext uri="{FF2B5EF4-FFF2-40B4-BE49-F238E27FC236}">
                <a16:creationId xmlns:a16="http://schemas.microsoft.com/office/drawing/2014/main" xmlns="" id="{793EA21A-D2BA-46F2-FF6B-C4D7585D25B0}"/>
              </a:ext>
            </a:extLst>
          </p:cNvPr>
          <p:cNvSpPr txBox="1"/>
          <p:nvPr/>
        </p:nvSpPr>
        <p:spPr>
          <a:xfrm>
            <a:off x="3934406" y="1044081"/>
            <a:ext cx="7424473" cy="1015663"/>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dụng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gồm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tiếp</a:t>
            </a:r>
            <a:r>
              <a:rPr lang="en-US" sz="2000" dirty="0">
                <a:solidFill>
                  <a:srgbClr val="000000"/>
                </a:solidFill>
                <a:effectLst/>
                <a:latin typeface="Times New Roman" panose="02020603050405020304" pitchFamily="18" charset="0"/>
                <a:ea typeface="Times New Roman" panose="02020603050405020304" pitchFamily="18" charset="0"/>
              </a:rPr>
              <a:t> phi </a:t>
            </a:r>
            <a:r>
              <a:rPr lang="en-US" sz="2000" dirty="0" err="1">
                <a:solidFill>
                  <a:srgbClr val="000000"/>
                </a:solidFill>
                <a:effectLst/>
                <a:latin typeface="Times New Roman" panose="02020603050405020304" pitchFamily="18" charset="0"/>
                <a:ea typeface="Times New Roman" panose="02020603050405020304" pitchFamily="18" charset="0"/>
              </a:rPr>
              <a:t>ngôn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tăng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endParaRPr lang="en-US" sz="2000" dirty="0"/>
          </a:p>
        </p:txBody>
      </p:sp>
      <p:sp>
        <p:nvSpPr>
          <p:cNvPr id="6" name="TextBox 5">
            <a:extLst>
              <a:ext uri="{FF2B5EF4-FFF2-40B4-BE49-F238E27FC236}">
                <a16:creationId xmlns:a16="http://schemas.microsoft.com/office/drawing/2014/main" xmlns="" id="{DEC1937D-D8CC-CFFC-A88F-FD2791F5A70B}"/>
              </a:ext>
            </a:extLst>
          </p:cNvPr>
          <p:cNvSpPr txBox="1"/>
          <p:nvPr/>
        </p:nvSpPr>
        <p:spPr>
          <a:xfrm>
            <a:off x="3934406" y="2236748"/>
            <a:ext cx="7424473" cy="70788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dữ</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p>
        </p:txBody>
      </p:sp>
      <p:sp>
        <p:nvSpPr>
          <p:cNvPr id="7" name="TextBox 6">
            <a:extLst>
              <a:ext uri="{FF2B5EF4-FFF2-40B4-BE49-F238E27FC236}">
                <a16:creationId xmlns:a16="http://schemas.microsoft.com/office/drawing/2014/main" xmlns="" id="{02EBA4FF-8B37-0644-BF7C-BE9DC487CC81}"/>
              </a:ext>
            </a:extLst>
          </p:cNvPr>
          <p:cNvSpPr txBox="1"/>
          <p:nvPr/>
        </p:nvSpPr>
        <p:spPr>
          <a:xfrm>
            <a:off x="3934406" y="3394399"/>
            <a:ext cx="7312714" cy="70788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suy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luận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giữa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chi </a:t>
            </a:r>
            <a:r>
              <a:rPr lang="en-US" sz="2000" dirty="0" err="1">
                <a:solidFill>
                  <a:srgbClr val="000000"/>
                </a:solidFill>
                <a:effectLst/>
                <a:latin typeface="Times New Roman" panose="02020603050405020304" pitchFamily="18" charset="0"/>
                <a:ea typeface="Times New Roman" panose="02020603050405020304" pitchFamily="18" charset="0"/>
              </a:rPr>
              <a:t>tiết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vai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trò</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endParaRPr lang="en-US" sz="2000" dirty="0"/>
          </a:p>
        </p:txBody>
      </p:sp>
      <p:sp>
        <p:nvSpPr>
          <p:cNvPr id="8" name="TextBox 7">
            <a:extLst>
              <a:ext uri="{FF2B5EF4-FFF2-40B4-BE49-F238E27FC236}">
                <a16:creationId xmlns:a16="http://schemas.microsoft.com/office/drawing/2014/main" xmlns="" id="{E43F3EDB-9A72-51F6-DF93-080569BAB016}"/>
              </a:ext>
            </a:extLst>
          </p:cNvPr>
          <p:cNvSpPr txBox="1"/>
          <p:nvPr/>
        </p:nvSpPr>
        <p:spPr>
          <a:xfrm>
            <a:off x="3923347" y="4582654"/>
            <a:ext cx="7312714" cy="70788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tài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rPr>
              <a:t> tin </a:t>
            </a:r>
            <a:r>
              <a:rPr lang="en-US" sz="2000" dirty="0" err="1">
                <a:solidFill>
                  <a:srgbClr val="000000"/>
                </a:solidFill>
                <a:effectLst/>
                <a:latin typeface="Times New Roman" panose="02020603050405020304" pitchFamily="18" charset="0"/>
                <a:ea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p>
        </p:txBody>
      </p:sp>
      <p:sp>
        <p:nvSpPr>
          <p:cNvPr id="9" name="TextBox 8">
            <a:extLst>
              <a:ext uri="{FF2B5EF4-FFF2-40B4-BE49-F238E27FC236}">
                <a16:creationId xmlns:a16="http://schemas.microsoft.com/office/drawing/2014/main" xmlns="" id="{C3D0230F-A0D5-1506-69BD-6F837A6C9667}"/>
              </a:ext>
            </a:extLst>
          </p:cNvPr>
          <p:cNvSpPr txBox="1"/>
          <p:nvPr/>
        </p:nvSpPr>
        <p:spPr>
          <a:xfrm>
            <a:off x="3934406" y="5541421"/>
            <a:ext cx="7312714" cy="1015663"/>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ý hay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nội</a:t>
            </a:r>
            <a:r>
              <a:rPr lang="en-US" sz="2000" dirty="0">
                <a:solidFill>
                  <a:srgbClr val="000000"/>
                </a:solidFill>
                <a:effectLst/>
                <a:latin typeface="Times New Roman" panose="02020603050405020304" pitchFamily="18" charset="0"/>
                <a:ea typeface="Times New Roman" panose="02020603050405020304" pitchFamily="18" charset="0"/>
              </a:rPr>
              <a:t> dung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VB hay </a:t>
            </a:r>
            <a:r>
              <a:rPr lang="en-US" sz="2000" dirty="0" err="1">
                <a:solidFill>
                  <a:srgbClr val="000000"/>
                </a:solidFill>
                <a:effectLst/>
                <a:latin typeface="Times New Roman" panose="02020603050405020304" pitchFamily="18" charset="0"/>
                <a:ea typeface="Times New Roman" panose="02020603050405020304" pitchFamily="18" charset="0"/>
              </a:rPr>
              <a:t>quan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điểm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rPr>
              <a:t> do</a:t>
            </a:r>
            <a:endParaRPr lang="en-US" sz="2000" dirty="0"/>
          </a:p>
        </p:txBody>
      </p:sp>
      <p:sp>
        <p:nvSpPr>
          <p:cNvPr id="10" name="矩形 6">
            <a:extLst>
              <a:ext uri="{FF2B5EF4-FFF2-40B4-BE49-F238E27FC236}">
                <a16:creationId xmlns:a16="http://schemas.microsoft.com/office/drawing/2014/main" xmlns="" id="{7403CCFA-1EBD-4089-9545-DBCE28DE7A7A}"/>
              </a:ext>
            </a:extLst>
          </p:cNvPr>
          <p:cNvSpPr/>
          <p:nvPr/>
        </p:nvSpPr>
        <p:spPr>
          <a:xfrm>
            <a:off x="365760" y="894080"/>
            <a:ext cx="11414760" cy="5659120"/>
          </a:xfrm>
          <a:prstGeom prst="rect">
            <a:avLst/>
          </a:prstGeom>
          <a:noFill/>
          <a:ln w="28575">
            <a:solidFill>
              <a:srgbClr val="691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Heptagon 10">
            <a:extLst>
              <a:ext uri="{FF2B5EF4-FFF2-40B4-BE49-F238E27FC236}">
                <a16:creationId xmlns:a16="http://schemas.microsoft.com/office/drawing/2014/main" xmlns="" id="{430C4580-1D3B-B8FB-B1CF-51A1008CADF6}"/>
              </a:ext>
            </a:extLst>
          </p:cNvPr>
          <p:cNvSpPr/>
          <p:nvPr/>
        </p:nvSpPr>
        <p:spPr>
          <a:xfrm>
            <a:off x="2961403" y="1051743"/>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12" name="Heptagon 11">
            <a:extLst>
              <a:ext uri="{FF2B5EF4-FFF2-40B4-BE49-F238E27FC236}">
                <a16:creationId xmlns:a16="http://schemas.microsoft.com/office/drawing/2014/main" xmlns="" id="{1DBEA315-A13D-1CF4-2E29-96352F0D4D3B}"/>
              </a:ext>
            </a:extLst>
          </p:cNvPr>
          <p:cNvSpPr/>
          <p:nvPr/>
        </p:nvSpPr>
        <p:spPr>
          <a:xfrm>
            <a:off x="2972462" y="2154286"/>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13" name="Heptagon 12">
            <a:extLst>
              <a:ext uri="{FF2B5EF4-FFF2-40B4-BE49-F238E27FC236}">
                <a16:creationId xmlns:a16="http://schemas.microsoft.com/office/drawing/2014/main" xmlns="" id="{1C118DE4-61CA-078D-BD22-21D60805D353}"/>
              </a:ext>
            </a:extLst>
          </p:cNvPr>
          <p:cNvSpPr/>
          <p:nvPr/>
        </p:nvSpPr>
        <p:spPr>
          <a:xfrm>
            <a:off x="2972462" y="3392898"/>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14" name="Heptagon 13">
            <a:extLst>
              <a:ext uri="{FF2B5EF4-FFF2-40B4-BE49-F238E27FC236}">
                <a16:creationId xmlns:a16="http://schemas.microsoft.com/office/drawing/2014/main" xmlns="" id="{4CF4A698-09B1-C55B-0F0D-C6C5513D0F86}"/>
              </a:ext>
            </a:extLst>
          </p:cNvPr>
          <p:cNvSpPr/>
          <p:nvPr/>
        </p:nvSpPr>
        <p:spPr>
          <a:xfrm>
            <a:off x="2961403" y="4541424"/>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
        <p:nvSpPr>
          <p:cNvPr id="15" name="Heptagon 14">
            <a:extLst>
              <a:ext uri="{FF2B5EF4-FFF2-40B4-BE49-F238E27FC236}">
                <a16:creationId xmlns:a16="http://schemas.microsoft.com/office/drawing/2014/main" xmlns="" id="{7C95FF2A-FC0D-CEC9-E2C7-07AB2631B343}"/>
              </a:ext>
            </a:extLst>
          </p:cNvPr>
          <p:cNvSpPr/>
          <p:nvPr/>
        </p:nvSpPr>
        <p:spPr>
          <a:xfrm>
            <a:off x="2972462" y="5638689"/>
            <a:ext cx="847698" cy="728793"/>
          </a:xfrm>
          <a:prstGeom prst="heptagon">
            <a:avLst/>
          </a:prstGeom>
          <a:solidFill>
            <a:srgbClr val="D86D58"/>
          </a:solidFill>
          <a:ln w="28575">
            <a:solidFill>
              <a:srgbClr val="1F202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5</a:t>
            </a:r>
          </a:p>
        </p:txBody>
      </p:sp>
      <p:pic>
        <p:nvPicPr>
          <p:cNvPr id="19" name="图片 9" descr="faa92ff9d362402619110769e28108dd">
            <a:extLst>
              <a:ext uri="{FF2B5EF4-FFF2-40B4-BE49-F238E27FC236}">
                <a16:creationId xmlns:a16="http://schemas.microsoft.com/office/drawing/2014/main" xmlns="" id="{8D25FC2F-8F06-449D-BF35-45C6EAF7B76F}"/>
              </a:ext>
            </a:extLst>
          </p:cNvPr>
          <p:cNvPicPr>
            <a:picLocks noChangeAspect="1"/>
          </p:cNvPicPr>
          <p:nvPr/>
        </p:nvPicPr>
        <p:blipFill>
          <a:blip r:embed="rId2"/>
          <a:stretch>
            <a:fillRect/>
          </a:stretch>
        </p:blipFill>
        <p:spPr>
          <a:xfrm>
            <a:off x="9867609" y="5169924"/>
            <a:ext cx="4290695" cy="2096770"/>
          </a:xfrm>
          <a:prstGeom prst="rect">
            <a:avLst/>
          </a:prstGeom>
        </p:spPr>
      </p:pic>
      <p:pic>
        <p:nvPicPr>
          <p:cNvPr id="17" name="Picture 10" descr="Lọ hoa gốm Bát Tràng - Cao cấp, tinh hoa gốm sứ Bát Trà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17" b="100000" l="10000" r="90000"/>
                    </a14:imgEffect>
                  </a14:imgLayer>
                </a14:imgProps>
              </a:ext>
              <a:ext uri="{28A0092B-C50C-407E-A947-70E740481C1C}">
                <a14:useLocalDpi xmlns:a14="http://schemas.microsoft.com/office/drawing/2010/main" val="0"/>
              </a:ext>
            </a:extLst>
          </a:blip>
          <a:srcRect/>
          <a:stretch>
            <a:fillRect/>
          </a:stretch>
        </p:blipFill>
        <p:spPr bwMode="auto">
          <a:xfrm>
            <a:off x="-250792" y="2944634"/>
            <a:ext cx="3592710" cy="3592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Hoa sen búp sen nơi miền quê sông nướ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100000" l="10000" r="92500"/>
                    </a14:imgEffect>
                  </a14:imgLayer>
                </a14:imgProps>
              </a:ext>
              <a:ext uri="{28A0092B-C50C-407E-A947-70E740481C1C}">
                <a14:useLocalDpi xmlns:a14="http://schemas.microsoft.com/office/drawing/2010/main" val="0"/>
              </a:ext>
            </a:extLst>
          </a:blip>
          <a:srcRect/>
          <a:stretch>
            <a:fillRect/>
          </a:stretch>
        </p:blipFill>
        <p:spPr bwMode="auto">
          <a:xfrm rot="21191512">
            <a:off x="1227080" y="1238877"/>
            <a:ext cx="1199282" cy="198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a:extLst>
              <a:ext uri="{FF2B5EF4-FFF2-40B4-BE49-F238E27FC236}">
                <a16:creationId xmlns:a16="http://schemas.microsoft.com/office/drawing/2014/main" xmlns="" id="{7CC491A5-E3C3-A428-FDD1-2AA00E8E8F35}"/>
              </a:ext>
            </a:extLst>
          </p:cNvPr>
          <p:cNvSpPr txBox="1"/>
          <p:nvPr/>
        </p:nvSpPr>
        <p:spPr>
          <a:xfrm>
            <a:off x="401237" y="170446"/>
            <a:ext cx="7975600" cy="618630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HÌNH</a:t>
            </a:r>
            <a:r>
              <a:rPr kumimoji="0" lang="en-US" altLang="zh-CN" sz="8800" b="1" i="0" u="none" strike="noStrike" kern="1200" cap="none" spc="0" normalizeH="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THÀNH</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altLang="zh-CN" sz="8800" b="1" baseline="0"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KIẾN</a:t>
            </a:r>
            <a:r>
              <a:rPr lang="en-US" altLang="zh-CN" sz="8800" b="1" dirty="0">
                <a:solidFill>
                  <a:srgbClr val="C00000"/>
                </a:solidFill>
                <a:latin typeface="#9Slide03 Arima Madurai Black" panose="00000A00000000000000" pitchFamily="2" charset="0"/>
                <a:ea typeface="汉呈王天喜行楷" panose="00020600040101010101" pitchFamily="18" charset="-128"/>
                <a:cs typeface="#9Slide03 Arima Madurai Black" panose="00000A00000000000000" pitchFamily="2" charset="0"/>
              </a:rPr>
              <a:t> THỨC MỚI</a:t>
            </a:r>
            <a:endParaRPr kumimoji="0" lang="zh-CN" altLang="en-US" sz="8800" b="1" i="0" u="none" strike="noStrike" kern="1200" cap="none" spc="0" normalizeH="0" baseline="0" noProof="0" dirty="0">
              <a:ln>
                <a:noFill/>
              </a:ln>
              <a:solidFill>
                <a:srgbClr val="C0000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9" name="Rectangle 8"/>
          <p:cNvSpPr/>
          <p:nvPr/>
        </p:nvSpPr>
        <p:spPr>
          <a:xfrm rot="20785588">
            <a:off x="3358074" y="6037797"/>
            <a:ext cx="9753600" cy="4450080"/>
          </a:xfrm>
          <a:prstGeom prst="rect">
            <a:avLst/>
          </a:prstGeom>
          <a:solidFill>
            <a:srgbClr val="D86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oogle Shape;1724;p37"/>
          <p:cNvGrpSpPr/>
          <p:nvPr/>
        </p:nvGrpSpPr>
        <p:grpSpPr>
          <a:xfrm>
            <a:off x="-228725" y="-378609"/>
            <a:ext cx="1259923" cy="1401363"/>
            <a:chOff x="2578875" y="1815225"/>
            <a:chExt cx="2680425" cy="2648275"/>
          </a:xfrm>
          <a:solidFill>
            <a:srgbClr val="D86D58"/>
          </a:solidFill>
        </p:grpSpPr>
        <p:sp>
          <p:nvSpPr>
            <p:cNvPr id="11"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2"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3"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4"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8"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9"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0"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1"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3"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4"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5"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pic>
        <p:nvPicPr>
          <p:cNvPr id="26" name="Picture 18" descr="Bình bông gốm sứ hoa cúc tuyệt đẹp - Ưu đãi cực khủ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000" b="94750" l="10000" r="90000"/>
                    </a14:imgEffect>
                  </a14:imgLayer>
                </a14:imgProps>
              </a:ext>
              <a:ext uri="{28A0092B-C50C-407E-A947-70E740481C1C}">
                <a14:useLocalDpi xmlns:a14="http://schemas.microsoft.com/office/drawing/2010/main" val="0"/>
              </a:ext>
            </a:extLst>
          </a:blip>
          <a:srcRect/>
          <a:stretch>
            <a:fillRect/>
          </a:stretch>
        </p:blipFill>
        <p:spPr bwMode="auto">
          <a:xfrm>
            <a:off x="8712375" y="2849880"/>
            <a:ext cx="3537733" cy="35377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200.000+ ảnh đẹp nhất về Hoa Sen · Tải xuống miễn phí 100% · Ảnh có sẵn của  Pexel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67" b="99673" l="9977" r="89796"/>
                    </a14:imgEffect>
                  </a14:imgLayer>
                </a14:imgProps>
              </a:ext>
              <a:ext uri="{28A0092B-C50C-407E-A947-70E740481C1C}">
                <a14:useLocalDpi xmlns:a14="http://schemas.microsoft.com/office/drawing/2010/main" val="0"/>
              </a:ext>
            </a:extLst>
          </a:blip>
          <a:srcRect b="9515"/>
          <a:stretch/>
        </p:blipFill>
        <p:spPr bwMode="auto">
          <a:xfrm rot="21227734">
            <a:off x="8884335" y="-65513"/>
            <a:ext cx="2648489" cy="332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1617" y="2877617"/>
            <a:ext cx="4577080" cy="1936428"/>
          </a:xfrm>
          <a:prstGeom prst="rect">
            <a:avLst/>
          </a:prstGeom>
        </p:spPr>
        <p:txBody>
          <a:bodyPr wrap="square">
            <a:spAutoFit/>
          </a:bodyPr>
          <a:lstStyle/>
          <a:p>
            <a:pPr indent="226695" algn="just">
              <a:lnSpc>
                <a:spcPct val="107000"/>
              </a:lnSpc>
              <a:spcAft>
                <a:spcPts val="600"/>
              </a:spcAft>
            </a:pPr>
            <a:r>
              <a:rPr lang="vi-VN" sz="2800" kern="100" dirty="0">
                <a:latin typeface="Times New Roman" panose="02020603050405020304" pitchFamily="18" charset="0"/>
                <a:ea typeface="Calibri" panose="020F0502020204030204" pitchFamily="34" charset="0"/>
                <a:cs typeface="Times New Roman" panose="02020603050405020304" pitchFamily="18" charset="0"/>
              </a:rPr>
              <a:t>Giáo viên yêu cầu tất cả học sinh cùng đọc văn bản, vừa đọc vừa ghi chú câu trả lời theo yêu cầu của thẻ đọc.</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5">
            <a:extLst>
              <a:ext uri="{FF2B5EF4-FFF2-40B4-BE49-F238E27FC236}">
                <a16:creationId xmlns:a16="http://schemas.microsoft.com/office/drawing/2014/main" xmlns="" id="{992BE44A-B820-DF26-AF0B-4089E3F9F67E}"/>
              </a:ext>
            </a:extLst>
          </p:cNvPr>
          <p:cNvSpPr txBox="1"/>
          <p:nvPr/>
        </p:nvSpPr>
        <p:spPr>
          <a:xfrm>
            <a:off x="-977643" y="874077"/>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8000" b="1"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sp>
        <p:nvSpPr>
          <p:cNvPr id="7" name="Rectangle 6"/>
          <p:cNvSpPr/>
          <p:nvPr/>
        </p:nvSpPr>
        <p:spPr>
          <a:xfrm>
            <a:off x="274320" y="418175"/>
            <a:ext cx="4288033" cy="522259"/>
          </a:xfrm>
          <a:prstGeom prst="rect">
            <a:avLst/>
          </a:prstGeom>
        </p:spPr>
        <p:txBody>
          <a:bodyPr wrap="none">
            <a:spAutoFit/>
          </a:bodyPr>
          <a:lstStyle/>
          <a:p>
            <a:pPr marL="453390" marR="0" indent="-226695" algn="just">
              <a:lnSpc>
                <a:spcPct val="107000"/>
              </a:lnSpc>
              <a:spcBef>
                <a:spcPts val="0"/>
              </a:spcBef>
              <a:spcAft>
                <a:spcPts val="600"/>
              </a:spcAft>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Hoạt động đọc văn 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Kỹ thuật làm gốm bát tràng - nét tinh hoa của người thợ - Gốm sứ Bát tr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760" y="1427493"/>
            <a:ext cx="5715000" cy="3781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929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7612"/>
            <a:ext cx="4288033" cy="522259"/>
          </a:xfrm>
          <a:prstGeom prst="rect">
            <a:avLst/>
          </a:prstGeom>
        </p:spPr>
        <p:txBody>
          <a:bodyPr wrap="none">
            <a:spAutoFit/>
          </a:bodyPr>
          <a:lstStyle/>
          <a:p>
            <a:pPr marL="453390" marR="0" indent="-226695" algn="just">
              <a:lnSpc>
                <a:spcPct val="107000"/>
              </a:lnSpc>
              <a:spcBef>
                <a:spcPts val="0"/>
              </a:spcBef>
              <a:spcAft>
                <a:spcPts val="600"/>
              </a:spcAft>
            </a:pPr>
            <a:r>
              <a:rPr lang="en-US"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Hoạt động đọc văn 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20040" y="987860"/>
            <a:ext cx="6096000" cy="5393143"/>
          </a:xfrm>
          <a:prstGeom prst="rect">
            <a:avLst/>
          </a:prstGeom>
          <a:ln>
            <a:solidFill>
              <a:srgbClr val="C00000"/>
            </a:solidFill>
          </a:ln>
        </p:spPr>
        <p:txBody>
          <a:bodyPr>
            <a:spAutoFit/>
          </a:bodyPr>
          <a:lstStyle/>
          <a:p>
            <a:pPr marL="453390" marR="0" indent="-226695" algn="just">
              <a:lnSpc>
                <a:spcPct val="107000"/>
              </a:lnSpc>
              <a:spcBef>
                <a:spcPts val="0"/>
              </a:spcBef>
              <a:spcAft>
                <a:spcPts val="600"/>
              </a:spcAft>
            </a:pPr>
            <a:r>
              <a:rPr lang="vi-VN" sz="2200" b="1" kern="100" dirty="0">
                <a:latin typeface="Times New Roman" panose="02020603050405020304" pitchFamily="18" charset="0"/>
                <a:ea typeface="Calibri" panose="020F0502020204030204" pitchFamily="34" charset="0"/>
                <a:cs typeface="Times New Roman" panose="02020603050405020304" pitchFamily="18" charset="0"/>
              </a:rPr>
              <a:t>1.Thẻ 1:</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453390" marR="0" indent="-226695" algn="just">
              <a:lnSpc>
                <a:spcPct val="107000"/>
              </a:lnSpc>
              <a:spcBef>
                <a:spcPts val="0"/>
              </a:spcBef>
              <a:spcAft>
                <a:spcPts val="600"/>
              </a:spcAft>
            </a:pPr>
            <a:r>
              <a:rPr lang="vi-VN" sz="2200" b="1" kern="100" dirty="0">
                <a:latin typeface="Times New Roman" panose="02020603050405020304" pitchFamily="18" charset="0"/>
                <a:ea typeface="Calibri" panose="020F0502020204030204" pitchFamily="34" charset="0"/>
                <a:cs typeface="Times New Roman" panose="02020603050405020304" pitchFamily="18" charset="0"/>
              </a:rPr>
              <a:t>- Ý kiến/ quan điểm:</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kern="100" dirty="0">
                <a:latin typeface="Times New Roman" panose="02020603050405020304" pitchFamily="18" charset="0"/>
                <a:ea typeface="Calibri" panose="020F0502020204030204" pitchFamily="34" charset="0"/>
                <a:cs typeface="Times New Roman" panose="02020603050405020304" pitchFamily="18" charset="0"/>
              </a:rPr>
              <a:t>+ Đồ gốm sứ nhỏ dùng trong nhà... không thay đổi.</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kern="100" dirty="0">
                <a:latin typeface="Times New Roman" panose="02020603050405020304" pitchFamily="18" charset="0"/>
                <a:ea typeface="Calibri" panose="020F0502020204030204" pitchFamily="34" charset="0"/>
                <a:cs typeface="Times New Roman" panose="02020603050405020304" pitchFamily="18" charset="0"/>
              </a:rPr>
              <a:t>+ Chỉ riêng cái bát ăn cơm ....khác nhau.</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175" marR="0" indent="223520" algn="just">
              <a:lnSpc>
                <a:spcPct val="107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Dữ liệu:</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810" marR="0" indent="223520" algn="just">
              <a:lnSpc>
                <a:spcPct val="107000"/>
              </a:lnSpc>
              <a:spcBef>
                <a:spcPts val="0"/>
              </a:spcBef>
              <a:spcAft>
                <a:spcPts val="600"/>
              </a:spcAft>
            </a:pP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+Tiền thân của cái bát có lẽ ... ra đời.</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810" marR="0" indent="223520" algn="just">
              <a:lnSpc>
                <a:spcPct val="107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men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men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loe</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miệng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thót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đáy</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nón</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marL="3810" marR="0" indent="223520" algn="just">
              <a:lnSpc>
                <a:spcPct val="107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cong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vi-VN"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2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7833360" y="987860"/>
            <a:ext cx="3733800" cy="3669851"/>
          </a:xfrm>
          <a:prstGeom prst="rect">
            <a:avLst/>
          </a:prstGeom>
          <a:ln>
            <a:solidFill>
              <a:srgbClr val="C00000"/>
            </a:solidFill>
          </a:ln>
        </p:spPr>
        <p:txBody>
          <a:bodyPr wrap="square">
            <a:spAutoFit/>
          </a:bodyPr>
          <a:lstStyle/>
          <a:p>
            <a:pPr marL="3810" marR="0" indent="223520" algn="r">
              <a:lnSpc>
                <a:spcPct val="150000"/>
              </a:lnSpc>
              <a:spcBef>
                <a:spcPts val="0"/>
              </a:spcBef>
              <a:spcAft>
                <a:spcPts val="600"/>
              </a:spcAft>
            </a:pPr>
            <a:r>
              <a:rPr lang="vi-VN" sz="2200" b="1"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2. Thẻ 2</a:t>
            </a:r>
            <a:endParaRPr lang="en-US" sz="2200" kern="100"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50000"/>
              </a:lnSpc>
            </a:pPr>
            <a:r>
              <a:rPr lang="en-US" sz="2200" dirty="0" err="1">
                <a:solidFill>
                  <a:srgbClr val="333333"/>
                </a:solidFill>
                <a:latin typeface="Times New Roman" panose="02020603050405020304" pitchFamily="18" charset="0"/>
                <a:ea typeface="Calibri" panose="020F0502020204030204" pitchFamily="34" charset="0"/>
              </a:rPr>
              <a:t>Đoạn</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văn</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này</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trình</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bày</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một</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xu</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hướng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riêng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của</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đồ</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gốm</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gia</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dụng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trong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xã</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hội</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Việt</a:t>
            </a:r>
            <a:r>
              <a:rPr lang="en-US" sz="2200" dirty="0">
                <a:solidFill>
                  <a:srgbClr val="333333"/>
                </a:solidFill>
                <a:latin typeface="Times New Roman" panose="02020603050405020304" pitchFamily="18" charset="0"/>
                <a:ea typeface="Calibri" panose="020F0502020204030204" pitchFamily="34" charset="0"/>
              </a:rPr>
              <a:t> Nam </a:t>
            </a:r>
            <a:r>
              <a:rPr lang="en-US" sz="2200" dirty="0" err="1">
                <a:solidFill>
                  <a:srgbClr val="333333"/>
                </a:solidFill>
                <a:latin typeface="Times New Roman" panose="02020603050405020304" pitchFamily="18" charset="0"/>
                <a:ea typeface="Calibri" panose="020F0502020204030204" pitchFamily="34" charset="0"/>
              </a:rPr>
              <a:t>từ</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sau</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thế</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kỉ</a:t>
            </a:r>
            <a:r>
              <a:rPr lang="en-US" sz="2200" dirty="0">
                <a:solidFill>
                  <a:srgbClr val="333333"/>
                </a:solidFill>
                <a:latin typeface="Times New Roman" panose="02020603050405020304" pitchFamily="18" charset="0"/>
                <a:ea typeface="Calibri" panose="020F0502020204030204" pitchFamily="34" charset="0"/>
              </a:rPr>
              <a:t> XV. </a:t>
            </a:r>
            <a:r>
              <a:rPr lang="en-US" sz="2200" dirty="0" err="1">
                <a:solidFill>
                  <a:srgbClr val="333333"/>
                </a:solidFill>
                <a:latin typeface="Times New Roman" panose="02020603050405020304" pitchFamily="18" charset="0"/>
                <a:ea typeface="Calibri" panose="020F0502020204030204" pitchFamily="34" charset="0"/>
              </a:rPr>
              <a:t>Đó</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là</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xu</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hướng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dùng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đồ</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gốm</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Trung</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Hoa</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và</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Nội</a:t>
            </a:r>
            <a:r>
              <a:rPr lang="en-US" sz="2200" dirty="0">
                <a:solidFill>
                  <a:srgbClr val="333333"/>
                </a:solidFill>
                <a:latin typeface="Times New Roman" panose="02020603050405020304" pitchFamily="18" charset="0"/>
                <a:ea typeface="Calibri" panose="020F0502020204030204" pitchFamily="34" charset="0"/>
              </a:rPr>
              <a:t> </a:t>
            </a:r>
            <a:r>
              <a:rPr lang="en-US" sz="2200" dirty="0" err="1">
                <a:solidFill>
                  <a:srgbClr val="333333"/>
                </a:solidFill>
                <a:latin typeface="Times New Roman" panose="02020603050405020304" pitchFamily="18" charset="0"/>
                <a:ea typeface="Calibri" panose="020F0502020204030204" pitchFamily="34" charset="0"/>
              </a:rPr>
              <a:t>phủ</a:t>
            </a:r>
            <a:r>
              <a:rPr lang="en-US" sz="2200" dirty="0">
                <a:solidFill>
                  <a:srgbClr val="333333"/>
                </a:solidFill>
                <a:latin typeface="Times New Roman" panose="02020603050405020304" pitchFamily="18" charset="0"/>
                <a:ea typeface="Calibri" panose="020F0502020204030204" pitchFamily="34" charset="0"/>
              </a:rPr>
              <a:t>.</a:t>
            </a:r>
            <a:endParaRPr lang="en-US" sz="2200" dirty="0"/>
          </a:p>
        </p:txBody>
      </p:sp>
      <p:pic>
        <p:nvPicPr>
          <p:cNvPr id="5124" name="Picture 4" descr="Làng nghề gốm sứ Bát Tràng: Sống mãi với thời cu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933" y="4463402"/>
            <a:ext cx="4269227" cy="239459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375920" y="841503"/>
            <a:ext cx="7975600" cy="523220"/>
          </a:xfrm>
          <a:prstGeom prst="rect">
            <a:avLst/>
          </a:prstGeom>
          <a:noFill/>
        </p:spPr>
        <p:txBody>
          <a:bodyPr wrap="square" rtlCol="0">
            <a:spAutoFit/>
          </a:bodyPr>
          <a:lstStyle/>
          <a:p>
            <a:r>
              <a:rPr lang="en-US" sz="2800" b="1" dirty="0">
                <a:solidFill>
                  <a:srgbClr val="D86D58"/>
                </a:solidFill>
                <a:latin typeface="Times New Roman" panose="02020603050405020304" pitchFamily="18" charset="0"/>
                <a:cs typeface="Times New Roman" panose="02020603050405020304" pitchFamily="18" charset="0"/>
              </a:rPr>
              <a:t>1. </a:t>
            </a:r>
            <a:r>
              <a:rPr lang="en-US" sz="2800" b="1" dirty="0" err="1">
                <a:solidFill>
                  <a:srgbClr val="D86D58"/>
                </a:solidFill>
                <a:latin typeface="Times New Roman" panose="02020603050405020304" pitchFamily="18" charset="0"/>
                <a:cs typeface="Times New Roman" panose="02020603050405020304" pitchFamily="18" charset="0"/>
              </a:rPr>
              <a:t>Bố</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cục</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và</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nhan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đề</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của</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văn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bản</a:t>
            </a:r>
            <a:endParaRPr lang="en-US" sz="2800" dirty="0">
              <a:solidFill>
                <a:srgbClr val="D86D5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835660" y="2502934"/>
            <a:ext cx="6263640" cy="4003788"/>
          </a:xfrm>
          <a:prstGeom prst="rect">
            <a:avLst/>
          </a:prstGeom>
          <a:noFill/>
        </p:spPr>
        <p:txBody>
          <a:bodyPr wrap="square">
            <a:spAutoFit/>
          </a:bodyPr>
          <a:lstStyle/>
          <a:p>
            <a:pPr marL="342900" marR="0" lvl="0" indent="-342900" algn="just">
              <a:lnSpc>
                <a:spcPct val="150000"/>
              </a:lnSpc>
              <a:spcBef>
                <a:spcPts val="0"/>
              </a:spcBef>
              <a:spcAft>
                <a:spcPts val="800"/>
              </a:spcAft>
              <a:buFont typeface="Symbol" panose="05050102010706020507" pitchFamily="18" charset="2"/>
              <a:buChar char=""/>
            </a:pP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(Nhan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152913" y="972697"/>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8000" b="1"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8000" b="1"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00" b="99200" l="16888" r="86769">
                        <a14:foregroundMark x1="64827" y1="12900" x2="72540" y2="26600"/>
                        <a14:foregroundMark x1="55452" y1="33500" x2="57181" y2="38600"/>
                        <a14:foregroundMark x1="72872" y1="6400" x2="78856" y2="15000"/>
                        <a14:foregroundMark x1="30053" y1="9900" x2="41157" y2="32600"/>
                        <a14:foregroundMark x1="25731" y1="59700" x2="37434" y2="82400"/>
                        <a14:foregroundMark x1="20878" y1="61800" x2="33178" y2="51500"/>
                        <a14:foregroundMark x1="34574" y1="52000" x2="40293" y2="53700"/>
                        <a14:foregroundMark x1="42021" y1="55400" x2="46011" y2="60100"/>
                        <a14:foregroundMark x1="46277" y1="61400" x2="46277" y2="61400"/>
                        <a14:foregroundMark x1="21476" y1="60500" x2="26330" y2="54500"/>
                        <a14:foregroundMark x1="26330" y1="54500" x2="30319" y2="52000"/>
                        <a14:foregroundMark x1="30319" y1="52000" x2="30319" y2="52000"/>
                        <a14:foregroundMark x1="30319" y1="52000" x2="33178" y2="52000"/>
                        <a14:foregroundMark x1="22340" y1="60500" x2="19747" y2="64800"/>
                        <a14:foregroundMark x1="20878" y1="88000" x2="25731" y2="93200"/>
                        <a14:foregroundMark x1="25731" y1="93200" x2="30585" y2="96600"/>
                        <a14:foregroundMark x1="32048" y1="97500" x2="36303" y2="96200"/>
                        <a14:foregroundMark x1="37434" y1="95300" x2="43152" y2="91500"/>
                        <a14:foregroundMark x1="43152" y1="89700" x2="47473" y2="80700"/>
                        <a14:foregroundMark x1="44016" y1="89700" x2="46609" y2="85900"/>
                        <a14:foregroundMark x1="55120" y1="61400" x2="62301" y2="52800"/>
                        <a14:foregroundMark x1="75997" y1="55000" x2="82846" y2="62300"/>
                        <a14:foregroundMark x1="82247" y1="65300" x2="83976" y2="73000"/>
                        <a14:foregroundMark x1="83976" y1="75100" x2="81981" y2="86300"/>
                        <a14:foregroundMark x1="81981" y1="86300" x2="77726" y2="92700"/>
                        <a14:foregroundMark x1="77726" y1="92700" x2="71742" y2="96200"/>
                        <a14:foregroundMark x1="71742" y1="96200" x2="64295" y2="97000"/>
                        <a14:foregroundMark x1="64295" y1="97000" x2="57447" y2="92700"/>
                        <a14:foregroundMark x1="57447" y1="92700" x2="53989" y2="85400"/>
                        <a14:foregroundMark x1="53989" y1="85400" x2="52593" y2="74700"/>
                        <a14:foregroundMark x1="52593" y1="74700" x2="52593" y2="74700"/>
                        <a14:foregroundMark x1="62301" y1="6000" x2="57447" y2="8600"/>
                        <a14:foregroundMark x1="57447" y1="11200" x2="53723" y2="20600"/>
                        <a14:foregroundMark x1="53723" y1="20600" x2="53125" y2="29600"/>
                        <a14:foregroundMark x1="53125" y1="29600" x2="54854" y2="38200"/>
                        <a14:foregroundMark x1="54854" y1="38200" x2="58843" y2="41700"/>
                        <a14:foregroundMark x1="58843" y1="41700" x2="64561" y2="47200"/>
                        <a14:foregroundMark x1="64561" y1="47200" x2="70013" y2="46800"/>
                        <a14:foregroundMark x1="70013" y1="46800" x2="74003" y2="45100"/>
                        <a14:foregroundMark x1="74003" y1="45100" x2="79122" y2="39500"/>
                        <a14:foregroundMark x1="79122" y1="39500" x2="79987" y2="33900"/>
                        <a14:foregroundMark x1="31449" y1="24900" x2="38298" y2="33900"/>
                        <a14:foregroundMark x1="23737" y1="12000" x2="29721" y2="6000"/>
                        <a14:foregroundMark x1="29721" y1="6000" x2="36037" y2="5600"/>
                        <a14:foregroundMark x1="36037" y1="5600" x2="42021" y2="6900"/>
                        <a14:foregroundMark x1="42021" y1="6900" x2="46609" y2="13300"/>
                        <a14:foregroundMark x1="46609" y1="13300" x2="49136" y2="24000"/>
                        <a14:foregroundMark x1="24335" y1="13300" x2="24335" y2="13300"/>
                        <a14:foregroundMark x1="24003" y1="12900" x2="20878" y2="18000"/>
                        <a14:foregroundMark x1="20878" y1="18000" x2="20878" y2="31300"/>
                        <a14:foregroundMark x1="20013" y1="30900" x2="21476" y2="38200"/>
                        <a14:foregroundMark x1="21476" y1="38200" x2="25997" y2="42900"/>
                        <a14:foregroundMark x1="25997" y1="42900" x2="30851" y2="47700"/>
                        <a14:foregroundMark x1="30851" y1="47700" x2="35705" y2="47200"/>
                        <a14:foregroundMark x1="35705" y1="47200" x2="42287" y2="43400"/>
                        <a14:foregroundMark x1="42287" y1="43400" x2="45745" y2="37400"/>
                        <a14:foregroundMark x1="45745" y1="37400" x2="49136" y2="31800"/>
                        <a14:foregroundMark x1="49136" y1="31800" x2="49136" y2="31800"/>
                        <a14:foregroundMark x1="49136" y1="31800" x2="49136" y2="31800"/>
                        <a14:foregroundMark x1="24335" y1="12500" x2="21144" y2="16300"/>
                        <a14:foregroundMark x1="23471" y1="42500" x2="27726" y2="44700"/>
                        <a14:foregroundMark x1="27726" y1="44700" x2="34309" y2="47700"/>
                      </a14:backgroundRemoval>
                    </a14:imgEffect>
                  </a14:imgLayer>
                </a14:imgProps>
              </a:ext>
            </a:extLst>
          </a:blip>
          <a:srcRect l="17178" r="14301" b="809"/>
          <a:stretch/>
        </p:blipFill>
        <p:spPr>
          <a:xfrm>
            <a:off x="7507777" y="1478280"/>
            <a:ext cx="4211783" cy="4053840"/>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
        <p:nvSpPr>
          <p:cNvPr id="6" name="Rectangle 5"/>
          <p:cNvSpPr/>
          <p:nvPr/>
        </p:nvSpPr>
        <p:spPr>
          <a:xfrm>
            <a:off x="14931" y="239443"/>
            <a:ext cx="3819956" cy="553357"/>
          </a:xfrm>
          <a:prstGeom prst="rect">
            <a:avLst/>
          </a:prstGeom>
        </p:spPr>
        <p:txBody>
          <a:bodyPr wrap="none">
            <a:spAutoFit/>
          </a:bodyPr>
          <a:lstStyle/>
          <a:p>
            <a:pPr marL="453390" marR="0" indent="-226695" algn="just">
              <a:lnSpc>
                <a:spcPct val="107000"/>
              </a:lnSpc>
              <a:spcBef>
                <a:spcPts val="0"/>
              </a:spcBef>
              <a:spcAft>
                <a:spcPts val="600"/>
              </a:spcAft>
            </a:pPr>
            <a:r>
              <a:rPr lang="en-US"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kern="1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văn </a:t>
            </a:r>
            <a:r>
              <a:rPr lang="vi-VN" sz="2800" b="1"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kern="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6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47320" y="86360"/>
            <a:ext cx="7975600" cy="523220"/>
          </a:xfrm>
          <a:prstGeom prst="rect">
            <a:avLst/>
          </a:prstGeom>
          <a:noFill/>
        </p:spPr>
        <p:txBody>
          <a:bodyPr wrap="square" rtlCol="0">
            <a:spAutoFit/>
          </a:bodyPr>
          <a:lstStyle/>
          <a:p>
            <a:r>
              <a:rPr lang="en-US" sz="2800" b="1" dirty="0">
                <a:solidFill>
                  <a:srgbClr val="D86D58"/>
                </a:solidFill>
                <a:latin typeface="Times New Roman" panose="02020603050405020304" pitchFamily="18" charset="0"/>
                <a:cs typeface="Times New Roman" panose="02020603050405020304" pitchFamily="18" charset="0"/>
              </a:rPr>
              <a:t>1. </a:t>
            </a:r>
            <a:r>
              <a:rPr lang="en-US" sz="2800" b="1" dirty="0" err="1">
                <a:solidFill>
                  <a:srgbClr val="D86D58"/>
                </a:solidFill>
                <a:latin typeface="Times New Roman" panose="02020603050405020304" pitchFamily="18" charset="0"/>
                <a:cs typeface="Times New Roman" panose="02020603050405020304" pitchFamily="18" charset="0"/>
              </a:rPr>
              <a:t>Bố</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cục</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và</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nhan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đề</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của</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văn</a:t>
            </a:r>
            <a:r>
              <a:rPr lang="en-US" sz="2800" b="1" dirty="0">
                <a:solidFill>
                  <a:srgbClr val="D86D58"/>
                </a:solidFill>
                <a:latin typeface="Times New Roman" panose="02020603050405020304" pitchFamily="18" charset="0"/>
                <a:cs typeface="Times New Roman" panose="02020603050405020304" pitchFamily="18" charset="0"/>
              </a:rPr>
              <a:t> </a:t>
            </a:r>
            <a:r>
              <a:rPr lang="en-US" sz="2800" b="1" dirty="0" err="1">
                <a:solidFill>
                  <a:srgbClr val="D86D58"/>
                </a:solidFill>
                <a:latin typeface="Times New Roman" panose="02020603050405020304" pitchFamily="18" charset="0"/>
                <a:cs typeface="Times New Roman" panose="02020603050405020304" pitchFamily="18" charset="0"/>
              </a:rPr>
              <a:t>bản</a:t>
            </a:r>
            <a:endParaRPr lang="en-US" sz="2800" dirty="0">
              <a:solidFill>
                <a:srgbClr val="D86D5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xmlns="" id="{300B9B74-E8F3-3467-EA8C-754B2674E8CE}"/>
              </a:ext>
            </a:extLst>
          </p:cNvPr>
          <p:cNvGraphicFramePr/>
          <p:nvPr>
            <p:extLst>
              <p:ext uri="{D42A27DB-BD31-4B8C-83A1-F6EECF244321}">
                <p14:modId xmlns:p14="http://schemas.microsoft.com/office/powerpoint/2010/main" val="2367336292"/>
              </p:ext>
            </p:extLst>
          </p:nvPr>
        </p:nvGraphicFramePr>
        <p:xfrm>
          <a:off x="-843280" y="944118"/>
          <a:ext cx="9484360" cy="3851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xmlns="" id="{9C694151-2F61-9872-EE21-7CF61A2703FF}"/>
              </a:ext>
            </a:extLst>
          </p:cNvPr>
          <p:cNvSpPr txBox="1"/>
          <p:nvPr/>
        </p:nvSpPr>
        <p:spPr>
          <a:xfrm>
            <a:off x="562610" y="5023973"/>
            <a:ext cx="7226299" cy="1754326"/>
          </a:xfrm>
          <a:prstGeom prst="rect">
            <a:avLst/>
          </a:prstGeom>
          <a:noFill/>
        </p:spPr>
        <p:txBody>
          <a:bodyPr wrap="square">
            <a:spAutoFit/>
          </a:bodyPr>
          <a:lstStyle/>
          <a:p>
            <a:pPr algn="just">
              <a:lnSpc>
                <a:spcPct val="150000"/>
              </a:lnSpc>
            </a:pPr>
            <a:r>
              <a:rPr lang="en-US" sz="2400" b="1" dirty="0" err="1">
                <a:solidFill>
                  <a:srgbClr val="000000"/>
                </a:solidFill>
                <a:effectLst/>
                <a:latin typeface="Times New Roman" panose="02020603050405020304" pitchFamily="18" charset="0"/>
                <a:ea typeface="Times New Roman" panose="02020603050405020304" pitchFamily="18" charset="0"/>
              </a:rPr>
              <a:t>Mối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hệ</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giữa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cục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đề</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VB</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VB </a:t>
            </a:r>
            <a:r>
              <a:rPr lang="en-US" sz="2400" dirty="0" err="1">
                <a:solidFill>
                  <a:srgbClr val="000000"/>
                </a:solidFill>
                <a:effectLst/>
                <a:latin typeface="Times New Roman" panose="02020603050405020304" pitchFamily="18" charset="0"/>
                <a:ea typeface="Times New Roman" panose="02020603050405020304" pitchFamily="18" charset="0"/>
              </a:rPr>
              <a:t>phù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ấy</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pic>
        <p:nvPicPr>
          <p:cNvPr id="1026" name="Picture 2" descr="Đồ gốm men trắng thời Lý – Trần thế kỷ 11-1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881" b="94266" l="9883" r="89950"/>
                    </a14:imgEffect>
                  </a14:imgLayer>
                </a14:imgProps>
              </a:ext>
              <a:ext uri="{28A0092B-C50C-407E-A947-70E740481C1C}">
                <a14:useLocalDpi xmlns:a14="http://schemas.microsoft.com/office/drawing/2010/main" val="0"/>
              </a:ext>
            </a:extLst>
          </a:blip>
          <a:srcRect/>
          <a:stretch>
            <a:fillRect/>
          </a:stretch>
        </p:blipFill>
        <p:spPr bwMode="auto">
          <a:xfrm>
            <a:off x="8122920" y="624820"/>
            <a:ext cx="3641399" cy="5318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41080" y="5963314"/>
            <a:ext cx="307848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gốm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Trần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62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xmlns="" id="{DC0BE7B5-F983-5D5E-7BDC-F91CE87FB150}"/>
              </a:ext>
            </a:extLst>
          </p:cNvPr>
          <p:cNvSpPr txBox="1"/>
          <p:nvPr/>
        </p:nvSpPr>
        <p:spPr>
          <a:xfrm>
            <a:off x="110284" y="239498"/>
            <a:ext cx="7975600"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liệu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thông</a:t>
            </a:r>
            <a:r>
              <a:rPr lang="en-US" sz="2800" b="1" dirty="0">
                <a:solidFill>
                  <a:srgbClr val="C00000"/>
                </a:solidFill>
                <a:latin typeface="Times New Roman" panose="02020603050405020304" pitchFamily="18" charset="0"/>
                <a:cs typeface="Times New Roman" panose="02020603050405020304" pitchFamily="18" charset="0"/>
              </a:rPr>
              <a:t> tin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văn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bản</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E0923C7-2547-C81F-761C-4994D9A3AA34}"/>
              </a:ext>
            </a:extLst>
          </p:cNvPr>
          <p:cNvSpPr txBox="1"/>
          <p:nvPr/>
        </p:nvSpPr>
        <p:spPr>
          <a:xfrm>
            <a:off x="835660" y="2323840"/>
            <a:ext cx="6263640" cy="3785652"/>
          </a:xfrm>
          <a:prstGeom prst="rect">
            <a:avLst/>
          </a:prstGeom>
          <a:noFill/>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GV chia </a:t>
            </a:r>
            <a:r>
              <a:rPr lang="en-US" sz="3200" dirty="0" err="1" smtClean="0">
                <a:latin typeface="Times New Roman" panose="02020603050405020304" pitchFamily="18" charset="0"/>
                <a:cs typeface="Times New Roman" panose="02020603050405020304" pitchFamily="18" charset="0"/>
              </a:rPr>
              <a:t>lớp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8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1,2,3,4: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(1) </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5,6,7,8: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(2) </a:t>
            </a:r>
          </a:p>
        </p:txBody>
      </p:sp>
      <p:sp>
        <p:nvSpPr>
          <p:cNvPr id="4" name="文本框 5">
            <a:extLst>
              <a:ext uri="{FF2B5EF4-FFF2-40B4-BE49-F238E27FC236}">
                <a16:creationId xmlns:a16="http://schemas.microsoft.com/office/drawing/2014/main" xmlns="" id="{992BE44A-B820-DF26-AF0B-4089E3F9F67E}"/>
              </a:ext>
            </a:extLst>
          </p:cNvPr>
          <p:cNvSpPr txBox="1"/>
          <p:nvPr/>
        </p:nvSpPr>
        <p:spPr>
          <a:xfrm>
            <a:off x="88230" y="504682"/>
            <a:ext cx="7975600" cy="17851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NHIỆM</a:t>
            </a:r>
            <a:r>
              <a:rPr kumimoji="0" lang="en-US" altLang="zh-CN" sz="8000" b="0" i="0" u="none" strike="noStrike" kern="1200" cap="none" spc="0" normalizeH="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rPr>
              <a:t> VỤ</a:t>
            </a:r>
            <a:endParaRPr kumimoji="0" lang="zh-CN" altLang="en-US" sz="8000" b="0" i="0" u="none" strike="noStrike" kern="1200" cap="none" spc="0" normalizeH="0" baseline="0" noProof="0" dirty="0">
              <a:ln>
                <a:noFill/>
              </a:ln>
              <a:solidFill>
                <a:srgbClr val="1F2020"/>
              </a:solidFill>
              <a:effectLst/>
              <a:uLnTx/>
              <a:uFillTx/>
              <a:latin typeface="#9Slide03 Arima Madurai Black" panose="00000A00000000000000" pitchFamily="2" charset="0"/>
              <a:ea typeface="汉呈王天喜行楷" panose="00020600040101010101" pitchFamily="18" charset="-128"/>
              <a:cs typeface="#9Slide03 Arima Madurai Black" panose="00000A00000000000000" pitchFamily="2" charset="0"/>
            </a:endParaRPr>
          </a:p>
        </p:txBody>
      </p:sp>
      <p:pic>
        <p:nvPicPr>
          <p:cNvPr id="2052" name="Picture 4" descr="Mua Bộ bàn ăn (bộ chén bát) gốm Bát Tràng Mỹ Nghệ Việt MNV-BBA02/cúc tại  Cửa hàng gốm sứ Bát Tràng | Tiki"/>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750" r="90000"/>
                    </a14:imgEffect>
                  </a14:imgLayer>
                </a14:imgProps>
              </a:ext>
              <a:ext uri="{28A0092B-C50C-407E-A947-70E740481C1C}">
                <a14:useLocalDpi xmlns:a14="http://schemas.microsoft.com/office/drawing/2010/main" val="0"/>
              </a:ext>
            </a:extLst>
          </a:blip>
          <a:srcRect l="7299" t="29081" r="10332" b="18714"/>
          <a:stretch/>
        </p:blipFill>
        <p:spPr bwMode="auto">
          <a:xfrm>
            <a:off x="7604759" y="2502934"/>
            <a:ext cx="4328161" cy="2057400"/>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grpSp>
        <p:nvGrpSpPr>
          <p:cNvPr id="11" name="Google Shape;1724;p37"/>
          <p:cNvGrpSpPr/>
          <p:nvPr/>
        </p:nvGrpSpPr>
        <p:grpSpPr>
          <a:xfrm>
            <a:off x="10672997" y="74388"/>
            <a:ext cx="1259923" cy="1401363"/>
            <a:chOff x="2578875" y="1815225"/>
            <a:chExt cx="2680425" cy="2648275"/>
          </a:xfrm>
          <a:solidFill>
            <a:srgbClr val="D86D58"/>
          </a:solidFill>
        </p:grpSpPr>
        <p:sp>
          <p:nvSpPr>
            <p:cNvPr id="12" name="Google Shape;1725;p37"/>
            <p:cNvSpPr/>
            <p:nvPr/>
          </p:nvSpPr>
          <p:spPr>
            <a:xfrm>
              <a:off x="3682300" y="1993225"/>
              <a:ext cx="403925" cy="2211900"/>
            </a:xfrm>
            <a:custGeom>
              <a:avLst/>
              <a:gdLst/>
              <a:ahLst/>
              <a:cxnLst/>
              <a:rect l="l" t="t" r="r" b="b"/>
              <a:pathLst>
                <a:path w="16157" h="88476" extrusionOk="0">
                  <a:moveTo>
                    <a:pt x="167" y="1"/>
                  </a:moveTo>
                  <a:lnTo>
                    <a:pt x="0" y="36"/>
                  </a:lnTo>
                  <a:lnTo>
                    <a:pt x="15990" y="88476"/>
                  </a:lnTo>
                  <a:lnTo>
                    <a:pt x="16157" y="88452"/>
                  </a:lnTo>
                  <a:lnTo>
                    <a:pt x="16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3" name="Google Shape;1726;p37"/>
            <p:cNvSpPr/>
            <p:nvPr/>
          </p:nvSpPr>
          <p:spPr>
            <a:xfrm>
              <a:off x="2852125" y="2904650"/>
              <a:ext cx="2227975" cy="407825"/>
            </a:xfrm>
            <a:custGeom>
              <a:avLst/>
              <a:gdLst/>
              <a:ahLst/>
              <a:cxnLst/>
              <a:rect l="l" t="t" r="r" b="b"/>
              <a:pathLst>
                <a:path w="89119" h="16313" extrusionOk="0">
                  <a:moveTo>
                    <a:pt x="89083" y="1"/>
                  </a:moveTo>
                  <a:lnTo>
                    <a:pt x="1" y="16145"/>
                  </a:lnTo>
                  <a:lnTo>
                    <a:pt x="25" y="16312"/>
                  </a:lnTo>
                  <a:lnTo>
                    <a:pt x="89119" y="167"/>
                  </a:lnTo>
                  <a:lnTo>
                    <a:pt x="8908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4" name="Google Shape;1727;p37"/>
            <p:cNvSpPr/>
            <p:nvPr/>
          </p:nvSpPr>
          <p:spPr>
            <a:xfrm>
              <a:off x="3300100" y="2221525"/>
              <a:ext cx="1214750" cy="1746075"/>
            </a:xfrm>
            <a:custGeom>
              <a:avLst/>
              <a:gdLst/>
              <a:ahLst/>
              <a:cxnLst/>
              <a:rect l="l" t="t" r="r" b="b"/>
              <a:pathLst>
                <a:path w="48590" h="69843" extrusionOk="0">
                  <a:moveTo>
                    <a:pt x="48447" y="1"/>
                  </a:moveTo>
                  <a:lnTo>
                    <a:pt x="1" y="69748"/>
                  </a:lnTo>
                  <a:lnTo>
                    <a:pt x="143" y="69843"/>
                  </a:lnTo>
                  <a:lnTo>
                    <a:pt x="48590" y="108"/>
                  </a:lnTo>
                  <a:lnTo>
                    <a:pt x="48447"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 name="Google Shape;1728;p37"/>
            <p:cNvSpPr/>
            <p:nvPr/>
          </p:nvSpPr>
          <p:spPr>
            <a:xfrm>
              <a:off x="3091150" y="2568900"/>
              <a:ext cx="1664525" cy="1156425"/>
            </a:xfrm>
            <a:custGeom>
              <a:avLst/>
              <a:gdLst/>
              <a:ahLst/>
              <a:cxnLst/>
              <a:rect l="l" t="t" r="r" b="b"/>
              <a:pathLst>
                <a:path w="66581" h="46257" extrusionOk="0">
                  <a:moveTo>
                    <a:pt x="96" y="0"/>
                  </a:moveTo>
                  <a:lnTo>
                    <a:pt x="0" y="131"/>
                  </a:lnTo>
                  <a:lnTo>
                    <a:pt x="66485" y="46256"/>
                  </a:lnTo>
                  <a:lnTo>
                    <a:pt x="66580" y="46125"/>
                  </a:lnTo>
                  <a:lnTo>
                    <a:pt x="9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 name="Google Shape;1729;p37"/>
            <p:cNvSpPr/>
            <p:nvPr/>
          </p:nvSpPr>
          <p:spPr>
            <a:xfrm>
              <a:off x="5018175" y="2850225"/>
              <a:ext cx="122950" cy="113725"/>
            </a:xfrm>
            <a:custGeom>
              <a:avLst/>
              <a:gdLst/>
              <a:ahLst/>
              <a:cxnLst/>
              <a:rect l="l" t="t" r="r" b="b"/>
              <a:pathLst>
                <a:path w="4918" h="4549" extrusionOk="0">
                  <a:moveTo>
                    <a:pt x="2446" y="0"/>
                  </a:moveTo>
                  <a:cubicBezTo>
                    <a:pt x="2315" y="0"/>
                    <a:pt x="2182" y="11"/>
                    <a:pt x="2048" y="35"/>
                  </a:cubicBezTo>
                  <a:cubicBezTo>
                    <a:pt x="822" y="261"/>
                    <a:pt x="0" y="1439"/>
                    <a:pt x="227" y="2678"/>
                  </a:cubicBezTo>
                  <a:cubicBezTo>
                    <a:pt x="417" y="3778"/>
                    <a:pt x="1378" y="4549"/>
                    <a:pt x="2450" y="4549"/>
                  </a:cubicBezTo>
                  <a:cubicBezTo>
                    <a:pt x="2584" y="4549"/>
                    <a:pt x="2721" y="4537"/>
                    <a:pt x="2858" y="4511"/>
                  </a:cubicBezTo>
                  <a:cubicBezTo>
                    <a:pt x="4096" y="4285"/>
                    <a:pt x="4918" y="3106"/>
                    <a:pt x="4692" y="1868"/>
                  </a:cubicBezTo>
                  <a:cubicBezTo>
                    <a:pt x="4490" y="764"/>
                    <a:pt x="3530" y="0"/>
                    <a:pt x="2446"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 name="Google Shape;1730;p37"/>
            <p:cNvSpPr/>
            <p:nvPr/>
          </p:nvSpPr>
          <p:spPr>
            <a:xfrm>
              <a:off x="5018775" y="2848075"/>
              <a:ext cx="124725" cy="117925"/>
            </a:xfrm>
            <a:custGeom>
              <a:avLst/>
              <a:gdLst/>
              <a:ahLst/>
              <a:cxnLst/>
              <a:rect l="l" t="t" r="r" b="b"/>
              <a:pathLst>
                <a:path w="4989" h="4717" extrusionOk="0">
                  <a:moveTo>
                    <a:pt x="2429" y="168"/>
                  </a:moveTo>
                  <a:cubicBezTo>
                    <a:pt x="3477" y="168"/>
                    <a:pt x="4394" y="918"/>
                    <a:pt x="4584" y="1966"/>
                  </a:cubicBezTo>
                  <a:cubicBezTo>
                    <a:pt x="4799" y="3157"/>
                    <a:pt x="4013" y="4300"/>
                    <a:pt x="2822" y="4514"/>
                  </a:cubicBezTo>
                  <a:cubicBezTo>
                    <a:pt x="2691" y="4538"/>
                    <a:pt x="2560" y="4550"/>
                    <a:pt x="2429" y="4550"/>
                  </a:cubicBezTo>
                  <a:cubicBezTo>
                    <a:pt x="1989" y="4550"/>
                    <a:pt x="1558" y="4414"/>
                    <a:pt x="1191" y="4157"/>
                  </a:cubicBezTo>
                  <a:cubicBezTo>
                    <a:pt x="703" y="3823"/>
                    <a:pt x="381" y="3323"/>
                    <a:pt x="286" y="2752"/>
                  </a:cubicBezTo>
                  <a:cubicBezTo>
                    <a:pt x="179" y="2180"/>
                    <a:pt x="298" y="1597"/>
                    <a:pt x="631" y="1109"/>
                  </a:cubicBezTo>
                  <a:cubicBezTo>
                    <a:pt x="965" y="632"/>
                    <a:pt x="1465" y="311"/>
                    <a:pt x="2048" y="204"/>
                  </a:cubicBezTo>
                  <a:cubicBezTo>
                    <a:pt x="2179" y="180"/>
                    <a:pt x="2310" y="168"/>
                    <a:pt x="2429" y="168"/>
                  </a:cubicBezTo>
                  <a:close/>
                  <a:moveTo>
                    <a:pt x="2426" y="1"/>
                  </a:moveTo>
                  <a:cubicBezTo>
                    <a:pt x="2289" y="1"/>
                    <a:pt x="2151" y="13"/>
                    <a:pt x="2012" y="37"/>
                  </a:cubicBezTo>
                  <a:cubicBezTo>
                    <a:pt x="1393" y="156"/>
                    <a:pt x="858" y="502"/>
                    <a:pt x="500" y="1013"/>
                  </a:cubicBezTo>
                  <a:cubicBezTo>
                    <a:pt x="143" y="1537"/>
                    <a:pt x="0" y="2156"/>
                    <a:pt x="119" y="2776"/>
                  </a:cubicBezTo>
                  <a:cubicBezTo>
                    <a:pt x="227" y="3395"/>
                    <a:pt x="572" y="3942"/>
                    <a:pt x="1096" y="4300"/>
                  </a:cubicBezTo>
                  <a:cubicBezTo>
                    <a:pt x="1489" y="4573"/>
                    <a:pt x="1953" y="4716"/>
                    <a:pt x="2429" y="4716"/>
                  </a:cubicBezTo>
                  <a:cubicBezTo>
                    <a:pt x="2572" y="4716"/>
                    <a:pt x="2715" y="4704"/>
                    <a:pt x="2858" y="4681"/>
                  </a:cubicBezTo>
                  <a:cubicBezTo>
                    <a:pt x="4132" y="4454"/>
                    <a:pt x="4989" y="3216"/>
                    <a:pt x="4751" y="1942"/>
                  </a:cubicBezTo>
                  <a:cubicBezTo>
                    <a:pt x="4549" y="806"/>
                    <a:pt x="3552" y="1"/>
                    <a:pt x="2426"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8" name="Google Shape;1731;p37"/>
            <p:cNvSpPr/>
            <p:nvPr/>
          </p:nvSpPr>
          <p:spPr>
            <a:xfrm>
              <a:off x="4693125" y="3666900"/>
              <a:ext cx="123275" cy="113725"/>
            </a:xfrm>
            <a:custGeom>
              <a:avLst/>
              <a:gdLst/>
              <a:ahLst/>
              <a:cxnLst/>
              <a:rect l="l" t="t" r="r" b="b"/>
              <a:pathLst>
                <a:path w="4931" h="4549" extrusionOk="0">
                  <a:moveTo>
                    <a:pt x="2472" y="1"/>
                  </a:moveTo>
                  <a:cubicBezTo>
                    <a:pt x="2337" y="1"/>
                    <a:pt x="2199" y="13"/>
                    <a:pt x="2061" y="38"/>
                  </a:cubicBezTo>
                  <a:cubicBezTo>
                    <a:pt x="822" y="264"/>
                    <a:pt x="1" y="1443"/>
                    <a:pt x="227" y="2681"/>
                  </a:cubicBezTo>
                  <a:cubicBezTo>
                    <a:pt x="429" y="3777"/>
                    <a:pt x="1391" y="4549"/>
                    <a:pt x="2476" y="4549"/>
                  </a:cubicBezTo>
                  <a:cubicBezTo>
                    <a:pt x="2606" y="4549"/>
                    <a:pt x="2738" y="4538"/>
                    <a:pt x="2870" y="4515"/>
                  </a:cubicBezTo>
                  <a:cubicBezTo>
                    <a:pt x="4109" y="4289"/>
                    <a:pt x="4930" y="3098"/>
                    <a:pt x="4704" y="1872"/>
                  </a:cubicBezTo>
                  <a:cubicBezTo>
                    <a:pt x="4503" y="772"/>
                    <a:pt x="3550" y="1"/>
                    <a:pt x="2472"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9" name="Google Shape;1732;p37"/>
            <p:cNvSpPr/>
            <p:nvPr/>
          </p:nvSpPr>
          <p:spPr>
            <a:xfrm>
              <a:off x="4691050" y="3664850"/>
              <a:ext cx="124450" cy="117900"/>
            </a:xfrm>
            <a:custGeom>
              <a:avLst/>
              <a:gdLst/>
              <a:ahLst/>
              <a:cxnLst/>
              <a:rect l="l" t="t" r="r" b="b"/>
              <a:pathLst>
                <a:path w="4978" h="4716" extrusionOk="0">
                  <a:moveTo>
                    <a:pt x="2548" y="168"/>
                  </a:moveTo>
                  <a:cubicBezTo>
                    <a:pt x="2989" y="168"/>
                    <a:pt x="3430" y="299"/>
                    <a:pt x="3799" y="561"/>
                  </a:cubicBezTo>
                  <a:cubicBezTo>
                    <a:pt x="4275" y="894"/>
                    <a:pt x="4596" y="1394"/>
                    <a:pt x="4703" y="1966"/>
                  </a:cubicBezTo>
                  <a:cubicBezTo>
                    <a:pt x="4811" y="2537"/>
                    <a:pt x="4680" y="3121"/>
                    <a:pt x="4346" y="3597"/>
                  </a:cubicBezTo>
                  <a:cubicBezTo>
                    <a:pt x="4013" y="4085"/>
                    <a:pt x="3513" y="4406"/>
                    <a:pt x="2941" y="4502"/>
                  </a:cubicBezTo>
                  <a:cubicBezTo>
                    <a:pt x="2802" y="4527"/>
                    <a:pt x="2664" y="4540"/>
                    <a:pt x="2527" y="4540"/>
                  </a:cubicBezTo>
                  <a:cubicBezTo>
                    <a:pt x="2090" y="4540"/>
                    <a:pt x="1670" y="4410"/>
                    <a:pt x="1298" y="4156"/>
                  </a:cubicBezTo>
                  <a:cubicBezTo>
                    <a:pt x="822" y="3823"/>
                    <a:pt x="501" y="3323"/>
                    <a:pt x="393" y="2740"/>
                  </a:cubicBezTo>
                  <a:cubicBezTo>
                    <a:pt x="179" y="1561"/>
                    <a:pt x="977" y="418"/>
                    <a:pt x="2156" y="204"/>
                  </a:cubicBezTo>
                  <a:cubicBezTo>
                    <a:pt x="2287" y="180"/>
                    <a:pt x="2417" y="168"/>
                    <a:pt x="2548" y="168"/>
                  </a:cubicBezTo>
                  <a:close/>
                  <a:moveTo>
                    <a:pt x="2551" y="1"/>
                  </a:moveTo>
                  <a:cubicBezTo>
                    <a:pt x="2412" y="1"/>
                    <a:pt x="2272" y="13"/>
                    <a:pt x="2132" y="37"/>
                  </a:cubicBezTo>
                  <a:cubicBezTo>
                    <a:pt x="846" y="263"/>
                    <a:pt x="1" y="1501"/>
                    <a:pt x="227" y="2775"/>
                  </a:cubicBezTo>
                  <a:cubicBezTo>
                    <a:pt x="346" y="3394"/>
                    <a:pt x="691" y="3930"/>
                    <a:pt x="1203" y="4287"/>
                  </a:cubicBezTo>
                  <a:cubicBezTo>
                    <a:pt x="1608" y="4573"/>
                    <a:pt x="2072" y="4716"/>
                    <a:pt x="2548" y="4716"/>
                  </a:cubicBezTo>
                  <a:cubicBezTo>
                    <a:pt x="2679" y="4716"/>
                    <a:pt x="2822" y="4704"/>
                    <a:pt x="2965" y="4680"/>
                  </a:cubicBezTo>
                  <a:cubicBezTo>
                    <a:pt x="3584" y="4561"/>
                    <a:pt x="4120" y="4216"/>
                    <a:pt x="4489" y="3704"/>
                  </a:cubicBezTo>
                  <a:cubicBezTo>
                    <a:pt x="4846" y="3180"/>
                    <a:pt x="4977" y="2561"/>
                    <a:pt x="4870" y="1930"/>
                  </a:cubicBezTo>
                  <a:cubicBezTo>
                    <a:pt x="4751" y="1311"/>
                    <a:pt x="4406" y="775"/>
                    <a:pt x="3894" y="418"/>
                  </a:cubicBezTo>
                  <a:cubicBezTo>
                    <a:pt x="3489" y="141"/>
                    <a:pt x="3026" y="1"/>
                    <a:pt x="2551"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0" name="Google Shape;1733;p37"/>
            <p:cNvSpPr/>
            <p:nvPr/>
          </p:nvSpPr>
          <p:spPr>
            <a:xfrm>
              <a:off x="4457100" y="2156975"/>
              <a:ext cx="122950" cy="113750"/>
            </a:xfrm>
            <a:custGeom>
              <a:avLst/>
              <a:gdLst/>
              <a:ahLst/>
              <a:cxnLst/>
              <a:rect l="l" t="t" r="r" b="b"/>
              <a:pathLst>
                <a:path w="4918" h="4550" extrusionOk="0">
                  <a:moveTo>
                    <a:pt x="2455" y="1"/>
                  </a:moveTo>
                  <a:cubicBezTo>
                    <a:pt x="2325" y="1"/>
                    <a:pt x="2192" y="12"/>
                    <a:pt x="2060" y="35"/>
                  </a:cubicBezTo>
                  <a:cubicBezTo>
                    <a:pt x="822" y="261"/>
                    <a:pt x="0" y="1440"/>
                    <a:pt x="226" y="2678"/>
                  </a:cubicBezTo>
                  <a:cubicBezTo>
                    <a:pt x="417" y="3778"/>
                    <a:pt x="1378" y="4549"/>
                    <a:pt x="2449" y="4549"/>
                  </a:cubicBezTo>
                  <a:cubicBezTo>
                    <a:pt x="2584" y="4549"/>
                    <a:pt x="2721" y="4537"/>
                    <a:pt x="2858" y="4512"/>
                  </a:cubicBezTo>
                  <a:cubicBezTo>
                    <a:pt x="4096" y="4285"/>
                    <a:pt x="4917" y="3107"/>
                    <a:pt x="4691" y="1868"/>
                  </a:cubicBezTo>
                  <a:cubicBezTo>
                    <a:pt x="4500" y="764"/>
                    <a:pt x="3532" y="1"/>
                    <a:pt x="245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1" name="Google Shape;1734;p37"/>
            <p:cNvSpPr/>
            <p:nvPr/>
          </p:nvSpPr>
          <p:spPr>
            <a:xfrm>
              <a:off x="4457700" y="2154850"/>
              <a:ext cx="124725" cy="117900"/>
            </a:xfrm>
            <a:custGeom>
              <a:avLst/>
              <a:gdLst/>
              <a:ahLst/>
              <a:cxnLst/>
              <a:rect l="l" t="t" r="r" b="b"/>
              <a:pathLst>
                <a:path w="4989" h="4716" extrusionOk="0">
                  <a:moveTo>
                    <a:pt x="2441" y="168"/>
                  </a:moveTo>
                  <a:cubicBezTo>
                    <a:pt x="3477" y="168"/>
                    <a:pt x="4393" y="918"/>
                    <a:pt x="4584" y="1965"/>
                  </a:cubicBezTo>
                  <a:cubicBezTo>
                    <a:pt x="4798" y="3156"/>
                    <a:pt x="4012" y="4299"/>
                    <a:pt x="2822" y="4513"/>
                  </a:cubicBezTo>
                  <a:cubicBezTo>
                    <a:pt x="2691" y="4537"/>
                    <a:pt x="2561" y="4548"/>
                    <a:pt x="2433" y="4548"/>
                  </a:cubicBezTo>
                  <a:cubicBezTo>
                    <a:pt x="1394" y="4548"/>
                    <a:pt x="477" y="3801"/>
                    <a:pt x="286" y="2751"/>
                  </a:cubicBezTo>
                  <a:cubicBezTo>
                    <a:pt x="179" y="2168"/>
                    <a:pt x="310" y="1596"/>
                    <a:pt x="643" y="1108"/>
                  </a:cubicBezTo>
                  <a:cubicBezTo>
                    <a:pt x="964" y="632"/>
                    <a:pt x="1464" y="310"/>
                    <a:pt x="2048" y="203"/>
                  </a:cubicBezTo>
                  <a:cubicBezTo>
                    <a:pt x="2179" y="179"/>
                    <a:pt x="2310" y="168"/>
                    <a:pt x="2441" y="168"/>
                  </a:cubicBezTo>
                  <a:close/>
                  <a:moveTo>
                    <a:pt x="2433" y="0"/>
                  </a:moveTo>
                  <a:cubicBezTo>
                    <a:pt x="2293" y="0"/>
                    <a:pt x="2152" y="12"/>
                    <a:pt x="2012" y="37"/>
                  </a:cubicBezTo>
                  <a:cubicBezTo>
                    <a:pt x="1393" y="156"/>
                    <a:pt x="857" y="501"/>
                    <a:pt x="500" y="1013"/>
                  </a:cubicBezTo>
                  <a:cubicBezTo>
                    <a:pt x="143" y="1537"/>
                    <a:pt x="0" y="2156"/>
                    <a:pt x="119" y="2775"/>
                  </a:cubicBezTo>
                  <a:cubicBezTo>
                    <a:pt x="321" y="3918"/>
                    <a:pt x="1322" y="4716"/>
                    <a:pt x="2429" y="4716"/>
                  </a:cubicBezTo>
                  <a:cubicBezTo>
                    <a:pt x="2572" y="4716"/>
                    <a:pt x="2715" y="4704"/>
                    <a:pt x="2858" y="4680"/>
                  </a:cubicBezTo>
                  <a:cubicBezTo>
                    <a:pt x="4131" y="4442"/>
                    <a:pt x="4989" y="3216"/>
                    <a:pt x="4751" y="1942"/>
                  </a:cubicBezTo>
                  <a:cubicBezTo>
                    <a:pt x="4643" y="1322"/>
                    <a:pt x="4298" y="787"/>
                    <a:pt x="3774" y="418"/>
                  </a:cubicBezTo>
                  <a:cubicBezTo>
                    <a:pt x="3378" y="141"/>
                    <a:pt x="2911" y="0"/>
                    <a:pt x="2433" y="0"/>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 name="Google Shape;1735;p37"/>
            <p:cNvSpPr/>
            <p:nvPr/>
          </p:nvSpPr>
          <p:spPr>
            <a:xfrm>
              <a:off x="2578875" y="2884125"/>
              <a:ext cx="2680425" cy="511100"/>
            </a:xfrm>
            <a:custGeom>
              <a:avLst/>
              <a:gdLst/>
              <a:ahLst/>
              <a:cxnLst/>
              <a:rect l="l" t="t" r="r" b="b"/>
              <a:pathLst>
                <a:path w="107217" h="20444" extrusionOk="0">
                  <a:moveTo>
                    <a:pt x="36" y="0"/>
                  </a:moveTo>
                  <a:lnTo>
                    <a:pt x="1" y="167"/>
                  </a:lnTo>
                  <a:lnTo>
                    <a:pt x="107181" y="20443"/>
                  </a:lnTo>
                  <a:lnTo>
                    <a:pt x="107217" y="20276"/>
                  </a:lnTo>
                  <a:lnTo>
                    <a:pt x="36"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3" name="Google Shape;1736;p37"/>
            <p:cNvSpPr/>
            <p:nvPr/>
          </p:nvSpPr>
          <p:spPr>
            <a:xfrm>
              <a:off x="2727700" y="2239400"/>
              <a:ext cx="2266675" cy="1807375"/>
            </a:xfrm>
            <a:custGeom>
              <a:avLst/>
              <a:gdLst/>
              <a:ahLst/>
              <a:cxnLst/>
              <a:rect l="l" t="t" r="r" b="b"/>
              <a:pathLst>
                <a:path w="90667" h="72295" extrusionOk="0">
                  <a:moveTo>
                    <a:pt x="90560" y="0"/>
                  </a:moveTo>
                  <a:lnTo>
                    <a:pt x="1" y="72164"/>
                  </a:lnTo>
                  <a:lnTo>
                    <a:pt x="108" y="72295"/>
                  </a:lnTo>
                  <a:lnTo>
                    <a:pt x="90667" y="143"/>
                  </a:lnTo>
                  <a:lnTo>
                    <a:pt x="90560"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4" name="Google Shape;1737;p37"/>
            <p:cNvSpPr/>
            <p:nvPr/>
          </p:nvSpPr>
          <p:spPr>
            <a:xfrm>
              <a:off x="3609675" y="1815225"/>
              <a:ext cx="552750" cy="2648275"/>
            </a:xfrm>
            <a:custGeom>
              <a:avLst/>
              <a:gdLst/>
              <a:ahLst/>
              <a:cxnLst/>
              <a:rect l="l" t="t" r="r" b="b"/>
              <a:pathLst>
                <a:path w="22110" h="105931" extrusionOk="0">
                  <a:moveTo>
                    <a:pt x="21943" y="1"/>
                  </a:moveTo>
                  <a:lnTo>
                    <a:pt x="0" y="105895"/>
                  </a:lnTo>
                  <a:lnTo>
                    <a:pt x="167" y="105931"/>
                  </a:lnTo>
                  <a:lnTo>
                    <a:pt x="22110" y="37"/>
                  </a:lnTo>
                  <a:lnTo>
                    <a:pt x="21943" y="1"/>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5" name="Google Shape;1738;p37"/>
            <p:cNvSpPr/>
            <p:nvPr/>
          </p:nvSpPr>
          <p:spPr>
            <a:xfrm>
              <a:off x="3467375" y="2468000"/>
              <a:ext cx="1021900" cy="1509125"/>
            </a:xfrm>
            <a:custGeom>
              <a:avLst/>
              <a:gdLst/>
              <a:ahLst/>
              <a:cxnLst/>
              <a:rect l="l" t="t" r="r" b="b"/>
              <a:pathLst>
                <a:path w="40876" h="60365" extrusionOk="0">
                  <a:moveTo>
                    <a:pt x="144" y="0"/>
                  </a:moveTo>
                  <a:lnTo>
                    <a:pt x="1" y="95"/>
                  </a:lnTo>
                  <a:lnTo>
                    <a:pt x="40744" y="60365"/>
                  </a:lnTo>
                  <a:lnTo>
                    <a:pt x="40875" y="60270"/>
                  </a:lnTo>
                  <a:lnTo>
                    <a:pt x="144" y="0"/>
                  </a:ln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6" name="Google Shape;1739;p37"/>
            <p:cNvSpPr/>
            <p:nvPr/>
          </p:nvSpPr>
          <p:spPr>
            <a:xfrm>
              <a:off x="3552225" y="2796825"/>
              <a:ext cx="687300" cy="650475"/>
            </a:xfrm>
            <a:custGeom>
              <a:avLst/>
              <a:gdLst/>
              <a:ahLst/>
              <a:cxnLst/>
              <a:rect l="l" t="t" r="r" b="b"/>
              <a:pathLst>
                <a:path w="27492" h="26019" extrusionOk="0">
                  <a:moveTo>
                    <a:pt x="13442" y="170"/>
                  </a:moveTo>
                  <a:cubicBezTo>
                    <a:pt x="16038" y="170"/>
                    <a:pt x="18562" y="956"/>
                    <a:pt x="20741" y="2468"/>
                  </a:cubicBezTo>
                  <a:cubicBezTo>
                    <a:pt x="23551" y="4421"/>
                    <a:pt x="25444" y="7350"/>
                    <a:pt x="26051" y="10731"/>
                  </a:cubicBezTo>
                  <a:cubicBezTo>
                    <a:pt x="27313" y="17696"/>
                    <a:pt x="22670" y="24388"/>
                    <a:pt x="15705" y="25650"/>
                  </a:cubicBezTo>
                  <a:cubicBezTo>
                    <a:pt x="14931" y="25781"/>
                    <a:pt x="14169" y="25852"/>
                    <a:pt x="13419" y="25852"/>
                  </a:cubicBezTo>
                  <a:cubicBezTo>
                    <a:pt x="7323" y="25852"/>
                    <a:pt x="1905" y="21494"/>
                    <a:pt x="786" y="15291"/>
                  </a:cubicBezTo>
                  <a:cubicBezTo>
                    <a:pt x="179" y="11922"/>
                    <a:pt x="917" y="8505"/>
                    <a:pt x="2870" y="5695"/>
                  </a:cubicBezTo>
                  <a:cubicBezTo>
                    <a:pt x="4822" y="2873"/>
                    <a:pt x="7763" y="992"/>
                    <a:pt x="11133" y="373"/>
                  </a:cubicBezTo>
                  <a:cubicBezTo>
                    <a:pt x="11906" y="242"/>
                    <a:pt x="12680" y="170"/>
                    <a:pt x="13442" y="170"/>
                  </a:cubicBezTo>
                  <a:close/>
                  <a:moveTo>
                    <a:pt x="13425" y="1"/>
                  </a:moveTo>
                  <a:cubicBezTo>
                    <a:pt x="12656" y="1"/>
                    <a:pt x="11882" y="69"/>
                    <a:pt x="11109" y="206"/>
                  </a:cubicBezTo>
                  <a:cubicBezTo>
                    <a:pt x="7692" y="825"/>
                    <a:pt x="4715" y="2742"/>
                    <a:pt x="2727" y="5600"/>
                  </a:cubicBezTo>
                  <a:cubicBezTo>
                    <a:pt x="750" y="8445"/>
                    <a:pt x="0" y="11910"/>
                    <a:pt x="619" y="15327"/>
                  </a:cubicBezTo>
                  <a:cubicBezTo>
                    <a:pt x="1750" y="21601"/>
                    <a:pt x="7239" y="26019"/>
                    <a:pt x="13419" y="26019"/>
                  </a:cubicBezTo>
                  <a:cubicBezTo>
                    <a:pt x="14181" y="26019"/>
                    <a:pt x="14954" y="25947"/>
                    <a:pt x="15728" y="25816"/>
                  </a:cubicBezTo>
                  <a:cubicBezTo>
                    <a:pt x="22789" y="24530"/>
                    <a:pt x="27492" y="17756"/>
                    <a:pt x="26218" y="10695"/>
                  </a:cubicBezTo>
                  <a:cubicBezTo>
                    <a:pt x="25599" y="7278"/>
                    <a:pt x="23694" y="4302"/>
                    <a:pt x="20836" y="2325"/>
                  </a:cubicBezTo>
                  <a:cubicBezTo>
                    <a:pt x="18625" y="796"/>
                    <a:pt x="16057" y="1"/>
                    <a:pt x="13425" y="1"/>
                  </a:cubicBezTo>
                  <a:close/>
                </a:path>
              </a:pathLst>
            </a:custGeom>
            <a:grp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Tree>
    <p:extLst>
      <p:ext uri="{BB962C8B-B14F-4D97-AF65-F5344CB8AC3E}">
        <p14:creationId xmlns:p14="http://schemas.microsoft.com/office/powerpoint/2010/main" val="42922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2341</Words>
  <PresentationFormat>Custom</PresentationFormat>
  <Paragraphs>147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2023-08-06T03:14:02Z</dcterms:created>
  <dcterms:modified xsi:type="dcterms:W3CDTF">2023-08-07T08:50:04Z</dcterms:modified>
</cp:coreProperties>
</file>