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9"/>
  </p:notesMasterIdLst>
  <p:sldIdLst>
    <p:sldId id="275" r:id="rId8"/>
    <p:sldId id="274" r:id="rId10"/>
    <p:sldId id="257" r:id="rId11"/>
    <p:sldId id="259" r:id="rId12"/>
    <p:sldId id="260" r:id="rId13"/>
    <p:sldId id="261" r:id="rId14"/>
    <p:sldId id="276" r:id="rId15"/>
    <p:sldId id="262" r:id="rId16"/>
    <p:sldId id="263" r:id="rId17"/>
    <p:sldId id="264" r:id="rId18"/>
    <p:sldId id="277" r:id="rId1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77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 lang="en-US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1_空白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垂直排列标题与&#10;文本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4" Type="http://schemas.openxmlformats.org/officeDocument/2006/relationships/theme" Target="../theme/theme5.xml"/><Relationship Id="rId13" Type="http://schemas.openxmlformats.org/officeDocument/2006/relationships/image" Target="../media/image11.jpeg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1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0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3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microsoft.com/office/2007/relationships/hdphoto" Target="../media/image35.wdp"/><Relationship Id="rId1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audio2.wav"/><Relationship Id="rId1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en-US" altLang="zh-CN" sz="3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180855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4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54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5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6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6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0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1840" y="1738330"/>
            <a:ext cx="3376756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     &gt;     3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Bốn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ba</a:t>
            </a:r>
            <a:endParaRPr lang="en-US" sz="2400" b="1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717857" y="3696424"/>
            <a:ext cx="44644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     &gt;     4</a:t>
            </a:r>
            <a:endParaRPr lang="en-US" altLang="ko-K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/>
              <a:t>bốn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>
            <a:fillRect/>
          </a:stretch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>
            <a:fillRect/>
          </a:stretch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3" grpId="0"/>
      <p:bldP spid="13" grpId="1"/>
      <p:bldP spid="18" grpId="0"/>
      <p:bldP spid="18" grpId="1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  <a:endParaRPr lang="en-US" sz="2800" b="1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  <a:endParaRPr lang="en-US" sz="2800" b="1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  <a:endParaRPr lang="en-US" sz="2800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  <a:endParaRPr lang="en-US" sz="2800" b="1" dirty="0"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  <a:endParaRPr lang="en-US" sz="2800" b="1" dirty="0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  <a:endParaRPr lang="en-US" sz="2800" b="1" dirty="0"/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  <a:endParaRPr lang="en-US" sz="28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  <a:endParaRPr lang="en-US" sz="3600" b="1" dirty="0"/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  <a:endParaRPr lang="en-US" sz="2800" b="1" dirty="0"/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  <a:endParaRPr lang="en-US" sz="3600" b="1"/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  <a:endParaRPr lang="en-US" sz="2800" b="1"/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  <a:endParaRPr lang="en-US" sz="36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2700" b="1" i="1" kern="1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  <a:endParaRPr lang="en-US" sz="2800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  <a:endParaRPr lang="en-US" sz="3600" b="1" dirty="0"/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  <a:endParaRPr lang="en-US" sz="4400" b="1" dirty="0">
              <a:latin typeface="Estrangelo Edessa" panose="03080600000000000000" pitchFamily="66" charset="0"/>
              <a:ea typeface="Verdan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  <a:endParaRPr lang="en-US" sz="4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  <a:endParaRPr lang="en-US" sz="44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  <a:endParaRPr lang="en-US" sz="4400" b="1" dirty="0">
              <a:latin typeface="Estrangelo Edessa" panose="03080600000000000000" pitchFamily="66" charset="0"/>
              <a:ea typeface="Verdan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  <a:endParaRPr lang="en-US" sz="4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  <a:endParaRPr lang="en-US" sz="44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  <a:endParaRPr lang="en-US" sz="4400" b="1"/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  <a:endParaRPr lang="en-US" sz="4400" b="1" dirty="0">
              <a:latin typeface="Estrangelo Edessa" panose="03080600000000000000" pitchFamily="66" charset="0"/>
              <a:ea typeface="Verdana" panose="020B0604030504040204" pitchFamily="34" charset="0"/>
              <a:cs typeface="Estrangelo Edessa" panose="03080600000000000000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  <a:endParaRPr lang="en-US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  <a:endParaRPr lang="en-US" sz="4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  <a:endParaRPr lang="en-US" sz="44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600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PresentationFormat>On-screen Show (16:9)</PresentationFormat>
  <Paragraphs>195</Paragraphs>
  <Slides>11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SimSun</vt:lpstr>
      <vt:lpstr>Wingdings</vt:lpstr>
      <vt:lpstr>Arial</vt:lpstr>
      <vt:lpstr>Times New Roman</vt:lpstr>
      <vt:lpstr>Times New Roman</vt:lpstr>
      <vt:lpstr>Arial Rounded</vt:lpstr>
      <vt:lpstr>Malgun Gothic</vt:lpstr>
      <vt:lpstr>Verdana</vt:lpstr>
      <vt:lpstr>Aharoni</vt:lpstr>
      <vt:lpstr>Estrangelo Edessa</vt:lpstr>
      <vt:lpstr>Microsoft YaHei</vt:lpstr>
      <vt:lpstr>Arial Unicode MS</vt:lpstr>
      <vt:lpstr>Calibri Light</vt:lpstr>
      <vt:lpstr>Calibri</vt:lpstr>
      <vt:lpstr>Custom Design</vt:lpstr>
      <vt:lpstr>Office 主题</vt:lpstr>
      <vt:lpstr>1_Office Theme</vt:lpstr>
      <vt:lpstr>Default Design</vt:lpstr>
      <vt:lpstr>Gear Drives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2014-04-01T16:27:00Z</dcterms:created>
  <dcterms:modified xsi:type="dcterms:W3CDTF">2020-08-30T05:02:05Z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