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44" r:id="rId11"/>
    <p:sldId id="355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underline part that is incorrect in each of the following sentence. Then correct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44" y="2310245"/>
            <a:ext cx="10164594" cy="354379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89561" y="2757755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9561" y="3626506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76845" y="45918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7416" y="543279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9074" y="2692439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went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1624" y="3558922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was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8349" y="4540824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when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618" y="5483763"/>
            <a:ext cx="281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haven’t done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5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HEALTHY HABITS POSTERS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53" y="1811939"/>
            <a:ext cx="5027950" cy="4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pronunciation, vocabulary and grammar of Unit 1;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for Unit 2.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Pronunciation: Strong and weak form of auxiliary verbs</a:t>
            </a:r>
          </a:p>
          <a:p>
            <a:r>
              <a:rPr lang="en-GB" dirty="0">
                <a:solidFill>
                  <a:schemeClr val="tx1"/>
                </a:solidFill>
              </a:rPr>
              <a:t>- Vocabulary: Healthy life</a:t>
            </a:r>
          </a:p>
          <a:p>
            <a:r>
              <a:rPr lang="en-GB" dirty="0">
                <a:solidFill>
                  <a:schemeClr val="tx1"/>
                </a:solidFill>
              </a:rPr>
              <a:t>- Grammar: Past simple and present perfect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Healthy habits posters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Wrap up</a:t>
            </a:r>
          </a:p>
          <a:p>
            <a:r>
              <a:rPr lang="en-US">
                <a:solidFill>
                  <a:schemeClr val="tx1"/>
                </a:solidFill>
              </a:rPr>
              <a:t>- Homeword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 Use 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with the most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number!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friends.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common pronunciation of the underlined auxiliary verbs. Then listen and check. Practise saying the conversations in pairs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44" y="2400922"/>
            <a:ext cx="7335274" cy="43249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62445" y="295895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3530" y="404774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62445" y="51252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4416" y="618112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0291" y="257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39" y="2269678"/>
            <a:ext cx="7078063" cy="36390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Fill in each gap with ONE word. Use the words you have learnt in this unit.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5827" y="2181917"/>
            <a:ext cx="169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cut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3581" y="2589715"/>
            <a:ext cx="201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suffer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8743" y="3571662"/>
            <a:ext cx="146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a typeface="Times New Roman" panose="02020603050405020304" pitchFamily="18" charset="0"/>
              </a:rPr>
              <a:t>Working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0891" y="3971367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balanced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9617" y="4939361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treatment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8843</TotalTime>
  <Words>303</Words>
  <Application>Microsoft Office PowerPoint</Application>
  <PresentationFormat>Widescreen</PresentationFormat>
  <Paragraphs>78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169</cp:revision>
  <dcterms:created xsi:type="dcterms:W3CDTF">2020-12-09T02:04:09Z</dcterms:created>
  <dcterms:modified xsi:type="dcterms:W3CDTF">2023-03-27T03:45:06Z</dcterms:modified>
</cp:coreProperties>
</file>