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1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5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0" y="2296774"/>
            <a:ext cx="935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8855" y="5175237"/>
            <a:ext cx="2069797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RÕ NÉT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7924799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1131" y="5197229"/>
            <a:ext cx="2000869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LOGO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65" t="21703" r="30918" b="31038"/>
          <a:stretch/>
        </p:blipFill>
        <p:spPr>
          <a:xfrm>
            <a:off x="2834640" y="807720"/>
            <a:ext cx="69342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834" t="33852" r="24167" b="39481"/>
          <a:stretch/>
        </p:blipFill>
        <p:spPr>
          <a:xfrm>
            <a:off x="1508760" y="1920240"/>
            <a:ext cx="85953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84" t="37852" r="21666" b="18148"/>
          <a:stretch/>
        </p:blipFill>
        <p:spPr>
          <a:xfrm>
            <a:off x="975360" y="1036320"/>
            <a:ext cx="1019556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17" t="33407" r="24500" b="18148"/>
          <a:stretch/>
        </p:blipFill>
        <p:spPr>
          <a:xfrm>
            <a:off x="1066800" y="853440"/>
            <a:ext cx="915924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16" t="41556" r="21834" b="12370"/>
          <a:stretch/>
        </p:blipFill>
        <p:spPr>
          <a:xfrm>
            <a:off x="975360" y="1066800"/>
            <a:ext cx="10012680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083" t="66000" r="24084" b="21407"/>
          <a:stretch/>
        </p:blipFill>
        <p:spPr>
          <a:xfrm>
            <a:off x="2651760" y="2316480"/>
            <a:ext cx="70982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16" t="25851" r="52500" b="51778"/>
          <a:stretch/>
        </p:blipFill>
        <p:spPr>
          <a:xfrm>
            <a:off x="2956560" y="1584960"/>
            <a:ext cx="4312920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833" t="33111" r="17000" b="43778"/>
          <a:stretch/>
        </p:blipFill>
        <p:spPr>
          <a:xfrm>
            <a:off x="2148840" y="1386840"/>
            <a:ext cx="789178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417" t="66000" r="17166" b="12815"/>
          <a:stretch/>
        </p:blipFill>
        <p:spPr>
          <a:xfrm>
            <a:off x="2225040" y="1539240"/>
            <a:ext cx="876566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84" t="59185" r="49083" b="14445"/>
          <a:stretch/>
        </p:blipFill>
        <p:spPr>
          <a:xfrm>
            <a:off x="2225040" y="1264919"/>
            <a:ext cx="7543800" cy="43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2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6687"/>
            <a:ext cx="12496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50" t="35333" r="22917" b="19778"/>
          <a:stretch/>
        </p:blipFill>
        <p:spPr>
          <a:xfrm>
            <a:off x="1584960" y="1143000"/>
            <a:ext cx="920496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500" t="34000" r="21834" b="29259"/>
          <a:stretch/>
        </p:blipFill>
        <p:spPr>
          <a:xfrm>
            <a:off x="1249680" y="1310640"/>
            <a:ext cx="999744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50" t="31185" r="21083" b="44963"/>
          <a:stretch/>
        </p:blipFill>
        <p:spPr>
          <a:xfrm>
            <a:off x="990600" y="2103120"/>
            <a:ext cx="9997440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33" t="37704" r="29833" b="31778"/>
          <a:stretch/>
        </p:blipFill>
        <p:spPr>
          <a:xfrm>
            <a:off x="2225040" y="1722120"/>
            <a:ext cx="737616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333" t="29407" r="29250" b="25555"/>
          <a:stretch/>
        </p:blipFill>
        <p:spPr>
          <a:xfrm>
            <a:off x="1996440" y="883920"/>
            <a:ext cx="775716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84" t="32222" r="22667" b="34296"/>
          <a:stretch/>
        </p:blipFill>
        <p:spPr>
          <a:xfrm>
            <a:off x="899160" y="1417320"/>
            <a:ext cx="1001268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34" t="38296" r="22167" b="16222"/>
          <a:stretch/>
        </p:blipFill>
        <p:spPr>
          <a:xfrm>
            <a:off x="1021080" y="1417320"/>
            <a:ext cx="9875520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584" t="39777" r="27917" b="13111"/>
          <a:stretch/>
        </p:blipFill>
        <p:spPr>
          <a:xfrm>
            <a:off x="2407920" y="822960"/>
            <a:ext cx="72237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16" t="22889" r="51500" b="37111"/>
          <a:stretch/>
        </p:blipFill>
        <p:spPr>
          <a:xfrm>
            <a:off x="259080" y="1219200"/>
            <a:ext cx="513588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916" t="22889" r="22583" b="37111"/>
          <a:stretch/>
        </p:blipFill>
        <p:spPr>
          <a:xfrm>
            <a:off x="6324600" y="1219200"/>
            <a:ext cx="521208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50" t="23482" r="21833" b="38000"/>
          <a:stretch/>
        </p:blipFill>
        <p:spPr>
          <a:xfrm>
            <a:off x="883920" y="1234440"/>
            <a:ext cx="103174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917" t="31778" r="24916" b="12815"/>
          <a:stretch/>
        </p:blipFill>
        <p:spPr>
          <a:xfrm>
            <a:off x="1615440" y="701040"/>
            <a:ext cx="899160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167" t="32815" r="47917" b="31629"/>
          <a:stretch/>
        </p:blipFill>
        <p:spPr>
          <a:xfrm>
            <a:off x="0" y="381000"/>
            <a:ext cx="565404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34" t="29704" r="21333" b="31629"/>
          <a:stretch/>
        </p:blipFill>
        <p:spPr>
          <a:xfrm>
            <a:off x="6446520" y="1668780"/>
            <a:ext cx="481584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34" t="28518" r="23166" b="32370"/>
          <a:stretch/>
        </p:blipFill>
        <p:spPr>
          <a:xfrm>
            <a:off x="1264920" y="1539240"/>
            <a:ext cx="96926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16" t="31778" r="21833" b="19630"/>
          <a:stretch/>
        </p:blipFill>
        <p:spPr>
          <a:xfrm>
            <a:off x="746760" y="1036320"/>
            <a:ext cx="102870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33" t="30740" r="24000" b="17853"/>
          <a:stretch/>
        </p:blipFill>
        <p:spPr>
          <a:xfrm>
            <a:off x="1508760" y="579120"/>
            <a:ext cx="908304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17" t="29703" r="22417" b="18297"/>
          <a:stretch/>
        </p:blipFill>
        <p:spPr>
          <a:xfrm>
            <a:off x="1584960" y="182880"/>
            <a:ext cx="9296400" cy="62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666" t="24074" r="31417" b="36815"/>
          <a:stretch/>
        </p:blipFill>
        <p:spPr>
          <a:xfrm>
            <a:off x="2956560" y="975360"/>
            <a:ext cx="620268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51" t="25852" r="20333" b="17408"/>
          <a:stretch/>
        </p:blipFill>
        <p:spPr>
          <a:xfrm>
            <a:off x="1173480" y="685800"/>
            <a:ext cx="1031748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00" t="31778" r="21250" b="44370"/>
          <a:stretch/>
        </p:blipFill>
        <p:spPr>
          <a:xfrm>
            <a:off x="1341120" y="1981200"/>
            <a:ext cx="9464040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16" t="35037" r="21083" b="23629"/>
          <a:stretch/>
        </p:blipFill>
        <p:spPr>
          <a:xfrm>
            <a:off x="1310640" y="1264920"/>
            <a:ext cx="996696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5197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21</Words>
  <Application>Microsoft Office PowerPoint</Application>
  <PresentationFormat>Widescreen</PresentationFormat>
  <Paragraphs>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2021-08-23T07:27:14Z</dcterms:created>
  <dcterms:modified xsi:type="dcterms:W3CDTF">2021-08-26T10:04:34Z</dcterms:modified>
</cp:coreProperties>
</file>