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2" r:id="rId3"/>
    <p:sldId id="275" r:id="rId4"/>
    <p:sldId id="276" r:id="rId5"/>
    <p:sldId id="277" r:id="rId6"/>
    <p:sldId id="278" r:id="rId7"/>
    <p:sldId id="279" r:id="rId8"/>
    <p:sldId id="273" r:id="rId9"/>
    <p:sldId id="270" r:id="rId10"/>
    <p:sldId id="267" r:id="rId11"/>
    <p:sldId id="256" r:id="rId12"/>
    <p:sldId id="257" r:id="rId13"/>
    <p:sldId id="258" r:id="rId14"/>
    <p:sldId id="259" r:id="rId15"/>
    <p:sldId id="260" r:id="rId16"/>
    <p:sldId id="261" r:id="rId17"/>
    <p:sldId id="262" r:id="rId18"/>
    <p:sldId id="263" r:id="rId19"/>
    <p:sldId id="264" r:id="rId20"/>
    <p:sldId id="265" r:id="rId21"/>
    <p:sldId id="266" r:id="rId22"/>
    <p:sldId id="271"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7" autoAdjust="0"/>
    <p:restoredTop sz="94660"/>
  </p:normalViewPr>
  <p:slideViewPr>
    <p:cSldViewPr snapToGrid="0">
      <p:cViewPr varScale="1">
        <p:scale>
          <a:sx n="52" d="100"/>
          <a:sy n="52"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10B419-FF10-4B1A-ACF4-A90B728DFC1A}"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211906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0B419-FF10-4B1A-ACF4-A90B728DFC1A}"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351309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0B419-FF10-4B1A-ACF4-A90B728DFC1A}"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31266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0B419-FF10-4B1A-ACF4-A90B728DFC1A}"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178033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10B419-FF10-4B1A-ACF4-A90B728DFC1A}"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386137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10B419-FF10-4B1A-ACF4-A90B728DFC1A}" type="datetimeFigureOut">
              <a:rPr lang="en-US" smtClean="0"/>
              <a:t>27/12/2021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65032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10B419-FF10-4B1A-ACF4-A90B728DFC1A}" type="datetimeFigureOut">
              <a:rPr lang="en-US" smtClean="0"/>
              <a:t>27/12/2021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228062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10B419-FF10-4B1A-ACF4-A90B728DFC1A}" type="datetimeFigureOut">
              <a:rPr lang="en-US" smtClean="0"/>
              <a:t>27/12/2021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225249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0B419-FF10-4B1A-ACF4-A90B728DFC1A}" type="datetimeFigureOut">
              <a:rPr lang="en-US" smtClean="0"/>
              <a:t>27/12/2021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405177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0B419-FF10-4B1A-ACF4-A90B728DFC1A}" type="datetimeFigureOut">
              <a:rPr lang="en-US" smtClean="0"/>
              <a:t>27/12/2021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3890607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0B419-FF10-4B1A-ACF4-A90B728DFC1A}" type="datetimeFigureOut">
              <a:rPr lang="en-US" smtClean="0"/>
              <a:t>27/12/2021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3DEF7-8BFF-473F-BBF9-2145226ECB6F}" type="slidenum">
              <a:rPr lang="en-US" smtClean="0"/>
              <a:t>‹#›</a:t>
            </a:fld>
            <a:endParaRPr lang="en-US"/>
          </a:p>
        </p:txBody>
      </p:sp>
    </p:spTree>
    <p:extLst>
      <p:ext uri="{BB962C8B-B14F-4D97-AF65-F5344CB8AC3E}">
        <p14:creationId xmlns:p14="http://schemas.microsoft.com/office/powerpoint/2010/main" val="84137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0B419-FF10-4B1A-ACF4-A90B728DFC1A}" type="datetimeFigureOut">
              <a:rPr lang="en-US" smtClean="0"/>
              <a:t>27/12/2021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3DEF7-8BFF-473F-BBF9-2145226ECB6F}" type="slidenum">
              <a:rPr lang="en-US" smtClean="0"/>
              <a:t>‹#›</a:t>
            </a:fld>
            <a:endParaRPr lang="en-US"/>
          </a:p>
        </p:txBody>
      </p:sp>
    </p:spTree>
    <p:extLst>
      <p:ext uri="{BB962C8B-B14F-4D97-AF65-F5344CB8AC3E}">
        <p14:creationId xmlns:p14="http://schemas.microsoft.com/office/powerpoint/2010/main" val="2879765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slide" Target="slide11.xml"/><Relationship Id="rId12" Type="http://schemas.microsoft.com/office/2007/relationships/hdphoto" Target="../media/hdphoto2.wdp"/><Relationship Id="rId17" Type="http://schemas.openxmlformats.org/officeDocument/2006/relationships/image" Target="../media/image12.png"/><Relationship Id="rId2" Type="http://schemas.openxmlformats.org/officeDocument/2006/relationships/audio" Target="../media/media1.MP3"/><Relationship Id="rId16" Type="http://schemas.openxmlformats.org/officeDocument/2006/relationships/image" Target="../media/image11.png"/><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5" Type="http://schemas.microsoft.com/office/2007/relationships/hdphoto" Target="../media/hdphoto3.wdp"/><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 Id="rId1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9.png"/><Relationship Id="rId18" Type="http://schemas.openxmlformats.org/officeDocument/2006/relationships/slide" Target="slide15.xml"/><Relationship Id="rId26" Type="http://schemas.openxmlformats.org/officeDocument/2006/relationships/image" Target="../media/image22.png"/><Relationship Id="rId3" Type="http://schemas.openxmlformats.org/officeDocument/2006/relationships/image" Target="../media/image14.gif"/><Relationship Id="rId21" Type="http://schemas.openxmlformats.org/officeDocument/2006/relationships/image" Target="../media/image20.png"/><Relationship Id="rId7" Type="http://schemas.openxmlformats.org/officeDocument/2006/relationships/image" Target="../media/image18.png"/><Relationship Id="rId12" Type="http://schemas.openxmlformats.org/officeDocument/2006/relationships/image" Target="../media/image11.png"/><Relationship Id="rId17" Type="http://schemas.openxmlformats.org/officeDocument/2006/relationships/slide" Target="slide14.xml"/><Relationship Id="rId25" Type="http://schemas.microsoft.com/office/2007/relationships/hdphoto" Target="../media/hdphoto2.wdp"/><Relationship Id="rId33" Type="http://schemas.openxmlformats.org/officeDocument/2006/relationships/slide" Target="slide21.xml"/><Relationship Id="rId2" Type="http://schemas.openxmlformats.org/officeDocument/2006/relationships/image" Target="../media/image13.png"/><Relationship Id="rId16" Type="http://schemas.openxmlformats.org/officeDocument/2006/relationships/slide" Target="slide13.xml"/><Relationship Id="rId20" Type="http://schemas.openxmlformats.org/officeDocument/2006/relationships/image" Target="../media/image7.png"/><Relationship Id="rId29"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image" Target="../media/image17.gif"/><Relationship Id="rId11" Type="http://schemas.microsoft.com/office/2007/relationships/hdphoto" Target="../media/hdphoto3.wdp"/><Relationship Id="rId24" Type="http://schemas.openxmlformats.org/officeDocument/2006/relationships/image" Target="../media/image8.png"/><Relationship Id="rId32" Type="http://schemas.openxmlformats.org/officeDocument/2006/relationships/slide" Target="slide20.xml"/><Relationship Id="rId5" Type="http://schemas.openxmlformats.org/officeDocument/2006/relationships/image" Target="../media/image16.gif"/><Relationship Id="rId15" Type="http://schemas.openxmlformats.org/officeDocument/2006/relationships/slide" Target="slide12.xml"/><Relationship Id="rId23" Type="http://schemas.openxmlformats.org/officeDocument/2006/relationships/image" Target="../media/image21.png"/><Relationship Id="rId28" Type="http://schemas.openxmlformats.org/officeDocument/2006/relationships/slide" Target="slide16.xml"/><Relationship Id="rId10" Type="http://schemas.openxmlformats.org/officeDocument/2006/relationships/image" Target="../media/image10.png"/><Relationship Id="rId19" Type="http://schemas.openxmlformats.org/officeDocument/2006/relationships/image" Target="../media/image6.png"/><Relationship Id="rId31" Type="http://schemas.openxmlformats.org/officeDocument/2006/relationships/slide" Target="slide19.xml"/><Relationship Id="rId4" Type="http://schemas.openxmlformats.org/officeDocument/2006/relationships/image" Target="../media/image15.gif"/><Relationship Id="rId9" Type="http://schemas.openxmlformats.org/officeDocument/2006/relationships/image" Target="../media/image9.png"/><Relationship Id="rId14" Type="http://schemas.microsoft.com/office/2007/relationships/hdphoto" Target="../media/hdphoto5.wdp"/><Relationship Id="rId22" Type="http://schemas.microsoft.com/office/2007/relationships/hdphoto" Target="../media/hdphoto6.wdp"/><Relationship Id="rId27" Type="http://schemas.microsoft.com/office/2007/relationships/hdphoto" Target="../media/hdphoto7.wdp"/><Relationship Id="rId30" Type="http://schemas.openxmlformats.org/officeDocument/2006/relationships/slide" Target="slide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11.xml"/><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11.xml"/><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11.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11.xml"/><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11.xml"/><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11.xml"/><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11.xml"/><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11.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11.xml"/><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11.xml"/><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loud 3"/>
          <p:cNvSpPr/>
          <p:nvPr/>
        </p:nvSpPr>
        <p:spPr>
          <a:xfrm>
            <a:off x="1356852" y="2389238"/>
            <a:ext cx="9586451" cy="3259393"/>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a:solidFill>
                  <a:schemeClr val="tx1"/>
                </a:solidFill>
                <a:latin typeface="Times New Roman" panose="02020603050405020304" pitchFamily="18" charset="0"/>
                <a:cs typeface="Times New Roman" panose="02020603050405020304" pitchFamily="18" charset="0"/>
              </a:rPr>
              <a:t>Em đã bao giờ xem và trực tiếp thuyết minh về một sự kiện chưa?</a:t>
            </a:r>
          </a:p>
        </p:txBody>
      </p:sp>
      <p:sp>
        <p:nvSpPr>
          <p:cNvPr id="5" name="Oval 4"/>
          <p:cNvSpPr/>
          <p:nvPr/>
        </p:nvSpPr>
        <p:spPr>
          <a:xfrm>
            <a:off x="3996813" y="365125"/>
            <a:ext cx="4940710" cy="132556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KHỞI ĐỘNG</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009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Desktop\Giai cuu dai duong 2\Photography-Background-shark-Underwater-backdrop-coral-photography-Backdrops-Cartoon-bubble-Children-Fish-photo-Coral-Studi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ADMIN\Desktop\Tai nguyen thiet ke tro choi\Bảng gỗ\49f1b87228eb6bdb68e300357ebeb9ca (2).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3276600" y="113317"/>
            <a:ext cx="5410200" cy="19681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82675" y="314860"/>
            <a:ext cx="3212738" cy="1323439"/>
          </a:xfrm>
          <a:prstGeom prst="rect">
            <a:avLst/>
          </a:prstGeom>
          <a:noFill/>
        </p:spPr>
        <p:txBody>
          <a:bodyPr wrap="none" rtlCol="0">
            <a:spAutoFit/>
          </a:bodyPr>
          <a:lstStyle/>
          <a:p>
            <a:pPr algn="ctr"/>
            <a:r>
              <a:rPr lang="en-US" sz="4000" b="1" dirty="0" smtClean="0">
                <a:solidFill>
                  <a:srgbClr val="CC0066"/>
                </a:solidFill>
                <a:latin typeface="Arial" panose="020B0604020202020204" pitchFamily="34" charset="0"/>
                <a:cs typeface="Arial" panose="020B0604020202020204" pitchFamily="34" charset="0"/>
              </a:rPr>
              <a:t>DỌN SẠCH</a:t>
            </a:r>
          </a:p>
          <a:p>
            <a:pPr algn="ctr"/>
            <a:r>
              <a:rPr lang="en-US" sz="4000" b="1" dirty="0" smtClean="0">
                <a:solidFill>
                  <a:srgbClr val="CC0066"/>
                </a:solidFill>
                <a:latin typeface="Arial" panose="020B0604020202020204" pitchFamily="34" charset="0"/>
                <a:cs typeface="Arial" panose="020B0604020202020204" pitchFamily="34" charset="0"/>
              </a:rPr>
              <a:t>ĐẠI DƯƠNG</a:t>
            </a:r>
            <a:endParaRPr lang="en-US" sz="4000" b="1" dirty="0">
              <a:solidFill>
                <a:srgbClr val="CC0066"/>
              </a:solidFill>
              <a:latin typeface="Arial" panose="020B0604020202020204" pitchFamily="34" charset="0"/>
              <a:cs typeface="Arial" panose="020B0604020202020204" pitchFamily="34" charset="0"/>
            </a:endParaRPr>
          </a:p>
        </p:txBody>
      </p:sp>
      <p:pic>
        <p:nvPicPr>
          <p:cNvPr id="11" name="Picture 11" descr="C:\Users\ADMIN\Desktop\Tai nguyen thiet ke tro choi\Angry birds epic birds\1505573783630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7111" y="2178633"/>
            <a:ext cx="1069648" cy="5856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645208">
            <a:off x="1637457" y="5123798"/>
            <a:ext cx="1727927" cy="2342952"/>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941387">
            <a:off x="9200453" y="5062699"/>
            <a:ext cx="1715896" cy="2144870"/>
          </a:xfrm>
          <a:prstGeom prst="rect">
            <a:avLst/>
          </a:prstGeom>
        </p:spPr>
      </p:pic>
      <p:pic>
        <p:nvPicPr>
          <p:cNvPr id="14" name="Picture 13"/>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3833" y1="9200" x2="82667" y2="8000"/>
                        <a14:foregroundMark x1="67167" y1="10800" x2="72333" y2="90000"/>
                        <a14:foregroundMark x1="85000" y1="8800" x2="82667" y2="86000"/>
                        <a14:foregroundMark x1="76167" y1="18000" x2="73167" y2="92000"/>
                        <a14:foregroundMark x1="75833" y1="23600" x2="61333" y2="91600"/>
                        <a14:foregroundMark x1="67667" y1="87600" x2="4167" y2="85200"/>
                        <a14:foregroundMark x1="1167" y1="5200" x2="22500" y2="50400"/>
                        <a14:foregroundMark x1="4333" y1="4000" x2="29000" y2="3200"/>
                        <a14:foregroundMark x1="28000" y1="10000" x2="14000" y2="30400"/>
                        <a14:foregroundMark x1="2000" y1="2400" x2="10167" y2="2400"/>
                        <a14:foregroundMark x1="2667" y1="12400" x2="2667" y2="82000"/>
                        <a14:foregroundMark x1="1167" y1="17200" x2="1333" y2="71600"/>
                        <a14:foregroundMark x1="77333" y1="24400" x2="77333" y2="93600"/>
                        <a14:foregroundMark x1="63000" y1="19200" x2="63000" y2="73600"/>
                        <a14:foregroundMark x1="82167" y1="39600" x2="74833" y2="77600"/>
                        <a14:foregroundMark x1="88000" y1="70000" x2="80500" y2="90800"/>
                        <a14:foregroundMark x1="87667" y1="84800" x2="78833" y2="96800"/>
                        <a14:backgroundMark x1="1667" y1="2000" x2="9333" y2="1200"/>
                        <a14:backgroundMark x1="94167" y1="82800" x2="86333" y2="96000"/>
                        <a14:backgroundMark x1="85833" y1="94800" x2="85833" y2="94800"/>
                      </a14:backgroundRemoval>
                    </a14:imgEffect>
                  </a14:imgLayer>
                </a14:imgProps>
              </a:ext>
              <a:ext uri="{28A0092B-C50C-407E-A947-70E740481C1C}">
                <a14:useLocalDpi xmlns:a14="http://schemas.microsoft.com/office/drawing/2010/main" val="0"/>
              </a:ext>
            </a:extLst>
          </a:blip>
          <a:stretch>
            <a:fillRect/>
          </a:stretch>
        </p:blipFill>
        <p:spPr>
          <a:xfrm rot="11038777">
            <a:off x="5396279" y="5227721"/>
            <a:ext cx="2589561" cy="1773672"/>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850153" flipH="1">
            <a:off x="10649414" y="1707823"/>
            <a:ext cx="328167" cy="1181397"/>
          </a:xfrm>
          <a:prstGeom prst="rect">
            <a:avLst/>
          </a:prstGeom>
        </p:spPr>
      </p:pic>
      <p:pic>
        <p:nvPicPr>
          <p:cNvPr id="16" name="Picture 15"/>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rot="2949917">
            <a:off x="4248134" y="5310300"/>
            <a:ext cx="1303137" cy="1303137"/>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8904553">
            <a:off x="1888679" y="998238"/>
            <a:ext cx="399481" cy="693836"/>
          </a:xfrm>
          <a:prstGeom prst="rect">
            <a:avLst/>
          </a:prstGeom>
        </p:spPr>
      </p:pic>
      <p:pic>
        <p:nvPicPr>
          <p:cNvPr id="2" name="Zen Garden In-Game - Laura Shigihara - NhacCuaTu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2643743" y="5990474"/>
            <a:ext cx="609600" cy="609600"/>
          </a:xfrm>
          <a:prstGeom prst="rect">
            <a:avLst/>
          </a:prstGeom>
        </p:spPr>
      </p:pic>
    </p:spTree>
    <p:extLst>
      <p:ext uri="{BB962C8B-B14F-4D97-AF65-F5344CB8AC3E}">
        <p14:creationId xmlns:p14="http://schemas.microsoft.com/office/powerpoint/2010/main" val="188266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32" presetClass="emph" presetSubtype="0" repeatCount="indefinite" fill="hold" nodeType="withEffect">
                                  <p:stCondLst>
                                    <p:cond delay="0"/>
                                  </p:stCondLst>
                                  <p:childTnLst>
                                    <p:animRot by="120000">
                                      <p:cBhvr>
                                        <p:cTn id="23" dur="300" fill="hold">
                                          <p:stCondLst>
                                            <p:cond delay="0"/>
                                          </p:stCondLst>
                                        </p:cTn>
                                        <p:tgtEl>
                                          <p:spTgt spid="15"/>
                                        </p:tgtEl>
                                        <p:attrNameLst>
                                          <p:attrName>r</p:attrName>
                                        </p:attrNameLst>
                                      </p:cBhvr>
                                    </p:animRot>
                                    <p:animRot by="-240000">
                                      <p:cBhvr>
                                        <p:cTn id="24" dur="600" fill="hold">
                                          <p:stCondLst>
                                            <p:cond delay="600"/>
                                          </p:stCondLst>
                                        </p:cTn>
                                        <p:tgtEl>
                                          <p:spTgt spid="15"/>
                                        </p:tgtEl>
                                        <p:attrNameLst>
                                          <p:attrName>r</p:attrName>
                                        </p:attrNameLst>
                                      </p:cBhvr>
                                    </p:animRot>
                                    <p:animRot by="240000">
                                      <p:cBhvr>
                                        <p:cTn id="25" dur="600" fill="hold">
                                          <p:stCondLst>
                                            <p:cond delay="1200"/>
                                          </p:stCondLst>
                                        </p:cTn>
                                        <p:tgtEl>
                                          <p:spTgt spid="15"/>
                                        </p:tgtEl>
                                        <p:attrNameLst>
                                          <p:attrName>r</p:attrName>
                                        </p:attrNameLst>
                                      </p:cBhvr>
                                    </p:animRot>
                                    <p:animRot by="-240000">
                                      <p:cBhvr>
                                        <p:cTn id="26" dur="600" fill="hold">
                                          <p:stCondLst>
                                            <p:cond delay="1800"/>
                                          </p:stCondLst>
                                        </p:cTn>
                                        <p:tgtEl>
                                          <p:spTgt spid="15"/>
                                        </p:tgtEl>
                                        <p:attrNameLst>
                                          <p:attrName>r</p:attrName>
                                        </p:attrNameLst>
                                      </p:cBhvr>
                                    </p:animRot>
                                    <p:animRot by="120000">
                                      <p:cBhvr>
                                        <p:cTn id="27" dur="600" fill="hold">
                                          <p:stCondLst>
                                            <p:cond delay="2400"/>
                                          </p:stCondLst>
                                        </p:cTn>
                                        <p:tgtEl>
                                          <p:spTgt spid="1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300" fill="hold">
                                          <p:stCondLst>
                                            <p:cond delay="0"/>
                                          </p:stCondLst>
                                        </p:cTn>
                                        <p:tgtEl>
                                          <p:spTgt spid="16"/>
                                        </p:tgtEl>
                                        <p:attrNameLst>
                                          <p:attrName>r</p:attrName>
                                        </p:attrNameLst>
                                      </p:cBhvr>
                                    </p:animRot>
                                    <p:animRot by="-240000">
                                      <p:cBhvr>
                                        <p:cTn id="30" dur="600" fill="hold">
                                          <p:stCondLst>
                                            <p:cond delay="600"/>
                                          </p:stCondLst>
                                        </p:cTn>
                                        <p:tgtEl>
                                          <p:spTgt spid="16"/>
                                        </p:tgtEl>
                                        <p:attrNameLst>
                                          <p:attrName>r</p:attrName>
                                        </p:attrNameLst>
                                      </p:cBhvr>
                                    </p:animRot>
                                    <p:animRot by="240000">
                                      <p:cBhvr>
                                        <p:cTn id="31" dur="600" fill="hold">
                                          <p:stCondLst>
                                            <p:cond delay="1200"/>
                                          </p:stCondLst>
                                        </p:cTn>
                                        <p:tgtEl>
                                          <p:spTgt spid="16"/>
                                        </p:tgtEl>
                                        <p:attrNameLst>
                                          <p:attrName>r</p:attrName>
                                        </p:attrNameLst>
                                      </p:cBhvr>
                                    </p:animRot>
                                    <p:animRot by="-240000">
                                      <p:cBhvr>
                                        <p:cTn id="32" dur="600" fill="hold">
                                          <p:stCondLst>
                                            <p:cond delay="1800"/>
                                          </p:stCondLst>
                                        </p:cTn>
                                        <p:tgtEl>
                                          <p:spTgt spid="16"/>
                                        </p:tgtEl>
                                        <p:attrNameLst>
                                          <p:attrName>r</p:attrName>
                                        </p:attrNameLst>
                                      </p:cBhvr>
                                    </p:animRot>
                                    <p:animRot by="120000">
                                      <p:cBhvr>
                                        <p:cTn id="33" dur="600" fill="hold">
                                          <p:stCondLst>
                                            <p:cond delay="2400"/>
                                          </p:stCondLst>
                                        </p:cTn>
                                        <p:tgtEl>
                                          <p:spTgt spid="16"/>
                                        </p:tgtEl>
                                        <p:attrNameLst>
                                          <p:attrName>r</p:attrName>
                                        </p:attrNameLst>
                                      </p:cBhvr>
                                    </p:animRot>
                                  </p:childTnLst>
                                </p:cTn>
                              </p:par>
                              <p:par>
                                <p:cTn id="34" presetID="32" presetClass="emph" presetSubtype="0" repeatCount="indefinite" fill="hold" nodeType="withEffect">
                                  <p:stCondLst>
                                    <p:cond delay="0"/>
                                  </p:stCondLst>
                                  <p:childTnLst>
                                    <p:animRot by="120000">
                                      <p:cBhvr>
                                        <p:cTn id="35" dur="300" fill="hold">
                                          <p:stCondLst>
                                            <p:cond delay="0"/>
                                          </p:stCondLst>
                                        </p:cTn>
                                        <p:tgtEl>
                                          <p:spTgt spid="17"/>
                                        </p:tgtEl>
                                        <p:attrNameLst>
                                          <p:attrName>r</p:attrName>
                                        </p:attrNameLst>
                                      </p:cBhvr>
                                    </p:animRot>
                                    <p:animRot by="-240000">
                                      <p:cBhvr>
                                        <p:cTn id="36" dur="600" fill="hold">
                                          <p:stCondLst>
                                            <p:cond delay="600"/>
                                          </p:stCondLst>
                                        </p:cTn>
                                        <p:tgtEl>
                                          <p:spTgt spid="17"/>
                                        </p:tgtEl>
                                        <p:attrNameLst>
                                          <p:attrName>r</p:attrName>
                                        </p:attrNameLst>
                                      </p:cBhvr>
                                    </p:animRot>
                                    <p:animRot by="240000">
                                      <p:cBhvr>
                                        <p:cTn id="37" dur="600" fill="hold">
                                          <p:stCondLst>
                                            <p:cond delay="1200"/>
                                          </p:stCondLst>
                                        </p:cTn>
                                        <p:tgtEl>
                                          <p:spTgt spid="17"/>
                                        </p:tgtEl>
                                        <p:attrNameLst>
                                          <p:attrName>r</p:attrName>
                                        </p:attrNameLst>
                                      </p:cBhvr>
                                    </p:animRot>
                                    <p:animRot by="-240000">
                                      <p:cBhvr>
                                        <p:cTn id="38" dur="600" fill="hold">
                                          <p:stCondLst>
                                            <p:cond delay="1800"/>
                                          </p:stCondLst>
                                        </p:cTn>
                                        <p:tgtEl>
                                          <p:spTgt spid="17"/>
                                        </p:tgtEl>
                                        <p:attrNameLst>
                                          <p:attrName>r</p:attrName>
                                        </p:attrNameLst>
                                      </p:cBhvr>
                                    </p:animRot>
                                    <p:animRot by="120000">
                                      <p:cBhvr>
                                        <p:cTn id="39"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audio>
              <p:cMediaNode vol="80000" numSld="50">
                <p:cTn id="70" fill="hold" display="0">
                  <p:stCondLst>
                    <p:cond delay="indefinite"/>
                  </p:stCondLst>
                  <p:endCondLst>
                    <p:cond evt="onStopAudio" delay="0">
                      <p:tgtEl>
                        <p:sldTgt/>
                      </p:tgtEl>
                    </p:cond>
                  </p:endCondLst>
                </p:cTn>
                <p:tgtEl>
                  <p:spTgt spid="2"/>
                </p:tgtEl>
              </p:cMediaNode>
            </p:audio>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5" name="Picture 6" descr="C:\Users\ADMIN\Desktop\Doreamon cau ca\giphy (4).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586912" y="582264"/>
            <a:ext cx="809626" cy="7457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ADMIN\Desktop\Doreamon cau ca\animated-tropical-fish-5-2.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14" y="2717483"/>
            <a:ext cx="799726" cy="6285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C:\Users\ADMIN\Desktop\Doreamon cau ca\largemouth_bass_swimming_hg_clr1.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2347369" y="3174660"/>
            <a:ext cx="1406848" cy="8249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ADMIN\Desktop\Doreamon cau ca\animated-emperor-fish.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9700" y="1327991"/>
            <a:ext cx="1028700" cy="7286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ADMIN\Desktop\Doreamon cau ca\largemouth_bass_swimming_hg_clr1.gif"/>
          <p:cNvPicPr>
            <a:picLocks noChangeAspect="1" noChangeArrowheads="1" noCrop="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889806" y="3681568"/>
            <a:ext cx="1127806" cy="56658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C:\Users\ADMIN\Desktop\Giai cuu dai duong 2\700_FO65125975_f041b01242bb3572e28f8de758886853.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12991725" y="4597841"/>
            <a:ext cx="1159877" cy="93178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4288267" flipH="1">
            <a:off x="7278701" y="1349553"/>
            <a:ext cx="292597" cy="1053347"/>
          </a:xfrm>
          <a:prstGeom prst="rect">
            <a:avLst/>
          </a:prstGeom>
        </p:spPr>
      </p:pic>
      <p:pic>
        <p:nvPicPr>
          <p:cNvPr id="36" name="Picture 35"/>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rot="2949917">
            <a:off x="854730" y="723010"/>
            <a:ext cx="1303137" cy="1303137"/>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8006014">
            <a:off x="3497594" y="2588488"/>
            <a:ext cx="409605" cy="711419"/>
          </a:xfrm>
          <a:prstGeom prst="rect">
            <a:avLst/>
          </a:prstGeom>
        </p:spPr>
      </p:pic>
      <p:pic>
        <p:nvPicPr>
          <p:cNvPr id="38" name="Picture 37"/>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25967" y1="3237" x2="39227" y2="5396"/>
                      </a14:backgroundRemoval>
                    </a14:imgEffect>
                  </a14:imgLayer>
                </a14:imgProps>
              </a:ext>
              <a:ext uri="{28A0092B-C50C-407E-A947-70E740481C1C}">
                <a14:useLocalDpi xmlns:a14="http://schemas.microsoft.com/office/drawing/2010/main" val="0"/>
              </a:ext>
            </a:extLst>
          </a:blip>
          <a:stretch>
            <a:fillRect/>
          </a:stretch>
        </p:blipFill>
        <p:spPr>
          <a:xfrm rot="10018793">
            <a:off x="10503370" y="2351793"/>
            <a:ext cx="626354" cy="962025"/>
          </a:xfrm>
          <a:prstGeom prst="rect">
            <a:avLst/>
          </a:prstGeom>
        </p:spPr>
      </p:pic>
      <p:sp>
        <p:nvSpPr>
          <p:cNvPr id="39" name="8-Point Star 38">
            <a:hlinkClick r:id="rId15" action="ppaction://hlinksldjump"/>
          </p:cNvPr>
          <p:cNvSpPr/>
          <p:nvPr/>
        </p:nvSpPr>
        <p:spPr>
          <a:xfrm>
            <a:off x="1150326" y="220409"/>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1</a:t>
            </a:r>
            <a:endParaRPr lang="en-US" sz="2800" dirty="0">
              <a:solidFill>
                <a:srgbClr val="FFFF00"/>
              </a:solidFill>
            </a:endParaRPr>
          </a:p>
        </p:txBody>
      </p:sp>
      <p:sp>
        <p:nvSpPr>
          <p:cNvPr id="40" name="8-Point Star 39">
            <a:hlinkClick r:id="rId16" action="ppaction://hlinksldjump"/>
          </p:cNvPr>
          <p:cNvSpPr/>
          <p:nvPr/>
        </p:nvSpPr>
        <p:spPr>
          <a:xfrm>
            <a:off x="3340322" y="1726239"/>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2</a:t>
            </a:r>
          </a:p>
        </p:txBody>
      </p:sp>
      <p:sp>
        <p:nvSpPr>
          <p:cNvPr id="41" name="8-Point Star 40">
            <a:hlinkClick r:id="rId17" action="ppaction://hlinksldjump"/>
          </p:cNvPr>
          <p:cNvSpPr/>
          <p:nvPr/>
        </p:nvSpPr>
        <p:spPr>
          <a:xfrm>
            <a:off x="6958062" y="1053883"/>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3</a:t>
            </a:r>
            <a:endParaRPr lang="en-US" sz="2800" dirty="0">
              <a:solidFill>
                <a:srgbClr val="FFFF00"/>
              </a:solidFill>
            </a:endParaRPr>
          </a:p>
        </p:txBody>
      </p:sp>
      <p:sp>
        <p:nvSpPr>
          <p:cNvPr id="42" name="8-Point Star 41">
            <a:hlinkClick r:id="rId18" action="ppaction://hlinksldjump"/>
          </p:cNvPr>
          <p:cNvSpPr/>
          <p:nvPr/>
        </p:nvSpPr>
        <p:spPr>
          <a:xfrm>
            <a:off x="10388005" y="1581489"/>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4</a:t>
            </a:r>
          </a:p>
        </p:txBody>
      </p:sp>
      <p:pic>
        <p:nvPicPr>
          <p:cNvPr id="43" name="Picture 4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6645208">
            <a:off x="3409679" y="5477607"/>
            <a:ext cx="1157288" cy="1569204"/>
          </a:xfrm>
          <a:prstGeom prst="rect">
            <a:avLst/>
          </a:prstGeom>
        </p:spPr>
      </p:pic>
      <p:pic>
        <p:nvPicPr>
          <p:cNvPr id="44" name="Picture 4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4579713">
            <a:off x="10685192" y="5230282"/>
            <a:ext cx="1356360" cy="1695450"/>
          </a:xfrm>
          <a:prstGeom prst="rect">
            <a:avLst/>
          </a:prstGeom>
        </p:spPr>
      </p:pic>
      <p:pic>
        <p:nvPicPr>
          <p:cNvPr id="45" name="Picture 44"/>
          <p:cNvPicPr>
            <a:picLocks noChangeAspect="1"/>
          </p:cNvPicPr>
          <p:nvPr/>
        </p:nvPicPr>
        <p:blipFill>
          <a:blip r:embed="rId21">
            <a:extLst>
              <a:ext uri="{BEBA8EAE-BF5A-486C-A8C5-ECC9F3942E4B}">
                <a14:imgProps xmlns:a14="http://schemas.microsoft.com/office/drawing/2010/main">
                  <a14:imgLayer r:embed="rId22">
                    <a14:imgEffect>
                      <a14:backgroundRemoval t="0" b="100000" l="0" r="100000">
                        <a14:foregroundMark x1="56069" y1="9622" x2="90751" y2="12371"/>
                      </a14:backgroundRemoval>
                    </a14:imgEffect>
                  </a14:imgLayer>
                </a14:imgProps>
              </a:ext>
              <a:ext uri="{28A0092B-C50C-407E-A947-70E740481C1C}">
                <a14:useLocalDpi xmlns:a14="http://schemas.microsoft.com/office/drawing/2010/main" val="0"/>
              </a:ext>
            </a:extLst>
          </a:blip>
          <a:stretch>
            <a:fillRect/>
          </a:stretch>
        </p:blipFill>
        <p:spPr>
          <a:xfrm rot="6047997">
            <a:off x="7169484" y="4881459"/>
            <a:ext cx="1319846" cy="2220087"/>
          </a:xfrm>
          <a:prstGeom prst="rect">
            <a:avLst/>
          </a:prstGeom>
        </p:spPr>
      </p:pic>
      <p:pic>
        <p:nvPicPr>
          <p:cNvPr id="46" name="Picture 4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16791182">
            <a:off x="5248567" y="5513609"/>
            <a:ext cx="1237383" cy="1237383"/>
          </a:xfrm>
          <a:prstGeom prst="rect">
            <a:avLst/>
          </a:prstGeom>
        </p:spPr>
      </p:pic>
      <p:pic>
        <p:nvPicPr>
          <p:cNvPr id="47" name="Picture 46"/>
          <p:cNvPicPr>
            <a:picLocks noChangeAspect="1"/>
          </p:cNvPicPr>
          <p:nvPr/>
        </p:nvPicPr>
        <p:blipFill>
          <a:blip r:embed="rId24" cstate="print">
            <a:extLst>
              <a:ext uri="{BEBA8EAE-BF5A-486C-A8C5-ECC9F3942E4B}">
                <a14:imgProps xmlns:a14="http://schemas.microsoft.com/office/drawing/2010/main">
                  <a14:imgLayer r:embed="rId25">
                    <a14:imgEffect>
                      <a14:backgroundRemoval t="0" b="100000" l="0" r="100000">
                        <a14:foregroundMark x1="3833" y1="9200" x2="82667" y2="8000"/>
                        <a14:foregroundMark x1="67167" y1="10800" x2="72333" y2="90000"/>
                        <a14:foregroundMark x1="85000" y1="8800" x2="82667" y2="86000"/>
                        <a14:foregroundMark x1="76167" y1="18000" x2="73167" y2="92000"/>
                        <a14:foregroundMark x1="75833" y1="23600" x2="61333" y2="91600"/>
                        <a14:foregroundMark x1="67667" y1="87600" x2="4167" y2="85200"/>
                        <a14:foregroundMark x1="1167" y1="5200" x2="22500" y2="50400"/>
                        <a14:foregroundMark x1="4333" y1="4000" x2="29000" y2="3200"/>
                        <a14:foregroundMark x1="28000" y1="10000" x2="14000" y2="30400"/>
                        <a14:foregroundMark x1="2000" y1="2400" x2="10167" y2="2400"/>
                        <a14:foregroundMark x1="2667" y1="12400" x2="2667" y2="82000"/>
                        <a14:foregroundMark x1="1167" y1="17200" x2="1333" y2="71600"/>
                        <a14:foregroundMark x1="77333" y1="24400" x2="77333" y2="93600"/>
                        <a14:foregroundMark x1="63000" y1="19200" x2="63000" y2="73600"/>
                        <a14:foregroundMark x1="82167" y1="39600" x2="74833" y2="77600"/>
                        <a14:foregroundMark x1="88000" y1="70000" x2="80500" y2="90800"/>
                        <a14:foregroundMark x1="87667" y1="84800" x2="78833" y2="96800"/>
                        <a14:backgroundMark x1="1667" y1="2000" x2="9333" y2="1200"/>
                        <a14:backgroundMark x1="94167" y1="82800" x2="86333" y2="96000"/>
                        <a14:backgroundMark x1="85833" y1="94800" x2="85833" y2="94800"/>
                      </a14:backgroundRemoval>
                    </a14:imgEffect>
                  </a14:imgLayer>
                </a14:imgProps>
              </a:ext>
              <a:ext uri="{28A0092B-C50C-407E-A947-70E740481C1C}">
                <a14:useLocalDpi xmlns:a14="http://schemas.microsoft.com/office/drawing/2010/main" val="0"/>
              </a:ext>
            </a:extLst>
          </a:blip>
          <a:stretch>
            <a:fillRect/>
          </a:stretch>
        </p:blipFill>
        <p:spPr>
          <a:xfrm rot="10800000">
            <a:off x="808386" y="5446329"/>
            <a:ext cx="1717727" cy="1176525"/>
          </a:xfrm>
          <a:prstGeom prst="rect">
            <a:avLst/>
          </a:prstGeom>
        </p:spPr>
      </p:pic>
      <p:pic>
        <p:nvPicPr>
          <p:cNvPr id="48" name="Picture 47"/>
          <p:cNvPicPr>
            <a:picLocks noChangeAspect="1"/>
          </p:cNvPicPr>
          <p:nvPr/>
        </p:nvPicPr>
        <p:blipFill>
          <a:blip r:embed="rId26">
            <a:extLst>
              <a:ext uri="{BEBA8EAE-BF5A-486C-A8C5-ECC9F3942E4B}">
                <a14:imgProps xmlns:a14="http://schemas.microsoft.com/office/drawing/2010/main">
                  <a14:imgLayer r:embed="rId27">
                    <a14:imgEffect>
                      <a14:backgroundRemoval t="0" b="100000" l="0" r="100000">
                        <a14:foregroundMark x1="86722" y1="17225" x2="90041" y2="84211"/>
                      </a14:backgroundRemoval>
                    </a14:imgEffect>
                  </a14:imgLayer>
                </a14:imgProps>
              </a:ext>
              <a:ext uri="{28A0092B-C50C-407E-A947-70E740481C1C}">
                <a14:useLocalDpi xmlns:a14="http://schemas.microsoft.com/office/drawing/2010/main" val="0"/>
              </a:ext>
            </a:extLst>
          </a:blip>
          <a:stretch>
            <a:fillRect/>
          </a:stretch>
        </p:blipFill>
        <p:spPr>
          <a:xfrm rot="15606460">
            <a:off x="9326550" y="5623684"/>
            <a:ext cx="1047769" cy="908646"/>
          </a:xfrm>
          <a:prstGeom prst="rect">
            <a:avLst/>
          </a:prstGeom>
        </p:spPr>
      </p:pic>
      <p:sp>
        <p:nvSpPr>
          <p:cNvPr id="49" name="8-Point Star 48">
            <a:hlinkClick r:id="rId28" action="ppaction://hlinksldjump"/>
          </p:cNvPr>
          <p:cNvSpPr/>
          <p:nvPr/>
        </p:nvSpPr>
        <p:spPr>
          <a:xfrm>
            <a:off x="1409867" y="4806188"/>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5</a:t>
            </a:r>
            <a:endParaRPr lang="en-US" sz="2800" dirty="0">
              <a:solidFill>
                <a:srgbClr val="FFFF00"/>
              </a:solidFill>
            </a:endParaRPr>
          </a:p>
        </p:txBody>
      </p:sp>
      <p:sp>
        <p:nvSpPr>
          <p:cNvPr id="50" name="8-Point Star 49">
            <a:hlinkClick r:id="rId29" action="ppaction://hlinksldjump"/>
          </p:cNvPr>
          <p:cNvSpPr/>
          <p:nvPr/>
        </p:nvSpPr>
        <p:spPr>
          <a:xfrm>
            <a:off x="3694681" y="4888263"/>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6</a:t>
            </a:r>
          </a:p>
        </p:txBody>
      </p:sp>
      <p:sp>
        <p:nvSpPr>
          <p:cNvPr id="51" name="8-Point Star 50">
            <a:hlinkClick r:id="rId30" action="ppaction://hlinksldjump"/>
          </p:cNvPr>
          <p:cNvSpPr/>
          <p:nvPr/>
        </p:nvSpPr>
        <p:spPr>
          <a:xfrm>
            <a:off x="5531116" y="4832676"/>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7</a:t>
            </a:r>
            <a:endParaRPr lang="en-US" sz="2800" dirty="0">
              <a:solidFill>
                <a:srgbClr val="FFFF00"/>
              </a:solidFill>
            </a:endParaRPr>
          </a:p>
        </p:txBody>
      </p:sp>
      <p:sp>
        <p:nvSpPr>
          <p:cNvPr id="52" name="8-Point Star 51">
            <a:hlinkClick r:id="rId31" action="ppaction://hlinksldjump"/>
          </p:cNvPr>
          <p:cNvSpPr/>
          <p:nvPr/>
        </p:nvSpPr>
        <p:spPr>
          <a:xfrm>
            <a:off x="7258919" y="4557848"/>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8</a:t>
            </a:r>
          </a:p>
        </p:txBody>
      </p:sp>
      <p:sp>
        <p:nvSpPr>
          <p:cNvPr id="53" name="8-Point Star 52">
            <a:hlinkClick r:id="rId32" action="ppaction://hlinksldjump"/>
          </p:cNvPr>
          <p:cNvSpPr/>
          <p:nvPr/>
        </p:nvSpPr>
        <p:spPr>
          <a:xfrm>
            <a:off x="9449474" y="4690439"/>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9</a:t>
            </a:r>
            <a:endParaRPr lang="en-US" sz="2800" dirty="0">
              <a:solidFill>
                <a:srgbClr val="FFFF00"/>
              </a:solidFill>
            </a:endParaRPr>
          </a:p>
        </p:txBody>
      </p:sp>
      <p:sp>
        <p:nvSpPr>
          <p:cNvPr id="54" name="8-Point Star 53">
            <a:hlinkClick r:id="rId33" action="ppaction://hlinksldjump"/>
          </p:cNvPr>
          <p:cNvSpPr/>
          <p:nvPr/>
        </p:nvSpPr>
        <p:spPr>
          <a:xfrm>
            <a:off x="11069407" y="4557847"/>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10</a:t>
            </a:r>
            <a:endParaRPr lang="en-US" sz="2400" dirty="0">
              <a:solidFill>
                <a:srgbClr val="FFFF00"/>
              </a:solidFill>
            </a:endParaRPr>
          </a:p>
        </p:txBody>
      </p:sp>
    </p:spTree>
    <p:extLst>
      <p:ext uri="{BB962C8B-B14F-4D97-AF65-F5344CB8AC3E}">
        <p14:creationId xmlns:p14="http://schemas.microsoft.com/office/powerpoint/2010/main" val="40661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withEffect">
                                  <p:stCondLst>
                                    <p:cond delay="0"/>
                                  </p:stCondLst>
                                  <p:childTnLst>
                                    <p:animMotion origin="layout" path="M -6.93889E-18 -3.35805E-6 L 1.12708 0.0034 " pathEditMode="relative" rAng="0" ptsTypes="AA">
                                      <p:cBhvr>
                                        <p:cTn id="6" dur="27000" fill="hold"/>
                                        <p:tgtEl>
                                          <p:spTgt spid="16"/>
                                        </p:tgtEl>
                                        <p:attrNameLst>
                                          <p:attrName>ppt_x</p:attrName>
                                          <p:attrName>ppt_y</p:attrName>
                                        </p:attrNameLst>
                                      </p:cBhvr>
                                      <p:rCtr x="56354" y="154"/>
                                    </p:animMotion>
                                  </p:childTnLst>
                                </p:cTn>
                              </p:par>
                              <p:par>
                                <p:cTn id="7" presetID="63" presetClass="path" presetSubtype="0" repeatCount="indefinite" accel="50000" decel="50000" fill="hold" nodeType="withEffect">
                                  <p:stCondLst>
                                    <p:cond delay="0"/>
                                  </p:stCondLst>
                                  <p:childTnLst>
                                    <p:animMotion origin="layout" path="M -1.38778E-17 0.02255 L 1.16667 0.00711 " pathEditMode="relative" rAng="0" ptsTypes="AA">
                                      <p:cBhvr>
                                        <p:cTn id="8" dur="37000" fill="hold"/>
                                        <p:tgtEl>
                                          <p:spTgt spid="18"/>
                                        </p:tgtEl>
                                        <p:attrNameLst>
                                          <p:attrName>ppt_x</p:attrName>
                                          <p:attrName>ppt_y</p:attrName>
                                        </p:attrNameLst>
                                      </p:cBhvr>
                                      <p:rCtr x="58333" y="-772"/>
                                    </p:animMotion>
                                  </p:childTnLst>
                                </p:cTn>
                              </p:par>
                              <p:par>
                                <p:cTn id="9" presetID="35" presetClass="path" presetSubtype="0" repeatCount="indefinite" accel="50000" decel="50000" fill="hold" nodeType="withEffect">
                                  <p:stCondLst>
                                    <p:cond delay="0"/>
                                  </p:stCondLst>
                                  <p:childTnLst>
                                    <p:animMotion origin="layout" path="M -0.00156 -0.00583 L -1.14427 0.00528 " pathEditMode="relative" rAng="0" ptsTypes="AA">
                                      <p:cBhvr>
                                        <p:cTn id="10" dur="30000" fill="hold"/>
                                        <p:tgtEl>
                                          <p:spTgt spid="15"/>
                                        </p:tgtEl>
                                        <p:attrNameLst>
                                          <p:attrName>ppt_x</p:attrName>
                                          <p:attrName>ppt_y</p:attrName>
                                        </p:attrNameLst>
                                      </p:cBhvr>
                                      <p:rCtr x="-57135" y="555"/>
                                    </p:animMotion>
                                  </p:childTnLst>
                                </p:cTn>
                              </p:par>
                              <p:par>
                                <p:cTn id="11" presetID="35" presetClass="path" presetSubtype="0" repeatCount="indefinite" accel="50000" decel="50000" fill="hold" nodeType="withEffect">
                                  <p:stCondLst>
                                    <p:cond delay="0"/>
                                  </p:stCondLst>
                                  <p:childTnLst>
                                    <p:animMotion origin="layout" path="M -2.70833E-6 3.33333E-6 L -1.15638 0.02453 " pathEditMode="relative" rAng="0" ptsTypes="AA">
                                      <p:cBhvr>
                                        <p:cTn id="12" dur="31000" fill="hold"/>
                                        <p:tgtEl>
                                          <p:spTgt spid="17"/>
                                        </p:tgtEl>
                                        <p:attrNameLst>
                                          <p:attrName>ppt_x</p:attrName>
                                          <p:attrName>ppt_y</p:attrName>
                                        </p:attrNameLst>
                                      </p:cBhvr>
                                      <p:rCtr x="-57826" y="1227"/>
                                    </p:animMotion>
                                  </p:childTnLst>
                                </p:cTn>
                              </p:par>
                              <p:par>
                                <p:cTn id="13" presetID="35" presetClass="path" presetSubtype="0" repeatCount="indefinite" accel="50000" decel="50000" fill="hold" nodeType="withEffect">
                                  <p:stCondLst>
                                    <p:cond delay="0"/>
                                  </p:stCondLst>
                                  <p:childTnLst>
                                    <p:animMotion origin="layout" path="M 0.08195 0.03306 L 1.19827 -0.04109 " pathEditMode="relative" rAng="0" ptsTypes="AA">
                                      <p:cBhvr>
                                        <p:cTn id="14" dur="31000" fill="hold"/>
                                        <p:tgtEl>
                                          <p:spTgt spid="19"/>
                                        </p:tgtEl>
                                        <p:attrNameLst>
                                          <p:attrName>ppt_x</p:attrName>
                                          <p:attrName>ppt_y</p:attrName>
                                        </p:attrNameLst>
                                      </p:cBhvr>
                                      <p:rCtr x="55816" y="-3707"/>
                                    </p:animMotion>
                                  </p:childTnLst>
                                </p:cTn>
                              </p:par>
                              <p:par>
                                <p:cTn id="15" presetID="35" presetClass="path" presetSubtype="0" repeatCount="indefinite" accel="50000" decel="50000" fill="hold" nodeType="withEffect">
                                  <p:stCondLst>
                                    <p:cond delay="0"/>
                                  </p:stCondLst>
                                  <p:childTnLst>
                                    <p:animMotion origin="layout" path="M -1.04167E-6 -0.01111 L -1.25065 0.00718 " pathEditMode="relative" rAng="0" ptsTypes="AA">
                                      <p:cBhvr>
                                        <p:cTn id="16" dur="36000" fill="hold"/>
                                        <p:tgtEl>
                                          <p:spTgt spid="34"/>
                                        </p:tgtEl>
                                        <p:attrNameLst>
                                          <p:attrName>ppt_x</p:attrName>
                                          <p:attrName>ppt_y</p:attrName>
                                        </p:attrNameLst>
                                      </p:cBhvr>
                                      <p:rCtr x="-62539" y="903"/>
                                    </p:animMotion>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4"/>
                                        </p:tgtEl>
                                        <p:attrNameLst>
                                          <p:attrName>r</p:attrName>
                                        </p:attrNameLst>
                                      </p:cBhvr>
                                    </p:animRot>
                                    <p:animRot by="-240000">
                                      <p:cBhvr>
                                        <p:cTn id="19" dur="400" fill="hold">
                                          <p:stCondLst>
                                            <p:cond delay="400"/>
                                          </p:stCondLst>
                                        </p:cTn>
                                        <p:tgtEl>
                                          <p:spTgt spid="34"/>
                                        </p:tgtEl>
                                        <p:attrNameLst>
                                          <p:attrName>r</p:attrName>
                                        </p:attrNameLst>
                                      </p:cBhvr>
                                    </p:animRot>
                                    <p:animRot by="240000">
                                      <p:cBhvr>
                                        <p:cTn id="20" dur="400" fill="hold">
                                          <p:stCondLst>
                                            <p:cond delay="800"/>
                                          </p:stCondLst>
                                        </p:cTn>
                                        <p:tgtEl>
                                          <p:spTgt spid="34"/>
                                        </p:tgtEl>
                                        <p:attrNameLst>
                                          <p:attrName>r</p:attrName>
                                        </p:attrNameLst>
                                      </p:cBhvr>
                                    </p:animRot>
                                    <p:animRot by="-240000">
                                      <p:cBhvr>
                                        <p:cTn id="21" dur="400" fill="hold">
                                          <p:stCondLst>
                                            <p:cond delay="1200"/>
                                          </p:stCondLst>
                                        </p:cTn>
                                        <p:tgtEl>
                                          <p:spTgt spid="34"/>
                                        </p:tgtEl>
                                        <p:attrNameLst>
                                          <p:attrName>r</p:attrName>
                                        </p:attrNameLst>
                                      </p:cBhvr>
                                    </p:animRot>
                                    <p:animRot by="120000">
                                      <p:cBhvr>
                                        <p:cTn id="22" dur="400" fill="hold">
                                          <p:stCondLst>
                                            <p:cond delay="1600"/>
                                          </p:stCondLst>
                                        </p:cTn>
                                        <p:tgtEl>
                                          <p:spTgt spid="3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5"/>
                                        </p:tgtEl>
                                        <p:attrNameLst>
                                          <p:attrName>r</p:attrName>
                                        </p:attrNameLst>
                                      </p:cBhvr>
                                    </p:animRot>
                                    <p:animRot by="-240000">
                                      <p:cBhvr>
                                        <p:cTn id="25" dur="600" fill="hold">
                                          <p:stCondLst>
                                            <p:cond delay="600"/>
                                          </p:stCondLst>
                                        </p:cTn>
                                        <p:tgtEl>
                                          <p:spTgt spid="35"/>
                                        </p:tgtEl>
                                        <p:attrNameLst>
                                          <p:attrName>r</p:attrName>
                                        </p:attrNameLst>
                                      </p:cBhvr>
                                    </p:animRot>
                                    <p:animRot by="240000">
                                      <p:cBhvr>
                                        <p:cTn id="26" dur="600" fill="hold">
                                          <p:stCondLst>
                                            <p:cond delay="1200"/>
                                          </p:stCondLst>
                                        </p:cTn>
                                        <p:tgtEl>
                                          <p:spTgt spid="35"/>
                                        </p:tgtEl>
                                        <p:attrNameLst>
                                          <p:attrName>r</p:attrName>
                                        </p:attrNameLst>
                                      </p:cBhvr>
                                    </p:animRot>
                                    <p:animRot by="-240000">
                                      <p:cBhvr>
                                        <p:cTn id="27" dur="600" fill="hold">
                                          <p:stCondLst>
                                            <p:cond delay="1800"/>
                                          </p:stCondLst>
                                        </p:cTn>
                                        <p:tgtEl>
                                          <p:spTgt spid="35"/>
                                        </p:tgtEl>
                                        <p:attrNameLst>
                                          <p:attrName>r</p:attrName>
                                        </p:attrNameLst>
                                      </p:cBhvr>
                                    </p:animRot>
                                    <p:animRot by="120000">
                                      <p:cBhvr>
                                        <p:cTn id="28" dur="600" fill="hold">
                                          <p:stCondLst>
                                            <p:cond delay="2400"/>
                                          </p:stCondLst>
                                        </p:cTn>
                                        <p:tgtEl>
                                          <p:spTgt spid="35"/>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300" fill="hold">
                                          <p:stCondLst>
                                            <p:cond delay="0"/>
                                          </p:stCondLst>
                                        </p:cTn>
                                        <p:tgtEl>
                                          <p:spTgt spid="36"/>
                                        </p:tgtEl>
                                        <p:attrNameLst>
                                          <p:attrName>r</p:attrName>
                                        </p:attrNameLst>
                                      </p:cBhvr>
                                    </p:animRot>
                                    <p:animRot by="-240000">
                                      <p:cBhvr>
                                        <p:cTn id="31" dur="600" fill="hold">
                                          <p:stCondLst>
                                            <p:cond delay="600"/>
                                          </p:stCondLst>
                                        </p:cTn>
                                        <p:tgtEl>
                                          <p:spTgt spid="36"/>
                                        </p:tgtEl>
                                        <p:attrNameLst>
                                          <p:attrName>r</p:attrName>
                                        </p:attrNameLst>
                                      </p:cBhvr>
                                    </p:animRot>
                                    <p:animRot by="240000">
                                      <p:cBhvr>
                                        <p:cTn id="32" dur="600" fill="hold">
                                          <p:stCondLst>
                                            <p:cond delay="1200"/>
                                          </p:stCondLst>
                                        </p:cTn>
                                        <p:tgtEl>
                                          <p:spTgt spid="36"/>
                                        </p:tgtEl>
                                        <p:attrNameLst>
                                          <p:attrName>r</p:attrName>
                                        </p:attrNameLst>
                                      </p:cBhvr>
                                    </p:animRot>
                                    <p:animRot by="-240000">
                                      <p:cBhvr>
                                        <p:cTn id="33" dur="600" fill="hold">
                                          <p:stCondLst>
                                            <p:cond delay="1800"/>
                                          </p:stCondLst>
                                        </p:cTn>
                                        <p:tgtEl>
                                          <p:spTgt spid="36"/>
                                        </p:tgtEl>
                                        <p:attrNameLst>
                                          <p:attrName>r</p:attrName>
                                        </p:attrNameLst>
                                      </p:cBhvr>
                                    </p:animRot>
                                    <p:animRot by="120000">
                                      <p:cBhvr>
                                        <p:cTn id="34" dur="600" fill="hold">
                                          <p:stCondLst>
                                            <p:cond delay="2400"/>
                                          </p:stCondLst>
                                        </p:cTn>
                                        <p:tgtEl>
                                          <p:spTgt spid="3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300" fill="hold">
                                          <p:stCondLst>
                                            <p:cond delay="0"/>
                                          </p:stCondLst>
                                        </p:cTn>
                                        <p:tgtEl>
                                          <p:spTgt spid="37"/>
                                        </p:tgtEl>
                                        <p:attrNameLst>
                                          <p:attrName>r</p:attrName>
                                        </p:attrNameLst>
                                      </p:cBhvr>
                                    </p:animRot>
                                    <p:animRot by="-240000">
                                      <p:cBhvr>
                                        <p:cTn id="37" dur="600" fill="hold">
                                          <p:stCondLst>
                                            <p:cond delay="600"/>
                                          </p:stCondLst>
                                        </p:cTn>
                                        <p:tgtEl>
                                          <p:spTgt spid="37"/>
                                        </p:tgtEl>
                                        <p:attrNameLst>
                                          <p:attrName>r</p:attrName>
                                        </p:attrNameLst>
                                      </p:cBhvr>
                                    </p:animRot>
                                    <p:animRot by="240000">
                                      <p:cBhvr>
                                        <p:cTn id="38" dur="600" fill="hold">
                                          <p:stCondLst>
                                            <p:cond delay="1200"/>
                                          </p:stCondLst>
                                        </p:cTn>
                                        <p:tgtEl>
                                          <p:spTgt spid="37"/>
                                        </p:tgtEl>
                                        <p:attrNameLst>
                                          <p:attrName>r</p:attrName>
                                        </p:attrNameLst>
                                      </p:cBhvr>
                                    </p:animRot>
                                    <p:animRot by="-240000">
                                      <p:cBhvr>
                                        <p:cTn id="39" dur="600" fill="hold">
                                          <p:stCondLst>
                                            <p:cond delay="1800"/>
                                          </p:stCondLst>
                                        </p:cTn>
                                        <p:tgtEl>
                                          <p:spTgt spid="37"/>
                                        </p:tgtEl>
                                        <p:attrNameLst>
                                          <p:attrName>r</p:attrName>
                                        </p:attrNameLst>
                                      </p:cBhvr>
                                    </p:animRot>
                                    <p:animRot by="120000">
                                      <p:cBhvr>
                                        <p:cTn id="40" dur="600" fill="hold">
                                          <p:stCondLst>
                                            <p:cond delay="2400"/>
                                          </p:stCondLst>
                                        </p:cTn>
                                        <p:tgtEl>
                                          <p:spTgt spid="37"/>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300" fill="hold">
                                          <p:stCondLst>
                                            <p:cond delay="0"/>
                                          </p:stCondLst>
                                        </p:cTn>
                                        <p:tgtEl>
                                          <p:spTgt spid="38"/>
                                        </p:tgtEl>
                                        <p:attrNameLst>
                                          <p:attrName>r</p:attrName>
                                        </p:attrNameLst>
                                      </p:cBhvr>
                                    </p:animRot>
                                    <p:animRot by="-240000">
                                      <p:cBhvr>
                                        <p:cTn id="43" dur="600" fill="hold">
                                          <p:stCondLst>
                                            <p:cond delay="600"/>
                                          </p:stCondLst>
                                        </p:cTn>
                                        <p:tgtEl>
                                          <p:spTgt spid="38"/>
                                        </p:tgtEl>
                                        <p:attrNameLst>
                                          <p:attrName>r</p:attrName>
                                        </p:attrNameLst>
                                      </p:cBhvr>
                                    </p:animRot>
                                    <p:animRot by="240000">
                                      <p:cBhvr>
                                        <p:cTn id="44" dur="600" fill="hold">
                                          <p:stCondLst>
                                            <p:cond delay="1200"/>
                                          </p:stCondLst>
                                        </p:cTn>
                                        <p:tgtEl>
                                          <p:spTgt spid="38"/>
                                        </p:tgtEl>
                                        <p:attrNameLst>
                                          <p:attrName>r</p:attrName>
                                        </p:attrNameLst>
                                      </p:cBhvr>
                                    </p:animRot>
                                    <p:animRot by="-240000">
                                      <p:cBhvr>
                                        <p:cTn id="45" dur="600" fill="hold">
                                          <p:stCondLst>
                                            <p:cond delay="1800"/>
                                          </p:stCondLst>
                                        </p:cTn>
                                        <p:tgtEl>
                                          <p:spTgt spid="38"/>
                                        </p:tgtEl>
                                        <p:attrNameLst>
                                          <p:attrName>r</p:attrName>
                                        </p:attrNameLst>
                                      </p:cBhvr>
                                    </p:animRot>
                                    <p:animRot by="120000">
                                      <p:cBhvr>
                                        <p:cTn id="46" dur="600" fill="hold">
                                          <p:stCondLst>
                                            <p:cond delay="240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9"/>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2" restart="whenNotActive" fill="hold" evtFilter="cancelBubble" nodeType="interactiveSeq">
                <p:stCondLst>
                  <p:cond evt="onClick" delay="0">
                    <p:tgtEl>
                      <p:spTgt spid="40"/>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7" restart="whenNotActive" fill="hold" evtFilter="cancelBubble" nodeType="interactiveSeq">
                <p:stCondLst>
                  <p:cond evt="onClick" delay="0">
                    <p:tgtEl>
                      <p:spTgt spid="41"/>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62" restart="whenNotActive" fill="hold" evtFilter="cancelBubble" nodeType="interactiveSeq">
                <p:stCondLst>
                  <p:cond evt="onClick" delay="0">
                    <p:tgtEl>
                      <p:spTgt spid="42"/>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67" restart="whenNotActive" fill="hold" evtFilter="cancelBubble" nodeType="interactiveSeq">
                <p:stCondLst>
                  <p:cond evt="onClick" delay="0">
                    <p:tgtEl>
                      <p:spTgt spid="36"/>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2" restart="whenNotActive" fill="hold" evtFilter="cancelBubble" nodeType="interactiveSeq">
                <p:stCondLst>
                  <p:cond evt="onClick" delay="0">
                    <p:tgtEl>
                      <p:spTgt spid="37"/>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7" restart="whenNotActive" fill="hold" evtFilter="cancelBubble" nodeType="interactiveSeq">
                <p:stCondLst>
                  <p:cond evt="onClick" delay="0">
                    <p:tgtEl>
                      <p:spTgt spid="35"/>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2" restart="whenNotActive" fill="hold" evtFilter="cancelBubble" nodeType="interactiveSeq">
                <p:stCondLst>
                  <p:cond evt="onClick" delay="0">
                    <p:tgtEl>
                      <p:spTgt spid="38"/>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7" restart="whenNotActive" fill="hold" evtFilter="cancelBubble" nodeType="interactiveSeq">
                <p:stCondLst>
                  <p:cond evt="onClick" delay="0">
                    <p:tgtEl>
                      <p:spTgt spid="49"/>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92" restart="whenNotActive" fill="hold" evtFilter="cancelBubble" nodeType="interactiveSeq">
                <p:stCondLst>
                  <p:cond evt="onClick" delay="0">
                    <p:tgtEl>
                      <p:spTgt spid="50"/>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97" restart="whenNotActive" fill="hold" evtFilter="cancelBubble" nodeType="interactiveSeq">
                <p:stCondLst>
                  <p:cond evt="onClick" delay="0">
                    <p:tgtEl>
                      <p:spTgt spid="51"/>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02" restart="whenNotActive" fill="hold" evtFilter="cancelBubble" nodeType="interactiveSeq">
                <p:stCondLst>
                  <p:cond evt="onClick" delay="0">
                    <p:tgtEl>
                      <p:spTgt spid="52"/>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07" restart="whenNotActive" fill="hold" evtFilter="cancelBubble" nodeType="interactiveSeq">
                <p:stCondLst>
                  <p:cond evt="onClick" delay="0">
                    <p:tgtEl>
                      <p:spTgt spid="5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12" restart="whenNotActive" fill="hold" evtFilter="cancelBubble" nodeType="interactiveSeq">
                <p:stCondLst>
                  <p:cond evt="onClick" delay="0">
                    <p:tgtEl>
                      <p:spTgt spid="54"/>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17" restart="whenNotActive" fill="hold" evtFilter="cancelBubble" nodeType="interactiveSeq">
                <p:stCondLst>
                  <p:cond evt="onClick" delay="0">
                    <p:tgtEl>
                      <p:spTgt spid="47"/>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2" restart="whenNotActive" fill="hold" evtFilter="cancelBubble" nodeType="interactiveSeq">
                <p:stCondLst>
                  <p:cond evt="onClick" delay="0">
                    <p:tgtEl>
                      <p:spTgt spid="43"/>
                    </p:tgtEl>
                  </p:cond>
                </p:stCondLst>
                <p:endSync evt="end" delay="0">
                  <p:rtn val="all"/>
                </p:endSync>
                <p:childTnLst>
                  <p:par>
                    <p:cTn id="123" fill="hold">
                      <p:stCondLst>
                        <p:cond delay="0"/>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27" restart="whenNotActive" fill="hold" evtFilter="cancelBubble" nodeType="interactiveSeq">
                <p:stCondLst>
                  <p:cond evt="onClick" delay="0">
                    <p:tgtEl>
                      <p:spTgt spid="46"/>
                    </p:tgtEl>
                  </p:cond>
                </p:stCondLst>
                <p:endSync evt="end" delay="0">
                  <p:rtn val="all"/>
                </p:endSync>
                <p:childTnLst>
                  <p:par>
                    <p:cTn id="128" fill="hold">
                      <p:stCondLst>
                        <p:cond delay="0"/>
                      </p:stCondLst>
                      <p:childTnLst>
                        <p:par>
                          <p:cTn id="129" fill="hold">
                            <p:stCondLst>
                              <p:cond delay="0"/>
                            </p:stCondLst>
                            <p:childTnLst>
                              <p:par>
                                <p:cTn id="130" presetID="1" presetClass="exit" presetSubtype="0" fill="hold" nodeType="clickEffect">
                                  <p:stCondLst>
                                    <p:cond delay="0"/>
                                  </p:stCondLst>
                                  <p:childTnLst>
                                    <p:set>
                                      <p:cBhvr>
                                        <p:cTn id="131"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32" restart="whenNotActive" fill="hold" evtFilter="cancelBubble" nodeType="interactiveSeq">
                <p:stCondLst>
                  <p:cond evt="onClick" delay="0">
                    <p:tgtEl>
                      <p:spTgt spid="45"/>
                    </p:tgtEl>
                  </p:cond>
                </p:stCondLst>
                <p:endSync evt="end" delay="0">
                  <p:rtn val="all"/>
                </p:endSync>
                <p:childTnLst>
                  <p:par>
                    <p:cTn id="133" fill="hold">
                      <p:stCondLst>
                        <p:cond delay="0"/>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37" restart="whenNotActive" fill="hold" evtFilter="cancelBubble" nodeType="interactiveSeq">
                <p:stCondLst>
                  <p:cond evt="onClick" delay="0">
                    <p:tgtEl>
                      <p:spTgt spid="48"/>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2" restart="whenNotActive" fill="hold" evtFilter="cancelBubble" nodeType="interactiveSeq">
                <p:stCondLst>
                  <p:cond evt="onClick" delay="0">
                    <p:tgtEl>
                      <p:spTgt spid="44"/>
                    </p:tgtEl>
                  </p:cond>
                </p:stCondLst>
                <p:endSync evt="end" delay="0">
                  <p:rtn val="all"/>
                </p:endSync>
                <p:childTnLst>
                  <p:par>
                    <p:cTn id="143" fill="hold">
                      <p:stCondLst>
                        <p:cond delay="0"/>
                      </p:stCondLst>
                      <p:childTnLst>
                        <p:par>
                          <p:cTn id="144" fill="hold">
                            <p:stCondLst>
                              <p:cond delay="0"/>
                            </p:stCondLst>
                            <p:childTnLst>
                              <p:par>
                                <p:cTn id="145" presetID="1" presetClass="exit" presetSubtype="0" fill="hold" nodeType="clickEffect">
                                  <p:stCondLst>
                                    <p:cond delay="0"/>
                                  </p:stCondLst>
                                  <p:childTnLst>
                                    <p:set>
                                      <p:cBhvr>
                                        <p:cTn id="146"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39" grpId="0" animBg="1"/>
      <p:bldP spid="40" grpId="0" animBg="1"/>
      <p:bldP spid="41" grpId="0" animBg="1"/>
      <p:bldP spid="42" grpId="0" animBg="1"/>
      <p:bldP spid="49" grpId="0" animBg="1"/>
      <p:bldP spid="50" grpId="0" animBg="1"/>
      <p:bldP spid="51" grpId="0" animBg="1"/>
      <p:bldP spid="52" grpId="0" animBg="1"/>
      <p:bldP spid="53" grpId="0" animBg="1"/>
      <p:bldP spid="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42452" y="190499"/>
            <a:ext cx="11371006" cy="3732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1578077" y="592620"/>
            <a:ext cx="9453717" cy="2585323"/>
          </a:xfrm>
          <a:prstGeom prst="rect">
            <a:avLst/>
          </a:prstGeom>
          <a:noFill/>
        </p:spPr>
        <p:txBody>
          <a:bodyPr wrap="square" rtlCol="0">
            <a:spAutoFit/>
          </a:bodyPr>
          <a:lstStyle/>
          <a:p>
            <a:r>
              <a:rPr lang="vi-VN" b="1" dirty="0">
                <a:latin typeface="+mj-lt"/>
              </a:rPr>
              <a:t>1.Văn thuyết minh là:</a:t>
            </a:r>
            <a:endParaRPr lang="en-US" dirty="0">
              <a:latin typeface="+mj-lt"/>
            </a:endParaRPr>
          </a:p>
          <a:p>
            <a:r>
              <a:rPr lang="vi-VN" dirty="0">
                <a:latin typeface="+mj-lt"/>
              </a:rPr>
              <a:t>A. kiểu văn bản trình bày, cung cấp thông tin hay giải thích về sự vật, hiện tượng trong cuộc sống.</a:t>
            </a:r>
            <a:endParaRPr lang="en-US" dirty="0">
              <a:latin typeface="+mj-lt"/>
            </a:endParaRPr>
          </a:p>
          <a:p>
            <a:r>
              <a:rPr lang="vi-VN" dirty="0">
                <a:latin typeface="+mj-lt"/>
              </a:rPr>
              <a:t>B. phương thức trình bày một chuỗi các sự việc, sự việc này dẫn đến sự việc kia, cuối cùng dẫn đến một kết thúc, thể hiện một ý nghĩa.</a:t>
            </a:r>
            <a:endParaRPr lang="en-US" dirty="0">
              <a:latin typeface="+mj-lt"/>
            </a:endParaRPr>
          </a:p>
          <a:p>
            <a:r>
              <a:rPr lang="vi-VN" dirty="0">
                <a:latin typeface="+mj-lt"/>
              </a:rPr>
              <a:t>C. loại văn mang tính thông báo thẩm mĩ. Đó là sự miêu tả thể hiện được cái mới mẻ, cái riêng trong cách quan sát, cách cảm nhận của người viết. …</a:t>
            </a:r>
            <a:endParaRPr lang="en-US" dirty="0">
              <a:latin typeface="+mj-lt"/>
            </a:endParaRPr>
          </a:p>
          <a:p>
            <a:r>
              <a:rPr lang="vi-VN" dirty="0">
                <a:latin typeface="+mj-lt"/>
              </a:rPr>
              <a:t>D. một thể loại văn học mà ở đó người viết sử dụng các yếu tố tình cảm, cảm xúc để bày tỏ tâm tư, cách nhìn nhận, đánh giá về một sự vật, hiện tượng hay con người trong cuộc sống. Người viết qua đó còn khơi gợi những suy nghĩ, sự đồng cảm với người đọc</a:t>
            </a:r>
            <a:endParaRPr lang="en-US" dirty="0">
              <a:latin typeface="+mj-lt"/>
            </a:endParaRPr>
          </a:p>
        </p:txBody>
      </p:sp>
      <p:pic>
        <p:nvPicPr>
          <p:cNvPr id="36"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48855" y="4435891"/>
            <a:ext cx="6494287" cy="1049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8" name="Picture 2" descr="C:\Users\ADMIN\Desktop\Phan Thi Do Uyen\Giai cuu dai duong\Picture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3156" y="5082773"/>
            <a:ext cx="1799657" cy="1775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95483" y="4624917"/>
            <a:ext cx="6096000" cy="646331"/>
          </a:xfrm>
          <a:prstGeom prst="rect">
            <a:avLst/>
          </a:prstGeom>
        </p:spPr>
        <p:txBody>
          <a:bodyPr>
            <a:spAutoFit/>
          </a:bodyPr>
          <a:lstStyle/>
          <a:p>
            <a:r>
              <a:rPr lang="vi-VN" dirty="0">
                <a:latin typeface="Times New Roman" panose="02020603050405020304" pitchFamily="18" charset="0"/>
                <a:cs typeface="Times New Roman" panose="02020603050405020304" pitchFamily="18" charset="0"/>
              </a:rPr>
              <a:t>A. kiểu văn bản trình bày, cung cấp thông tin hay giải thích về sự vật, hiện tượng trong cuộc sống.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00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87713" y="190500"/>
            <a:ext cx="8416572" cy="306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2743200" y="464952"/>
            <a:ext cx="6799006" cy="2308324"/>
          </a:xfrm>
          <a:prstGeom prst="rect">
            <a:avLst/>
          </a:prstGeom>
          <a:noFill/>
        </p:spPr>
        <p:txBody>
          <a:bodyPr wrap="square" rtlCol="0">
            <a:spAutoFit/>
          </a:bodyPr>
          <a:lstStyle/>
          <a:p>
            <a:r>
              <a:rPr lang="vi-VN" sz="2400" b="1" dirty="0">
                <a:latin typeface="+mj-lt"/>
              </a:rPr>
              <a:t>2. Phát biểu đúng về đặc điểm cơ bản của văn thuyết minh:</a:t>
            </a:r>
            <a:endParaRPr lang="en-US" sz="2400" dirty="0">
              <a:latin typeface="+mj-lt"/>
            </a:endParaRPr>
          </a:p>
          <a:p>
            <a:r>
              <a:rPr lang="vi-VN" sz="2400" dirty="0">
                <a:latin typeface="+mj-lt"/>
              </a:rPr>
              <a:t>A. Sử dụng ngôn ngữ giàu tình cảm, cảm xúc</a:t>
            </a:r>
            <a:endParaRPr lang="en-US" sz="2400" dirty="0">
              <a:latin typeface="+mj-lt"/>
            </a:endParaRPr>
          </a:p>
          <a:p>
            <a:r>
              <a:rPr lang="vi-VN" sz="2400" dirty="0">
                <a:latin typeface="+mj-lt"/>
              </a:rPr>
              <a:t>B. Lời văn sử dụng có tính thẩm mĩ cao.</a:t>
            </a:r>
            <a:endParaRPr lang="en-US" sz="2400" dirty="0">
              <a:latin typeface="+mj-lt"/>
            </a:endParaRPr>
          </a:p>
          <a:p>
            <a:r>
              <a:rPr lang="vi-VN" sz="2400" dirty="0">
                <a:latin typeface="+mj-lt"/>
              </a:rPr>
              <a:t>C. Sử dụng các thao tác chính là giới thiệu, giải thích.</a:t>
            </a:r>
            <a:endParaRPr lang="en-US" sz="2400" dirty="0">
              <a:latin typeface="+mj-lt"/>
            </a:endParaRPr>
          </a:p>
          <a:p>
            <a:r>
              <a:rPr lang="vi-VN" sz="2400" dirty="0">
                <a:latin typeface="+mj-lt"/>
              </a:rPr>
              <a:t>D. Sử dụng nhiều các biện pháp tu từ</a:t>
            </a:r>
            <a:endParaRPr lang="en-US" sz="2400" dirty="0">
              <a:latin typeface="+mj-lt"/>
            </a:endParaRPr>
          </a:p>
        </p:txBody>
      </p:sp>
      <p:pic>
        <p:nvPicPr>
          <p:cNvPr id="36"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59263" y="4262284"/>
            <a:ext cx="6494287" cy="15633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 name="TextBox 36"/>
          <p:cNvSpPr txBox="1"/>
          <p:nvPr/>
        </p:nvSpPr>
        <p:spPr>
          <a:xfrm>
            <a:off x="3501438" y="4508861"/>
            <a:ext cx="5209936" cy="830997"/>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C. Sử dụng các thao tác chính là giới thiệu, giải thích.</a:t>
            </a:r>
            <a:endParaRPr lang="en-US" sz="2400" dirty="0">
              <a:latin typeface="Times New Roman" panose="02020603050405020304" pitchFamily="18" charset="0"/>
              <a:cs typeface="Times New Roman" panose="02020603050405020304" pitchFamily="18" charset="0"/>
            </a:endParaRPr>
          </a:p>
        </p:txBody>
      </p:sp>
      <p:pic>
        <p:nvPicPr>
          <p:cNvPr id="38" name="Picture 2" descr="C:\Users\ADMIN\Desktop\Phan Thi Do Uyen\Giai cuu dai duong\Picture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3156" y="5082773"/>
            <a:ext cx="1799657" cy="177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9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40658" y="361713"/>
            <a:ext cx="10810567" cy="3540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2050026" y="671427"/>
            <a:ext cx="8524568" cy="2862322"/>
          </a:xfrm>
          <a:prstGeom prst="rect">
            <a:avLst/>
          </a:prstGeom>
          <a:noFill/>
        </p:spPr>
        <p:txBody>
          <a:bodyPr wrap="square" rtlCol="0">
            <a:spAutoFit/>
          </a:bodyPr>
          <a:lstStyle/>
          <a:p>
            <a:r>
              <a:rPr lang="vi-VN" sz="2000" b="1" dirty="0">
                <a:latin typeface="Times New Roman" panose="02020603050405020304" pitchFamily="18" charset="0"/>
                <a:cs typeface="Times New Roman" panose="02020603050405020304" pitchFamily="18" charset="0"/>
              </a:rPr>
              <a:t>3. Nhận định đúng về mục đích của văn bản thuyết minh là:</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A. Đem lại cho con người những tri thức chính xác, khách quan về sự vật, hiện tượng để có thái độ, hành động đúng đắn</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B. Đem lại cho con người những tri thức mà con người chưa từng biết đến để hiểu biết và từ đó có thái độ, hành động đúng đắn</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C. Đem lại cho con người những tri thức tiêu biểu nhất để con người hiểu biết và bộc lộ suy nghĩ, cảm xúc về chúng</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D. Đem lại cho con người những tri thức mới lạ để con người phát hiện ra cái hay, cái đẹp của những tri thức đó</a:t>
            </a:r>
            <a:endParaRPr lang="en-US" sz="2000" dirty="0">
              <a:latin typeface="Times New Roman" panose="02020603050405020304" pitchFamily="18" charset="0"/>
              <a:cs typeface="Times New Roman" panose="02020603050405020304" pitchFamily="18" charset="0"/>
            </a:endParaRPr>
          </a:p>
        </p:txBody>
      </p:sp>
      <p:pic>
        <p:nvPicPr>
          <p:cNvPr id="36"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59263" y="4365522"/>
            <a:ext cx="6494287" cy="1858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 name="TextBox 36"/>
          <p:cNvSpPr txBox="1"/>
          <p:nvPr/>
        </p:nvSpPr>
        <p:spPr>
          <a:xfrm>
            <a:off x="3501438" y="4789079"/>
            <a:ext cx="5209936" cy="1200329"/>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A. Đem lại cho con người những tri thức chính xác, khách quan về sự vật, hiện tượng để có thái độ, hành động đúng đắn</a:t>
            </a:r>
            <a:endParaRPr lang="en-US" sz="2400" dirty="0">
              <a:latin typeface="Times New Roman" panose="02020603050405020304" pitchFamily="18" charset="0"/>
              <a:cs typeface="Times New Roman" panose="02020603050405020304" pitchFamily="18" charset="0"/>
            </a:endParaRPr>
          </a:p>
        </p:txBody>
      </p:sp>
      <p:pic>
        <p:nvPicPr>
          <p:cNvPr id="38" name="Picture 2" descr="C:\Users\ADMIN\Desktop\Phan Thi Do Uyen\Giai cuu dai duong\Picture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3156" y="5082773"/>
            <a:ext cx="1799657" cy="177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16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87713" y="190500"/>
            <a:ext cx="8416572" cy="306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2979173" y="538693"/>
            <a:ext cx="6799005" cy="1938992"/>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4.Văn bản thuyết minh có tính chất:</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A. Uyên bác, chọn lọc</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B. Mang tính chất thời sự nóng bỏng</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C. Chủ quan, giàu cảm xúc, tình cảm</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D. Tri thức khách quan, chính xác và hữu ích</a:t>
            </a:r>
            <a:endParaRPr lang="en-US" sz="2400" dirty="0">
              <a:latin typeface="Times New Roman" panose="02020603050405020304" pitchFamily="18" charset="0"/>
              <a:cs typeface="Times New Roman" panose="02020603050405020304" pitchFamily="18" charset="0"/>
            </a:endParaRPr>
          </a:p>
        </p:txBody>
      </p:sp>
      <p:pic>
        <p:nvPicPr>
          <p:cNvPr id="36"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59263" y="4380270"/>
            <a:ext cx="6494287" cy="1362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 name="TextBox 36"/>
          <p:cNvSpPr txBox="1"/>
          <p:nvPr/>
        </p:nvSpPr>
        <p:spPr>
          <a:xfrm>
            <a:off x="3501437" y="4508861"/>
            <a:ext cx="5229607"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D. Tri thức khách quan, chính xác và hữu ích</a:t>
            </a:r>
            <a:endParaRPr lang="en-US" sz="2800" dirty="0">
              <a:latin typeface="Times New Roman" panose="02020603050405020304" pitchFamily="18" charset="0"/>
              <a:cs typeface="Times New Roman" panose="02020603050405020304" pitchFamily="18" charset="0"/>
            </a:endParaRPr>
          </a:p>
        </p:txBody>
      </p:sp>
      <p:pic>
        <p:nvPicPr>
          <p:cNvPr id="38" name="Picture 2" descr="C:\Users\ADMIN\Desktop\Phan Thi Do Uyen\Giai cuu dai duong\Picture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3156" y="5082773"/>
            <a:ext cx="1799657" cy="177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88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87713" y="190500"/>
            <a:ext cx="8416572" cy="306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2920180" y="627183"/>
            <a:ext cx="7079226" cy="1938992"/>
          </a:xfrm>
          <a:prstGeom prst="rect">
            <a:avLst/>
          </a:prstGeom>
          <a:noFill/>
        </p:spPr>
        <p:txBody>
          <a:bodyPr wrap="square" rtlCol="0">
            <a:spAutoFit/>
          </a:bodyPr>
          <a:lstStyle/>
          <a:p>
            <a:r>
              <a:rPr lang="vi-VN" sz="2400" b="1" dirty="0">
                <a:latin typeface="+mj-lt"/>
              </a:rPr>
              <a:t>5. Ngôn ngữ của văn bản thuyết minh có đặc điểm:</a:t>
            </a:r>
            <a:endParaRPr lang="en-US" sz="2400" dirty="0">
              <a:latin typeface="+mj-lt"/>
            </a:endParaRPr>
          </a:p>
          <a:p>
            <a:r>
              <a:rPr lang="vi-VN" sz="2400" dirty="0">
                <a:latin typeface="+mj-lt"/>
              </a:rPr>
              <a:t>A. Có tính đa nghĩa và giàu hình ảnh</a:t>
            </a:r>
            <a:endParaRPr lang="en-US" sz="2400" dirty="0">
              <a:latin typeface="+mj-lt"/>
            </a:endParaRPr>
          </a:p>
          <a:p>
            <a:r>
              <a:rPr lang="vi-VN" sz="2400" dirty="0">
                <a:latin typeface="+mj-lt"/>
              </a:rPr>
              <a:t>B. Có tính hình tượng, giàu giá trị biểu cảm</a:t>
            </a:r>
            <a:endParaRPr lang="en-US" sz="2400" dirty="0">
              <a:latin typeface="+mj-lt"/>
            </a:endParaRPr>
          </a:p>
          <a:p>
            <a:r>
              <a:rPr lang="vi-VN" sz="2400" dirty="0">
                <a:latin typeface="+mj-lt"/>
              </a:rPr>
              <a:t>C. Có tính chính xác, cô đọng, chặt chẽ và sinh động</a:t>
            </a:r>
            <a:endParaRPr lang="en-US" sz="2400" dirty="0">
              <a:latin typeface="+mj-lt"/>
            </a:endParaRPr>
          </a:p>
          <a:p>
            <a:r>
              <a:rPr lang="vi-VN" sz="2400" dirty="0">
                <a:latin typeface="+mj-lt"/>
              </a:rPr>
              <a:t>D. Có tính cá thể và giàu cảm xúc</a:t>
            </a:r>
            <a:endParaRPr lang="en-US" sz="2400" dirty="0">
              <a:latin typeface="+mj-lt"/>
            </a:endParaRPr>
          </a:p>
        </p:txBody>
      </p:sp>
      <p:pic>
        <p:nvPicPr>
          <p:cNvPr id="36"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59263" y="3628784"/>
            <a:ext cx="6494287" cy="2848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 name="TextBox 36"/>
          <p:cNvSpPr txBox="1"/>
          <p:nvPr/>
        </p:nvSpPr>
        <p:spPr>
          <a:xfrm>
            <a:off x="3501438" y="4396033"/>
            <a:ext cx="5209936" cy="830997"/>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C. Có tính chính xác, cô đọng, chặt chẽ và sinh động</a:t>
            </a:r>
            <a:endParaRPr lang="en-US" sz="2400" dirty="0">
              <a:latin typeface="Times New Roman" panose="02020603050405020304" pitchFamily="18" charset="0"/>
              <a:cs typeface="Times New Roman" panose="02020603050405020304" pitchFamily="18" charset="0"/>
            </a:endParaRPr>
          </a:p>
        </p:txBody>
      </p:sp>
      <p:pic>
        <p:nvPicPr>
          <p:cNvPr id="38" name="Picture 2" descr="C:\Users\ADMIN\Desktop\Phan Thi Do Uyen\Giai cuu dai duong\Picture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3156" y="5082773"/>
            <a:ext cx="1799657" cy="177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08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87713" y="190500"/>
            <a:ext cx="8416572" cy="306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3172064" y="627183"/>
            <a:ext cx="5847869" cy="1938992"/>
          </a:xfrm>
          <a:prstGeom prst="rect">
            <a:avLst/>
          </a:prstGeom>
          <a:noFill/>
        </p:spPr>
        <p:txBody>
          <a:bodyPr wrap="square" rtlCol="0">
            <a:spAutoFit/>
          </a:bodyPr>
          <a:lstStyle/>
          <a:p>
            <a:r>
              <a:rPr lang="vi-VN" sz="2400" b="1" dirty="0">
                <a:latin typeface="+mj-lt"/>
              </a:rPr>
              <a:t>6. Bố cục của văn thuyết minh gồm:</a:t>
            </a:r>
            <a:endParaRPr lang="en-US" sz="2400" dirty="0">
              <a:latin typeface="+mj-lt"/>
            </a:endParaRPr>
          </a:p>
          <a:p>
            <a:r>
              <a:rPr lang="vi-VN" sz="2400" dirty="0" smtClean="0">
                <a:latin typeface="+mj-lt"/>
              </a:rPr>
              <a:t>A. 3 phần</a:t>
            </a:r>
            <a:endParaRPr lang="en-US" sz="2400" dirty="0" smtClean="0">
              <a:latin typeface="+mj-lt"/>
            </a:endParaRPr>
          </a:p>
          <a:p>
            <a:r>
              <a:rPr lang="vi-VN" sz="2400" dirty="0" smtClean="0">
                <a:latin typeface="+mj-lt"/>
              </a:rPr>
              <a:t>B</a:t>
            </a:r>
            <a:r>
              <a:rPr lang="vi-VN" sz="2400" dirty="0">
                <a:latin typeface="+mj-lt"/>
              </a:rPr>
              <a:t>. 4 phần</a:t>
            </a:r>
            <a:endParaRPr lang="en-US" sz="2400" dirty="0">
              <a:latin typeface="+mj-lt"/>
            </a:endParaRPr>
          </a:p>
          <a:p>
            <a:r>
              <a:rPr lang="vi-VN" sz="2400" dirty="0">
                <a:latin typeface="+mj-lt"/>
              </a:rPr>
              <a:t>C. 5 phần</a:t>
            </a:r>
            <a:endParaRPr lang="en-US" sz="2400" dirty="0">
              <a:latin typeface="+mj-lt"/>
            </a:endParaRPr>
          </a:p>
          <a:p>
            <a:r>
              <a:rPr lang="vi-VN" sz="2400" dirty="0">
                <a:latin typeface="+mj-lt"/>
              </a:rPr>
              <a:t>D. 6 phần</a:t>
            </a:r>
            <a:endParaRPr lang="en-US" sz="2400" dirty="0">
              <a:latin typeface="+mj-lt"/>
            </a:endParaRPr>
          </a:p>
        </p:txBody>
      </p:sp>
      <p:pic>
        <p:nvPicPr>
          <p:cNvPr id="36"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59263" y="3628784"/>
            <a:ext cx="6494287" cy="2848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 name="TextBox 36"/>
          <p:cNvSpPr txBox="1"/>
          <p:nvPr/>
        </p:nvSpPr>
        <p:spPr>
          <a:xfrm>
            <a:off x="3501438" y="4789079"/>
            <a:ext cx="5209936" cy="58477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A. 3 phần</a:t>
            </a:r>
            <a:endParaRPr lang="en-US" sz="3200" dirty="0">
              <a:latin typeface="Times New Roman" panose="02020603050405020304" pitchFamily="18" charset="0"/>
              <a:cs typeface="Times New Roman" panose="02020603050405020304" pitchFamily="18" charset="0"/>
            </a:endParaRPr>
          </a:p>
        </p:txBody>
      </p:sp>
      <p:pic>
        <p:nvPicPr>
          <p:cNvPr id="38" name="Picture 2" descr="C:\Users\ADMIN\Desktop\Phan Thi Do Uyen\Giai cuu dai duong\Picture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3156" y="5082773"/>
            <a:ext cx="1799657" cy="177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75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87713" y="190500"/>
            <a:ext cx="8416572" cy="306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3068825" y="569863"/>
            <a:ext cx="5847869" cy="2308324"/>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7. Nội dung chính của phần mở bài là:</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A. Trình bày quá trình chuẩn bị cho hội chợ xuân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B. Giới thiệu về sự kiện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C. Tâm trạng của "tôi"</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D. Các sự kiện chính</a:t>
            </a:r>
            <a:endParaRPr lang="en-US" sz="2400" dirty="0">
              <a:latin typeface="Times New Roman" panose="02020603050405020304" pitchFamily="18" charset="0"/>
              <a:cs typeface="Times New Roman" panose="02020603050405020304" pitchFamily="18" charset="0"/>
            </a:endParaRPr>
          </a:p>
        </p:txBody>
      </p:sp>
      <p:pic>
        <p:nvPicPr>
          <p:cNvPr id="36"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59263" y="3628784"/>
            <a:ext cx="6494287" cy="2848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 name="TextBox 36"/>
          <p:cNvSpPr txBox="1"/>
          <p:nvPr/>
        </p:nvSpPr>
        <p:spPr>
          <a:xfrm>
            <a:off x="3501438" y="4789079"/>
            <a:ext cx="5209936" cy="58477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B. Giới thiệu về sự kiện</a:t>
            </a:r>
            <a:endParaRPr lang="en-US" sz="3200" dirty="0">
              <a:latin typeface="Times New Roman" panose="02020603050405020304" pitchFamily="18" charset="0"/>
              <a:cs typeface="Times New Roman" panose="02020603050405020304" pitchFamily="18" charset="0"/>
            </a:endParaRPr>
          </a:p>
        </p:txBody>
      </p:sp>
      <p:pic>
        <p:nvPicPr>
          <p:cNvPr id="38" name="Picture 2" descr="C:\Users\ADMIN\Desktop\Phan Thi Do Uyen\Giai cuu dai duong\Picture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3156" y="5082773"/>
            <a:ext cx="1799657" cy="177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94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07841" y="143127"/>
            <a:ext cx="9984739" cy="306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2050026" y="627183"/>
            <a:ext cx="7447936" cy="1938992"/>
          </a:xfrm>
          <a:prstGeom prst="rect">
            <a:avLst/>
          </a:prstGeom>
          <a:noFill/>
        </p:spPr>
        <p:txBody>
          <a:bodyPr wrap="square" rtlCol="0">
            <a:spAutoFit/>
          </a:bodyPr>
          <a:lstStyle/>
          <a:p>
            <a:r>
              <a:rPr lang="vi-VN" sz="2400" b="1" dirty="0"/>
              <a:t>8. Nội dung không thuộc phần thân bài:</a:t>
            </a:r>
            <a:endParaRPr lang="en-US" sz="2400" dirty="0"/>
          </a:p>
          <a:p>
            <a:r>
              <a:rPr lang="vi-VN" sz="2400" dirty="0"/>
              <a:t>A. Trình bày quá trình chuẩn bị cho hội chợ xuân</a:t>
            </a:r>
            <a:endParaRPr lang="en-US" sz="2400" dirty="0"/>
          </a:p>
          <a:p>
            <a:r>
              <a:rPr lang="vi-VN" sz="2400" dirty="0"/>
              <a:t>B. Các sự kiện chính</a:t>
            </a:r>
            <a:endParaRPr lang="en-US" sz="2400" dirty="0"/>
          </a:p>
          <a:p>
            <a:r>
              <a:rPr lang="vi-VN" sz="2400" dirty="0"/>
              <a:t>C. Diễn biến của sự kiện được thuật lại theo trình tự</a:t>
            </a:r>
            <a:endParaRPr lang="en-US" sz="2400" dirty="0"/>
          </a:p>
          <a:p>
            <a:r>
              <a:rPr lang="vi-VN" sz="2400" dirty="0"/>
              <a:t>D. Ý nghĩa của sự kiện và cảm nghĩ của người viết</a:t>
            </a:r>
            <a:endParaRPr lang="en-US" sz="2400" dirty="0"/>
          </a:p>
        </p:txBody>
      </p:sp>
      <p:pic>
        <p:nvPicPr>
          <p:cNvPr id="36"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59263" y="4218039"/>
            <a:ext cx="6494287" cy="1637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 name="TextBox 36"/>
          <p:cNvSpPr txBox="1"/>
          <p:nvPr/>
        </p:nvSpPr>
        <p:spPr>
          <a:xfrm>
            <a:off x="3501438" y="4553106"/>
            <a:ext cx="5209936" cy="954107"/>
          </a:xfrm>
          <a:prstGeom prst="rect">
            <a:avLst/>
          </a:prstGeom>
          <a:noFill/>
        </p:spPr>
        <p:txBody>
          <a:bodyPr wrap="square" rtlCol="0">
            <a:spAutoFit/>
          </a:bodyPr>
          <a:lstStyle/>
          <a:p>
            <a:r>
              <a:rPr lang="vi-VN" sz="2800" dirty="0">
                <a:latin typeface="+mj-lt"/>
              </a:rPr>
              <a:t>D. Ý nghĩa của sự kiện và cảm nghĩ của người viết</a:t>
            </a:r>
            <a:endParaRPr lang="en-US" sz="2800" dirty="0">
              <a:latin typeface="+mj-lt"/>
            </a:endParaRPr>
          </a:p>
        </p:txBody>
      </p:sp>
      <p:pic>
        <p:nvPicPr>
          <p:cNvPr id="38" name="Picture 2" descr="C:\Users\ADMIN\Desktop\Phan Thi Do Uyen\Giai cuu dai duong\Picture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3156" y="5082773"/>
            <a:ext cx="1799657" cy="177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6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2628066"/>
            <a:ext cx="8229600" cy="3498099"/>
          </a:xfrm>
        </p:spPr>
        <p:txBody>
          <a:bodyPr/>
          <a:lstStyle/>
          <a:p>
            <a:endParaRPr lang="en-US" dirty="0"/>
          </a:p>
        </p:txBody>
      </p:sp>
      <p:sp>
        <p:nvSpPr>
          <p:cNvPr id="4" name="Rounded Rectangle 3"/>
          <p:cNvSpPr/>
          <p:nvPr/>
        </p:nvSpPr>
        <p:spPr>
          <a:xfrm>
            <a:off x="2152651" y="679491"/>
            <a:ext cx="8105446" cy="164456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vi-VN" sz="2703" b="1" dirty="0">
                <a:latin typeface="+mj-lt"/>
              </a:rPr>
              <a:t>ÔN TẬP:  </a:t>
            </a:r>
            <a:r>
              <a:rPr lang="en-US" sz="2703" b="1" dirty="0">
                <a:latin typeface="Times New Roman" panose="02020603050405020304" pitchFamily="18" charset="0"/>
                <a:cs typeface="Times New Roman" panose="02020603050405020304" pitchFamily="18" charset="0"/>
              </a:rPr>
              <a:t>VIẾT BÀI VĂN THUYẾT MINH VỀ MỘT SỰ KIỆN ( MỘT SINH HOẠT VĂN HOÁ)</a:t>
            </a:r>
            <a:endParaRPr lang="en-US" sz="2703" dirty="0">
              <a:latin typeface="Times New Roman" panose="02020603050405020304" pitchFamily="18" charset="0"/>
              <a:cs typeface="Times New Roman" panose="02020603050405020304" pitchFamily="18" charset="0"/>
            </a:endParaRPr>
          </a:p>
          <a:p>
            <a:pPr fontAlgn="base"/>
            <a:r>
              <a:rPr lang="en-US" sz="2703" b="1" dirty="0">
                <a:latin typeface="+mj-lt"/>
              </a:rPr>
              <a:t> </a:t>
            </a:r>
            <a:endParaRPr lang="en-US" sz="2703" dirty="0">
              <a:latin typeface="+mj-lt"/>
            </a:endParaRPr>
          </a:p>
        </p:txBody>
      </p:sp>
      <p:grpSp>
        <p:nvGrpSpPr>
          <p:cNvPr id="5" name="Google Shape;2680;p43"/>
          <p:cNvGrpSpPr>
            <a:grpSpLocks/>
          </p:cNvGrpSpPr>
          <p:nvPr/>
        </p:nvGrpSpPr>
        <p:grpSpPr bwMode="auto">
          <a:xfrm>
            <a:off x="7500938" y="3043699"/>
            <a:ext cx="1281113" cy="1799035"/>
            <a:chOff x="1569250" y="1488116"/>
            <a:chExt cx="1053299" cy="1255924"/>
          </a:xfrm>
        </p:grpSpPr>
        <p:sp>
          <p:nvSpPr>
            <p:cNvPr id="6" name="Google Shape;2681;p43"/>
            <p:cNvSpPr>
              <a:spLocks/>
            </p:cNvSpPr>
            <p:nvPr/>
          </p:nvSpPr>
          <p:spPr bwMode="auto">
            <a:xfrm>
              <a:off x="1569250" y="1702871"/>
              <a:ext cx="449857" cy="348641"/>
            </a:xfrm>
            <a:custGeom>
              <a:avLst/>
              <a:gdLst>
                <a:gd name="T0" fmla="*/ 621785449 w 24238"/>
                <a:gd name="T1" fmla="*/ 280785293 h 18782"/>
                <a:gd name="T2" fmla="*/ 612885971 w 24238"/>
                <a:gd name="T3" fmla="*/ 292777934 h 18782"/>
                <a:gd name="T4" fmla="*/ 621785449 w 24238"/>
                <a:gd name="T5" fmla="*/ 280785293 h 18782"/>
                <a:gd name="T6" fmla="*/ 532910665 w 24238"/>
                <a:gd name="T7" fmla="*/ 0 h 18782"/>
                <a:gd name="T8" fmla="*/ 505853692 w 24238"/>
                <a:gd name="T9" fmla="*/ 27899559 h 18782"/>
                <a:gd name="T10" fmla="*/ 517719760 w 24238"/>
                <a:gd name="T11" fmla="*/ 146980415 h 18782"/>
                <a:gd name="T12" fmla="*/ 511908145 w 24238"/>
                <a:gd name="T13" fmla="*/ 148406925 h 18782"/>
                <a:gd name="T14" fmla="*/ 250021048 w 24238"/>
                <a:gd name="T15" fmla="*/ 81446952 h 18782"/>
                <a:gd name="T16" fmla="*/ 236370937 w 24238"/>
                <a:gd name="T17" fmla="*/ 80378791 h 18782"/>
                <a:gd name="T18" fmla="*/ 181668953 w 24238"/>
                <a:gd name="T19" fmla="*/ 343357572 h 18782"/>
                <a:gd name="T20" fmla="*/ 461591980 w 24238"/>
                <a:gd name="T21" fmla="*/ 429192218 h 18782"/>
                <a:gd name="T22" fmla="*/ 517719760 w 24238"/>
                <a:gd name="T23" fmla="*/ 423614723 h 18782"/>
                <a:gd name="T24" fmla="*/ 2147483646 w 24238"/>
                <a:gd name="T25" fmla="*/ 2147483646 h 18782"/>
                <a:gd name="T26" fmla="*/ 2147483646 w 24238"/>
                <a:gd name="T27" fmla="*/ 1325338770 h 18782"/>
                <a:gd name="T28" fmla="*/ 621785449 w 24238"/>
                <a:gd name="T29" fmla="*/ 280785293 h 18782"/>
                <a:gd name="T30" fmla="*/ 612885971 w 24238"/>
                <a:gd name="T31" fmla="*/ 167761234 h 18782"/>
                <a:gd name="T32" fmla="*/ 556406497 w 24238"/>
                <a:gd name="T33" fmla="*/ 30867314 h 18782"/>
                <a:gd name="T34" fmla="*/ 532910665 w 24238"/>
                <a:gd name="T35" fmla="*/ 0 h 187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238" h="18782" extrusionOk="0">
                  <a:moveTo>
                    <a:pt x="5240" y="2365"/>
                  </a:moveTo>
                  <a:cubicBezTo>
                    <a:pt x="5240" y="2365"/>
                    <a:pt x="5240" y="2391"/>
                    <a:pt x="5165" y="2466"/>
                  </a:cubicBezTo>
                  <a:cubicBezTo>
                    <a:pt x="5215" y="2391"/>
                    <a:pt x="5240" y="2365"/>
                    <a:pt x="5240" y="2365"/>
                  </a:cubicBezTo>
                  <a:close/>
                  <a:moveTo>
                    <a:pt x="4491" y="0"/>
                  </a:moveTo>
                  <a:cubicBezTo>
                    <a:pt x="4408" y="0"/>
                    <a:pt x="4318" y="68"/>
                    <a:pt x="4263" y="235"/>
                  </a:cubicBezTo>
                  <a:cubicBezTo>
                    <a:pt x="4137" y="586"/>
                    <a:pt x="4413" y="1112"/>
                    <a:pt x="4363" y="1238"/>
                  </a:cubicBezTo>
                  <a:cubicBezTo>
                    <a:pt x="4357" y="1246"/>
                    <a:pt x="4340" y="1250"/>
                    <a:pt x="4314" y="1250"/>
                  </a:cubicBezTo>
                  <a:cubicBezTo>
                    <a:pt x="4029" y="1250"/>
                    <a:pt x="2636" y="778"/>
                    <a:pt x="2107" y="686"/>
                  </a:cubicBezTo>
                  <a:cubicBezTo>
                    <a:pt x="2072" y="680"/>
                    <a:pt x="2033" y="677"/>
                    <a:pt x="1992" y="677"/>
                  </a:cubicBezTo>
                  <a:cubicBezTo>
                    <a:pt x="1345" y="677"/>
                    <a:pt x="0" y="1408"/>
                    <a:pt x="1531" y="2892"/>
                  </a:cubicBezTo>
                  <a:cubicBezTo>
                    <a:pt x="2088" y="3430"/>
                    <a:pt x="3207" y="3615"/>
                    <a:pt x="3890" y="3615"/>
                  </a:cubicBezTo>
                  <a:cubicBezTo>
                    <a:pt x="4097" y="3615"/>
                    <a:pt x="4264" y="3598"/>
                    <a:pt x="4363" y="3568"/>
                  </a:cubicBezTo>
                  <a:cubicBezTo>
                    <a:pt x="8623" y="11188"/>
                    <a:pt x="14914" y="15724"/>
                    <a:pt x="20904" y="18782"/>
                  </a:cubicBezTo>
                  <a:cubicBezTo>
                    <a:pt x="23385" y="16626"/>
                    <a:pt x="24238" y="13142"/>
                    <a:pt x="23160" y="11163"/>
                  </a:cubicBezTo>
                  <a:cubicBezTo>
                    <a:pt x="13085" y="7929"/>
                    <a:pt x="5240" y="2365"/>
                    <a:pt x="5240" y="2365"/>
                  </a:cubicBezTo>
                  <a:cubicBezTo>
                    <a:pt x="5240" y="2365"/>
                    <a:pt x="5290" y="1739"/>
                    <a:pt x="5165" y="1413"/>
                  </a:cubicBezTo>
                  <a:cubicBezTo>
                    <a:pt x="5039" y="1062"/>
                    <a:pt x="4689" y="536"/>
                    <a:pt x="4689" y="260"/>
                  </a:cubicBezTo>
                  <a:cubicBezTo>
                    <a:pt x="4689" y="107"/>
                    <a:pt x="4596" y="0"/>
                    <a:pt x="4491" y="0"/>
                  </a:cubicBez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7" name="Google Shape;2682;p43"/>
            <p:cNvSpPr>
              <a:spLocks/>
            </p:cNvSpPr>
            <p:nvPr/>
          </p:nvSpPr>
          <p:spPr bwMode="auto">
            <a:xfrm>
              <a:off x="2198676" y="1682026"/>
              <a:ext cx="423873" cy="377858"/>
            </a:xfrm>
            <a:custGeom>
              <a:avLst/>
              <a:gdLst>
                <a:gd name="T0" fmla="*/ 2108619324 w 22838"/>
                <a:gd name="T1" fmla="*/ 289214529 h 20356"/>
                <a:gd name="T2" fmla="*/ 2120606997 w 22838"/>
                <a:gd name="T3" fmla="*/ 301085518 h 20356"/>
                <a:gd name="T4" fmla="*/ 2108619324 w 22838"/>
                <a:gd name="T5" fmla="*/ 289214529 h 20356"/>
                <a:gd name="T6" fmla="*/ 2147483646 w 22838"/>
                <a:gd name="T7" fmla="*/ 121640 h 20356"/>
                <a:gd name="T8" fmla="*/ 2147483646 w 22838"/>
                <a:gd name="T9" fmla="*/ 33239940 h 20356"/>
                <a:gd name="T10" fmla="*/ 2108619324 w 22838"/>
                <a:gd name="T11" fmla="*/ 173101324 h 20356"/>
                <a:gd name="T12" fmla="*/ 2108619324 w 22838"/>
                <a:gd name="T13" fmla="*/ 289214529 h 20356"/>
                <a:gd name="T14" fmla="*/ 101220679 w 22838"/>
                <a:gd name="T15" fmla="*/ 1541890239 h 20356"/>
                <a:gd name="T16" fmla="*/ 458037335 w 22838"/>
                <a:gd name="T17" fmla="*/ 2147483646 h 20356"/>
                <a:gd name="T18" fmla="*/ 2147483646 w 22838"/>
                <a:gd name="T19" fmla="*/ 420172676 h 20356"/>
                <a:gd name="T20" fmla="*/ 2147483646 w 22838"/>
                <a:gd name="T21" fmla="*/ 422424064 h 20356"/>
                <a:gd name="T22" fmla="*/ 2147483646 w 22838"/>
                <a:gd name="T23" fmla="*/ 307027204 h 20356"/>
                <a:gd name="T24" fmla="*/ 2147483646 w 22838"/>
                <a:gd name="T25" fmla="*/ 48437011 h 20356"/>
                <a:gd name="T26" fmla="*/ 2147483646 w 22838"/>
                <a:gd name="T27" fmla="*/ 51168036 h 20356"/>
                <a:gd name="T28" fmla="*/ 2147483646 w 22838"/>
                <a:gd name="T29" fmla="*/ 144607088 h 20356"/>
                <a:gd name="T30" fmla="*/ 2147483646 w 22838"/>
                <a:gd name="T31" fmla="*/ 143417660 h 20356"/>
                <a:gd name="T32" fmla="*/ 2147483646 w 22838"/>
                <a:gd name="T33" fmla="*/ 24336702 h 20356"/>
                <a:gd name="T34" fmla="*/ 2147483646 w 22838"/>
                <a:gd name="T35" fmla="*/ 121640 h 203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838" h="20356" extrusionOk="0">
                  <a:moveTo>
                    <a:pt x="17770" y="2436"/>
                  </a:moveTo>
                  <a:cubicBezTo>
                    <a:pt x="17770" y="2436"/>
                    <a:pt x="17820" y="2461"/>
                    <a:pt x="17871" y="2536"/>
                  </a:cubicBezTo>
                  <a:cubicBezTo>
                    <a:pt x="17795" y="2461"/>
                    <a:pt x="17770" y="2436"/>
                    <a:pt x="17770" y="2436"/>
                  </a:cubicBezTo>
                  <a:close/>
                  <a:moveTo>
                    <a:pt x="18306" y="1"/>
                  </a:moveTo>
                  <a:cubicBezTo>
                    <a:pt x="18195" y="1"/>
                    <a:pt x="18107" y="119"/>
                    <a:pt x="18121" y="280"/>
                  </a:cubicBezTo>
                  <a:cubicBezTo>
                    <a:pt x="18146" y="556"/>
                    <a:pt x="17845" y="1133"/>
                    <a:pt x="17770" y="1458"/>
                  </a:cubicBezTo>
                  <a:cubicBezTo>
                    <a:pt x="17695" y="1809"/>
                    <a:pt x="17770" y="2436"/>
                    <a:pt x="17770" y="2436"/>
                  </a:cubicBezTo>
                  <a:cubicBezTo>
                    <a:pt x="17770" y="2436"/>
                    <a:pt x="10577" y="8777"/>
                    <a:pt x="853" y="12987"/>
                  </a:cubicBezTo>
                  <a:cubicBezTo>
                    <a:pt x="1" y="15067"/>
                    <a:pt x="1179" y="18476"/>
                    <a:pt x="3860" y="20356"/>
                  </a:cubicBezTo>
                  <a:cubicBezTo>
                    <a:pt x="9525" y="16722"/>
                    <a:pt x="15314" y="11559"/>
                    <a:pt x="18773" y="3539"/>
                  </a:cubicBezTo>
                  <a:cubicBezTo>
                    <a:pt x="18832" y="3552"/>
                    <a:pt x="18911" y="3558"/>
                    <a:pt x="19007" y="3558"/>
                  </a:cubicBezTo>
                  <a:cubicBezTo>
                    <a:pt x="19644" y="3558"/>
                    <a:pt x="20985" y="3262"/>
                    <a:pt x="21530" y="2586"/>
                  </a:cubicBezTo>
                  <a:cubicBezTo>
                    <a:pt x="22837" y="1031"/>
                    <a:pt x="21610" y="408"/>
                    <a:pt x="20931" y="408"/>
                  </a:cubicBezTo>
                  <a:cubicBezTo>
                    <a:pt x="20855" y="408"/>
                    <a:pt x="20786" y="416"/>
                    <a:pt x="20728" y="431"/>
                  </a:cubicBezTo>
                  <a:cubicBezTo>
                    <a:pt x="20213" y="595"/>
                    <a:pt x="18845" y="1218"/>
                    <a:pt x="18606" y="1218"/>
                  </a:cubicBezTo>
                  <a:cubicBezTo>
                    <a:pt x="18589" y="1218"/>
                    <a:pt x="18577" y="1214"/>
                    <a:pt x="18572" y="1208"/>
                  </a:cubicBezTo>
                  <a:cubicBezTo>
                    <a:pt x="18472" y="1108"/>
                    <a:pt x="18723" y="556"/>
                    <a:pt x="18547" y="205"/>
                  </a:cubicBezTo>
                  <a:cubicBezTo>
                    <a:pt x="18475" y="60"/>
                    <a:pt x="18385" y="1"/>
                    <a:pt x="18306" y="1"/>
                  </a:cubicBez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8" name="Google Shape;2683;p43"/>
            <p:cNvSpPr>
              <a:spLocks/>
            </p:cNvSpPr>
            <p:nvPr/>
          </p:nvSpPr>
          <p:spPr bwMode="auto">
            <a:xfrm>
              <a:off x="2295436" y="1692810"/>
              <a:ext cx="314481" cy="318235"/>
            </a:xfrm>
            <a:custGeom>
              <a:avLst/>
              <a:gdLst>
                <a:gd name="T0" fmla="*/ 1948084645 w 16944"/>
                <a:gd name="T1" fmla="*/ 0 h 17144"/>
                <a:gd name="T2" fmla="*/ 1888632164 w 16944"/>
                <a:gd name="T3" fmla="*/ 208362102 h 17144"/>
                <a:gd name="T4" fmla="*/ 1606099085 w 16944"/>
                <a:gd name="T5" fmla="*/ 303578927 h 17144"/>
                <a:gd name="T6" fmla="*/ 1555546098 w 16944"/>
                <a:gd name="T7" fmla="*/ 297528360 h 17144"/>
                <a:gd name="T8" fmla="*/ 121605 w 16944"/>
                <a:gd name="T9" fmla="*/ 1526452639 h 17144"/>
                <a:gd name="T10" fmla="*/ 178588274 w 16944"/>
                <a:gd name="T11" fmla="*/ 1862683268 h 17144"/>
                <a:gd name="T12" fmla="*/ 279688050 w 16944"/>
                <a:gd name="T13" fmla="*/ 2035304297 h 17144"/>
                <a:gd name="T14" fmla="*/ 1609065701 w 16944"/>
                <a:gd name="T15" fmla="*/ 351190625 h 17144"/>
                <a:gd name="T16" fmla="*/ 1638731148 w 16944"/>
                <a:gd name="T17" fmla="*/ 354158374 h 17144"/>
                <a:gd name="T18" fmla="*/ 1936218536 w 16944"/>
                <a:gd name="T19" fmla="*/ 238045701 h 17144"/>
                <a:gd name="T20" fmla="*/ 1939185152 w 16944"/>
                <a:gd name="T21" fmla="*/ 238045701 h 17144"/>
                <a:gd name="T22" fmla="*/ 2001598067 w 16944"/>
                <a:gd name="T23" fmla="*/ 116112654 h 17144"/>
                <a:gd name="T24" fmla="*/ 2004564683 w 16944"/>
                <a:gd name="T25" fmla="*/ 116112654 h 17144"/>
                <a:gd name="T26" fmla="*/ 2004564683 w 16944"/>
                <a:gd name="T27" fmla="*/ 113144924 h 17144"/>
                <a:gd name="T28" fmla="*/ 2004564683 w 16944"/>
                <a:gd name="T29" fmla="*/ 110177174 h 17144"/>
                <a:gd name="T30" fmla="*/ 1948084645 w 16944"/>
                <a:gd name="T31" fmla="*/ 0 h 17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44" h="17144" extrusionOk="0">
                  <a:moveTo>
                    <a:pt x="16417" y="0"/>
                  </a:moveTo>
                  <a:cubicBezTo>
                    <a:pt x="16693" y="376"/>
                    <a:pt x="16693" y="953"/>
                    <a:pt x="15916" y="1755"/>
                  </a:cubicBezTo>
                  <a:cubicBezTo>
                    <a:pt x="15364" y="2331"/>
                    <a:pt x="14211" y="2557"/>
                    <a:pt x="13535" y="2557"/>
                  </a:cubicBezTo>
                  <a:cubicBezTo>
                    <a:pt x="13334" y="2557"/>
                    <a:pt x="13184" y="2532"/>
                    <a:pt x="13109" y="2506"/>
                  </a:cubicBezTo>
                  <a:cubicBezTo>
                    <a:pt x="8547" y="8045"/>
                    <a:pt x="4337" y="10577"/>
                    <a:pt x="1" y="12857"/>
                  </a:cubicBezTo>
                  <a:cubicBezTo>
                    <a:pt x="477" y="13860"/>
                    <a:pt x="1053" y="14887"/>
                    <a:pt x="1505" y="15689"/>
                  </a:cubicBezTo>
                  <a:cubicBezTo>
                    <a:pt x="1931" y="16441"/>
                    <a:pt x="2257" y="16993"/>
                    <a:pt x="2357" y="17143"/>
                  </a:cubicBezTo>
                  <a:cubicBezTo>
                    <a:pt x="6718" y="13735"/>
                    <a:pt x="10853" y="9223"/>
                    <a:pt x="13560" y="2958"/>
                  </a:cubicBezTo>
                  <a:cubicBezTo>
                    <a:pt x="13635" y="2958"/>
                    <a:pt x="13710" y="2983"/>
                    <a:pt x="13810" y="2983"/>
                  </a:cubicBezTo>
                  <a:cubicBezTo>
                    <a:pt x="14437" y="2983"/>
                    <a:pt x="15765" y="2682"/>
                    <a:pt x="16317" y="2005"/>
                  </a:cubicBezTo>
                  <a:lnTo>
                    <a:pt x="16342" y="2005"/>
                  </a:lnTo>
                  <a:cubicBezTo>
                    <a:pt x="16668" y="1604"/>
                    <a:pt x="16818" y="1253"/>
                    <a:pt x="16868" y="978"/>
                  </a:cubicBezTo>
                  <a:lnTo>
                    <a:pt x="16893" y="978"/>
                  </a:lnTo>
                  <a:cubicBezTo>
                    <a:pt x="16893" y="978"/>
                    <a:pt x="16893" y="953"/>
                    <a:pt x="16893" y="953"/>
                  </a:cubicBezTo>
                  <a:cubicBezTo>
                    <a:pt x="16893" y="953"/>
                    <a:pt x="16893" y="953"/>
                    <a:pt x="16893" y="928"/>
                  </a:cubicBezTo>
                  <a:cubicBezTo>
                    <a:pt x="16943" y="476"/>
                    <a:pt x="16718" y="176"/>
                    <a:pt x="16417" y="0"/>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9" name="Google Shape;2684;p43"/>
            <p:cNvSpPr>
              <a:spLocks/>
            </p:cNvSpPr>
            <p:nvPr/>
          </p:nvSpPr>
          <p:spPr bwMode="auto">
            <a:xfrm>
              <a:off x="2019580" y="1793747"/>
              <a:ext cx="207482" cy="207993"/>
            </a:xfrm>
            <a:custGeom>
              <a:avLst/>
              <a:gdLst>
                <a:gd name="T0" fmla="*/ 841666593 w 11179"/>
                <a:gd name="T1" fmla="*/ 121640 h 11205"/>
                <a:gd name="T2" fmla="*/ 232099918 w 11179"/>
                <a:gd name="T3" fmla="*/ 35855988 h 11205"/>
                <a:gd name="T4" fmla="*/ 267698421 w 11179"/>
                <a:gd name="T5" fmla="*/ 681490874 h 11205"/>
                <a:gd name="T6" fmla="*/ 148800192 w 11179"/>
                <a:gd name="T7" fmla="*/ 806507717 h 11205"/>
                <a:gd name="T8" fmla="*/ 121605 w 11179"/>
                <a:gd name="T9" fmla="*/ 809475473 h 11205"/>
                <a:gd name="T10" fmla="*/ 264731831 w 11179"/>
                <a:gd name="T11" fmla="*/ 1309312315 h 11205"/>
                <a:gd name="T12" fmla="*/ 481768991 w 11179"/>
                <a:gd name="T13" fmla="*/ 1330329873 h 11205"/>
                <a:gd name="T14" fmla="*/ 752433668 w 11179"/>
                <a:gd name="T15" fmla="*/ 1324272739 h 11205"/>
                <a:gd name="T16" fmla="*/ 1180798344 w 11179"/>
                <a:gd name="T17" fmla="*/ 821346500 h 11205"/>
                <a:gd name="T18" fmla="*/ 999366239 w 11179"/>
                <a:gd name="T19" fmla="*/ 809475473 h 11205"/>
                <a:gd name="T20" fmla="*/ 883313347 w 11179"/>
                <a:gd name="T21" fmla="*/ 696450945 h 11205"/>
                <a:gd name="T22" fmla="*/ 841666593 w 11179"/>
                <a:gd name="T23" fmla="*/ 121640 h 112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79" h="11205" extrusionOk="0">
                  <a:moveTo>
                    <a:pt x="7093" y="1"/>
                  </a:moveTo>
                  <a:lnTo>
                    <a:pt x="1956" y="302"/>
                  </a:lnTo>
                  <a:lnTo>
                    <a:pt x="2256" y="5740"/>
                  </a:lnTo>
                  <a:cubicBezTo>
                    <a:pt x="2306" y="6317"/>
                    <a:pt x="1830" y="6793"/>
                    <a:pt x="1254" y="6793"/>
                  </a:cubicBezTo>
                  <a:cubicBezTo>
                    <a:pt x="502" y="6818"/>
                    <a:pt x="1" y="6818"/>
                    <a:pt x="1" y="6818"/>
                  </a:cubicBezTo>
                  <a:cubicBezTo>
                    <a:pt x="1" y="6818"/>
                    <a:pt x="2206" y="10703"/>
                    <a:pt x="2231" y="11028"/>
                  </a:cubicBezTo>
                  <a:cubicBezTo>
                    <a:pt x="2243" y="11167"/>
                    <a:pt x="3119" y="11205"/>
                    <a:pt x="4060" y="11205"/>
                  </a:cubicBezTo>
                  <a:cubicBezTo>
                    <a:pt x="5157" y="11205"/>
                    <a:pt x="6341" y="11154"/>
                    <a:pt x="6341" y="11154"/>
                  </a:cubicBezTo>
                  <a:cubicBezTo>
                    <a:pt x="6341" y="11154"/>
                    <a:pt x="11179" y="7169"/>
                    <a:pt x="9951" y="6918"/>
                  </a:cubicBezTo>
                  <a:cubicBezTo>
                    <a:pt x="9700" y="6868"/>
                    <a:pt x="9149" y="6843"/>
                    <a:pt x="8422" y="6818"/>
                  </a:cubicBezTo>
                  <a:cubicBezTo>
                    <a:pt x="7895" y="6793"/>
                    <a:pt x="7469" y="6392"/>
                    <a:pt x="7444" y="5866"/>
                  </a:cubicBezTo>
                  <a:lnTo>
                    <a:pt x="7093" y="1"/>
                  </a:ln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10" name="Google Shape;2685;p43"/>
            <p:cNvSpPr>
              <a:spLocks/>
            </p:cNvSpPr>
            <p:nvPr/>
          </p:nvSpPr>
          <p:spPr bwMode="auto">
            <a:xfrm>
              <a:off x="2060062" y="1873765"/>
              <a:ext cx="947" cy="15370"/>
            </a:xfrm>
            <a:custGeom>
              <a:avLst/>
              <a:gdLst>
                <a:gd name="T0" fmla="*/ 5941497 w 51"/>
                <a:gd name="T1" fmla="*/ 98311439 h 828"/>
                <a:gd name="T2" fmla="*/ 5941497 w 51"/>
                <a:gd name="T3" fmla="*/ 98311439 h 828"/>
                <a:gd name="T4" fmla="*/ 0 w 51"/>
                <a:gd name="T5" fmla="*/ 121642 h 828"/>
                <a:gd name="T6" fmla="*/ 0 w 51"/>
                <a:gd name="T7" fmla="*/ 121642 h 828"/>
                <a:gd name="T8" fmla="*/ 5941497 w 51"/>
                <a:gd name="T9" fmla="*/ 98311439 h 8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828" extrusionOk="0">
                  <a:moveTo>
                    <a:pt x="50" y="828"/>
                  </a:moveTo>
                  <a:cubicBezTo>
                    <a:pt x="50" y="828"/>
                    <a:pt x="50" y="828"/>
                    <a:pt x="50" y="828"/>
                  </a:cubicBezTo>
                  <a:lnTo>
                    <a:pt x="0" y="1"/>
                  </a:lnTo>
                  <a:cubicBezTo>
                    <a:pt x="0" y="1"/>
                    <a:pt x="0" y="1"/>
                    <a:pt x="0" y="1"/>
                  </a:cubicBezTo>
                  <a:lnTo>
                    <a:pt x="50" y="828"/>
                  </a:lnTo>
                  <a:close/>
                </a:path>
              </a:pathLst>
            </a:custGeom>
            <a:solidFill>
              <a:srgbClr val="F7988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11" name="Google Shape;2686;p43"/>
            <p:cNvSpPr>
              <a:spLocks/>
            </p:cNvSpPr>
            <p:nvPr/>
          </p:nvSpPr>
          <p:spPr bwMode="auto">
            <a:xfrm>
              <a:off x="2060062" y="1871909"/>
              <a:ext cx="96772" cy="25134"/>
            </a:xfrm>
            <a:custGeom>
              <a:avLst/>
              <a:gdLst>
                <a:gd name="T0" fmla="*/ 612653491 w 5214"/>
                <a:gd name="T1" fmla="*/ 0 h 1354"/>
                <a:gd name="T2" fmla="*/ 288466586 w 5214"/>
                <a:gd name="T3" fmla="*/ 59607286 h 1354"/>
                <a:gd name="T4" fmla="*/ 0 w 5214"/>
                <a:gd name="T5" fmla="*/ 11992983 h 1354"/>
                <a:gd name="T6" fmla="*/ 0 w 5214"/>
                <a:gd name="T7" fmla="*/ 11992983 h 1354"/>
                <a:gd name="T8" fmla="*/ 5933233 w 5214"/>
                <a:gd name="T9" fmla="*/ 110182537 h 1354"/>
                <a:gd name="T10" fmla="*/ 300332719 w 5214"/>
                <a:gd name="T11" fmla="*/ 160764675 h 1354"/>
                <a:gd name="T12" fmla="*/ 618586725 w 5214"/>
                <a:gd name="T13" fmla="*/ 101279012 h 1354"/>
                <a:gd name="T14" fmla="*/ 612653491 w 5214"/>
                <a:gd name="T15" fmla="*/ 0 h 13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14" h="1354" extrusionOk="0">
                  <a:moveTo>
                    <a:pt x="5163" y="0"/>
                  </a:moveTo>
                  <a:cubicBezTo>
                    <a:pt x="4286" y="351"/>
                    <a:pt x="3358" y="502"/>
                    <a:pt x="2431" y="502"/>
                  </a:cubicBezTo>
                  <a:cubicBezTo>
                    <a:pt x="1604" y="502"/>
                    <a:pt x="777" y="376"/>
                    <a:pt x="0" y="101"/>
                  </a:cubicBezTo>
                  <a:lnTo>
                    <a:pt x="50" y="928"/>
                  </a:lnTo>
                  <a:cubicBezTo>
                    <a:pt x="852" y="1203"/>
                    <a:pt x="1704" y="1354"/>
                    <a:pt x="2531" y="1354"/>
                  </a:cubicBezTo>
                  <a:cubicBezTo>
                    <a:pt x="3434" y="1354"/>
                    <a:pt x="4361" y="1178"/>
                    <a:pt x="5213" y="853"/>
                  </a:cubicBezTo>
                  <a:lnTo>
                    <a:pt x="5163" y="0"/>
                  </a:ln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12" name="Google Shape;2687;p43"/>
            <p:cNvSpPr>
              <a:spLocks/>
            </p:cNvSpPr>
            <p:nvPr/>
          </p:nvSpPr>
          <p:spPr bwMode="auto">
            <a:xfrm>
              <a:off x="1927016" y="1553804"/>
              <a:ext cx="356259" cy="327591"/>
            </a:xfrm>
            <a:custGeom>
              <a:avLst/>
              <a:gdLst>
                <a:gd name="T0" fmla="*/ 1180090816 w 19195"/>
                <a:gd name="T1" fmla="*/ 0 h 17648"/>
                <a:gd name="T2" fmla="*/ 1082552892 w 19195"/>
                <a:gd name="T3" fmla="*/ 5462071 h 17648"/>
                <a:gd name="T4" fmla="*/ 1072463960 w 19195"/>
                <a:gd name="T5" fmla="*/ 5340784 h 17648"/>
                <a:gd name="T6" fmla="*/ 190332136 w 19195"/>
                <a:gd name="T7" fmla="*/ 1073641357 h 17648"/>
                <a:gd name="T8" fmla="*/ 199231596 w 19195"/>
                <a:gd name="T9" fmla="*/ 1162923343 h 17648"/>
                <a:gd name="T10" fmla="*/ 133852640 w 19195"/>
                <a:gd name="T11" fmla="*/ 1159955589 h 17648"/>
                <a:gd name="T12" fmla="*/ 35720148 w 19195"/>
                <a:gd name="T13" fmla="*/ 1400970143 h 17648"/>
                <a:gd name="T14" fmla="*/ 271496567 w 19195"/>
                <a:gd name="T15" fmla="*/ 1583090376 h 17648"/>
                <a:gd name="T16" fmla="*/ 327151387 w 19195"/>
                <a:gd name="T17" fmla="*/ 1576559810 h 17648"/>
                <a:gd name="T18" fmla="*/ 330117979 w 19195"/>
                <a:gd name="T19" fmla="*/ 1576559810 h 17648"/>
                <a:gd name="T20" fmla="*/ 386597122 w 19195"/>
                <a:gd name="T21" fmla="*/ 1674751574 h 17648"/>
                <a:gd name="T22" fmla="*/ 1137728196 w 19195"/>
                <a:gd name="T23" fmla="*/ 2095276621 h 17648"/>
                <a:gd name="T24" fmla="*/ 1930154023 w 19195"/>
                <a:gd name="T25" fmla="*/ 1603276111 h 17648"/>
                <a:gd name="T26" fmla="*/ 1977734041 w 19195"/>
                <a:gd name="T27" fmla="*/ 1499155373 h 17648"/>
                <a:gd name="T28" fmla="*/ 1980700299 w 19195"/>
                <a:gd name="T29" fmla="*/ 1499155373 h 17648"/>
                <a:gd name="T30" fmla="*/ 2012859285 w 19195"/>
                <a:gd name="T31" fmla="*/ 1501291675 h 17648"/>
                <a:gd name="T32" fmla="*/ 2147483646 w 19195"/>
                <a:gd name="T33" fmla="*/ 1296842852 h 17648"/>
                <a:gd name="T34" fmla="*/ 2139474551 w 19195"/>
                <a:gd name="T35" fmla="*/ 1064616473 h 17648"/>
                <a:gd name="T36" fmla="*/ 2135318839 w 19195"/>
                <a:gd name="T37" fmla="*/ 1064738113 h 17648"/>
                <a:gd name="T38" fmla="*/ 2069933332 w 19195"/>
                <a:gd name="T39" fmla="*/ 1076609111 h 17648"/>
                <a:gd name="T40" fmla="*/ 2072899942 w 19195"/>
                <a:gd name="T41" fmla="*/ 984359370 h 17648"/>
                <a:gd name="T42" fmla="*/ 1180090816 w 19195"/>
                <a:gd name="T43" fmla="*/ 0 h 176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195" h="17648" extrusionOk="0">
                  <a:moveTo>
                    <a:pt x="9945" y="0"/>
                  </a:moveTo>
                  <a:cubicBezTo>
                    <a:pt x="9675" y="0"/>
                    <a:pt x="9400" y="15"/>
                    <a:pt x="9123" y="46"/>
                  </a:cubicBezTo>
                  <a:cubicBezTo>
                    <a:pt x="9095" y="45"/>
                    <a:pt x="9066" y="45"/>
                    <a:pt x="9038" y="45"/>
                  </a:cubicBezTo>
                  <a:cubicBezTo>
                    <a:pt x="4495" y="45"/>
                    <a:pt x="1156" y="4037"/>
                    <a:pt x="1604" y="9043"/>
                  </a:cubicBezTo>
                  <a:cubicBezTo>
                    <a:pt x="1629" y="9294"/>
                    <a:pt x="1654" y="9544"/>
                    <a:pt x="1679" y="9795"/>
                  </a:cubicBezTo>
                  <a:cubicBezTo>
                    <a:pt x="1529" y="9770"/>
                    <a:pt x="1354" y="9770"/>
                    <a:pt x="1128" y="9770"/>
                  </a:cubicBezTo>
                  <a:cubicBezTo>
                    <a:pt x="426" y="9795"/>
                    <a:pt x="0" y="10572"/>
                    <a:pt x="301" y="11800"/>
                  </a:cubicBezTo>
                  <a:cubicBezTo>
                    <a:pt x="623" y="12987"/>
                    <a:pt x="1575" y="13334"/>
                    <a:pt x="2288" y="13334"/>
                  </a:cubicBezTo>
                  <a:cubicBezTo>
                    <a:pt x="2463" y="13334"/>
                    <a:pt x="2624" y="13313"/>
                    <a:pt x="2757" y="13279"/>
                  </a:cubicBezTo>
                  <a:lnTo>
                    <a:pt x="2782" y="13279"/>
                  </a:lnTo>
                  <a:cubicBezTo>
                    <a:pt x="2932" y="13554"/>
                    <a:pt x="3083" y="13855"/>
                    <a:pt x="3258" y="14106"/>
                  </a:cubicBezTo>
                  <a:cubicBezTo>
                    <a:pt x="4752" y="16484"/>
                    <a:pt x="7174" y="17648"/>
                    <a:pt x="9588" y="17648"/>
                  </a:cubicBezTo>
                  <a:cubicBezTo>
                    <a:pt x="12237" y="17648"/>
                    <a:pt x="14876" y="16245"/>
                    <a:pt x="16266" y="13504"/>
                  </a:cubicBezTo>
                  <a:cubicBezTo>
                    <a:pt x="16416" y="13229"/>
                    <a:pt x="16542" y="12928"/>
                    <a:pt x="16667" y="12627"/>
                  </a:cubicBezTo>
                  <a:lnTo>
                    <a:pt x="16692" y="12627"/>
                  </a:lnTo>
                  <a:cubicBezTo>
                    <a:pt x="16774" y="12639"/>
                    <a:pt x="16866" y="12645"/>
                    <a:pt x="16963" y="12645"/>
                  </a:cubicBezTo>
                  <a:cubicBezTo>
                    <a:pt x="17696" y="12645"/>
                    <a:pt x="18776" y="12272"/>
                    <a:pt x="18998" y="10923"/>
                  </a:cubicBezTo>
                  <a:cubicBezTo>
                    <a:pt x="19195" y="9691"/>
                    <a:pt x="18714" y="8967"/>
                    <a:pt x="18030" y="8967"/>
                  </a:cubicBezTo>
                  <a:cubicBezTo>
                    <a:pt x="18019" y="8967"/>
                    <a:pt x="18007" y="8967"/>
                    <a:pt x="17995" y="8968"/>
                  </a:cubicBezTo>
                  <a:cubicBezTo>
                    <a:pt x="17770" y="8993"/>
                    <a:pt x="17594" y="9018"/>
                    <a:pt x="17444" y="9068"/>
                  </a:cubicBezTo>
                  <a:cubicBezTo>
                    <a:pt x="17444" y="8818"/>
                    <a:pt x="17469" y="8542"/>
                    <a:pt x="17469" y="8291"/>
                  </a:cubicBezTo>
                  <a:cubicBezTo>
                    <a:pt x="17445" y="3560"/>
                    <a:pt x="14128" y="0"/>
                    <a:pt x="9945" y="0"/>
                  </a:cubicBez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13" name="Google Shape;2688;p43"/>
            <p:cNvSpPr>
              <a:spLocks/>
            </p:cNvSpPr>
            <p:nvPr/>
          </p:nvSpPr>
          <p:spPr bwMode="auto">
            <a:xfrm>
              <a:off x="2199604" y="2393390"/>
              <a:ext cx="223778" cy="342905"/>
            </a:xfrm>
            <a:custGeom>
              <a:avLst/>
              <a:gdLst>
                <a:gd name="T0" fmla="*/ 951790882 w 12057"/>
                <a:gd name="T1" fmla="*/ 121640 h 18473"/>
                <a:gd name="T2" fmla="*/ 121605 w 12057"/>
                <a:gd name="T3" fmla="*/ 520852592 h 18473"/>
                <a:gd name="T4" fmla="*/ 1341356012 w 12057"/>
                <a:gd name="T5" fmla="*/ 2147483646 h 18473"/>
                <a:gd name="T6" fmla="*/ 1430589201 w 12057"/>
                <a:gd name="T7" fmla="*/ 2118665709 h 18473"/>
                <a:gd name="T8" fmla="*/ 951790882 w 12057"/>
                <a:gd name="T9" fmla="*/ 121640 h 18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57" h="18473" extrusionOk="0">
                  <a:moveTo>
                    <a:pt x="8021" y="1"/>
                  </a:moveTo>
                  <a:cubicBezTo>
                    <a:pt x="8021" y="1"/>
                    <a:pt x="2532" y="703"/>
                    <a:pt x="1" y="4387"/>
                  </a:cubicBezTo>
                  <a:cubicBezTo>
                    <a:pt x="5540" y="13058"/>
                    <a:pt x="11304" y="18472"/>
                    <a:pt x="11304" y="18472"/>
                  </a:cubicBezTo>
                  <a:lnTo>
                    <a:pt x="12056" y="17845"/>
                  </a:lnTo>
                  <a:lnTo>
                    <a:pt x="8021" y="1"/>
                  </a:ln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14" name="Google Shape;2689;p43"/>
            <p:cNvSpPr>
              <a:spLocks/>
            </p:cNvSpPr>
            <p:nvPr/>
          </p:nvSpPr>
          <p:spPr bwMode="auto">
            <a:xfrm>
              <a:off x="2218221" y="2488758"/>
              <a:ext cx="205162" cy="247531"/>
            </a:xfrm>
            <a:custGeom>
              <a:avLst/>
              <a:gdLst>
                <a:gd name="T0" fmla="*/ 291552129 w 11054"/>
                <a:gd name="T1" fmla="*/ 121640 h 13335"/>
                <a:gd name="T2" fmla="*/ 0 w 11054"/>
                <a:gd name="T3" fmla="*/ 92371404 h 13335"/>
                <a:gd name="T4" fmla="*/ 1222330010 w 11054"/>
                <a:gd name="T5" fmla="*/ 1583091518 h 13335"/>
                <a:gd name="T6" fmla="*/ 1311562934 w 11054"/>
                <a:gd name="T7" fmla="*/ 1508654445 h 13335"/>
                <a:gd name="T8" fmla="*/ 1305629735 w 11054"/>
                <a:gd name="T9" fmla="*/ 1481938471 h 13335"/>
                <a:gd name="T10" fmla="*/ 1255083528 w 11054"/>
                <a:gd name="T11" fmla="*/ 1514705042 h 13335"/>
                <a:gd name="T12" fmla="*/ 291552129 w 11054"/>
                <a:gd name="T13" fmla="*/ 121640 h 133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4" h="13335" extrusionOk="0">
                  <a:moveTo>
                    <a:pt x="2457" y="1"/>
                  </a:moveTo>
                  <a:cubicBezTo>
                    <a:pt x="1655" y="326"/>
                    <a:pt x="827" y="577"/>
                    <a:pt x="0" y="778"/>
                  </a:cubicBezTo>
                  <a:cubicBezTo>
                    <a:pt x="5213" y="8572"/>
                    <a:pt x="10301" y="13334"/>
                    <a:pt x="10301" y="13334"/>
                  </a:cubicBezTo>
                  <a:lnTo>
                    <a:pt x="11053" y="12707"/>
                  </a:lnTo>
                  <a:lnTo>
                    <a:pt x="11003" y="12482"/>
                  </a:lnTo>
                  <a:lnTo>
                    <a:pt x="10577" y="12758"/>
                  </a:lnTo>
                  <a:cubicBezTo>
                    <a:pt x="10577" y="12758"/>
                    <a:pt x="6492" y="7820"/>
                    <a:pt x="2457" y="1"/>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15" name="Google Shape;2690;p43"/>
            <p:cNvSpPr>
              <a:spLocks/>
            </p:cNvSpPr>
            <p:nvPr/>
          </p:nvSpPr>
          <p:spPr bwMode="auto">
            <a:xfrm>
              <a:off x="2297774" y="2561537"/>
              <a:ext cx="125614" cy="174747"/>
            </a:xfrm>
            <a:custGeom>
              <a:avLst/>
              <a:gdLst>
                <a:gd name="T0" fmla="*/ 537891045 w 6768"/>
                <a:gd name="T1" fmla="*/ 0 h 9414"/>
                <a:gd name="T2" fmla="*/ 0 w 6768"/>
                <a:gd name="T3" fmla="*/ 323047877 h 9414"/>
                <a:gd name="T4" fmla="*/ 713748399 w 6768"/>
                <a:gd name="T5" fmla="*/ 1117555680 h 9414"/>
                <a:gd name="T6" fmla="*/ 802981407 w 6768"/>
                <a:gd name="T7" fmla="*/ 1043119324 h 9414"/>
                <a:gd name="T8" fmla="*/ 568035899 w 6768"/>
                <a:gd name="T9" fmla="*/ 1662862 h 9414"/>
                <a:gd name="T10" fmla="*/ 537891045 w 6768"/>
                <a:gd name="T11" fmla="*/ 0 h 94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8" h="9414" extrusionOk="0">
                  <a:moveTo>
                    <a:pt x="4533" y="0"/>
                  </a:moveTo>
                  <a:cubicBezTo>
                    <a:pt x="3860" y="0"/>
                    <a:pt x="1955" y="243"/>
                    <a:pt x="0" y="2721"/>
                  </a:cubicBezTo>
                  <a:cubicBezTo>
                    <a:pt x="2256" y="5629"/>
                    <a:pt x="4762" y="8461"/>
                    <a:pt x="6015" y="9413"/>
                  </a:cubicBezTo>
                  <a:cubicBezTo>
                    <a:pt x="6466" y="9037"/>
                    <a:pt x="6767" y="8786"/>
                    <a:pt x="6767" y="8786"/>
                  </a:cubicBezTo>
                  <a:lnTo>
                    <a:pt x="4787" y="14"/>
                  </a:lnTo>
                  <a:cubicBezTo>
                    <a:pt x="4787" y="14"/>
                    <a:pt x="4697" y="0"/>
                    <a:pt x="453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16" name="Google Shape;2691;p43"/>
            <p:cNvSpPr>
              <a:spLocks/>
            </p:cNvSpPr>
            <p:nvPr/>
          </p:nvSpPr>
          <p:spPr bwMode="auto">
            <a:xfrm>
              <a:off x="2393605" y="2614270"/>
              <a:ext cx="125132" cy="129770"/>
            </a:xfrm>
            <a:custGeom>
              <a:avLst/>
              <a:gdLst>
                <a:gd name="T0" fmla="*/ 615745433 w 6742"/>
                <a:gd name="T1" fmla="*/ 121640 h 6991"/>
                <a:gd name="T2" fmla="*/ 502657323 w 6742"/>
                <a:gd name="T3" fmla="*/ 45353585 h 6991"/>
                <a:gd name="T4" fmla="*/ 32753830 w 6742"/>
                <a:gd name="T5" fmla="*/ 717804517 h 6991"/>
                <a:gd name="T6" fmla="*/ 255247936 w 6742"/>
                <a:gd name="T7" fmla="*/ 830002497 h 6991"/>
                <a:gd name="T8" fmla="*/ 347921694 w 6742"/>
                <a:gd name="T9" fmla="*/ 813027557 h 6991"/>
                <a:gd name="T10" fmla="*/ 779265896 w 6742"/>
                <a:gd name="T11" fmla="*/ 75030894 h 6991"/>
                <a:gd name="T12" fmla="*/ 615745433 w 6742"/>
                <a:gd name="T13" fmla="*/ 121640 h 69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2" h="6991" extrusionOk="0">
                  <a:moveTo>
                    <a:pt x="5189" y="1"/>
                  </a:moveTo>
                  <a:cubicBezTo>
                    <a:pt x="4860" y="1"/>
                    <a:pt x="4522" y="103"/>
                    <a:pt x="4236" y="382"/>
                  </a:cubicBezTo>
                  <a:cubicBezTo>
                    <a:pt x="4236" y="382"/>
                    <a:pt x="0" y="3865"/>
                    <a:pt x="276" y="6046"/>
                  </a:cubicBezTo>
                  <a:cubicBezTo>
                    <a:pt x="296" y="6248"/>
                    <a:pt x="1102" y="6991"/>
                    <a:pt x="2151" y="6991"/>
                  </a:cubicBezTo>
                  <a:cubicBezTo>
                    <a:pt x="2400" y="6991"/>
                    <a:pt x="2663" y="6949"/>
                    <a:pt x="2932" y="6848"/>
                  </a:cubicBezTo>
                  <a:cubicBezTo>
                    <a:pt x="4311" y="6321"/>
                    <a:pt x="6742" y="983"/>
                    <a:pt x="6567" y="632"/>
                  </a:cubicBezTo>
                  <a:cubicBezTo>
                    <a:pt x="6450" y="399"/>
                    <a:pt x="5837" y="1"/>
                    <a:pt x="51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17" name="Google Shape;2692;p43"/>
            <p:cNvSpPr>
              <a:spLocks/>
            </p:cNvSpPr>
            <p:nvPr/>
          </p:nvSpPr>
          <p:spPr bwMode="auto">
            <a:xfrm>
              <a:off x="1786063" y="2379431"/>
              <a:ext cx="239572" cy="338246"/>
            </a:xfrm>
            <a:custGeom>
              <a:avLst/>
              <a:gdLst>
                <a:gd name="T0" fmla="*/ 615613198 w 12908"/>
                <a:gd name="T1" fmla="*/ 121640 h 18222"/>
                <a:gd name="T2" fmla="*/ 0 w 12908"/>
                <a:gd name="T3" fmla="*/ 2083049845 h 18222"/>
                <a:gd name="T4" fmla="*/ 86266169 w 12908"/>
                <a:gd name="T5" fmla="*/ 2147483646 h 18222"/>
                <a:gd name="T6" fmla="*/ 1531556216 w 12908"/>
                <a:gd name="T7" fmla="*/ 580336395 h 18222"/>
                <a:gd name="T8" fmla="*/ 615613198 w 12908"/>
                <a:gd name="T9" fmla="*/ 121640 h 18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08" h="18222" extrusionOk="0">
                  <a:moveTo>
                    <a:pt x="5188" y="1"/>
                  </a:moveTo>
                  <a:lnTo>
                    <a:pt x="0" y="17545"/>
                  </a:lnTo>
                  <a:lnTo>
                    <a:pt x="727" y="18222"/>
                  </a:lnTo>
                  <a:cubicBezTo>
                    <a:pt x="727" y="18222"/>
                    <a:pt x="6817" y="13209"/>
                    <a:pt x="12907" y="4888"/>
                  </a:cubicBezTo>
                  <a:cubicBezTo>
                    <a:pt x="10627" y="1054"/>
                    <a:pt x="5188" y="1"/>
                    <a:pt x="5188" y="1"/>
                  </a:cubicBezTo>
                  <a:close/>
                </a:path>
              </a:pathLst>
            </a:custGeom>
            <a:solidFill>
              <a:srgbClr val="F6B26B"/>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18" name="Google Shape;2693;p43"/>
            <p:cNvSpPr>
              <a:spLocks/>
            </p:cNvSpPr>
            <p:nvPr/>
          </p:nvSpPr>
          <p:spPr bwMode="auto">
            <a:xfrm>
              <a:off x="1786063" y="2448294"/>
              <a:ext cx="103750" cy="267523"/>
            </a:xfrm>
            <a:custGeom>
              <a:avLst/>
              <a:gdLst>
                <a:gd name="T0" fmla="*/ 487691630 w 5590"/>
                <a:gd name="T1" fmla="*/ 0 h 14412"/>
                <a:gd name="T2" fmla="*/ 0 w 5590"/>
                <a:gd name="T3" fmla="*/ 1642577669 h 14412"/>
                <a:gd name="T4" fmla="*/ 62418487 w 5590"/>
                <a:gd name="T5" fmla="*/ 1702060959 h 14412"/>
                <a:gd name="T6" fmla="*/ 71432933 w 5590"/>
                <a:gd name="T7" fmla="*/ 1710964229 h 14412"/>
                <a:gd name="T8" fmla="*/ 14832575 w 5590"/>
                <a:gd name="T9" fmla="*/ 1642577669 h 14412"/>
                <a:gd name="T10" fmla="*/ 663189247 w 5590"/>
                <a:gd name="T11" fmla="*/ 119081333 h 14412"/>
                <a:gd name="T12" fmla="*/ 487691630 w 5590"/>
                <a:gd name="T13" fmla="*/ 0 h 144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90" h="14412" extrusionOk="0">
                  <a:moveTo>
                    <a:pt x="4110" y="0"/>
                  </a:moveTo>
                  <a:lnTo>
                    <a:pt x="0" y="13835"/>
                  </a:lnTo>
                  <a:lnTo>
                    <a:pt x="526" y="14336"/>
                  </a:lnTo>
                  <a:lnTo>
                    <a:pt x="602" y="14411"/>
                  </a:lnTo>
                  <a:lnTo>
                    <a:pt x="125" y="13835"/>
                  </a:lnTo>
                  <a:lnTo>
                    <a:pt x="5589" y="1003"/>
                  </a:lnTo>
                  <a:cubicBezTo>
                    <a:pt x="5088" y="702"/>
                    <a:pt x="4587" y="351"/>
                    <a:pt x="4110" y="0"/>
                  </a:cubicBezTo>
                  <a:close/>
                </a:path>
              </a:pathLst>
            </a:cu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19" name="Google Shape;2694;p43"/>
            <p:cNvSpPr>
              <a:spLocks/>
            </p:cNvSpPr>
            <p:nvPr/>
          </p:nvSpPr>
          <p:spPr bwMode="auto">
            <a:xfrm>
              <a:off x="1841876" y="2190106"/>
              <a:ext cx="536829" cy="324287"/>
            </a:xfrm>
            <a:custGeom>
              <a:avLst/>
              <a:gdLst>
                <a:gd name="T0" fmla="*/ 2147483646 w 28924"/>
                <a:gd name="T1" fmla="*/ 0 h 17470"/>
                <a:gd name="T2" fmla="*/ 532437151 w 28924"/>
                <a:gd name="T3" fmla="*/ 220234272 h 17470"/>
                <a:gd name="T4" fmla="*/ 121605 w 28924"/>
                <a:gd name="T5" fmla="*/ 1544389866 h 17470"/>
                <a:gd name="T6" fmla="*/ 1127165378 w 28924"/>
                <a:gd name="T7" fmla="*/ 2074025010 h 17470"/>
                <a:gd name="T8" fmla="*/ 1680368405 w 28924"/>
                <a:gd name="T9" fmla="*/ 1353954414 h 17470"/>
                <a:gd name="T10" fmla="*/ 1712527031 w 28924"/>
                <a:gd name="T11" fmla="*/ 1349560501 h 17470"/>
                <a:gd name="T12" fmla="*/ 2147483646 w 28924"/>
                <a:gd name="T13" fmla="*/ 2026419344 h 17470"/>
                <a:gd name="T14" fmla="*/ 2147483646 w 28924"/>
                <a:gd name="T15" fmla="*/ 1502719692 h 17470"/>
                <a:gd name="T16" fmla="*/ 2147483646 w 28924"/>
                <a:gd name="T17" fmla="*/ 0 h 174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924" h="17470" extrusionOk="0">
                  <a:moveTo>
                    <a:pt x="24662" y="0"/>
                  </a:moveTo>
                  <a:lnTo>
                    <a:pt x="4487" y="1855"/>
                  </a:lnTo>
                  <a:cubicBezTo>
                    <a:pt x="4487" y="1855"/>
                    <a:pt x="2933" y="6141"/>
                    <a:pt x="1" y="13008"/>
                  </a:cubicBezTo>
                  <a:cubicBezTo>
                    <a:pt x="4161" y="16767"/>
                    <a:pt x="9499" y="17469"/>
                    <a:pt x="9499" y="17469"/>
                  </a:cubicBezTo>
                  <a:cubicBezTo>
                    <a:pt x="9499" y="17469"/>
                    <a:pt x="12707" y="11805"/>
                    <a:pt x="14161" y="11404"/>
                  </a:cubicBezTo>
                  <a:cubicBezTo>
                    <a:pt x="14250" y="11379"/>
                    <a:pt x="14340" y="11367"/>
                    <a:pt x="14432" y="11367"/>
                  </a:cubicBezTo>
                  <a:cubicBezTo>
                    <a:pt x="15803" y="11367"/>
                    <a:pt x="17418" y="14107"/>
                    <a:pt x="19274" y="17068"/>
                  </a:cubicBezTo>
                  <a:cubicBezTo>
                    <a:pt x="24236" y="16291"/>
                    <a:pt x="28923" y="12657"/>
                    <a:pt x="28923" y="12657"/>
                  </a:cubicBezTo>
                  <a:lnTo>
                    <a:pt x="246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0" name="Google Shape;2695;p43"/>
            <p:cNvSpPr>
              <a:spLocks/>
            </p:cNvSpPr>
            <p:nvPr/>
          </p:nvSpPr>
          <p:spPr bwMode="auto">
            <a:xfrm>
              <a:off x="1995859" y="2400833"/>
              <a:ext cx="113977" cy="113547"/>
            </a:xfrm>
            <a:custGeom>
              <a:avLst/>
              <a:gdLst>
                <a:gd name="T0" fmla="*/ 142752712 w 6141"/>
                <a:gd name="T1" fmla="*/ 726130281 h 6117"/>
                <a:gd name="T2" fmla="*/ 0 w 6141"/>
                <a:gd name="T3" fmla="*/ 696331033 h 6117"/>
                <a:gd name="T4" fmla="*/ 0 w 6141"/>
                <a:gd name="T5" fmla="*/ 696331033 h 6117"/>
                <a:gd name="T6" fmla="*/ 142752712 w 6141"/>
                <a:gd name="T7" fmla="*/ 726130281 h 6117"/>
                <a:gd name="T8" fmla="*/ 695951190 w 6141"/>
                <a:gd name="T9" fmla="*/ 6057158 h 6117"/>
                <a:gd name="T10" fmla="*/ 728704795 w 6141"/>
                <a:gd name="T11" fmla="*/ 121640 h 6117"/>
                <a:gd name="T12" fmla="*/ 695951190 w 6141"/>
                <a:gd name="T13" fmla="*/ 6057158 h 6117"/>
                <a:gd name="T14" fmla="*/ 142752712 w 6141"/>
                <a:gd name="T15" fmla="*/ 726130281 h 6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41" h="6117" extrusionOk="0">
                  <a:moveTo>
                    <a:pt x="1203" y="6116"/>
                  </a:moveTo>
                  <a:cubicBezTo>
                    <a:pt x="1203" y="6116"/>
                    <a:pt x="752" y="6041"/>
                    <a:pt x="0" y="5865"/>
                  </a:cubicBezTo>
                  <a:cubicBezTo>
                    <a:pt x="752" y="6041"/>
                    <a:pt x="1203" y="6116"/>
                    <a:pt x="1203" y="6116"/>
                  </a:cubicBezTo>
                  <a:cubicBezTo>
                    <a:pt x="1203" y="6116"/>
                    <a:pt x="4411" y="452"/>
                    <a:pt x="5865" y="51"/>
                  </a:cubicBezTo>
                  <a:cubicBezTo>
                    <a:pt x="5940" y="26"/>
                    <a:pt x="6041" y="1"/>
                    <a:pt x="6141" y="1"/>
                  </a:cubicBezTo>
                  <a:cubicBezTo>
                    <a:pt x="6041" y="1"/>
                    <a:pt x="5940" y="26"/>
                    <a:pt x="5865" y="51"/>
                  </a:cubicBezTo>
                  <a:cubicBezTo>
                    <a:pt x="4411" y="452"/>
                    <a:pt x="1203" y="6116"/>
                    <a:pt x="1203" y="6116"/>
                  </a:cubicBezTo>
                  <a:close/>
                </a:path>
              </a:pathLst>
            </a:custGeom>
            <a:solidFill>
              <a:srgbClr val="34B696"/>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1" name="Google Shape;2696;p43">
              <a:extLst>
                <a:ext uri="{FF2B5EF4-FFF2-40B4-BE49-F238E27FC236}"/>
              </a:extLst>
            </p:cNvPr>
            <p:cNvSpPr/>
            <p:nvPr/>
          </p:nvSpPr>
          <p:spPr>
            <a:xfrm>
              <a:off x="1842364" y="2246159"/>
              <a:ext cx="536439" cy="268474"/>
            </a:xfrm>
            <a:custGeom>
              <a:avLst/>
              <a:gdLst/>
              <a:ahLst/>
              <a:cxnLst/>
              <a:rect l="l" t="t" r="r" b="b"/>
              <a:pathLst>
                <a:path w="28924" h="14463" extrusionOk="0">
                  <a:moveTo>
                    <a:pt x="25665" y="1"/>
                  </a:moveTo>
                  <a:cubicBezTo>
                    <a:pt x="25590" y="51"/>
                    <a:pt x="25464" y="101"/>
                    <a:pt x="25339" y="176"/>
                  </a:cubicBezTo>
                  <a:lnTo>
                    <a:pt x="25540" y="753"/>
                  </a:lnTo>
                  <a:cubicBezTo>
                    <a:pt x="27319" y="6016"/>
                    <a:pt x="24011" y="11680"/>
                    <a:pt x="18547" y="12607"/>
                  </a:cubicBezTo>
                  <a:cubicBezTo>
                    <a:pt x="18497" y="12607"/>
                    <a:pt x="18447" y="12632"/>
                    <a:pt x="18397" y="12632"/>
                  </a:cubicBezTo>
                  <a:cubicBezTo>
                    <a:pt x="16567" y="9675"/>
                    <a:pt x="14938" y="6918"/>
                    <a:pt x="13560" y="6918"/>
                  </a:cubicBezTo>
                  <a:cubicBezTo>
                    <a:pt x="13484" y="6918"/>
                    <a:pt x="13384" y="6943"/>
                    <a:pt x="13284" y="6968"/>
                  </a:cubicBezTo>
                  <a:cubicBezTo>
                    <a:pt x="12783" y="7119"/>
                    <a:pt x="12006" y="7946"/>
                    <a:pt x="11254" y="8948"/>
                  </a:cubicBezTo>
                  <a:cubicBezTo>
                    <a:pt x="9925" y="10753"/>
                    <a:pt x="7845" y="11730"/>
                    <a:pt x="5715" y="11730"/>
                  </a:cubicBezTo>
                  <a:cubicBezTo>
                    <a:pt x="4612" y="11730"/>
                    <a:pt x="3509" y="11480"/>
                    <a:pt x="2507" y="10928"/>
                  </a:cubicBezTo>
                  <a:cubicBezTo>
                    <a:pt x="1755" y="10502"/>
                    <a:pt x="978" y="10026"/>
                    <a:pt x="226" y="9475"/>
                  </a:cubicBezTo>
                  <a:cubicBezTo>
                    <a:pt x="151" y="9650"/>
                    <a:pt x="76" y="9825"/>
                    <a:pt x="1" y="10001"/>
                  </a:cubicBezTo>
                  <a:cubicBezTo>
                    <a:pt x="352" y="10327"/>
                    <a:pt x="727" y="10602"/>
                    <a:pt x="1103" y="10903"/>
                  </a:cubicBezTo>
                  <a:cubicBezTo>
                    <a:pt x="1580" y="11254"/>
                    <a:pt x="2081" y="11605"/>
                    <a:pt x="2582" y="11906"/>
                  </a:cubicBezTo>
                  <a:cubicBezTo>
                    <a:pt x="4813" y="13234"/>
                    <a:pt x="6993" y="13911"/>
                    <a:pt x="8296" y="14211"/>
                  </a:cubicBezTo>
                  <a:cubicBezTo>
                    <a:pt x="9048" y="14387"/>
                    <a:pt x="9499" y="14462"/>
                    <a:pt x="9499" y="14462"/>
                  </a:cubicBezTo>
                  <a:cubicBezTo>
                    <a:pt x="9499" y="14462"/>
                    <a:pt x="12707" y="8798"/>
                    <a:pt x="14161" y="8397"/>
                  </a:cubicBezTo>
                  <a:cubicBezTo>
                    <a:pt x="14236" y="8372"/>
                    <a:pt x="14337" y="8347"/>
                    <a:pt x="14437" y="8347"/>
                  </a:cubicBezTo>
                  <a:cubicBezTo>
                    <a:pt x="15765" y="8347"/>
                    <a:pt x="17319" y="10928"/>
                    <a:pt x="19073" y="13760"/>
                  </a:cubicBezTo>
                  <a:lnTo>
                    <a:pt x="19098" y="13760"/>
                  </a:lnTo>
                  <a:cubicBezTo>
                    <a:pt x="19098" y="13810"/>
                    <a:pt x="19124" y="13861"/>
                    <a:pt x="19149" y="13886"/>
                  </a:cubicBezTo>
                  <a:lnTo>
                    <a:pt x="19174" y="13886"/>
                  </a:lnTo>
                  <a:cubicBezTo>
                    <a:pt x="19174" y="13911"/>
                    <a:pt x="19174" y="13911"/>
                    <a:pt x="19174" y="13911"/>
                  </a:cubicBezTo>
                  <a:cubicBezTo>
                    <a:pt x="19174" y="13936"/>
                    <a:pt x="19174" y="13936"/>
                    <a:pt x="19174" y="13936"/>
                  </a:cubicBezTo>
                  <a:cubicBezTo>
                    <a:pt x="19199" y="13961"/>
                    <a:pt x="19224" y="13986"/>
                    <a:pt x="19224" y="14011"/>
                  </a:cubicBezTo>
                  <a:lnTo>
                    <a:pt x="19249" y="14011"/>
                  </a:lnTo>
                  <a:cubicBezTo>
                    <a:pt x="19249" y="14011"/>
                    <a:pt x="19249" y="14011"/>
                    <a:pt x="19249" y="14036"/>
                  </a:cubicBezTo>
                  <a:cubicBezTo>
                    <a:pt x="19249" y="14036"/>
                    <a:pt x="19249" y="14036"/>
                    <a:pt x="19274" y="14061"/>
                  </a:cubicBezTo>
                  <a:cubicBezTo>
                    <a:pt x="19600" y="14011"/>
                    <a:pt x="19926" y="13936"/>
                    <a:pt x="20276" y="13861"/>
                  </a:cubicBezTo>
                  <a:cubicBezTo>
                    <a:pt x="21103" y="13660"/>
                    <a:pt x="21931" y="13409"/>
                    <a:pt x="22733" y="13084"/>
                  </a:cubicBezTo>
                  <a:cubicBezTo>
                    <a:pt x="26216" y="11730"/>
                    <a:pt x="28923" y="9650"/>
                    <a:pt x="28923" y="9650"/>
                  </a:cubicBezTo>
                  <a:lnTo>
                    <a:pt x="25665" y="1"/>
                  </a:lnTo>
                  <a:close/>
                </a:path>
              </a:pathLst>
            </a:custGeom>
            <a:solidFill>
              <a:schemeClr val="accent4"/>
            </a:solidFill>
            <a:ln>
              <a:noFill/>
            </a:ln>
          </p:spPr>
          <p:txBody>
            <a:bodyPr spcFirstLastPara="1" lIns="68569" tIns="68569" rIns="68569" bIns="68569"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defRPr/>
              </a:pPr>
              <a:endParaRPr sz="1050"/>
            </a:p>
          </p:txBody>
        </p:sp>
        <p:sp>
          <p:nvSpPr>
            <p:cNvPr id="22" name="Google Shape;2697;p43"/>
            <p:cNvSpPr>
              <a:spLocks/>
            </p:cNvSpPr>
            <p:nvPr/>
          </p:nvSpPr>
          <p:spPr bwMode="auto">
            <a:xfrm>
              <a:off x="1786063" y="2544999"/>
              <a:ext cx="132574" cy="172668"/>
            </a:xfrm>
            <a:custGeom>
              <a:avLst/>
              <a:gdLst>
                <a:gd name="T0" fmla="*/ 313386209 w 7143"/>
                <a:gd name="T1" fmla="*/ 121640 h 9302"/>
                <a:gd name="T2" fmla="*/ 303297277 w 7143"/>
                <a:gd name="T3" fmla="*/ 357996 h 9302"/>
                <a:gd name="T4" fmla="*/ 0 w 7143"/>
                <a:gd name="T5" fmla="*/ 1024001430 h 9302"/>
                <a:gd name="T6" fmla="*/ 86266420 w 7143"/>
                <a:gd name="T7" fmla="*/ 1104379813 h 9302"/>
                <a:gd name="T8" fmla="*/ 847601076 w 7143"/>
                <a:gd name="T9" fmla="*/ 357483682 h 9302"/>
                <a:gd name="T10" fmla="*/ 313386209 w 7143"/>
                <a:gd name="T11" fmla="*/ 121640 h 93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43" h="9302" extrusionOk="0">
                  <a:moveTo>
                    <a:pt x="2641" y="1"/>
                  </a:moveTo>
                  <a:cubicBezTo>
                    <a:pt x="2586" y="1"/>
                    <a:pt x="2556" y="3"/>
                    <a:pt x="2556" y="3"/>
                  </a:cubicBezTo>
                  <a:lnTo>
                    <a:pt x="0" y="8625"/>
                  </a:lnTo>
                  <a:cubicBezTo>
                    <a:pt x="0" y="8625"/>
                    <a:pt x="276" y="8901"/>
                    <a:pt x="727" y="9302"/>
                  </a:cubicBezTo>
                  <a:cubicBezTo>
                    <a:pt x="2005" y="8424"/>
                    <a:pt x="4712" y="5768"/>
                    <a:pt x="7143" y="3011"/>
                  </a:cubicBezTo>
                  <a:cubicBezTo>
                    <a:pt x="5183" y="159"/>
                    <a:pt x="3083" y="1"/>
                    <a:pt x="2641"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3" name="Google Shape;2698;p43"/>
            <p:cNvSpPr>
              <a:spLocks/>
            </p:cNvSpPr>
            <p:nvPr/>
          </p:nvSpPr>
          <p:spPr bwMode="auto">
            <a:xfrm>
              <a:off x="1704654" y="2598437"/>
              <a:ext cx="113049" cy="123886"/>
            </a:xfrm>
            <a:custGeom>
              <a:avLst/>
              <a:gdLst>
                <a:gd name="T0" fmla="*/ 167552761 w 6091"/>
                <a:gd name="T1" fmla="*/ 121640 h 6674"/>
                <a:gd name="T2" fmla="*/ 23853784 w 6091"/>
                <a:gd name="T3" fmla="*/ 60314161 h 6674"/>
                <a:gd name="T4" fmla="*/ 377705228 w 6091"/>
                <a:gd name="T5" fmla="*/ 771478495 h 6674"/>
                <a:gd name="T6" fmla="*/ 478088360 w 6091"/>
                <a:gd name="T7" fmla="*/ 792252696 h 6674"/>
                <a:gd name="T8" fmla="*/ 678036814 w 6091"/>
                <a:gd name="T9" fmla="*/ 700003160 h 6674"/>
                <a:gd name="T10" fmla="*/ 282532280 w 6091"/>
                <a:gd name="T11" fmla="*/ 48321888 h 6674"/>
                <a:gd name="T12" fmla="*/ 167552761 w 6091"/>
                <a:gd name="T13" fmla="*/ 121640 h 6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91" h="6674" extrusionOk="0">
                  <a:moveTo>
                    <a:pt x="1412" y="1"/>
                  </a:moveTo>
                  <a:cubicBezTo>
                    <a:pt x="844" y="1"/>
                    <a:pt x="311" y="303"/>
                    <a:pt x="201" y="508"/>
                  </a:cubicBezTo>
                  <a:cubicBezTo>
                    <a:pt x="0" y="834"/>
                    <a:pt x="1930" y="5921"/>
                    <a:pt x="3183" y="6498"/>
                  </a:cubicBezTo>
                  <a:cubicBezTo>
                    <a:pt x="3473" y="6623"/>
                    <a:pt x="3759" y="6673"/>
                    <a:pt x="4029" y="6673"/>
                  </a:cubicBezTo>
                  <a:cubicBezTo>
                    <a:pt x="4948" y="6673"/>
                    <a:pt x="5676" y="6090"/>
                    <a:pt x="5714" y="5896"/>
                  </a:cubicBezTo>
                  <a:cubicBezTo>
                    <a:pt x="6090" y="3891"/>
                    <a:pt x="2381" y="407"/>
                    <a:pt x="2381" y="407"/>
                  </a:cubicBezTo>
                  <a:cubicBezTo>
                    <a:pt x="2100" y="108"/>
                    <a:pt x="1750" y="1"/>
                    <a:pt x="14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4" name="Google Shape;2699;p43"/>
            <p:cNvSpPr>
              <a:spLocks/>
            </p:cNvSpPr>
            <p:nvPr/>
          </p:nvSpPr>
          <p:spPr bwMode="auto">
            <a:xfrm>
              <a:off x="1888390" y="1885867"/>
              <a:ext cx="451231" cy="431541"/>
            </a:xfrm>
            <a:custGeom>
              <a:avLst/>
              <a:gdLst>
                <a:gd name="T0" fmla="*/ 2147483646 w 24312"/>
                <a:gd name="T1" fmla="*/ 0 h 23248"/>
                <a:gd name="T2" fmla="*/ 1704229442 w 24312"/>
                <a:gd name="T3" fmla="*/ 276749185 h 23248"/>
                <a:gd name="T4" fmla="*/ 1414453077 w 24312"/>
                <a:gd name="T5" fmla="*/ 297293269 h 23248"/>
                <a:gd name="T6" fmla="*/ 1058824288 w 24312"/>
                <a:gd name="T7" fmla="*/ 258942680 h 23248"/>
                <a:gd name="T8" fmla="*/ 362987778 w 24312"/>
                <a:gd name="T9" fmla="*/ 20895881 h 23248"/>
                <a:gd name="T10" fmla="*/ 243967194 w 24312"/>
                <a:gd name="T11" fmla="*/ 407707511 h 23248"/>
                <a:gd name="T12" fmla="*/ 121605 w 24312"/>
                <a:gd name="T13" fmla="*/ 853995786 h 23248"/>
                <a:gd name="T14" fmla="*/ 464087130 w 24312"/>
                <a:gd name="T15" fmla="*/ 1154608606 h 23248"/>
                <a:gd name="T16" fmla="*/ 71433921 w 24312"/>
                <a:gd name="T17" fmla="*/ 2147483646 h 23248"/>
                <a:gd name="T18" fmla="*/ 1100119497 w 24312"/>
                <a:gd name="T19" fmla="*/ 2147483646 h 23248"/>
                <a:gd name="T20" fmla="*/ 1424657074 w 24312"/>
                <a:gd name="T21" fmla="*/ 2147483646 h 23248"/>
                <a:gd name="T22" fmla="*/ 2147483646 w 24312"/>
                <a:gd name="T23" fmla="*/ 2147483646 h 23248"/>
                <a:gd name="T24" fmla="*/ 2147483646 w 24312"/>
                <a:gd name="T25" fmla="*/ 1139648214 h 23248"/>
                <a:gd name="T26" fmla="*/ 2147483646 w 24312"/>
                <a:gd name="T27" fmla="*/ 806390139 h 23248"/>
                <a:gd name="T28" fmla="*/ 2147483646 w 24312"/>
                <a:gd name="T29" fmla="*/ 0 h 232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312" h="23248" extrusionOk="0">
                  <a:moveTo>
                    <a:pt x="20928" y="0"/>
                  </a:moveTo>
                  <a:cubicBezTo>
                    <a:pt x="19650" y="953"/>
                    <a:pt x="14362" y="2331"/>
                    <a:pt x="14362" y="2331"/>
                  </a:cubicBezTo>
                  <a:cubicBezTo>
                    <a:pt x="14362" y="2331"/>
                    <a:pt x="13313" y="2504"/>
                    <a:pt x="11920" y="2504"/>
                  </a:cubicBezTo>
                  <a:cubicBezTo>
                    <a:pt x="11003" y="2504"/>
                    <a:pt x="9938" y="2429"/>
                    <a:pt x="8923" y="2181"/>
                  </a:cubicBezTo>
                  <a:cubicBezTo>
                    <a:pt x="6392" y="1579"/>
                    <a:pt x="3059" y="176"/>
                    <a:pt x="3059" y="176"/>
                  </a:cubicBezTo>
                  <a:cubicBezTo>
                    <a:pt x="3059" y="176"/>
                    <a:pt x="2482" y="2005"/>
                    <a:pt x="2056" y="3434"/>
                  </a:cubicBezTo>
                  <a:cubicBezTo>
                    <a:pt x="1630" y="4862"/>
                    <a:pt x="1" y="7193"/>
                    <a:pt x="1" y="7193"/>
                  </a:cubicBezTo>
                  <a:lnTo>
                    <a:pt x="3911" y="9725"/>
                  </a:lnTo>
                  <a:lnTo>
                    <a:pt x="602" y="21354"/>
                  </a:lnTo>
                  <a:cubicBezTo>
                    <a:pt x="602" y="21354"/>
                    <a:pt x="4227" y="23248"/>
                    <a:pt x="9271" y="23248"/>
                  </a:cubicBezTo>
                  <a:cubicBezTo>
                    <a:pt x="10144" y="23248"/>
                    <a:pt x="11059" y="23191"/>
                    <a:pt x="12006" y="23058"/>
                  </a:cubicBezTo>
                  <a:cubicBezTo>
                    <a:pt x="18422" y="22156"/>
                    <a:pt x="23435" y="19248"/>
                    <a:pt x="23435" y="19248"/>
                  </a:cubicBezTo>
                  <a:lnTo>
                    <a:pt x="20427" y="9599"/>
                  </a:lnTo>
                  <a:lnTo>
                    <a:pt x="24312" y="6792"/>
                  </a:lnTo>
                  <a:cubicBezTo>
                    <a:pt x="24312" y="6792"/>
                    <a:pt x="21630" y="2431"/>
                    <a:pt x="2092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5" name="Google Shape;2700;p43"/>
            <p:cNvSpPr>
              <a:spLocks/>
            </p:cNvSpPr>
            <p:nvPr/>
          </p:nvSpPr>
          <p:spPr bwMode="auto">
            <a:xfrm>
              <a:off x="1931656" y="1744912"/>
              <a:ext cx="340520" cy="56764"/>
            </a:xfrm>
            <a:custGeom>
              <a:avLst/>
              <a:gdLst>
                <a:gd name="T0" fmla="*/ 6054452 w 18347"/>
                <a:gd name="T1" fmla="*/ 0 h 3058"/>
                <a:gd name="T2" fmla="*/ 121605 w 18347"/>
                <a:gd name="T3" fmla="*/ 32766397 h 3058"/>
                <a:gd name="T4" fmla="*/ 9021061 w 18347"/>
                <a:gd name="T5" fmla="*/ 8903205 h 3058"/>
                <a:gd name="T6" fmla="*/ 6054452 w 18347"/>
                <a:gd name="T7" fmla="*/ 0 h 3058"/>
                <a:gd name="T8" fmla="*/ 2147483646 w 18347"/>
                <a:gd name="T9" fmla="*/ 187466043 h 3058"/>
                <a:gd name="T10" fmla="*/ 1980819725 w 18347"/>
                <a:gd name="T11" fmla="*/ 279715024 h 3058"/>
                <a:gd name="T12" fmla="*/ 1951032791 w 18347"/>
                <a:gd name="T13" fmla="*/ 276747276 h 3058"/>
                <a:gd name="T14" fmla="*/ 1948066200 w 18347"/>
                <a:gd name="T15" fmla="*/ 276747276 h 3058"/>
                <a:gd name="T16" fmla="*/ 1945099591 w 18347"/>
                <a:gd name="T17" fmla="*/ 285650500 h 3058"/>
                <a:gd name="T18" fmla="*/ 1974765255 w 18347"/>
                <a:gd name="T19" fmla="*/ 288618229 h 3058"/>
                <a:gd name="T20" fmla="*/ 2147483646 w 18347"/>
                <a:gd name="T21" fmla="*/ 187466043 h 3058"/>
                <a:gd name="T22" fmla="*/ 77366563 w 18347"/>
                <a:gd name="T23" fmla="*/ 300610821 h 3058"/>
                <a:gd name="T24" fmla="*/ 77366563 w 18347"/>
                <a:gd name="T25" fmla="*/ 300610821 h 3058"/>
                <a:gd name="T26" fmla="*/ 246932680 w 18347"/>
                <a:gd name="T27" fmla="*/ 363060781 h 3058"/>
                <a:gd name="T28" fmla="*/ 294518861 w 18347"/>
                <a:gd name="T29" fmla="*/ 360093052 h 3058"/>
                <a:gd name="T30" fmla="*/ 294518861 w 18347"/>
                <a:gd name="T31" fmla="*/ 357125304 h 3058"/>
                <a:gd name="T32" fmla="*/ 243966071 w 18347"/>
                <a:gd name="T33" fmla="*/ 360093052 h 3058"/>
                <a:gd name="T34" fmla="*/ 77366563 w 18347"/>
                <a:gd name="T35" fmla="*/ 300610821 h 30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347" h="3058" extrusionOk="0">
                  <a:moveTo>
                    <a:pt x="51" y="0"/>
                  </a:moveTo>
                  <a:cubicBezTo>
                    <a:pt x="26" y="75"/>
                    <a:pt x="26" y="176"/>
                    <a:pt x="1" y="276"/>
                  </a:cubicBezTo>
                  <a:cubicBezTo>
                    <a:pt x="26" y="201"/>
                    <a:pt x="51" y="126"/>
                    <a:pt x="76" y="75"/>
                  </a:cubicBezTo>
                  <a:cubicBezTo>
                    <a:pt x="76" y="50"/>
                    <a:pt x="51" y="25"/>
                    <a:pt x="51" y="0"/>
                  </a:cubicBezTo>
                  <a:close/>
                  <a:moveTo>
                    <a:pt x="18347" y="1579"/>
                  </a:moveTo>
                  <a:cubicBezTo>
                    <a:pt x="17921" y="2156"/>
                    <a:pt x="17219" y="2356"/>
                    <a:pt x="16693" y="2356"/>
                  </a:cubicBezTo>
                  <a:cubicBezTo>
                    <a:pt x="16617" y="2356"/>
                    <a:pt x="16517" y="2356"/>
                    <a:pt x="16442" y="2331"/>
                  </a:cubicBezTo>
                  <a:lnTo>
                    <a:pt x="16417" y="2331"/>
                  </a:lnTo>
                  <a:cubicBezTo>
                    <a:pt x="16392" y="2356"/>
                    <a:pt x="16392" y="2381"/>
                    <a:pt x="16392" y="2406"/>
                  </a:cubicBezTo>
                  <a:cubicBezTo>
                    <a:pt x="16467" y="2431"/>
                    <a:pt x="16542" y="2431"/>
                    <a:pt x="16642" y="2431"/>
                  </a:cubicBezTo>
                  <a:cubicBezTo>
                    <a:pt x="17194" y="2431"/>
                    <a:pt x="17921" y="2231"/>
                    <a:pt x="18347" y="1579"/>
                  </a:cubicBezTo>
                  <a:close/>
                  <a:moveTo>
                    <a:pt x="652" y="2532"/>
                  </a:moveTo>
                  <a:lnTo>
                    <a:pt x="652" y="2532"/>
                  </a:lnTo>
                  <a:cubicBezTo>
                    <a:pt x="1078" y="2933"/>
                    <a:pt x="1630" y="3058"/>
                    <a:pt x="2081" y="3058"/>
                  </a:cubicBezTo>
                  <a:cubicBezTo>
                    <a:pt x="2231" y="3058"/>
                    <a:pt x="2357" y="3058"/>
                    <a:pt x="2482" y="3033"/>
                  </a:cubicBezTo>
                  <a:lnTo>
                    <a:pt x="2482" y="3008"/>
                  </a:lnTo>
                  <a:cubicBezTo>
                    <a:pt x="2357" y="3033"/>
                    <a:pt x="2206" y="3033"/>
                    <a:pt x="2056" y="3033"/>
                  </a:cubicBezTo>
                  <a:cubicBezTo>
                    <a:pt x="1605" y="3033"/>
                    <a:pt x="1078" y="2908"/>
                    <a:pt x="652" y="2532"/>
                  </a:cubicBezTo>
                  <a:close/>
                </a:path>
              </a:pathLst>
            </a:custGeom>
            <a:solidFill>
              <a:srgbClr val="FBC19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6" name="Google Shape;2701;p43"/>
            <p:cNvSpPr>
              <a:spLocks/>
            </p:cNvSpPr>
            <p:nvPr/>
          </p:nvSpPr>
          <p:spPr bwMode="auto">
            <a:xfrm>
              <a:off x="1945169" y="1889134"/>
              <a:ext cx="61396" cy="23259"/>
            </a:xfrm>
            <a:custGeom>
              <a:avLst/>
              <a:gdLst>
                <a:gd name="T0" fmla="*/ 121604 w 3308"/>
                <a:gd name="T1" fmla="*/ 0 h 1253"/>
                <a:gd name="T2" fmla="*/ 121604 w 3308"/>
                <a:gd name="T3" fmla="*/ 0 h 1253"/>
                <a:gd name="T4" fmla="*/ 389555319 w 3308"/>
                <a:gd name="T5" fmla="*/ 148768592 h 1253"/>
                <a:gd name="T6" fmla="*/ 392521870 w 3308"/>
                <a:gd name="T7" fmla="*/ 148768592 h 1253"/>
                <a:gd name="T8" fmla="*/ 121604 w 3308"/>
                <a:gd name="T9" fmla="*/ 0 h 1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8" h="1253" extrusionOk="0">
                  <a:moveTo>
                    <a:pt x="1" y="0"/>
                  </a:moveTo>
                  <a:lnTo>
                    <a:pt x="1" y="0"/>
                  </a:lnTo>
                  <a:cubicBezTo>
                    <a:pt x="73" y="34"/>
                    <a:pt x="1567" y="656"/>
                    <a:pt x="3283" y="1253"/>
                  </a:cubicBezTo>
                  <a:lnTo>
                    <a:pt x="3308" y="1253"/>
                  </a:lnTo>
                  <a:cubicBezTo>
                    <a:pt x="1567" y="656"/>
                    <a:pt x="73" y="34"/>
                    <a:pt x="1" y="0"/>
                  </a:cubicBezTo>
                  <a:close/>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7" name="Google Shape;2702;p43"/>
            <p:cNvSpPr>
              <a:spLocks/>
            </p:cNvSpPr>
            <p:nvPr/>
          </p:nvSpPr>
          <p:spPr bwMode="auto">
            <a:xfrm>
              <a:off x="1944222" y="1890971"/>
              <a:ext cx="483" cy="1429"/>
            </a:xfrm>
            <a:custGeom>
              <a:avLst/>
              <a:gdLst>
                <a:gd name="T0" fmla="*/ 0 w 26"/>
                <a:gd name="T1" fmla="*/ 9012332 h 77"/>
                <a:gd name="T2" fmla="*/ 0 w 26"/>
                <a:gd name="T3" fmla="*/ 9012332 h 77"/>
                <a:gd name="T4" fmla="*/ 3096606 w 26"/>
                <a:gd name="T5" fmla="*/ 121576 h 77"/>
                <a:gd name="T6" fmla="*/ 3096606 w 26"/>
                <a:gd name="T7" fmla="*/ 121576 h 77"/>
                <a:gd name="T8" fmla="*/ 0 w 26"/>
                <a:gd name="T9" fmla="*/ 9012332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77" extrusionOk="0">
                  <a:moveTo>
                    <a:pt x="0" y="76"/>
                  </a:moveTo>
                  <a:lnTo>
                    <a:pt x="0" y="76"/>
                  </a:lnTo>
                  <a:cubicBezTo>
                    <a:pt x="0" y="51"/>
                    <a:pt x="26" y="26"/>
                    <a:pt x="26" y="1"/>
                  </a:cubicBezTo>
                  <a:cubicBezTo>
                    <a:pt x="26" y="26"/>
                    <a:pt x="0" y="51"/>
                    <a:pt x="0" y="76"/>
                  </a:cubicBezTo>
                  <a:close/>
                </a:path>
              </a:pathLst>
            </a:custGeom>
            <a:solidFill>
              <a:srgbClr val="F14537"/>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8" name="Google Shape;2703;p43">
              <a:extLst>
                <a:ext uri="{FF2B5EF4-FFF2-40B4-BE49-F238E27FC236}"/>
              </a:extLst>
            </p:cNvPr>
            <p:cNvSpPr/>
            <p:nvPr/>
          </p:nvSpPr>
          <p:spPr>
            <a:xfrm>
              <a:off x="1944170" y="1888748"/>
              <a:ext cx="61671" cy="23273"/>
            </a:xfrm>
            <a:custGeom>
              <a:avLst/>
              <a:gdLst/>
              <a:ahLst/>
              <a:cxnLst/>
              <a:rect l="l" t="t" r="r" b="b"/>
              <a:pathLst>
                <a:path w="3334" h="1254" extrusionOk="0">
                  <a:moveTo>
                    <a:pt x="51" y="1"/>
                  </a:moveTo>
                  <a:cubicBezTo>
                    <a:pt x="51" y="1"/>
                    <a:pt x="51" y="26"/>
                    <a:pt x="51" y="51"/>
                  </a:cubicBezTo>
                  <a:cubicBezTo>
                    <a:pt x="26" y="51"/>
                    <a:pt x="26" y="76"/>
                    <a:pt x="26" y="101"/>
                  </a:cubicBezTo>
                  <a:cubicBezTo>
                    <a:pt x="26" y="126"/>
                    <a:pt x="0" y="151"/>
                    <a:pt x="0" y="176"/>
                  </a:cubicBezTo>
                  <a:cubicBezTo>
                    <a:pt x="1028" y="552"/>
                    <a:pt x="2231" y="953"/>
                    <a:pt x="3334" y="1254"/>
                  </a:cubicBezTo>
                  <a:cubicBezTo>
                    <a:pt x="1604" y="652"/>
                    <a:pt x="101" y="26"/>
                    <a:pt x="51" y="1"/>
                  </a:cubicBezTo>
                  <a:close/>
                </a:path>
              </a:pathLst>
            </a:custGeom>
            <a:solidFill>
              <a:schemeClr val="accent3"/>
            </a:solidFill>
            <a:ln>
              <a:noFill/>
            </a:ln>
          </p:spPr>
          <p:txBody>
            <a:bodyPr spcFirstLastPara="1" lIns="68569" tIns="68569" rIns="68569" bIns="68569"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defRPr/>
              </a:pPr>
              <a:endParaRPr sz="1050"/>
            </a:p>
          </p:txBody>
        </p:sp>
        <p:sp>
          <p:nvSpPr>
            <p:cNvPr id="29" name="Google Shape;2704;p43"/>
            <p:cNvSpPr>
              <a:spLocks/>
            </p:cNvSpPr>
            <p:nvPr/>
          </p:nvSpPr>
          <p:spPr bwMode="auto">
            <a:xfrm>
              <a:off x="1999571" y="2312444"/>
              <a:ext cx="106089" cy="4678"/>
            </a:xfrm>
            <a:custGeom>
              <a:avLst/>
              <a:gdLst>
                <a:gd name="T0" fmla="*/ 389686389 w 5716"/>
                <a:gd name="T1" fmla="*/ 29803705 h 252"/>
                <a:gd name="T2" fmla="*/ 121605 w 5716"/>
                <a:gd name="T3" fmla="*/ 121647 h 252"/>
                <a:gd name="T4" fmla="*/ 389686389 w 5716"/>
                <a:gd name="T5" fmla="*/ 29803705 h 252"/>
                <a:gd name="T6" fmla="*/ 678151902 w 5716"/>
                <a:gd name="T7" fmla="*/ 11994596 h 252"/>
                <a:gd name="T8" fmla="*/ 389686389 w 5716"/>
                <a:gd name="T9" fmla="*/ 29803705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16" h="252" extrusionOk="0">
                  <a:moveTo>
                    <a:pt x="3284" y="251"/>
                  </a:moveTo>
                  <a:cubicBezTo>
                    <a:pt x="2106" y="251"/>
                    <a:pt x="1003" y="151"/>
                    <a:pt x="1" y="1"/>
                  </a:cubicBezTo>
                  <a:cubicBezTo>
                    <a:pt x="1003" y="151"/>
                    <a:pt x="2106" y="251"/>
                    <a:pt x="3284" y="251"/>
                  </a:cubicBezTo>
                  <a:cubicBezTo>
                    <a:pt x="4061" y="251"/>
                    <a:pt x="4863" y="226"/>
                    <a:pt x="5715" y="101"/>
                  </a:cubicBezTo>
                  <a:cubicBezTo>
                    <a:pt x="4863" y="226"/>
                    <a:pt x="4061" y="251"/>
                    <a:pt x="3284" y="251"/>
                  </a:cubicBezTo>
                  <a:close/>
                </a:path>
              </a:pathLst>
            </a:custGeom>
            <a:solidFill>
              <a:srgbClr val="30A2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30" name="Google Shape;2705;p43"/>
            <p:cNvSpPr>
              <a:spLocks/>
            </p:cNvSpPr>
            <p:nvPr/>
          </p:nvSpPr>
          <p:spPr bwMode="auto">
            <a:xfrm>
              <a:off x="1999107" y="2312444"/>
              <a:ext cx="19" cy="19"/>
            </a:xfrm>
            <a:custGeom>
              <a:avLst/>
              <a:gdLst>
                <a:gd name="T0" fmla="*/ 130321 w 1"/>
                <a:gd name="T1" fmla="*/ 130321 h 1"/>
                <a:gd name="T2" fmla="*/ 130321 w 1"/>
                <a:gd name="T3" fmla="*/ 130321 h 1"/>
                <a:gd name="T4" fmla="*/ 130321 w 1"/>
                <a:gd name="T5" fmla="*/ 130321 h 1"/>
                <a:gd name="T6" fmla="*/ 130321 w 1"/>
                <a:gd name="T7" fmla="*/ 130321 h 1"/>
                <a:gd name="T8" fmla="*/ 130321 w 1"/>
                <a:gd name="T9" fmla="*/ 130321 h 1"/>
                <a:gd name="T10" fmla="*/ 130321 w 1"/>
                <a:gd name="T11" fmla="*/ 130321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1"/>
                  </a:moveTo>
                  <a:cubicBezTo>
                    <a:pt x="1" y="1"/>
                    <a:pt x="1" y="1"/>
                    <a:pt x="1" y="1"/>
                  </a:cubicBezTo>
                  <a:cubicBezTo>
                    <a:pt x="1" y="1"/>
                    <a:pt x="1" y="1"/>
                    <a:pt x="1" y="1"/>
                  </a:cubicBezTo>
                  <a:close/>
                  <a:moveTo>
                    <a:pt x="1" y="1"/>
                  </a:moveTo>
                  <a:cubicBezTo>
                    <a:pt x="1" y="1"/>
                    <a:pt x="1" y="1"/>
                    <a:pt x="1" y="1"/>
                  </a:cubicBezTo>
                  <a:cubicBezTo>
                    <a:pt x="1" y="1"/>
                    <a:pt x="1" y="1"/>
                    <a:pt x="1" y="1"/>
                  </a:cubicBezTo>
                  <a:close/>
                </a:path>
              </a:pathLst>
            </a:custGeom>
            <a:solidFill>
              <a:srgbClr val="30A2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31" name="Google Shape;2706;p43"/>
            <p:cNvSpPr>
              <a:spLocks/>
            </p:cNvSpPr>
            <p:nvPr/>
          </p:nvSpPr>
          <p:spPr bwMode="auto">
            <a:xfrm>
              <a:off x="2339166" y="2011007"/>
              <a:ext cx="483" cy="947"/>
            </a:xfrm>
            <a:custGeom>
              <a:avLst/>
              <a:gdLst>
                <a:gd name="T0" fmla="*/ 3096606 w 26"/>
                <a:gd name="T1" fmla="*/ 5941497 h 51"/>
                <a:gd name="T2" fmla="*/ 3096606 w 26"/>
                <a:gd name="T3" fmla="*/ 5941497 h 51"/>
                <a:gd name="T4" fmla="*/ 3096606 w 26"/>
                <a:gd name="T5" fmla="*/ 5941497 h 51"/>
                <a:gd name="T6" fmla="*/ 3096606 w 26"/>
                <a:gd name="T7" fmla="*/ 5941497 h 51"/>
                <a:gd name="T8" fmla="*/ 3096606 w 26"/>
                <a:gd name="T9" fmla="*/ 5941497 h 51"/>
                <a:gd name="T10" fmla="*/ 3096606 w 26"/>
                <a:gd name="T11" fmla="*/ 5941497 h 51"/>
                <a:gd name="T12" fmla="*/ 3096606 w 26"/>
                <a:gd name="T13" fmla="*/ 5941497 h 51"/>
                <a:gd name="T14" fmla="*/ 3096606 w 26"/>
                <a:gd name="T15" fmla="*/ 5941497 h 51"/>
                <a:gd name="T16" fmla="*/ 3096606 w 26"/>
                <a:gd name="T17" fmla="*/ 5941497 h 51"/>
                <a:gd name="T18" fmla="*/ 3096606 w 26"/>
                <a:gd name="T19" fmla="*/ 5941497 h 51"/>
                <a:gd name="T20" fmla="*/ 3096606 w 26"/>
                <a:gd name="T21" fmla="*/ 5941497 h 51"/>
                <a:gd name="T22" fmla="*/ 3096606 w 26"/>
                <a:gd name="T23" fmla="*/ 5941497 h 51"/>
                <a:gd name="T24" fmla="*/ 3096606 w 26"/>
                <a:gd name="T25" fmla="*/ 5941497 h 51"/>
                <a:gd name="T26" fmla="*/ 121827 w 26"/>
                <a:gd name="T27" fmla="*/ 0 h 51"/>
                <a:gd name="T28" fmla="*/ 121827 w 26"/>
                <a:gd name="T29" fmla="*/ 0 h 51"/>
                <a:gd name="T30" fmla="*/ 3096606 w 26"/>
                <a:gd name="T31" fmla="*/ 5941497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51" extrusionOk="0">
                  <a:moveTo>
                    <a:pt x="26" y="50"/>
                  </a:moveTo>
                  <a:lnTo>
                    <a:pt x="26" y="50"/>
                  </a:lnTo>
                  <a:close/>
                  <a:moveTo>
                    <a:pt x="26" y="50"/>
                  </a:moveTo>
                  <a:cubicBezTo>
                    <a:pt x="26" y="50"/>
                    <a:pt x="26" y="50"/>
                    <a:pt x="26" y="50"/>
                  </a:cubicBezTo>
                  <a:cubicBezTo>
                    <a:pt x="26" y="50"/>
                    <a:pt x="26" y="50"/>
                    <a:pt x="26" y="50"/>
                  </a:cubicBezTo>
                  <a:close/>
                  <a:moveTo>
                    <a:pt x="26" y="50"/>
                  </a:moveTo>
                  <a:cubicBezTo>
                    <a:pt x="26" y="50"/>
                    <a:pt x="26" y="50"/>
                    <a:pt x="26" y="50"/>
                  </a:cubicBezTo>
                  <a:cubicBezTo>
                    <a:pt x="26" y="50"/>
                    <a:pt x="26" y="50"/>
                    <a:pt x="26" y="50"/>
                  </a:cubicBezTo>
                  <a:close/>
                  <a:moveTo>
                    <a:pt x="26" y="50"/>
                  </a:moveTo>
                  <a:cubicBezTo>
                    <a:pt x="26" y="50"/>
                    <a:pt x="26" y="50"/>
                    <a:pt x="26" y="50"/>
                  </a:cubicBezTo>
                  <a:cubicBezTo>
                    <a:pt x="26" y="50"/>
                    <a:pt x="26" y="50"/>
                    <a:pt x="26" y="50"/>
                  </a:cubicBezTo>
                  <a:close/>
                  <a:moveTo>
                    <a:pt x="26" y="50"/>
                  </a:moveTo>
                  <a:cubicBezTo>
                    <a:pt x="1" y="50"/>
                    <a:pt x="1" y="25"/>
                    <a:pt x="1" y="0"/>
                  </a:cubicBezTo>
                  <a:cubicBezTo>
                    <a:pt x="1" y="25"/>
                    <a:pt x="1" y="50"/>
                    <a:pt x="26" y="50"/>
                  </a:cubicBezTo>
                  <a:close/>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32" name="Google Shape;2707;p43"/>
            <p:cNvSpPr>
              <a:spLocks/>
            </p:cNvSpPr>
            <p:nvPr/>
          </p:nvSpPr>
          <p:spPr bwMode="auto">
            <a:xfrm>
              <a:off x="2323351" y="1984019"/>
              <a:ext cx="15832" cy="27008"/>
            </a:xfrm>
            <a:custGeom>
              <a:avLst/>
              <a:gdLst>
                <a:gd name="T0" fmla="*/ 101226968 w 853"/>
                <a:gd name="T1" fmla="*/ 172613567 h 1455"/>
                <a:gd name="T2" fmla="*/ 121608 w 853"/>
                <a:gd name="T3" fmla="*/ 0 h 1455"/>
                <a:gd name="T4" fmla="*/ 121608 w 853"/>
                <a:gd name="T5" fmla="*/ 0 h 1455"/>
                <a:gd name="T6" fmla="*/ 101226968 w 853"/>
                <a:gd name="T7" fmla="*/ 172613567 h 1455"/>
                <a:gd name="T8" fmla="*/ 101226968 w 853"/>
                <a:gd name="T9" fmla="*/ 17261356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3" h="1455" extrusionOk="0">
                  <a:moveTo>
                    <a:pt x="853" y="1454"/>
                  </a:moveTo>
                  <a:cubicBezTo>
                    <a:pt x="753" y="1304"/>
                    <a:pt x="427" y="752"/>
                    <a:pt x="1" y="0"/>
                  </a:cubicBezTo>
                  <a:cubicBezTo>
                    <a:pt x="427" y="752"/>
                    <a:pt x="753" y="1304"/>
                    <a:pt x="853" y="1454"/>
                  </a:cubicBezTo>
                  <a:close/>
                </a:path>
              </a:pathLst>
            </a:custGeom>
            <a:solidFill>
              <a:srgbClr val="F03B34"/>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33" name="Google Shape;2708;p43">
              <a:extLst>
                <a:ext uri="{FF2B5EF4-FFF2-40B4-BE49-F238E27FC236}"/>
              </a:extLst>
            </p:cNvPr>
            <p:cNvSpPr/>
            <p:nvPr/>
          </p:nvSpPr>
          <p:spPr>
            <a:xfrm>
              <a:off x="1925570" y="1984335"/>
              <a:ext cx="414076" cy="332475"/>
            </a:xfrm>
            <a:custGeom>
              <a:avLst/>
              <a:gdLst/>
              <a:ahLst/>
              <a:cxnLst/>
              <a:rect l="l" t="t" r="r" b="b"/>
              <a:pathLst>
                <a:path w="22307" h="17946" extrusionOk="0">
                  <a:moveTo>
                    <a:pt x="21430" y="0"/>
                  </a:moveTo>
                  <a:lnTo>
                    <a:pt x="18798" y="1780"/>
                  </a:lnTo>
                  <a:cubicBezTo>
                    <a:pt x="17219" y="2883"/>
                    <a:pt x="16517" y="4888"/>
                    <a:pt x="17094" y="6717"/>
                  </a:cubicBezTo>
                  <a:lnTo>
                    <a:pt x="17520" y="8096"/>
                  </a:lnTo>
                  <a:cubicBezTo>
                    <a:pt x="18497" y="11229"/>
                    <a:pt x="16793" y="14562"/>
                    <a:pt x="13685" y="15615"/>
                  </a:cubicBezTo>
                  <a:cubicBezTo>
                    <a:pt x="11956" y="16216"/>
                    <a:pt x="9926" y="16768"/>
                    <a:pt x="7720" y="17068"/>
                  </a:cubicBezTo>
                  <a:cubicBezTo>
                    <a:pt x="6768" y="17194"/>
                    <a:pt x="5841" y="17269"/>
                    <a:pt x="4988" y="17269"/>
                  </a:cubicBezTo>
                  <a:cubicBezTo>
                    <a:pt x="3084" y="17269"/>
                    <a:pt x="1379" y="16993"/>
                    <a:pt x="1" y="16667"/>
                  </a:cubicBezTo>
                  <a:lnTo>
                    <a:pt x="1" y="16667"/>
                  </a:lnTo>
                  <a:cubicBezTo>
                    <a:pt x="928" y="16993"/>
                    <a:pt x="2307" y="17419"/>
                    <a:pt x="3961" y="17695"/>
                  </a:cubicBezTo>
                  <a:lnTo>
                    <a:pt x="3986" y="17695"/>
                  </a:lnTo>
                  <a:cubicBezTo>
                    <a:pt x="4988" y="17845"/>
                    <a:pt x="6091" y="17945"/>
                    <a:pt x="7269" y="17945"/>
                  </a:cubicBezTo>
                  <a:cubicBezTo>
                    <a:pt x="8046" y="17945"/>
                    <a:pt x="8848" y="17920"/>
                    <a:pt x="9700" y="17795"/>
                  </a:cubicBezTo>
                  <a:cubicBezTo>
                    <a:pt x="9800" y="17795"/>
                    <a:pt x="9901" y="17770"/>
                    <a:pt x="10001" y="17770"/>
                  </a:cubicBezTo>
                  <a:cubicBezTo>
                    <a:pt x="15114" y="17043"/>
                    <a:pt x="19324" y="15063"/>
                    <a:pt x="20828" y="14286"/>
                  </a:cubicBezTo>
                  <a:cubicBezTo>
                    <a:pt x="20953" y="14211"/>
                    <a:pt x="21079" y="14161"/>
                    <a:pt x="21154" y="14111"/>
                  </a:cubicBezTo>
                  <a:cubicBezTo>
                    <a:pt x="21354" y="14011"/>
                    <a:pt x="21430" y="13960"/>
                    <a:pt x="21430" y="13960"/>
                  </a:cubicBezTo>
                  <a:lnTo>
                    <a:pt x="18422" y="4311"/>
                  </a:lnTo>
                  <a:lnTo>
                    <a:pt x="22307" y="1504"/>
                  </a:lnTo>
                  <a:cubicBezTo>
                    <a:pt x="22282" y="1504"/>
                    <a:pt x="22282" y="1479"/>
                    <a:pt x="22282" y="1454"/>
                  </a:cubicBezTo>
                  <a:cubicBezTo>
                    <a:pt x="22182" y="1304"/>
                    <a:pt x="21856" y="752"/>
                    <a:pt x="21430" y="0"/>
                  </a:cubicBezTo>
                  <a:close/>
                </a:path>
              </a:pathLst>
            </a:custGeom>
            <a:solidFill>
              <a:schemeClr val="accent3"/>
            </a:solidFill>
            <a:ln>
              <a:noFill/>
            </a:ln>
          </p:spPr>
          <p:txBody>
            <a:bodyPr spcFirstLastPara="1" lIns="68569" tIns="68569" rIns="68569" bIns="68569"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defRPr/>
              </a:pPr>
              <a:endParaRPr sz="1050"/>
            </a:p>
          </p:txBody>
        </p:sp>
        <p:sp>
          <p:nvSpPr>
            <p:cNvPr id="34" name="Google Shape;2709;p43"/>
            <p:cNvSpPr>
              <a:spLocks/>
            </p:cNvSpPr>
            <p:nvPr/>
          </p:nvSpPr>
          <p:spPr bwMode="auto">
            <a:xfrm>
              <a:off x="2151234" y="1720244"/>
              <a:ext cx="42354" cy="21885"/>
            </a:xfrm>
            <a:custGeom>
              <a:avLst/>
              <a:gdLst>
                <a:gd name="T0" fmla="*/ 130887019 w 2282"/>
                <a:gd name="T1" fmla="*/ 121639 h 1179"/>
                <a:gd name="T2" fmla="*/ 41653563 w 2282"/>
                <a:gd name="T3" fmla="*/ 50693456 h 1179"/>
                <a:gd name="T4" fmla="*/ 17920957 w 2282"/>
                <a:gd name="T5" fmla="*/ 95336443 h 1179"/>
                <a:gd name="T6" fmla="*/ 0 w 2282"/>
                <a:gd name="T7" fmla="*/ 139973230 h 1179"/>
                <a:gd name="T8" fmla="*/ 56601351 w 2282"/>
                <a:gd name="T9" fmla="*/ 62564259 h 1179"/>
                <a:gd name="T10" fmla="*/ 130887019 w 2282"/>
                <a:gd name="T11" fmla="*/ 23862873 h 1179"/>
                <a:gd name="T12" fmla="*/ 138597414 w 2282"/>
                <a:gd name="T13" fmla="*/ 23504880 h 1179"/>
                <a:gd name="T14" fmla="*/ 214187612 w 2282"/>
                <a:gd name="T15" fmla="*/ 53661166 h 1179"/>
                <a:gd name="T16" fmla="*/ 270667357 w 2282"/>
                <a:gd name="T17" fmla="*/ 128102427 h 1179"/>
                <a:gd name="T18" fmla="*/ 226053729 w 2282"/>
                <a:gd name="T19" fmla="*/ 41790363 h 1179"/>
                <a:gd name="T20" fmla="*/ 130887019 w 2282"/>
                <a:gd name="T21" fmla="*/ 121639 h 11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2" h="1179" extrusionOk="0">
                  <a:moveTo>
                    <a:pt x="1103" y="1"/>
                  </a:moveTo>
                  <a:cubicBezTo>
                    <a:pt x="802" y="26"/>
                    <a:pt x="527" y="201"/>
                    <a:pt x="351" y="427"/>
                  </a:cubicBezTo>
                  <a:cubicBezTo>
                    <a:pt x="276" y="552"/>
                    <a:pt x="226" y="678"/>
                    <a:pt x="151" y="803"/>
                  </a:cubicBezTo>
                  <a:cubicBezTo>
                    <a:pt x="101" y="928"/>
                    <a:pt x="51" y="1054"/>
                    <a:pt x="0" y="1179"/>
                  </a:cubicBezTo>
                  <a:cubicBezTo>
                    <a:pt x="151" y="953"/>
                    <a:pt x="276" y="703"/>
                    <a:pt x="477" y="527"/>
                  </a:cubicBezTo>
                  <a:cubicBezTo>
                    <a:pt x="652" y="327"/>
                    <a:pt x="878" y="201"/>
                    <a:pt x="1103" y="201"/>
                  </a:cubicBezTo>
                  <a:cubicBezTo>
                    <a:pt x="1125" y="199"/>
                    <a:pt x="1146" y="198"/>
                    <a:pt x="1168" y="198"/>
                  </a:cubicBezTo>
                  <a:cubicBezTo>
                    <a:pt x="1397" y="198"/>
                    <a:pt x="1622" y="315"/>
                    <a:pt x="1805" y="452"/>
                  </a:cubicBezTo>
                  <a:cubicBezTo>
                    <a:pt x="2005" y="602"/>
                    <a:pt x="2206" y="828"/>
                    <a:pt x="2281" y="1079"/>
                  </a:cubicBezTo>
                  <a:cubicBezTo>
                    <a:pt x="2281" y="803"/>
                    <a:pt x="2106" y="552"/>
                    <a:pt x="1905" y="352"/>
                  </a:cubicBezTo>
                  <a:cubicBezTo>
                    <a:pt x="1705" y="151"/>
                    <a:pt x="1404" y="1"/>
                    <a:pt x="11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35" name="Google Shape;2710;p43"/>
            <p:cNvSpPr>
              <a:spLocks/>
            </p:cNvSpPr>
            <p:nvPr/>
          </p:nvSpPr>
          <p:spPr bwMode="auto">
            <a:xfrm>
              <a:off x="2018652" y="1718332"/>
              <a:ext cx="41890" cy="21941"/>
            </a:xfrm>
            <a:custGeom>
              <a:avLst/>
              <a:gdLst>
                <a:gd name="T0" fmla="*/ 141685640 w 2257"/>
                <a:gd name="T1" fmla="*/ 121641 h 1182"/>
                <a:gd name="T2" fmla="*/ 133853658 w 2257"/>
                <a:gd name="T3" fmla="*/ 473439 h 1182"/>
                <a:gd name="T4" fmla="*/ 44619829 w 2257"/>
                <a:gd name="T5" fmla="*/ 54021731 h 1182"/>
                <a:gd name="T6" fmla="*/ 17920958 w 2257"/>
                <a:gd name="T7" fmla="*/ 95692349 h 1182"/>
                <a:gd name="T8" fmla="*/ 0 w 2257"/>
                <a:gd name="T9" fmla="*/ 140337290 h 1182"/>
                <a:gd name="T10" fmla="*/ 59567988 w 2257"/>
                <a:gd name="T11" fmla="*/ 65892870 h 1182"/>
                <a:gd name="T12" fmla="*/ 133853658 w 2257"/>
                <a:gd name="T13" fmla="*/ 24222251 h 1182"/>
                <a:gd name="T14" fmla="*/ 147497270 w 2257"/>
                <a:gd name="T15" fmla="*/ 22917375 h 1182"/>
                <a:gd name="T16" fmla="*/ 217154234 w 2257"/>
                <a:gd name="T17" fmla="*/ 51053960 h 1182"/>
                <a:gd name="T18" fmla="*/ 267700764 w 2257"/>
                <a:gd name="T19" fmla="*/ 128344529 h 1182"/>
                <a:gd name="T20" fmla="*/ 226053733 w 2257"/>
                <a:gd name="T21" fmla="*/ 39061180 h 1182"/>
                <a:gd name="T22" fmla="*/ 141685640 w 2257"/>
                <a:gd name="T23" fmla="*/ 121641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57" h="1182" extrusionOk="0">
                  <a:moveTo>
                    <a:pt x="1194" y="1"/>
                  </a:moveTo>
                  <a:cubicBezTo>
                    <a:pt x="1172" y="1"/>
                    <a:pt x="1150" y="2"/>
                    <a:pt x="1128" y="4"/>
                  </a:cubicBezTo>
                  <a:cubicBezTo>
                    <a:pt x="828" y="54"/>
                    <a:pt x="552" y="229"/>
                    <a:pt x="376" y="455"/>
                  </a:cubicBezTo>
                  <a:cubicBezTo>
                    <a:pt x="301" y="580"/>
                    <a:pt x="226" y="705"/>
                    <a:pt x="151" y="806"/>
                  </a:cubicBezTo>
                  <a:cubicBezTo>
                    <a:pt x="101" y="931"/>
                    <a:pt x="51" y="1056"/>
                    <a:pt x="0" y="1182"/>
                  </a:cubicBezTo>
                  <a:cubicBezTo>
                    <a:pt x="151" y="981"/>
                    <a:pt x="301" y="756"/>
                    <a:pt x="502" y="555"/>
                  </a:cubicBezTo>
                  <a:cubicBezTo>
                    <a:pt x="677" y="355"/>
                    <a:pt x="903" y="229"/>
                    <a:pt x="1128" y="204"/>
                  </a:cubicBezTo>
                  <a:cubicBezTo>
                    <a:pt x="1167" y="196"/>
                    <a:pt x="1205" y="193"/>
                    <a:pt x="1243" y="193"/>
                  </a:cubicBezTo>
                  <a:cubicBezTo>
                    <a:pt x="1454" y="193"/>
                    <a:pt x="1660" y="302"/>
                    <a:pt x="1830" y="430"/>
                  </a:cubicBezTo>
                  <a:cubicBezTo>
                    <a:pt x="2006" y="605"/>
                    <a:pt x="2181" y="831"/>
                    <a:pt x="2256" y="1081"/>
                  </a:cubicBezTo>
                  <a:cubicBezTo>
                    <a:pt x="2256" y="806"/>
                    <a:pt x="2106" y="530"/>
                    <a:pt x="1905" y="329"/>
                  </a:cubicBezTo>
                  <a:cubicBezTo>
                    <a:pt x="1743" y="144"/>
                    <a:pt x="1473" y="1"/>
                    <a:pt x="11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36" name="Google Shape;2711;p43"/>
            <p:cNvSpPr>
              <a:spLocks/>
            </p:cNvSpPr>
            <p:nvPr/>
          </p:nvSpPr>
          <p:spPr bwMode="auto">
            <a:xfrm>
              <a:off x="2061918" y="1811436"/>
              <a:ext cx="67930" cy="13031"/>
            </a:xfrm>
            <a:custGeom>
              <a:avLst/>
              <a:gdLst>
                <a:gd name="T0" fmla="*/ 0 w 3660"/>
                <a:gd name="T1" fmla="*/ 0 h 702"/>
                <a:gd name="T2" fmla="*/ 98134443 w 3660"/>
                <a:gd name="T3" fmla="*/ 59484677 h 702"/>
                <a:gd name="T4" fmla="*/ 214190009 w 3660"/>
                <a:gd name="T5" fmla="*/ 83348763 h 702"/>
                <a:gd name="T6" fmla="*/ 330124302 w 3660"/>
                <a:gd name="T7" fmla="*/ 65541920 h 702"/>
                <a:gd name="T8" fmla="*/ 383644419 w 3660"/>
                <a:gd name="T9" fmla="*/ 47613436 h 702"/>
                <a:gd name="T10" fmla="*/ 434192042 w 3660"/>
                <a:gd name="T11" fmla="*/ 20896285 h 702"/>
                <a:gd name="T12" fmla="*/ 434192042 w 3660"/>
                <a:gd name="T13" fmla="*/ 20896285 h 702"/>
                <a:gd name="T14" fmla="*/ 324191025 w 3660"/>
                <a:gd name="T15" fmla="*/ 50581256 h 702"/>
                <a:gd name="T16" fmla="*/ 214190009 w 3660"/>
                <a:gd name="T17" fmla="*/ 62574119 h 702"/>
                <a:gd name="T18" fmla="*/ 101101091 w 3660"/>
                <a:gd name="T19" fmla="*/ 47613436 h 702"/>
                <a:gd name="T20" fmla="*/ 0 w 3660"/>
                <a:gd name="T21" fmla="*/ 0 h 7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60" h="702" extrusionOk="0">
                  <a:moveTo>
                    <a:pt x="0" y="0"/>
                  </a:moveTo>
                  <a:cubicBezTo>
                    <a:pt x="226" y="226"/>
                    <a:pt x="527" y="401"/>
                    <a:pt x="827" y="501"/>
                  </a:cubicBezTo>
                  <a:cubicBezTo>
                    <a:pt x="1128" y="627"/>
                    <a:pt x="1454" y="677"/>
                    <a:pt x="1805" y="702"/>
                  </a:cubicBezTo>
                  <a:cubicBezTo>
                    <a:pt x="2131" y="677"/>
                    <a:pt x="2456" y="652"/>
                    <a:pt x="2782" y="552"/>
                  </a:cubicBezTo>
                  <a:cubicBezTo>
                    <a:pt x="2933" y="527"/>
                    <a:pt x="3083" y="451"/>
                    <a:pt x="3233" y="401"/>
                  </a:cubicBezTo>
                  <a:cubicBezTo>
                    <a:pt x="3384" y="326"/>
                    <a:pt x="3534" y="251"/>
                    <a:pt x="3659" y="176"/>
                  </a:cubicBezTo>
                  <a:cubicBezTo>
                    <a:pt x="3359" y="276"/>
                    <a:pt x="3058" y="376"/>
                    <a:pt x="2732" y="426"/>
                  </a:cubicBezTo>
                  <a:cubicBezTo>
                    <a:pt x="2431" y="501"/>
                    <a:pt x="2106" y="527"/>
                    <a:pt x="1805" y="527"/>
                  </a:cubicBezTo>
                  <a:cubicBezTo>
                    <a:pt x="1479" y="527"/>
                    <a:pt x="1178" y="476"/>
                    <a:pt x="852" y="401"/>
                  </a:cubicBezTo>
                  <a:cubicBezTo>
                    <a:pt x="552" y="301"/>
                    <a:pt x="251" y="17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37" name="Google Shape;2712;p43"/>
            <p:cNvSpPr>
              <a:spLocks/>
            </p:cNvSpPr>
            <p:nvPr/>
          </p:nvSpPr>
          <p:spPr bwMode="auto">
            <a:xfrm>
              <a:off x="2079124" y="1831426"/>
              <a:ext cx="28861" cy="10729"/>
            </a:xfrm>
            <a:custGeom>
              <a:avLst/>
              <a:gdLst>
                <a:gd name="T0" fmla="*/ 121606 w 1555"/>
                <a:gd name="T1" fmla="*/ 121620 h 578"/>
                <a:gd name="T2" fmla="*/ 32754377 w 1555"/>
                <a:gd name="T3" fmla="*/ 41790105 h 578"/>
                <a:gd name="T4" fmla="*/ 80335104 w 1555"/>
                <a:gd name="T5" fmla="*/ 62563528 h 578"/>
                <a:gd name="T6" fmla="*/ 133855685 w 1555"/>
                <a:gd name="T7" fmla="*/ 68498892 h 578"/>
                <a:gd name="T8" fmla="*/ 184524669 w 1555"/>
                <a:gd name="T9" fmla="*/ 59595845 h 578"/>
                <a:gd name="T10" fmla="*/ 133855685 w 1555"/>
                <a:gd name="T11" fmla="*/ 50693151 h 578"/>
                <a:gd name="T12" fmla="*/ 86268406 w 1555"/>
                <a:gd name="T13" fmla="*/ 41790105 h 578"/>
                <a:gd name="T14" fmla="*/ 41769031 w 1555"/>
                <a:gd name="T15" fmla="*/ 26830408 h 578"/>
                <a:gd name="T16" fmla="*/ 121606 w 1555"/>
                <a:gd name="T17" fmla="*/ 121620 h 5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55" h="578" extrusionOk="0">
                  <a:moveTo>
                    <a:pt x="1" y="1"/>
                  </a:moveTo>
                  <a:cubicBezTo>
                    <a:pt x="51" y="151"/>
                    <a:pt x="151" y="252"/>
                    <a:pt x="276" y="352"/>
                  </a:cubicBezTo>
                  <a:cubicBezTo>
                    <a:pt x="402" y="427"/>
                    <a:pt x="552" y="477"/>
                    <a:pt x="677" y="527"/>
                  </a:cubicBezTo>
                  <a:cubicBezTo>
                    <a:pt x="828" y="552"/>
                    <a:pt x="978" y="577"/>
                    <a:pt x="1128" y="577"/>
                  </a:cubicBezTo>
                  <a:cubicBezTo>
                    <a:pt x="1254" y="552"/>
                    <a:pt x="1404" y="552"/>
                    <a:pt x="1555" y="502"/>
                  </a:cubicBezTo>
                  <a:cubicBezTo>
                    <a:pt x="1404" y="477"/>
                    <a:pt x="1254" y="452"/>
                    <a:pt x="1128" y="427"/>
                  </a:cubicBezTo>
                  <a:cubicBezTo>
                    <a:pt x="978" y="402"/>
                    <a:pt x="853" y="402"/>
                    <a:pt x="727" y="352"/>
                  </a:cubicBezTo>
                  <a:cubicBezTo>
                    <a:pt x="577" y="327"/>
                    <a:pt x="452" y="277"/>
                    <a:pt x="352" y="226"/>
                  </a:cubicBezTo>
                  <a:cubicBezTo>
                    <a:pt x="226" y="176"/>
                    <a:pt x="101" y="10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38" name="Google Shape;2713;p43"/>
            <p:cNvSpPr>
              <a:spLocks/>
            </p:cNvSpPr>
            <p:nvPr/>
          </p:nvSpPr>
          <p:spPr bwMode="auto">
            <a:xfrm>
              <a:off x="2082855" y="1777933"/>
              <a:ext cx="37231" cy="9374"/>
            </a:xfrm>
            <a:custGeom>
              <a:avLst/>
              <a:gdLst>
                <a:gd name="T0" fmla="*/ 0 w 2006"/>
                <a:gd name="T1" fmla="*/ 121639 h 505"/>
                <a:gd name="T2" fmla="*/ 0 w 2006"/>
                <a:gd name="T3" fmla="*/ 121639 h 505"/>
                <a:gd name="T4" fmla="*/ 26819516 w 2006"/>
                <a:gd name="T5" fmla="*/ 23862974 h 505"/>
                <a:gd name="T6" fmla="*/ 53511563 w 2006"/>
                <a:gd name="T7" fmla="*/ 41790870 h 505"/>
                <a:gd name="T8" fmla="*/ 121976774 w 2006"/>
                <a:gd name="T9" fmla="*/ 59596792 h 505"/>
                <a:gd name="T10" fmla="*/ 130403118 w 2006"/>
                <a:gd name="T11" fmla="*/ 59833500 h 505"/>
                <a:gd name="T12" fmla="*/ 237905403 w 2006"/>
                <a:gd name="T13" fmla="*/ 121639 h 505"/>
                <a:gd name="T14" fmla="*/ 237905403 w 2006"/>
                <a:gd name="T15" fmla="*/ 121639 h 505"/>
                <a:gd name="T16" fmla="*/ 132423429 w 2006"/>
                <a:gd name="T17" fmla="*/ 42148864 h 505"/>
                <a:gd name="T18" fmla="*/ 121976774 w 2006"/>
                <a:gd name="T19" fmla="*/ 41790870 h 505"/>
                <a:gd name="T20" fmla="*/ 59444321 w 2006"/>
                <a:gd name="T21" fmla="*/ 26830690 h 505"/>
                <a:gd name="T22" fmla="*/ 0 w 2006"/>
                <a:gd name="T23" fmla="*/ 121639 h 5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06" h="505" extrusionOk="0">
                  <a:moveTo>
                    <a:pt x="0" y="1"/>
                  </a:moveTo>
                  <a:lnTo>
                    <a:pt x="0" y="1"/>
                  </a:lnTo>
                  <a:cubicBezTo>
                    <a:pt x="75" y="76"/>
                    <a:pt x="151" y="126"/>
                    <a:pt x="226" y="201"/>
                  </a:cubicBezTo>
                  <a:cubicBezTo>
                    <a:pt x="301" y="251"/>
                    <a:pt x="376" y="301"/>
                    <a:pt x="451" y="352"/>
                  </a:cubicBezTo>
                  <a:cubicBezTo>
                    <a:pt x="627" y="427"/>
                    <a:pt x="827" y="502"/>
                    <a:pt x="1028" y="502"/>
                  </a:cubicBezTo>
                  <a:cubicBezTo>
                    <a:pt x="1051" y="504"/>
                    <a:pt x="1075" y="504"/>
                    <a:pt x="1099" y="504"/>
                  </a:cubicBezTo>
                  <a:cubicBezTo>
                    <a:pt x="1456" y="504"/>
                    <a:pt x="1841" y="330"/>
                    <a:pt x="2005" y="1"/>
                  </a:cubicBezTo>
                  <a:cubicBezTo>
                    <a:pt x="1753" y="230"/>
                    <a:pt x="1437" y="355"/>
                    <a:pt x="1116" y="355"/>
                  </a:cubicBezTo>
                  <a:cubicBezTo>
                    <a:pt x="1087" y="355"/>
                    <a:pt x="1057" y="354"/>
                    <a:pt x="1028" y="352"/>
                  </a:cubicBezTo>
                  <a:cubicBezTo>
                    <a:pt x="852" y="352"/>
                    <a:pt x="677" y="276"/>
                    <a:pt x="501" y="226"/>
                  </a:cubicBezTo>
                  <a:cubicBezTo>
                    <a:pt x="351" y="176"/>
                    <a:pt x="176" y="7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39" name="Google Shape;2714;p43"/>
            <p:cNvSpPr>
              <a:spLocks/>
            </p:cNvSpPr>
            <p:nvPr/>
          </p:nvSpPr>
          <p:spPr bwMode="auto">
            <a:xfrm>
              <a:off x="2169368" y="1692161"/>
              <a:ext cx="47940" cy="22999"/>
            </a:xfrm>
            <a:custGeom>
              <a:avLst/>
              <a:gdLst>
                <a:gd name="T0" fmla="*/ 66566462 w 2583"/>
                <a:gd name="T1" fmla="*/ 121640 h 1239"/>
                <a:gd name="T2" fmla="*/ 121604 w 2583"/>
                <a:gd name="T3" fmla="*/ 10093090 h 1239"/>
                <a:gd name="T4" fmla="*/ 121604 w 2583"/>
                <a:gd name="T5" fmla="*/ 13060852 h 1239"/>
                <a:gd name="T6" fmla="*/ 21123389 w 2583"/>
                <a:gd name="T7" fmla="*/ 12587433 h 1239"/>
                <a:gd name="T8" fmla="*/ 169561330 w 2583"/>
                <a:gd name="T9" fmla="*/ 42860168 h 1239"/>
                <a:gd name="T10" fmla="*/ 240993044 w 2583"/>
                <a:gd name="T11" fmla="*/ 87504494 h 1239"/>
                <a:gd name="T12" fmla="*/ 303403852 w 2583"/>
                <a:gd name="T13" fmla="*/ 146981449 h 1239"/>
                <a:gd name="T14" fmla="*/ 306370416 w 2583"/>
                <a:gd name="T15" fmla="*/ 146981449 h 1239"/>
                <a:gd name="T16" fmla="*/ 282638724 w 2583"/>
                <a:gd name="T17" fmla="*/ 108278865 h 1239"/>
                <a:gd name="T18" fmla="*/ 252858890 w 2583"/>
                <a:gd name="T19" fmla="*/ 72659465 h 1239"/>
                <a:gd name="T20" fmla="*/ 175616005 w 2583"/>
                <a:gd name="T21" fmla="*/ 25053559 h 1239"/>
                <a:gd name="T22" fmla="*/ 89351901 w 2583"/>
                <a:gd name="T23" fmla="*/ 1189785 h 1239"/>
                <a:gd name="T24" fmla="*/ 66566462 w 2583"/>
                <a:gd name="T25" fmla="*/ 121640 h 12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3" h="1239" extrusionOk="0">
                  <a:moveTo>
                    <a:pt x="561" y="1"/>
                  </a:moveTo>
                  <a:cubicBezTo>
                    <a:pt x="367" y="1"/>
                    <a:pt x="170" y="29"/>
                    <a:pt x="1" y="85"/>
                  </a:cubicBezTo>
                  <a:lnTo>
                    <a:pt x="1" y="110"/>
                  </a:lnTo>
                  <a:cubicBezTo>
                    <a:pt x="59" y="107"/>
                    <a:pt x="118" y="106"/>
                    <a:pt x="178" y="106"/>
                  </a:cubicBezTo>
                  <a:cubicBezTo>
                    <a:pt x="600" y="106"/>
                    <a:pt x="1034" y="185"/>
                    <a:pt x="1429" y="361"/>
                  </a:cubicBezTo>
                  <a:cubicBezTo>
                    <a:pt x="1630" y="461"/>
                    <a:pt x="1855" y="587"/>
                    <a:pt x="2031" y="737"/>
                  </a:cubicBezTo>
                  <a:cubicBezTo>
                    <a:pt x="2231" y="887"/>
                    <a:pt x="2407" y="1063"/>
                    <a:pt x="2557" y="1238"/>
                  </a:cubicBezTo>
                  <a:lnTo>
                    <a:pt x="2582" y="1238"/>
                  </a:lnTo>
                  <a:cubicBezTo>
                    <a:pt x="2532" y="1113"/>
                    <a:pt x="2457" y="1013"/>
                    <a:pt x="2382" y="912"/>
                  </a:cubicBezTo>
                  <a:cubicBezTo>
                    <a:pt x="2307" y="812"/>
                    <a:pt x="2231" y="712"/>
                    <a:pt x="2131" y="612"/>
                  </a:cubicBezTo>
                  <a:cubicBezTo>
                    <a:pt x="1956" y="436"/>
                    <a:pt x="1730" y="311"/>
                    <a:pt x="1480" y="211"/>
                  </a:cubicBezTo>
                  <a:cubicBezTo>
                    <a:pt x="1254" y="110"/>
                    <a:pt x="1003" y="35"/>
                    <a:pt x="753" y="10"/>
                  </a:cubicBezTo>
                  <a:cubicBezTo>
                    <a:pt x="690" y="4"/>
                    <a:pt x="626" y="1"/>
                    <a:pt x="5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40" name="Google Shape;2715;p43"/>
            <p:cNvSpPr>
              <a:spLocks/>
            </p:cNvSpPr>
            <p:nvPr/>
          </p:nvSpPr>
          <p:spPr bwMode="auto">
            <a:xfrm>
              <a:off x="2002374" y="1694128"/>
              <a:ext cx="46994" cy="22888"/>
            </a:xfrm>
            <a:custGeom>
              <a:avLst/>
              <a:gdLst>
                <a:gd name="T0" fmla="*/ 282654990 w 2532"/>
                <a:gd name="T1" fmla="*/ 121642 h 1233"/>
                <a:gd name="T2" fmla="*/ 130886976 w 2532"/>
                <a:gd name="T3" fmla="*/ 36216353 h 1233"/>
                <a:gd name="T4" fmla="*/ 59567957 w 2532"/>
                <a:gd name="T5" fmla="*/ 83824488 h 1233"/>
                <a:gd name="T6" fmla="*/ 0 w 2532"/>
                <a:gd name="T7" fmla="*/ 146278860 h 1233"/>
                <a:gd name="T8" fmla="*/ 68467455 w 2532"/>
                <a:gd name="T9" fmla="*/ 95702506 h 1233"/>
                <a:gd name="T10" fmla="*/ 139786827 w 2532"/>
                <a:gd name="T11" fmla="*/ 54145509 h 1233"/>
                <a:gd name="T12" fmla="*/ 217153799 w 2532"/>
                <a:gd name="T13" fmla="*/ 24338353 h 1233"/>
                <a:gd name="T14" fmla="*/ 300454339 w 2532"/>
                <a:gd name="T15" fmla="*/ 3441312 h 1233"/>
                <a:gd name="T16" fmla="*/ 300454339 w 2532"/>
                <a:gd name="T17" fmla="*/ 473446 h 1233"/>
                <a:gd name="T18" fmla="*/ 282654990 w 2532"/>
                <a:gd name="T19" fmla="*/ 121642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2" h="1233" extrusionOk="0">
                  <a:moveTo>
                    <a:pt x="2382" y="1"/>
                  </a:moveTo>
                  <a:cubicBezTo>
                    <a:pt x="1935" y="1"/>
                    <a:pt x="1509" y="102"/>
                    <a:pt x="1103" y="305"/>
                  </a:cubicBezTo>
                  <a:cubicBezTo>
                    <a:pt x="877" y="405"/>
                    <a:pt x="677" y="531"/>
                    <a:pt x="502" y="706"/>
                  </a:cubicBezTo>
                  <a:cubicBezTo>
                    <a:pt x="301" y="857"/>
                    <a:pt x="151" y="1032"/>
                    <a:pt x="0" y="1232"/>
                  </a:cubicBezTo>
                  <a:cubicBezTo>
                    <a:pt x="201" y="1082"/>
                    <a:pt x="376" y="932"/>
                    <a:pt x="577" y="806"/>
                  </a:cubicBezTo>
                  <a:cubicBezTo>
                    <a:pt x="777" y="681"/>
                    <a:pt x="978" y="556"/>
                    <a:pt x="1178" y="456"/>
                  </a:cubicBezTo>
                  <a:cubicBezTo>
                    <a:pt x="1379" y="355"/>
                    <a:pt x="1604" y="280"/>
                    <a:pt x="1830" y="205"/>
                  </a:cubicBezTo>
                  <a:cubicBezTo>
                    <a:pt x="2055" y="130"/>
                    <a:pt x="2281" y="80"/>
                    <a:pt x="2532" y="29"/>
                  </a:cubicBezTo>
                  <a:lnTo>
                    <a:pt x="2532" y="4"/>
                  </a:lnTo>
                  <a:cubicBezTo>
                    <a:pt x="2482" y="2"/>
                    <a:pt x="2432" y="1"/>
                    <a:pt x="23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41" name="Google Shape;2716;p43"/>
            <p:cNvSpPr>
              <a:spLocks/>
            </p:cNvSpPr>
            <p:nvPr/>
          </p:nvSpPr>
          <p:spPr bwMode="auto">
            <a:xfrm>
              <a:off x="2186129" y="1564403"/>
              <a:ext cx="90257" cy="171703"/>
            </a:xfrm>
            <a:custGeom>
              <a:avLst/>
              <a:gdLst>
                <a:gd name="T0" fmla="*/ 104064836 w 4863"/>
                <a:gd name="T1" fmla="*/ 121640 h 9250"/>
                <a:gd name="T2" fmla="*/ 0 w 4863"/>
                <a:gd name="T3" fmla="*/ 172743297 h 9250"/>
                <a:gd name="T4" fmla="*/ 116052443 w 4863"/>
                <a:gd name="T5" fmla="*/ 345256067 h 9250"/>
                <a:gd name="T6" fmla="*/ 255715639 w 4863"/>
                <a:gd name="T7" fmla="*/ 1098090878 h 9250"/>
                <a:gd name="T8" fmla="*/ 526378917 w 4863"/>
                <a:gd name="T9" fmla="*/ 865986456 h 9250"/>
                <a:gd name="T10" fmla="*/ 104064836 w 4863"/>
                <a:gd name="T11" fmla="*/ 121640 h 9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63" h="9250" extrusionOk="0">
                  <a:moveTo>
                    <a:pt x="877" y="1"/>
                  </a:moveTo>
                  <a:lnTo>
                    <a:pt x="0" y="1455"/>
                  </a:lnTo>
                  <a:cubicBezTo>
                    <a:pt x="0" y="1455"/>
                    <a:pt x="451" y="2006"/>
                    <a:pt x="978" y="2908"/>
                  </a:cubicBezTo>
                  <a:cubicBezTo>
                    <a:pt x="1855" y="4437"/>
                    <a:pt x="2907" y="6893"/>
                    <a:pt x="2155" y="9249"/>
                  </a:cubicBezTo>
                  <a:cubicBezTo>
                    <a:pt x="2155" y="9249"/>
                    <a:pt x="4010" y="9074"/>
                    <a:pt x="4436" y="7294"/>
                  </a:cubicBezTo>
                  <a:cubicBezTo>
                    <a:pt x="4862" y="5515"/>
                    <a:pt x="4311" y="577"/>
                    <a:pt x="87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42" name="Google Shape;2717;p43"/>
            <p:cNvSpPr>
              <a:spLocks/>
            </p:cNvSpPr>
            <p:nvPr/>
          </p:nvSpPr>
          <p:spPr bwMode="auto">
            <a:xfrm>
              <a:off x="2226128" y="1704430"/>
              <a:ext cx="4677" cy="31668"/>
            </a:xfrm>
            <a:custGeom>
              <a:avLst/>
              <a:gdLst>
                <a:gd name="T0" fmla="*/ 0 w 252"/>
                <a:gd name="T1" fmla="*/ 202434794 h 1706"/>
                <a:gd name="T2" fmla="*/ 0 w 252"/>
                <a:gd name="T3" fmla="*/ 202434794 h 1706"/>
                <a:gd name="T4" fmla="*/ 0 w 252"/>
                <a:gd name="T5" fmla="*/ 202434794 h 1706"/>
                <a:gd name="T6" fmla="*/ 0 w 252"/>
                <a:gd name="T7" fmla="*/ 202434794 h 1706"/>
                <a:gd name="T8" fmla="*/ 3087711 w 252"/>
                <a:gd name="T9" fmla="*/ 196498808 h 1706"/>
                <a:gd name="T10" fmla="*/ 29778218 w 252"/>
                <a:gd name="T11" fmla="*/ 121642 h 1706"/>
                <a:gd name="T12" fmla="*/ 3087711 w 252"/>
                <a:gd name="T13" fmla="*/ 196498808 h 17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1706" extrusionOk="0">
                  <a:moveTo>
                    <a:pt x="0" y="1705"/>
                  </a:moveTo>
                  <a:lnTo>
                    <a:pt x="0" y="1705"/>
                  </a:lnTo>
                  <a:close/>
                  <a:moveTo>
                    <a:pt x="26" y="1655"/>
                  </a:moveTo>
                  <a:cubicBezTo>
                    <a:pt x="176" y="1104"/>
                    <a:pt x="251" y="552"/>
                    <a:pt x="251" y="1"/>
                  </a:cubicBezTo>
                  <a:cubicBezTo>
                    <a:pt x="251" y="552"/>
                    <a:pt x="176" y="1104"/>
                    <a:pt x="26" y="1655"/>
                  </a:cubicBezTo>
                  <a:close/>
                </a:path>
              </a:pathLst>
            </a:custGeom>
            <a:solidFill>
              <a:srgbClr val="F14E4B"/>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43" name="Google Shape;2718;p43"/>
            <p:cNvSpPr>
              <a:spLocks/>
            </p:cNvSpPr>
            <p:nvPr/>
          </p:nvSpPr>
          <p:spPr bwMode="auto">
            <a:xfrm>
              <a:off x="2218221" y="1642101"/>
              <a:ext cx="25594" cy="94001"/>
            </a:xfrm>
            <a:custGeom>
              <a:avLst/>
              <a:gdLst>
                <a:gd name="T0" fmla="*/ 80331121 w 1379"/>
                <a:gd name="T1" fmla="*/ 0 h 5064"/>
                <a:gd name="T2" fmla="*/ 80331121 w 1379"/>
                <a:gd name="T3" fmla="*/ 0 h 5064"/>
                <a:gd name="T4" fmla="*/ 0 w 1379"/>
                <a:gd name="T5" fmla="*/ 29799449 h 5064"/>
                <a:gd name="T6" fmla="*/ 80331121 w 1379"/>
                <a:gd name="T7" fmla="*/ 398810566 h 5064"/>
                <a:gd name="T8" fmla="*/ 53632849 w 1379"/>
                <a:gd name="T9" fmla="*/ 595184149 h 5064"/>
                <a:gd name="T10" fmla="*/ 50545051 w 1379"/>
                <a:gd name="T11" fmla="*/ 601119726 h 5064"/>
                <a:gd name="T12" fmla="*/ 107150979 w 1379"/>
                <a:gd name="T13" fmla="*/ 589248591 h 5064"/>
                <a:gd name="T14" fmla="*/ 107150979 w 1379"/>
                <a:gd name="T15" fmla="*/ 589248591 h 5064"/>
                <a:gd name="T16" fmla="*/ 77364556 w 1379"/>
                <a:gd name="T17" fmla="*/ 592216379 h 5064"/>
                <a:gd name="T18" fmla="*/ 80331121 w 1379"/>
                <a:gd name="T19" fmla="*/ 0 h 50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9" h="5064" extrusionOk="0">
                  <a:moveTo>
                    <a:pt x="677" y="0"/>
                  </a:moveTo>
                  <a:lnTo>
                    <a:pt x="677" y="0"/>
                  </a:lnTo>
                  <a:cubicBezTo>
                    <a:pt x="477" y="101"/>
                    <a:pt x="276" y="176"/>
                    <a:pt x="0" y="251"/>
                  </a:cubicBezTo>
                  <a:cubicBezTo>
                    <a:pt x="376" y="1178"/>
                    <a:pt x="677" y="2256"/>
                    <a:pt x="677" y="3359"/>
                  </a:cubicBezTo>
                  <a:cubicBezTo>
                    <a:pt x="677" y="3910"/>
                    <a:pt x="602" y="4462"/>
                    <a:pt x="452" y="5013"/>
                  </a:cubicBezTo>
                  <a:cubicBezTo>
                    <a:pt x="452" y="5038"/>
                    <a:pt x="426" y="5038"/>
                    <a:pt x="426" y="5063"/>
                  </a:cubicBezTo>
                  <a:cubicBezTo>
                    <a:pt x="426" y="5063"/>
                    <a:pt x="627" y="5038"/>
                    <a:pt x="903" y="4963"/>
                  </a:cubicBezTo>
                  <a:cubicBezTo>
                    <a:pt x="752" y="4988"/>
                    <a:pt x="652" y="4988"/>
                    <a:pt x="652" y="4988"/>
                  </a:cubicBezTo>
                  <a:cubicBezTo>
                    <a:pt x="1379" y="3309"/>
                    <a:pt x="1128" y="1479"/>
                    <a:pt x="67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44" name="Google Shape;2719;p43"/>
            <p:cNvSpPr>
              <a:spLocks/>
            </p:cNvSpPr>
            <p:nvPr/>
          </p:nvSpPr>
          <p:spPr bwMode="auto">
            <a:xfrm>
              <a:off x="1934923" y="1577897"/>
              <a:ext cx="81423" cy="173559"/>
            </a:xfrm>
            <a:custGeom>
              <a:avLst/>
              <a:gdLst>
                <a:gd name="T0" fmla="*/ 395623072 w 4387"/>
                <a:gd name="T1" fmla="*/ 121640 h 9350"/>
                <a:gd name="T2" fmla="*/ 89234096 w 4387"/>
                <a:gd name="T3" fmla="*/ 913588032 h 9350"/>
                <a:gd name="T4" fmla="*/ 384709384 w 4387"/>
                <a:gd name="T5" fmla="*/ 1109956954 h 9350"/>
                <a:gd name="T6" fmla="*/ 386608134 w 4387"/>
                <a:gd name="T7" fmla="*/ 1109956954 h 9350"/>
                <a:gd name="T8" fmla="*/ 428255618 w 4387"/>
                <a:gd name="T9" fmla="*/ 345254737 h 9350"/>
                <a:gd name="T10" fmla="*/ 520456002 w 4387"/>
                <a:gd name="T11" fmla="*/ 157788687 h 9350"/>
                <a:gd name="T12" fmla="*/ 395623072 w 4387"/>
                <a:gd name="T13" fmla="*/ 121640 h 9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87" h="9350" extrusionOk="0">
                  <a:moveTo>
                    <a:pt x="3334" y="1"/>
                  </a:moveTo>
                  <a:cubicBezTo>
                    <a:pt x="0" y="1003"/>
                    <a:pt x="75" y="5991"/>
                    <a:pt x="752" y="7695"/>
                  </a:cubicBezTo>
                  <a:cubicBezTo>
                    <a:pt x="1367" y="9305"/>
                    <a:pt x="3056" y="9349"/>
                    <a:pt x="3242" y="9349"/>
                  </a:cubicBezTo>
                  <a:cubicBezTo>
                    <a:pt x="3253" y="9349"/>
                    <a:pt x="3258" y="9349"/>
                    <a:pt x="3258" y="9349"/>
                  </a:cubicBezTo>
                  <a:cubicBezTo>
                    <a:pt x="2231" y="7093"/>
                    <a:pt x="2933" y="4512"/>
                    <a:pt x="3609" y="2908"/>
                  </a:cubicBezTo>
                  <a:cubicBezTo>
                    <a:pt x="4010" y="1931"/>
                    <a:pt x="4386" y="1329"/>
                    <a:pt x="4386" y="1329"/>
                  </a:cubicBezTo>
                  <a:lnTo>
                    <a:pt x="3334"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45" name="Google Shape;2720;p43"/>
            <p:cNvSpPr>
              <a:spLocks/>
            </p:cNvSpPr>
            <p:nvPr/>
          </p:nvSpPr>
          <p:spPr bwMode="auto">
            <a:xfrm>
              <a:off x="1967943" y="1610936"/>
              <a:ext cx="39087" cy="140518"/>
            </a:xfrm>
            <a:custGeom>
              <a:avLst/>
              <a:gdLst>
                <a:gd name="T0" fmla="*/ 172528496 w 2106"/>
                <a:gd name="T1" fmla="*/ 0 h 7570"/>
                <a:gd name="T2" fmla="*/ 124949632 w 2106"/>
                <a:gd name="T3" fmla="*/ 127983794 h 7570"/>
                <a:gd name="T4" fmla="*/ 145830219 w 2106"/>
                <a:gd name="T5" fmla="*/ 892695540 h 7570"/>
                <a:gd name="T6" fmla="*/ 127909999 w 2106"/>
                <a:gd name="T7" fmla="*/ 895663291 h 7570"/>
                <a:gd name="T8" fmla="*/ 172528496 w 2106"/>
                <a:gd name="T9" fmla="*/ 898631043 h 7570"/>
                <a:gd name="T10" fmla="*/ 175494691 w 2106"/>
                <a:gd name="T11" fmla="*/ 898631043 h 7570"/>
                <a:gd name="T12" fmla="*/ 113083776 w 2106"/>
                <a:gd name="T13" fmla="*/ 595172973 h 7570"/>
                <a:gd name="T14" fmla="*/ 217140442 w 2106"/>
                <a:gd name="T15" fmla="*/ 133919278 h 7570"/>
                <a:gd name="T16" fmla="*/ 249893083 w 2106"/>
                <a:gd name="T17" fmla="*/ 59482736 h 7570"/>
                <a:gd name="T18" fmla="*/ 172528496 w 2106"/>
                <a:gd name="T19" fmla="*/ 0 h 7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6" h="7570" extrusionOk="0">
                  <a:moveTo>
                    <a:pt x="1454" y="0"/>
                  </a:moveTo>
                  <a:cubicBezTo>
                    <a:pt x="1329" y="276"/>
                    <a:pt x="1204" y="652"/>
                    <a:pt x="1053" y="1078"/>
                  </a:cubicBezTo>
                  <a:cubicBezTo>
                    <a:pt x="502" y="2732"/>
                    <a:pt x="1" y="5364"/>
                    <a:pt x="1229" y="7519"/>
                  </a:cubicBezTo>
                  <a:cubicBezTo>
                    <a:pt x="1229" y="7519"/>
                    <a:pt x="1179" y="7519"/>
                    <a:pt x="1078" y="7544"/>
                  </a:cubicBezTo>
                  <a:cubicBezTo>
                    <a:pt x="1279" y="7569"/>
                    <a:pt x="1404" y="7569"/>
                    <a:pt x="1454" y="7569"/>
                  </a:cubicBezTo>
                  <a:lnTo>
                    <a:pt x="1479" y="7569"/>
                  </a:lnTo>
                  <a:cubicBezTo>
                    <a:pt x="1103" y="6742"/>
                    <a:pt x="953" y="5865"/>
                    <a:pt x="953" y="5013"/>
                  </a:cubicBezTo>
                  <a:cubicBezTo>
                    <a:pt x="953" y="3559"/>
                    <a:pt x="1404" y="2156"/>
                    <a:pt x="1830" y="1128"/>
                  </a:cubicBezTo>
                  <a:cubicBezTo>
                    <a:pt x="1905" y="902"/>
                    <a:pt x="2006" y="677"/>
                    <a:pt x="2106" y="501"/>
                  </a:cubicBezTo>
                  <a:cubicBezTo>
                    <a:pt x="1855" y="351"/>
                    <a:pt x="1655" y="176"/>
                    <a:pt x="145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46" name="Google Shape;2721;p43"/>
            <p:cNvSpPr>
              <a:spLocks/>
            </p:cNvSpPr>
            <p:nvPr/>
          </p:nvSpPr>
          <p:spPr bwMode="auto">
            <a:xfrm>
              <a:off x="1938654" y="1488116"/>
              <a:ext cx="306556" cy="167508"/>
            </a:xfrm>
            <a:custGeom>
              <a:avLst/>
              <a:gdLst>
                <a:gd name="T0" fmla="*/ 23732579 w 16517"/>
                <a:gd name="T1" fmla="*/ 121640 h 9024"/>
                <a:gd name="T2" fmla="*/ 930791935 w 16517"/>
                <a:gd name="T3" fmla="*/ 1035527495 h 9024"/>
                <a:gd name="T4" fmla="*/ 1365214805 w 16517"/>
                <a:gd name="T5" fmla="*/ 1071383414 h 9024"/>
                <a:gd name="T6" fmla="*/ 1959832182 w 16517"/>
                <a:gd name="T7" fmla="*/ 928439003 h 9024"/>
                <a:gd name="T8" fmla="*/ 1284880912 w 16517"/>
                <a:gd name="T9" fmla="*/ 171086869 h 9024"/>
                <a:gd name="T10" fmla="*/ 1165745032 w 16517"/>
                <a:gd name="T11" fmla="*/ 178563955 h 9024"/>
                <a:gd name="T12" fmla="*/ 681836985 w 16517"/>
                <a:gd name="T13" fmla="*/ 210857415 h 9024"/>
                <a:gd name="T14" fmla="*/ 23732579 w 16517"/>
                <a:gd name="T15" fmla="*/ 121640 h 90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17" h="9024" extrusionOk="0">
                  <a:moveTo>
                    <a:pt x="200" y="1"/>
                  </a:moveTo>
                  <a:cubicBezTo>
                    <a:pt x="200" y="1"/>
                    <a:pt x="0" y="7545"/>
                    <a:pt x="7844" y="8722"/>
                  </a:cubicBezTo>
                  <a:cubicBezTo>
                    <a:pt x="9272" y="8938"/>
                    <a:pt x="10483" y="9024"/>
                    <a:pt x="11505" y="9024"/>
                  </a:cubicBezTo>
                  <a:cubicBezTo>
                    <a:pt x="15344" y="9024"/>
                    <a:pt x="16516" y="7820"/>
                    <a:pt x="16516" y="7820"/>
                  </a:cubicBezTo>
                  <a:cubicBezTo>
                    <a:pt x="16516" y="7820"/>
                    <a:pt x="16449" y="1441"/>
                    <a:pt x="10828" y="1441"/>
                  </a:cubicBezTo>
                  <a:cubicBezTo>
                    <a:pt x="10511" y="1441"/>
                    <a:pt x="10177" y="1462"/>
                    <a:pt x="9824" y="1504"/>
                  </a:cubicBezTo>
                  <a:cubicBezTo>
                    <a:pt x="8210" y="1697"/>
                    <a:pt x="6865" y="1776"/>
                    <a:pt x="5746" y="1776"/>
                  </a:cubicBezTo>
                  <a:cubicBezTo>
                    <a:pt x="457" y="1776"/>
                    <a:pt x="200" y="1"/>
                    <a:pt x="20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47" name="Google Shape;2722;p43"/>
            <p:cNvSpPr>
              <a:spLocks/>
            </p:cNvSpPr>
            <p:nvPr/>
          </p:nvSpPr>
          <p:spPr bwMode="auto">
            <a:xfrm>
              <a:off x="2158677" y="1646741"/>
              <a:ext cx="59559" cy="8873"/>
            </a:xfrm>
            <a:custGeom>
              <a:avLst/>
              <a:gdLst>
                <a:gd name="T0" fmla="*/ 0 w 3209"/>
                <a:gd name="T1" fmla="*/ 56632814 h 478"/>
                <a:gd name="T2" fmla="*/ 0 w 3209"/>
                <a:gd name="T3" fmla="*/ 56632814 h 478"/>
                <a:gd name="T4" fmla="*/ 0 w 3209"/>
                <a:gd name="T5" fmla="*/ 56632814 h 478"/>
                <a:gd name="T6" fmla="*/ 0 w 3209"/>
                <a:gd name="T7" fmla="*/ 56632814 h 478"/>
                <a:gd name="T8" fmla="*/ 2966610 w 3209"/>
                <a:gd name="T9" fmla="*/ 56632814 h 478"/>
                <a:gd name="T10" fmla="*/ 0 w 3209"/>
                <a:gd name="T11" fmla="*/ 56632814 h 478"/>
                <a:gd name="T12" fmla="*/ 2966610 w 3209"/>
                <a:gd name="T13" fmla="*/ 56632814 h 478"/>
                <a:gd name="T14" fmla="*/ 380664175 w 3209"/>
                <a:gd name="T15" fmla="*/ 121642 h 478"/>
                <a:gd name="T16" fmla="*/ 380664175 w 3209"/>
                <a:gd name="T17" fmla="*/ 121642 h 478"/>
                <a:gd name="T18" fmla="*/ 2966610 w 3209"/>
                <a:gd name="T19" fmla="*/ 56632814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09" h="478" extrusionOk="0">
                  <a:moveTo>
                    <a:pt x="0" y="477"/>
                  </a:moveTo>
                  <a:lnTo>
                    <a:pt x="0" y="477"/>
                  </a:lnTo>
                  <a:close/>
                  <a:moveTo>
                    <a:pt x="0" y="477"/>
                  </a:moveTo>
                  <a:lnTo>
                    <a:pt x="25" y="477"/>
                  </a:lnTo>
                  <a:lnTo>
                    <a:pt x="0" y="477"/>
                  </a:lnTo>
                  <a:close/>
                  <a:moveTo>
                    <a:pt x="25" y="477"/>
                  </a:moveTo>
                  <a:cubicBezTo>
                    <a:pt x="1454" y="452"/>
                    <a:pt x="2507" y="252"/>
                    <a:pt x="3208" y="1"/>
                  </a:cubicBezTo>
                  <a:cubicBezTo>
                    <a:pt x="2507" y="252"/>
                    <a:pt x="1454" y="452"/>
                    <a:pt x="25" y="477"/>
                  </a:cubicBezTo>
                  <a:close/>
                </a:path>
              </a:pathLst>
            </a:custGeom>
            <a:solidFill>
              <a:srgbClr val="F14537"/>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48" name="Google Shape;2723;p43"/>
            <p:cNvSpPr>
              <a:spLocks/>
            </p:cNvSpPr>
            <p:nvPr/>
          </p:nvSpPr>
          <p:spPr bwMode="auto">
            <a:xfrm>
              <a:off x="2218221" y="1638370"/>
              <a:ext cx="20490" cy="8390"/>
            </a:xfrm>
            <a:custGeom>
              <a:avLst/>
              <a:gdLst>
                <a:gd name="T0" fmla="*/ 0 w 1104"/>
                <a:gd name="T1" fmla="*/ 53657855 h 452"/>
                <a:gd name="T2" fmla="*/ 0 w 1104"/>
                <a:gd name="T3" fmla="*/ 53657855 h 452"/>
                <a:gd name="T4" fmla="*/ 0 w 1104"/>
                <a:gd name="T5" fmla="*/ 53657855 h 452"/>
                <a:gd name="T6" fmla="*/ 0 w 1104"/>
                <a:gd name="T7" fmla="*/ 53657855 h 452"/>
                <a:gd name="T8" fmla="*/ 0 w 1104"/>
                <a:gd name="T9" fmla="*/ 53657855 h 452"/>
                <a:gd name="T10" fmla="*/ 80330748 w 1104"/>
                <a:gd name="T11" fmla="*/ 23861531 h 452"/>
                <a:gd name="T12" fmla="*/ 80330748 w 1104"/>
                <a:gd name="T13" fmla="*/ 23861531 h 452"/>
                <a:gd name="T14" fmla="*/ 130875198 w 1104"/>
                <a:gd name="T15" fmla="*/ 121618 h 452"/>
                <a:gd name="T16" fmla="*/ 80330748 w 1104"/>
                <a:gd name="T17" fmla="*/ 23861531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4" h="452" extrusionOk="0">
                  <a:moveTo>
                    <a:pt x="0" y="452"/>
                  </a:moveTo>
                  <a:lnTo>
                    <a:pt x="0" y="452"/>
                  </a:lnTo>
                  <a:close/>
                  <a:moveTo>
                    <a:pt x="677" y="201"/>
                  </a:moveTo>
                  <a:lnTo>
                    <a:pt x="677" y="201"/>
                  </a:lnTo>
                  <a:cubicBezTo>
                    <a:pt x="853" y="126"/>
                    <a:pt x="978" y="51"/>
                    <a:pt x="1103" y="1"/>
                  </a:cubicBezTo>
                  <a:cubicBezTo>
                    <a:pt x="978" y="51"/>
                    <a:pt x="853" y="126"/>
                    <a:pt x="677" y="201"/>
                  </a:cubicBezTo>
                  <a:close/>
                </a:path>
              </a:pathLst>
            </a:custGeom>
            <a:solidFill>
              <a:srgbClr val="F46F2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49" name="Google Shape;2724;p43"/>
            <p:cNvSpPr>
              <a:spLocks/>
            </p:cNvSpPr>
            <p:nvPr/>
          </p:nvSpPr>
          <p:spPr bwMode="auto">
            <a:xfrm>
              <a:off x="2218221" y="1642101"/>
              <a:ext cx="12584" cy="4659"/>
            </a:xfrm>
            <a:custGeom>
              <a:avLst/>
              <a:gdLst>
                <a:gd name="T0" fmla="*/ 0 w 678"/>
                <a:gd name="T1" fmla="*/ 29795363 h 251"/>
                <a:gd name="T2" fmla="*/ 0 w 678"/>
                <a:gd name="T3" fmla="*/ 29795363 h 251"/>
                <a:gd name="T4" fmla="*/ 80339467 w 678"/>
                <a:gd name="T5" fmla="*/ 0 h 251"/>
                <a:gd name="T6" fmla="*/ 80339467 w 678"/>
                <a:gd name="T7" fmla="*/ 0 h 251"/>
                <a:gd name="T8" fmla="*/ 0 w 678"/>
                <a:gd name="T9" fmla="*/ 29795363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8" h="251" extrusionOk="0">
                  <a:moveTo>
                    <a:pt x="0" y="251"/>
                  </a:moveTo>
                  <a:lnTo>
                    <a:pt x="0" y="251"/>
                  </a:lnTo>
                  <a:cubicBezTo>
                    <a:pt x="276" y="176"/>
                    <a:pt x="477" y="101"/>
                    <a:pt x="677" y="0"/>
                  </a:cubicBezTo>
                  <a:cubicBezTo>
                    <a:pt x="477" y="101"/>
                    <a:pt x="276" y="176"/>
                    <a:pt x="0" y="251"/>
                  </a:cubicBezTo>
                  <a:close/>
                </a:path>
              </a:pathLst>
            </a:custGeom>
            <a:solidFill>
              <a:srgbClr val="F36524"/>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50" name="Google Shape;2725;p43"/>
            <p:cNvSpPr>
              <a:spLocks/>
            </p:cNvSpPr>
            <p:nvPr/>
          </p:nvSpPr>
          <p:spPr bwMode="auto">
            <a:xfrm>
              <a:off x="2238694" y="1637906"/>
              <a:ext cx="19" cy="19"/>
            </a:xfrm>
            <a:custGeom>
              <a:avLst/>
              <a:gdLst>
                <a:gd name="T0" fmla="*/ 0 w 1"/>
                <a:gd name="T1" fmla="*/ 130321 h 1"/>
                <a:gd name="T2" fmla="*/ 0 w 1"/>
                <a:gd name="T3" fmla="*/ 130321 h 1"/>
                <a:gd name="T4" fmla="*/ 0 w 1"/>
                <a:gd name="T5" fmla="*/ 130321 h 1"/>
                <a:gd name="T6" fmla="*/ 0 60000 65536"/>
                <a:gd name="T7" fmla="*/ 0 60000 65536"/>
                <a:gd name="T8" fmla="*/ 0 60000 65536"/>
              </a:gdLst>
              <a:ahLst/>
              <a:cxnLst>
                <a:cxn ang="T6">
                  <a:pos x="T0" y="T1"/>
                </a:cxn>
                <a:cxn ang="T7">
                  <a:pos x="T2" y="T3"/>
                </a:cxn>
                <a:cxn ang="T8">
                  <a:pos x="T4" y="T5"/>
                </a:cxn>
              </a:cxnLst>
              <a:rect l="0" t="0" r="r" b="b"/>
              <a:pathLst>
                <a:path w="1" h="1" extrusionOk="0">
                  <a:moveTo>
                    <a:pt x="0" y="1"/>
                  </a:moveTo>
                  <a:lnTo>
                    <a:pt x="0" y="1"/>
                  </a:lnTo>
                  <a:close/>
                </a:path>
              </a:pathLst>
            </a:custGeom>
            <a:solidFill>
              <a:srgbClr val="F46F2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51" name="Google Shape;2726;p43"/>
            <p:cNvSpPr>
              <a:spLocks/>
            </p:cNvSpPr>
            <p:nvPr/>
          </p:nvSpPr>
          <p:spPr bwMode="auto">
            <a:xfrm>
              <a:off x="1942366" y="1488116"/>
              <a:ext cx="301897" cy="167508"/>
            </a:xfrm>
            <a:custGeom>
              <a:avLst/>
              <a:gdLst>
                <a:gd name="T0" fmla="*/ 0 w 16266"/>
                <a:gd name="T1" fmla="*/ 121640 h 9024"/>
                <a:gd name="T2" fmla="*/ 0 w 16266"/>
                <a:gd name="T3" fmla="*/ 9024883 h 9024"/>
                <a:gd name="T4" fmla="*/ 336051655 w 16266"/>
                <a:gd name="T5" fmla="*/ 785609680 h 9024"/>
                <a:gd name="T6" fmla="*/ 413418375 w 16266"/>
                <a:gd name="T7" fmla="*/ 845092524 h 9024"/>
                <a:gd name="T8" fmla="*/ 907055383 w 16266"/>
                <a:gd name="T9" fmla="*/ 1035527495 h 9024"/>
                <a:gd name="T10" fmla="*/ 1341355060 w 16266"/>
                <a:gd name="T11" fmla="*/ 1071262127 h 9024"/>
                <a:gd name="T12" fmla="*/ 1385853149 w 16266"/>
                <a:gd name="T13" fmla="*/ 1071262127 h 9024"/>
                <a:gd name="T14" fmla="*/ 1763558200 w 16266"/>
                <a:gd name="T15" fmla="*/ 1014753236 h 9024"/>
                <a:gd name="T16" fmla="*/ 1843891533 w 16266"/>
                <a:gd name="T17" fmla="*/ 984954094 h 9024"/>
                <a:gd name="T18" fmla="*/ 1894437881 w 16266"/>
                <a:gd name="T19" fmla="*/ 961205900 h 9024"/>
                <a:gd name="T20" fmla="*/ 1894437881 w 16266"/>
                <a:gd name="T21" fmla="*/ 958238146 h 9024"/>
                <a:gd name="T22" fmla="*/ 1930158091 w 16266"/>
                <a:gd name="T23" fmla="*/ 934374511 h 9024"/>
                <a:gd name="T24" fmla="*/ 1930158091 w 16266"/>
                <a:gd name="T25" fmla="*/ 934374511 h 9024"/>
                <a:gd name="T26" fmla="*/ 1585206952 w 16266"/>
                <a:gd name="T27" fmla="*/ 1002875686 h 9024"/>
                <a:gd name="T28" fmla="*/ 901122511 w 16266"/>
                <a:gd name="T29" fmla="*/ 883794910 h 9024"/>
                <a:gd name="T30" fmla="*/ 178466302 w 16266"/>
                <a:gd name="T31" fmla="*/ 145912165 h 9024"/>
                <a:gd name="T32" fmla="*/ 0 w 16266"/>
                <a:gd name="T33" fmla="*/ 121640 h 90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266" h="9024" extrusionOk="0">
                  <a:moveTo>
                    <a:pt x="0" y="1"/>
                  </a:moveTo>
                  <a:cubicBezTo>
                    <a:pt x="0" y="1"/>
                    <a:pt x="0" y="26"/>
                    <a:pt x="0" y="76"/>
                  </a:cubicBezTo>
                  <a:cubicBezTo>
                    <a:pt x="0" y="552"/>
                    <a:pt x="75" y="4161"/>
                    <a:pt x="2832" y="6617"/>
                  </a:cubicBezTo>
                  <a:cubicBezTo>
                    <a:pt x="3033" y="6793"/>
                    <a:pt x="3233" y="6968"/>
                    <a:pt x="3484" y="7118"/>
                  </a:cubicBezTo>
                  <a:cubicBezTo>
                    <a:pt x="4511" y="7870"/>
                    <a:pt x="5865" y="8447"/>
                    <a:pt x="7644" y="8722"/>
                  </a:cubicBezTo>
                  <a:cubicBezTo>
                    <a:pt x="9073" y="8948"/>
                    <a:pt x="10276" y="9023"/>
                    <a:pt x="11304" y="9023"/>
                  </a:cubicBezTo>
                  <a:lnTo>
                    <a:pt x="11679" y="9023"/>
                  </a:lnTo>
                  <a:cubicBezTo>
                    <a:pt x="13108" y="8998"/>
                    <a:pt x="14161" y="8798"/>
                    <a:pt x="14862" y="8547"/>
                  </a:cubicBezTo>
                  <a:cubicBezTo>
                    <a:pt x="15138" y="8472"/>
                    <a:pt x="15339" y="8397"/>
                    <a:pt x="15539" y="8296"/>
                  </a:cubicBezTo>
                  <a:cubicBezTo>
                    <a:pt x="15715" y="8221"/>
                    <a:pt x="15840" y="8146"/>
                    <a:pt x="15965" y="8096"/>
                  </a:cubicBezTo>
                  <a:cubicBezTo>
                    <a:pt x="15965" y="8096"/>
                    <a:pt x="15965" y="8096"/>
                    <a:pt x="15965" y="8071"/>
                  </a:cubicBezTo>
                  <a:cubicBezTo>
                    <a:pt x="16116" y="7996"/>
                    <a:pt x="16191" y="7920"/>
                    <a:pt x="16266" y="7870"/>
                  </a:cubicBezTo>
                  <a:cubicBezTo>
                    <a:pt x="16040" y="8021"/>
                    <a:pt x="15163" y="8447"/>
                    <a:pt x="13359" y="8447"/>
                  </a:cubicBezTo>
                  <a:cubicBezTo>
                    <a:pt x="12005" y="8447"/>
                    <a:pt x="10126" y="8221"/>
                    <a:pt x="7594" y="7444"/>
                  </a:cubicBezTo>
                  <a:cubicBezTo>
                    <a:pt x="3534" y="6191"/>
                    <a:pt x="2030" y="3484"/>
                    <a:pt x="1504" y="1229"/>
                  </a:cubicBezTo>
                  <a:cubicBezTo>
                    <a:pt x="100" y="727"/>
                    <a:pt x="0" y="1"/>
                    <a:pt x="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grpSp>
      <p:grpSp>
        <p:nvGrpSpPr>
          <p:cNvPr id="52" name="Google Shape;2637;p43"/>
          <p:cNvGrpSpPr>
            <a:grpSpLocks/>
          </p:cNvGrpSpPr>
          <p:nvPr/>
        </p:nvGrpSpPr>
        <p:grpSpPr bwMode="auto">
          <a:xfrm>
            <a:off x="3740955" y="2751400"/>
            <a:ext cx="1279922" cy="1799035"/>
            <a:chOff x="6580148" y="1407875"/>
            <a:chExt cx="1157999" cy="1324720"/>
          </a:xfrm>
        </p:grpSpPr>
        <p:sp>
          <p:nvSpPr>
            <p:cNvPr id="53" name="Google Shape;2638;p43"/>
            <p:cNvSpPr>
              <a:spLocks/>
            </p:cNvSpPr>
            <p:nvPr/>
          </p:nvSpPr>
          <p:spPr bwMode="auto">
            <a:xfrm>
              <a:off x="6580148" y="1409809"/>
              <a:ext cx="914169" cy="557407"/>
            </a:xfrm>
            <a:custGeom>
              <a:avLst/>
              <a:gdLst>
                <a:gd name="T0" fmla="*/ 2147483646 w 48222"/>
                <a:gd name="T1" fmla="*/ 129385 h 29403"/>
                <a:gd name="T2" fmla="*/ 2147483646 w 48222"/>
                <a:gd name="T3" fmla="*/ 244241461 h 29403"/>
                <a:gd name="T4" fmla="*/ 1977940727 w 48222"/>
                <a:gd name="T5" fmla="*/ 949829301 h 29403"/>
                <a:gd name="T6" fmla="*/ 35646164 w 48222"/>
                <a:gd name="T7" fmla="*/ 2147483646 h 29403"/>
                <a:gd name="T8" fmla="*/ 1138405147 w 48222"/>
                <a:gd name="T9" fmla="*/ 2147483646 h 29403"/>
                <a:gd name="T10" fmla="*/ 1466475665 w 48222"/>
                <a:gd name="T11" fmla="*/ 2147483646 h 29403"/>
                <a:gd name="T12" fmla="*/ 1550038204 w 48222"/>
                <a:gd name="T13" fmla="*/ 2147483646 h 29403"/>
                <a:gd name="T14" fmla="*/ 2147483646 w 48222"/>
                <a:gd name="T15" fmla="*/ 2147483646 h 29403"/>
                <a:gd name="T16" fmla="*/ 2147483646 w 48222"/>
                <a:gd name="T17" fmla="*/ 2147483646 h 29403"/>
                <a:gd name="T18" fmla="*/ 2147483646 w 48222"/>
                <a:gd name="T19" fmla="*/ 2147483646 h 29403"/>
                <a:gd name="T20" fmla="*/ 2147483646 w 48222"/>
                <a:gd name="T21" fmla="*/ 2147483646 h 29403"/>
                <a:gd name="T22" fmla="*/ 2147483646 w 48222"/>
                <a:gd name="T23" fmla="*/ 752345800 h 29403"/>
                <a:gd name="T24" fmla="*/ 2147483646 w 48222"/>
                <a:gd name="T25" fmla="*/ 129385 h 29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222" h="29403" extrusionOk="0">
                  <a:moveTo>
                    <a:pt x="36237" y="1"/>
                  </a:moveTo>
                  <a:cubicBezTo>
                    <a:pt x="33987" y="1"/>
                    <a:pt x="31860" y="856"/>
                    <a:pt x="30226" y="1891"/>
                  </a:cubicBezTo>
                  <a:cubicBezTo>
                    <a:pt x="26442" y="4272"/>
                    <a:pt x="23509" y="6327"/>
                    <a:pt x="15314" y="7354"/>
                  </a:cubicBezTo>
                  <a:cubicBezTo>
                    <a:pt x="7143" y="8382"/>
                    <a:pt x="1" y="13670"/>
                    <a:pt x="276" y="19234"/>
                  </a:cubicBezTo>
                  <a:cubicBezTo>
                    <a:pt x="519" y="23722"/>
                    <a:pt x="5018" y="25177"/>
                    <a:pt x="8814" y="25177"/>
                  </a:cubicBezTo>
                  <a:cubicBezTo>
                    <a:pt x="9724" y="25177"/>
                    <a:pt x="10593" y="25094"/>
                    <a:pt x="11354" y="24948"/>
                  </a:cubicBezTo>
                  <a:cubicBezTo>
                    <a:pt x="11560" y="24908"/>
                    <a:pt x="11776" y="24889"/>
                    <a:pt x="12001" y="24889"/>
                  </a:cubicBezTo>
                  <a:cubicBezTo>
                    <a:pt x="13748" y="24889"/>
                    <a:pt x="16058" y="26022"/>
                    <a:pt x="18722" y="27154"/>
                  </a:cubicBezTo>
                  <a:cubicBezTo>
                    <a:pt x="21392" y="28271"/>
                    <a:pt x="24420" y="29403"/>
                    <a:pt x="27643" y="29403"/>
                  </a:cubicBezTo>
                  <a:cubicBezTo>
                    <a:pt x="28686" y="29403"/>
                    <a:pt x="29749" y="29284"/>
                    <a:pt x="30828" y="29009"/>
                  </a:cubicBezTo>
                  <a:cubicBezTo>
                    <a:pt x="38998" y="26953"/>
                    <a:pt x="41204" y="25525"/>
                    <a:pt x="44713" y="22016"/>
                  </a:cubicBezTo>
                  <a:cubicBezTo>
                    <a:pt x="48221" y="18482"/>
                    <a:pt x="44838" y="5825"/>
                    <a:pt x="44838" y="5825"/>
                  </a:cubicBezTo>
                  <a:cubicBezTo>
                    <a:pt x="42302" y="1447"/>
                    <a:pt x="39164" y="1"/>
                    <a:pt x="362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54" name="Google Shape;2639;p43"/>
            <p:cNvSpPr>
              <a:spLocks/>
            </p:cNvSpPr>
            <p:nvPr/>
          </p:nvSpPr>
          <p:spPr bwMode="auto">
            <a:xfrm>
              <a:off x="6692761" y="1612412"/>
              <a:ext cx="762129" cy="282239"/>
            </a:xfrm>
            <a:custGeom>
              <a:avLst/>
              <a:gdLst>
                <a:gd name="T0" fmla="*/ 2147483646 w 40202"/>
                <a:gd name="T1" fmla="*/ 129385 h 14888"/>
                <a:gd name="T2" fmla="*/ 2147483646 w 40202"/>
                <a:gd name="T3" fmla="*/ 9817720 h 14888"/>
                <a:gd name="T4" fmla="*/ 2147483646 w 40202"/>
                <a:gd name="T5" fmla="*/ 129385 h 14888"/>
                <a:gd name="T6" fmla="*/ 2147483646 w 40202"/>
                <a:gd name="T7" fmla="*/ 129385 h 14888"/>
                <a:gd name="T8" fmla="*/ 2147483646 w 40202"/>
                <a:gd name="T9" fmla="*/ 365909006 h 14888"/>
                <a:gd name="T10" fmla="*/ 2147483646 w 40202"/>
                <a:gd name="T11" fmla="*/ 449988834 h 14888"/>
                <a:gd name="T12" fmla="*/ 2147483646 w 40202"/>
                <a:gd name="T13" fmla="*/ 540656918 h 14888"/>
                <a:gd name="T14" fmla="*/ 2147483646 w 40202"/>
                <a:gd name="T15" fmla="*/ 534198028 h 14888"/>
                <a:gd name="T16" fmla="*/ 2147483646 w 40202"/>
                <a:gd name="T17" fmla="*/ 631325022 h 14888"/>
                <a:gd name="T18" fmla="*/ 2147483646 w 40202"/>
                <a:gd name="T19" fmla="*/ 1068266691 h 14888"/>
                <a:gd name="T20" fmla="*/ 2147483646 w 40202"/>
                <a:gd name="T21" fmla="*/ 1136336224 h 14888"/>
                <a:gd name="T22" fmla="*/ 2147483646 w 40202"/>
                <a:gd name="T23" fmla="*/ 1226874942 h 14888"/>
                <a:gd name="T24" fmla="*/ 2147483646 w 40202"/>
                <a:gd name="T25" fmla="*/ 1239921728 h 14888"/>
                <a:gd name="T26" fmla="*/ 2147483646 w 40202"/>
                <a:gd name="T27" fmla="*/ 1239921728 h 14888"/>
                <a:gd name="T28" fmla="*/ 2147483646 w 40202"/>
                <a:gd name="T29" fmla="*/ 1327231002 h 14888"/>
                <a:gd name="T30" fmla="*/ 2147483646 w 40202"/>
                <a:gd name="T31" fmla="*/ 1307854692 h 14888"/>
                <a:gd name="T32" fmla="*/ 2147483646 w 40202"/>
                <a:gd name="T33" fmla="*/ 1453551988 h 14888"/>
                <a:gd name="T34" fmla="*/ 2147483646 w 40202"/>
                <a:gd name="T35" fmla="*/ 365909006 h 14888"/>
                <a:gd name="T36" fmla="*/ 2147483646 w 40202"/>
                <a:gd name="T37" fmla="*/ 129385 h 14888"/>
                <a:gd name="T38" fmla="*/ 2147483646 w 40202"/>
                <a:gd name="T39" fmla="*/ 93897529 h 14888"/>
                <a:gd name="T40" fmla="*/ 2147483646 w 40202"/>
                <a:gd name="T41" fmla="*/ 272004632 h 14888"/>
                <a:gd name="T42" fmla="*/ 1657489076 w 40202"/>
                <a:gd name="T43" fmla="*/ 343173524 h 14888"/>
                <a:gd name="T44" fmla="*/ 1417900871 w 40202"/>
                <a:gd name="T45" fmla="*/ 336714994 h 14888"/>
                <a:gd name="T46" fmla="*/ 1181542132 w 40202"/>
                <a:gd name="T47" fmla="*/ 330256104 h 14888"/>
                <a:gd name="T48" fmla="*/ 1097461893 w 40202"/>
                <a:gd name="T49" fmla="*/ 333485549 h 14888"/>
                <a:gd name="T50" fmla="*/ 401425640 w 40202"/>
                <a:gd name="T51" fmla="*/ 498552312 h 14888"/>
                <a:gd name="T52" fmla="*/ 6588277 w 40202"/>
                <a:gd name="T53" fmla="*/ 1068266691 h 14888"/>
                <a:gd name="T54" fmla="*/ 93897603 w 40202"/>
                <a:gd name="T55" fmla="*/ 1385612200 h 14888"/>
                <a:gd name="T56" fmla="*/ 705724591 w 40202"/>
                <a:gd name="T57" fmla="*/ 1592783569 h 14888"/>
                <a:gd name="T58" fmla="*/ 1421130318 w 40202"/>
                <a:gd name="T59" fmla="*/ 1896952566 h 14888"/>
                <a:gd name="T60" fmla="*/ 1472923298 w 40202"/>
                <a:gd name="T61" fmla="*/ 1922910307 h 14888"/>
                <a:gd name="T62" fmla="*/ 1586197218 w 40202"/>
                <a:gd name="T63" fmla="*/ 1864658475 h 14888"/>
                <a:gd name="T64" fmla="*/ 2147483646 w 40202"/>
                <a:gd name="T65" fmla="*/ 1285255780 h 14888"/>
                <a:gd name="T66" fmla="*/ 2147483646 w 40202"/>
                <a:gd name="T67" fmla="*/ 1181670275 h 14888"/>
                <a:gd name="T68" fmla="*/ 2147483646 w 40202"/>
                <a:gd name="T69" fmla="*/ 1042438675 h 14888"/>
                <a:gd name="T70" fmla="*/ 2147483646 w 40202"/>
                <a:gd name="T71" fmla="*/ 971269442 h 14888"/>
                <a:gd name="T72" fmla="*/ 2147483646 w 40202"/>
                <a:gd name="T73" fmla="*/ 537427473 h 14888"/>
                <a:gd name="T74" fmla="*/ 2147483646 w 40202"/>
                <a:gd name="T75" fmla="*/ 420924189 h 14888"/>
                <a:gd name="T76" fmla="*/ 2147483646 w 40202"/>
                <a:gd name="T77" fmla="*/ 424153634 h 14888"/>
                <a:gd name="T78" fmla="*/ 2147483646 w 40202"/>
                <a:gd name="T79" fmla="*/ 424153634 h 14888"/>
                <a:gd name="T80" fmla="*/ 2147483646 w 40202"/>
                <a:gd name="T81" fmla="*/ 427383079 h 14888"/>
                <a:gd name="T82" fmla="*/ 2147483646 w 40202"/>
                <a:gd name="T83" fmla="*/ 427383079 h 14888"/>
                <a:gd name="T84" fmla="*/ 2147483646 w 40202"/>
                <a:gd name="T85" fmla="*/ 336714994 h 14888"/>
                <a:gd name="T86" fmla="*/ 2147483646 w 40202"/>
                <a:gd name="T87" fmla="*/ 197483413 h 14888"/>
                <a:gd name="T88" fmla="*/ 2147483646 w 40202"/>
                <a:gd name="T89" fmla="*/ 35646077 h 14888"/>
                <a:gd name="T90" fmla="*/ 2147483646 w 40202"/>
                <a:gd name="T91" fmla="*/ 129385 h 148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202" h="14888" extrusionOk="0">
                  <a:moveTo>
                    <a:pt x="20853" y="1"/>
                  </a:moveTo>
                  <a:cubicBezTo>
                    <a:pt x="20853" y="26"/>
                    <a:pt x="20853" y="51"/>
                    <a:pt x="20878" y="76"/>
                  </a:cubicBezTo>
                  <a:cubicBezTo>
                    <a:pt x="20878" y="51"/>
                    <a:pt x="20903" y="26"/>
                    <a:pt x="20903" y="1"/>
                  </a:cubicBezTo>
                  <a:lnTo>
                    <a:pt x="20853" y="1"/>
                  </a:lnTo>
                  <a:close/>
                  <a:moveTo>
                    <a:pt x="39575" y="2833"/>
                  </a:moveTo>
                  <a:cubicBezTo>
                    <a:pt x="39474" y="3108"/>
                    <a:pt x="39324" y="3309"/>
                    <a:pt x="39174" y="3484"/>
                  </a:cubicBezTo>
                  <a:cubicBezTo>
                    <a:pt x="38747" y="4011"/>
                    <a:pt x="38121" y="4186"/>
                    <a:pt x="37595" y="4186"/>
                  </a:cubicBezTo>
                  <a:cubicBezTo>
                    <a:pt x="37419" y="4186"/>
                    <a:pt x="37244" y="4161"/>
                    <a:pt x="37093" y="4136"/>
                  </a:cubicBezTo>
                  <a:cubicBezTo>
                    <a:pt x="36943" y="4387"/>
                    <a:pt x="36793" y="4637"/>
                    <a:pt x="36642" y="4888"/>
                  </a:cubicBezTo>
                  <a:cubicBezTo>
                    <a:pt x="35414" y="6793"/>
                    <a:pt x="33610" y="7921"/>
                    <a:pt x="31705" y="8271"/>
                  </a:cubicBezTo>
                  <a:cubicBezTo>
                    <a:pt x="31705" y="8472"/>
                    <a:pt x="31705" y="8622"/>
                    <a:pt x="31730" y="8798"/>
                  </a:cubicBezTo>
                  <a:cubicBezTo>
                    <a:pt x="31780" y="9124"/>
                    <a:pt x="31855" y="9374"/>
                    <a:pt x="31981" y="9499"/>
                  </a:cubicBezTo>
                  <a:cubicBezTo>
                    <a:pt x="31981" y="9525"/>
                    <a:pt x="31981" y="9575"/>
                    <a:pt x="31981" y="9600"/>
                  </a:cubicBezTo>
                  <a:lnTo>
                    <a:pt x="32006" y="9600"/>
                  </a:lnTo>
                  <a:lnTo>
                    <a:pt x="34361" y="10276"/>
                  </a:lnTo>
                  <a:cubicBezTo>
                    <a:pt x="34387" y="10176"/>
                    <a:pt x="34387" y="10126"/>
                    <a:pt x="34387" y="10126"/>
                  </a:cubicBezTo>
                  <a:cubicBezTo>
                    <a:pt x="34387" y="10126"/>
                    <a:pt x="35665" y="10327"/>
                    <a:pt x="37620" y="11254"/>
                  </a:cubicBezTo>
                  <a:cubicBezTo>
                    <a:pt x="39374" y="8121"/>
                    <a:pt x="40201" y="4612"/>
                    <a:pt x="39575" y="2833"/>
                  </a:cubicBezTo>
                  <a:close/>
                  <a:moveTo>
                    <a:pt x="20853" y="1"/>
                  </a:moveTo>
                  <a:cubicBezTo>
                    <a:pt x="20552" y="51"/>
                    <a:pt x="20026" y="577"/>
                    <a:pt x="19750" y="727"/>
                  </a:cubicBezTo>
                  <a:cubicBezTo>
                    <a:pt x="18848" y="1304"/>
                    <a:pt x="17870" y="1780"/>
                    <a:pt x="16843" y="2106"/>
                  </a:cubicBezTo>
                  <a:cubicBezTo>
                    <a:pt x="15514" y="2557"/>
                    <a:pt x="14186" y="2657"/>
                    <a:pt x="12833" y="2657"/>
                  </a:cubicBezTo>
                  <a:cubicBezTo>
                    <a:pt x="12206" y="2657"/>
                    <a:pt x="11604" y="2632"/>
                    <a:pt x="10978" y="2607"/>
                  </a:cubicBezTo>
                  <a:cubicBezTo>
                    <a:pt x="10376" y="2582"/>
                    <a:pt x="9750" y="2557"/>
                    <a:pt x="9148" y="2557"/>
                  </a:cubicBezTo>
                  <a:cubicBezTo>
                    <a:pt x="8923" y="2557"/>
                    <a:pt x="8722" y="2557"/>
                    <a:pt x="8497" y="2582"/>
                  </a:cubicBezTo>
                  <a:cubicBezTo>
                    <a:pt x="6642" y="2632"/>
                    <a:pt x="4737" y="2933"/>
                    <a:pt x="3108" y="3860"/>
                  </a:cubicBezTo>
                  <a:cubicBezTo>
                    <a:pt x="1479" y="4763"/>
                    <a:pt x="201" y="6417"/>
                    <a:pt x="51" y="8271"/>
                  </a:cubicBezTo>
                  <a:cubicBezTo>
                    <a:pt x="0" y="9149"/>
                    <a:pt x="201" y="10051"/>
                    <a:pt x="727" y="10728"/>
                  </a:cubicBezTo>
                  <a:cubicBezTo>
                    <a:pt x="1930" y="12256"/>
                    <a:pt x="3785" y="12031"/>
                    <a:pt x="5464" y="12332"/>
                  </a:cubicBezTo>
                  <a:cubicBezTo>
                    <a:pt x="7469" y="12682"/>
                    <a:pt x="9249" y="13760"/>
                    <a:pt x="11003" y="14687"/>
                  </a:cubicBezTo>
                  <a:cubicBezTo>
                    <a:pt x="11153" y="14738"/>
                    <a:pt x="11279" y="14813"/>
                    <a:pt x="11404" y="14888"/>
                  </a:cubicBezTo>
                  <a:cubicBezTo>
                    <a:pt x="11705" y="14738"/>
                    <a:pt x="12005" y="14587"/>
                    <a:pt x="12281" y="14437"/>
                  </a:cubicBezTo>
                  <a:cubicBezTo>
                    <a:pt x="16391" y="12306"/>
                    <a:pt x="19299" y="10076"/>
                    <a:pt x="22482" y="9951"/>
                  </a:cubicBezTo>
                  <a:lnTo>
                    <a:pt x="26191" y="9149"/>
                  </a:lnTo>
                  <a:cubicBezTo>
                    <a:pt x="26191" y="9149"/>
                    <a:pt x="26341" y="8672"/>
                    <a:pt x="26517" y="8071"/>
                  </a:cubicBezTo>
                  <a:cubicBezTo>
                    <a:pt x="26567" y="7895"/>
                    <a:pt x="26617" y="7720"/>
                    <a:pt x="26667" y="7520"/>
                  </a:cubicBezTo>
                  <a:cubicBezTo>
                    <a:pt x="25339" y="6818"/>
                    <a:pt x="24211" y="5690"/>
                    <a:pt x="23459" y="4161"/>
                  </a:cubicBezTo>
                  <a:cubicBezTo>
                    <a:pt x="23309" y="3860"/>
                    <a:pt x="23183" y="3560"/>
                    <a:pt x="23058" y="3259"/>
                  </a:cubicBezTo>
                  <a:lnTo>
                    <a:pt x="23033" y="3284"/>
                  </a:lnTo>
                  <a:lnTo>
                    <a:pt x="23008" y="3284"/>
                  </a:lnTo>
                  <a:lnTo>
                    <a:pt x="22983" y="3309"/>
                  </a:lnTo>
                  <a:lnTo>
                    <a:pt x="22808" y="3309"/>
                  </a:lnTo>
                  <a:cubicBezTo>
                    <a:pt x="22331" y="3309"/>
                    <a:pt x="21655" y="3134"/>
                    <a:pt x="21204" y="2607"/>
                  </a:cubicBezTo>
                  <a:cubicBezTo>
                    <a:pt x="20953" y="2357"/>
                    <a:pt x="20777" y="2006"/>
                    <a:pt x="20702" y="1529"/>
                  </a:cubicBezTo>
                  <a:cubicBezTo>
                    <a:pt x="20627" y="1028"/>
                    <a:pt x="20677" y="602"/>
                    <a:pt x="20777" y="276"/>
                  </a:cubicBezTo>
                  <a:cubicBezTo>
                    <a:pt x="20803" y="176"/>
                    <a:pt x="20828" y="76"/>
                    <a:pt x="208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55" name="Google Shape;2640;p43"/>
            <p:cNvSpPr>
              <a:spLocks/>
            </p:cNvSpPr>
            <p:nvPr/>
          </p:nvSpPr>
          <p:spPr bwMode="auto">
            <a:xfrm>
              <a:off x="7117070" y="2620575"/>
              <a:ext cx="66541" cy="112020"/>
            </a:xfrm>
            <a:custGeom>
              <a:avLst/>
              <a:gdLst>
                <a:gd name="T0" fmla="*/ 211561346 w 3510"/>
                <a:gd name="T1" fmla="*/ 129385 h 5909"/>
                <a:gd name="T2" fmla="*/ 19505821 w 3510"/>
                <a:gd name="T3" fmla="*/ 159256174 h 5909"/>
                <a:gd name="T4" fmla="*/ 3358842 w 3510"/>
                <a:gd name="T5" fmla="*/ 405304455 h 5909"/>
                <a:gd name="T6" fmla="*/ 149439219 w 3510"/>
                <a:gd name="T7" fmla="*/ 763073794 h 5909"/>
                <a:gd name="T8" fmla="*/ 187797129 w 3510"/>
                <a:gd name="T9" fmla="*/ 758168517 h 5909"/>
                <a:gd name="T10" fmla="*/ 382053190 w 3510"/>
                <a:gd name="T11" fmla="*/ 113921932 h 5909"/>
                <a:gd name="T12" fmla="*/ 378823714 w 3510"/>
                <a:gd name="T13" fmla="*/ 107463010 h 5909"/>
                <a:gd name="T14" fmla="*/ 211561346 w 3510"/>
                <a:gd name="T15" fmla="*/ 129385 h 59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10" h="5909" extrusionOk="0">
                  <a:moveTo>
                    <a:pt x="1638" y="1"/>
                  </a:moveTo>
                  <a:cubicBezTo>
                    <a:pt x="968" y="1"/>
                    <a:pt x="292" y="441"/>
                    <a:pt x="151" y="1233"/>
                  </a:cubicBezTo>
                  <a:cubicBezTo>
                    <a:pt x="76" y="1784"/>
                    <a:pt x="0" y="2436"/>
                    <a:pt x="26" y="3138"/>
                  </a:cubicBezTo>
                  <a:cubicBezTo>
                    <a:pt x="48" y="4749"/>
                    <a:pt x="276" y="5908"/>
                    <a:pt x="1157" y="5908"/>
                  </a:cubicBezTo>
                  <a:cubicBezTo>
                    <a:pt x="1249" y="5908"/>
                    <a:pt x="1348" y="5896"/>
                    <a:pt x="1454" y="5870"/>
                  </a:cubicBezTo>
                  <a:cubicBezTo>
                    <a:pt x="2582" y="5619"/>
                    <a:pt x="3509" y="2987"/>
                    <a:pt x="2958" y="882"/>
                  </a:cubicBezTo>
                  <a:lnTo>
                    <a:pt x="2933" y="832"/>
                  </a:lnTo>
                  <a:cubicBezTo>
                    <a:pt x="2671" y="264"/>
                    <a:pt x="2156" y="1"/>
                    <a:pt x="16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56" name="Google Shape;2641;p43"/>
            <p:cNvSpPr>
              <a:spLocks/>
            </p:cNvSpPr>
            <p:nvPr/>
          </p:nvSpPr>
          <p:spPr bwMode="auto">
            <a:xfrm>
              <a:off x="7105657" y="2281892"/>
              <a:ext cx="201480" cy="365975"/>
            </a:xfrm>
            <a:custGeom>
              <a:avLst/>
              <a:gdLst>
                <a:gd name="T0" fmla="*/ 129385 w 10628"/>
                <a:gd name="T1" fmla="*/ 0 h 19305"/>
                <a:gd name="T2" fmla="*/ 129385 w 10628"/>
                <a:gd name="T3" fmla="*/ 0 h 19305"/>
                <a:gd name="T4" fmla="*/ 158737064 w 10628"/>
                <a:gd name="T5" fmla="*/ 1262535872 h 19305"/>
                <a:gd name="T6" fmla="*/ 194383100 w 10628"/>
                <a:gd name="T7" fmla="*/ 2147483646 h 19305"/>
                <a:gd name="T8" fmla="*/ 259093365 w 10628"/>
                <a:gd name="T9" fmla="*/ 2147483646 h 19305"/>
                <a:gd name="T10" fmla="*/ 321991258 w 10628"/>
                <a:gd name="T11" fmla="*/ 2147483646 h 19305"/>
                <a:gd name="T12" fmla="*/ 443658770 w 10628"/>
                <a:gd name="T13" fmla="*/ 2147483646 h 19305"/>
                <a:gd name="T14" fmla="*/ 437070519 w 10628"/>
                <a:gd name="T15" fmla="*/ 2147483646 h 19305"/>
                <a:gd name="T16" fmla="*/ 443658770 w 10628"/>
                <a:gd name="T17" fmla="*/ 2147483646 h 19305"/>
                <a:gd name="T18" fmla="*/ 1103917508 w 10628"/>
                <a:gd name="T19" fmla="*/ 1048774567 h 19305"/>
                <a:gd name="T20" fmla="*/ 1372692017 w 10628"/>
                <a:gd name="T21" fmla="*/ 123092454 h 19305"/>
                <a:gd name="T22" fmla="*/ 129385 w 10628"/>
                <a:gd name="T23" fmla="*/ 0 h 19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628" h="19305" extrusionOk="0">
                  <a:moveTo>
                    <a:pt x="1" y="0"/>
                  </a:moveTo>
                  <a:lnTo>
                    <a:pt x="1" y="0"/>
                  </a:lnTo>
                  <a:cubicBezTo>
                    <a:pt x="1" y="0"/>
                    <a:pt x="953" y="5288"/>
                    <a:pt x="1229" y="9775"/>
                  </a:cubicBezTo>
                  <a:cubicBezTo>
                    <a:pt x="1480" y="13709"/>
                    <a:pt x="1505" y="17469"/>
                    <a:pt x="1505" y="18346"/>
                  </a:cubicBezTo>
                  <a:cubicBezTo>
                    <a:pt x="1329" y="18622"/>
                    <a:pt x="1179" y="19048"/>
                    <a:pt x="2006" y="19248"/>
                  </a:cubicBezTo>
                  <a:cubicBezTo>
                    <a:pt x="2187" y="19288"/>
                    <a:pt x="2349" y="19305"/>
                    <a:pt x="2493" y="19305"/>
                  </a:cubicBezTo>
                  <a:cubicBezTo>
                    <a:pt x="3163" y="19305"/>
                    <a:pt x="3435" y="18948"/>
                    <a:pt x="3435" y="18948"/>
                  </a:cubicBezTo>
                  <a:cubicBezTo>
                    <a:pt x="3435" y="18872"/>
                    <a:pt x="3410" y="18822"/>
                    <a:pt x="3384" y="18772"/>
                  </a:cubicBezTo>
                  <a:lnTo>
                    <a:pt x="3435" y="18772"/>
                  </a:lnTo>
                  <a:cubicBezTo>
                    <a:pt x="3435" y="18772"/>
                    <a:pt x="6592" y="13409"/>
                    <a:pt x="8547" y="8120"/>
                  </a:cubicBezTo>
                  <a:cubicBezTo>
                    <a:pt x="10502" y="2807"/>
                    <a:pt x="10628" y="953"/>
                    <a:pt x="10628" y="953"/>
                  </a:cubicBezTo>
                  <a:lnTo>
                    <a:pt x="1"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57" name="Google Shape;2642;p43"/>
            <p:cNvSpPr>
              <a:spLocks/>
            </p:cNvSpPr>
            <p:nvPr/>
          </p:nvSpPr>
          <p:spPr bwMode="auto">
            <a:xfrm>
              <a:off x="7131327" y="2636822"/>
              <a:ext cx="12853" cy="9991"/>
            </a:xfrm>
            <a:custGeom>
              <a:avLst/>
              <a:gdLst>
                <a:gd name="T0" fmla="*/ 87435205 w 678"/>
                <a:gd name="T1" fmla="*/ 67948203 h 527"/>
                <a:gd name="T2" fmla="*/ 84205861 w 678"/>
                <a:gd name="T3" fmla="*/ 67948203 h 527"/>
                <a:gd name="T4" fmla="*/ 0 w 678"/>
                <a:gd name="T5" fmla="*/ 0 h 527"/>
                <a:gd name="T6" fmla="*/ 84205861 w 678"/>
                <a:gd name="T7" fmla="*/ 67948203 h 527"/>
                <a:gd name="T8" fmla="*/ 87435205 w 678"/>
                <a:gd name="T9" fmla="*/ 67948203 h 5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8" h="527" extrusionOk="0">
                  <a:moveTo>
                    <a:pt x="677" y="526"/>
                  </a:moveTo>
                  <a:cubicBezTo>
                    <a:pt x="677" y="526"/>
                    <a:pt x="652" y="526"/>
                    <a:pt x="652" y="526"/>
                  </a:cubicBezTo>
                  <a:cubicBezTo>
                    <a:pt x="151" y="401"/>
                    <a:pt x="0" y="201"/>
                    <a:pt x="0" y="0"/>
                  </a:cubicBezTo>
                  <a:cubicBezTo>
                    <a:pt x="0" y="201"/>
                    <a:pt x="151" y="401"/>
                    <a:pt x="652" y="526"/>
                  </a:cubicBezTo>
                  <a:cubicBezTo>
                    <a:pt x="652" y="526"/>
                    <a:pt x="677" y="526"/>
                    <a:pt x="677" y="526"/>
                  </a:cubicBezTo>
                  <a:close/>
                </a:path>
              </a:pathLst>
            </a:custGeom>
            <a:solidFill>
              <a:srgbClr val="2F2226"/>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58" name="Google Shape;2643;p43"/>
            <p:cNvSpPr>
              <a:spLocks/>
            </p:cNvSpPr>
            <p:nvPr/>
          </p:nvSpPr>
          <p:spPr bwMode="auto">
            <a:xfrm>
              <a:off x="7115174" y="2342709"/>
              <a:ext cx="57024" cy="305045"/>
            </a:xfrm>
            <a:custGeom>
              <a:avLst/>
              <a:gdLst>
                <a:gd name="T0" fmla="*/ 0 w 3008"/>
                <a:gd name="T1" fmla="*/ 0 h 16091"/>
                <a:gd name="T2" fmla="*/ 0 w 3008"/>
                <a:gd name="T3" fmla="*/ 0 h 16091"/>
                <a:gd name="T4" fmla="*/ 93897182 w 3008"/>
                <a:gd name="T5" fmla="*/ 848185916 h 16091"/>
                <a:gd name="T6" fmla="*/ 129542755 w 3008"/>
                <a:gd name="T7" fmla="*/ 1945518659 h 16091"/>
                <a:gd name="T8" fmla="*/ 129542755 w 3008"/>
                <a:gd name="T9" fmla="*/ 1948748105 h 16091"/>
                <a:gd name="T10" fmla="*/ 129542755 w 3008"/>
                <a:gd name="T11" fmla="*/ 1955206999 h 16091"/>
                <a:gd name="T12" fmla="*/ 110043979 w 3008"/>
                <a:gd name="T13" fmla="*/ 2003770538 h 16091"/>
                <a:gd name="T14" fmla="*/ 194252863 w 3008"/>
                <a:gd name="T15" fmla="*/ 2071703572 h 16091"/>
                <a:gd name="T16" fmla="*/ 197482302 w 3008"/>
                <a:gd name="T17" fmla="*/ 2071703572 h 16091"/>
                <a:gd name="T18" fmla="*/ 258962970 w 3008"/>
                <a:gd name="T19" fmla="*/ 2078162466 h 16091"/>
                <a:gd name="T20" fmla="*/ 272002888 w 3008"/>
                <a:gd name="T21" fmla="*/ 2078162466 h 16091"/>
                <a:gd name="T22" fmla="*/ 239586753 w 3008"/>
                <a:gd name="T23" fmla="*/ 1961659067 h 16091"/>
                <a:gd name="T24" fmla="*/ 362548090 w 3008"/>
                <a:gd name="T25" fmla="*/ 864332789 h 16091"/>
                <a:gd name="T26" fmla="*/ 388505384 w 3008"/>
                <a:gd name="T27" fmla="*/ 184565818 h 16091"/>
                <a:gd name="T28" fmla="*/ 0 w 3008"/>
                <a:gd name="T29" fmla="*/ 0 h 160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08" h="16091" extrusionOk="0">
                  <a:moveTo>
                    <a:pt x="0" y="0"/>
                  </a:moveTo>
                  <a:lnTo>
                    <a:pt x="0" y="0"/>
                  </a:lnTo>
                  <a:cubicBezTo>
                    <a:pt x="276" y="1880"/>
                    <a:pt x="602" y="4336"/>
                    <a:pt x="727" y="6567"/>
                  </a:cubicBezTo>
                  <a:cubicBezTo>
                    <a:pt x="978" y="10426"/>
                    <a:pt x="1003" y="14085"/>
                    <a:pt x="1003" y="15063"/>
                  </a:cubicBezTo>
                  <a:lnTo>
                    <a:pt x="1003" y="15088"/>
                  </a:lnTo>
                  <a:lnTo>
                    <a:pt x="1003" y="15138"/>
                  </a:lnTo>
                  <a:cubicBezTo>
                    <a:pt x="928" y="15238"/>
                    <a:pt x="852" y="15389"/>
                    <a:pt x="852" y="15514"/>
                  </a:cubicBezTo>
                  <a:cubicBezTo>
                    <a:pt x="852" y="15715"/>
                    <a:pt x="1003" y="15915"/>
                    <a:pt x="1504" y="16040"/>
                  </a:cubicBezTo>
                  <a:lnTo>
                    <a:pt x="1529" y="16040"/>
                  </a:lnTo>
                  <a:cubicBezTo>
                    <a:pt x="1705" y="16065"/>
                    <a:pt x="1855" y="16090"/>
                    <a:pt x="2005" y="16090"/>
                  </a:cubicBezTo>
                  <a:lnTo>
                    <a:pt x="2106" y="16090"/>
                  </a:lnTo>
                  <a:cubicBezTo>
                    <a:pt x="1504" y="15790"/>
                    <a:pt x="1654" y="15414"/>
                    <a:pt x="1855" y="15188"/>
                  </a:cubicBezTo>
                  <a:cubicBezTo>
                    <a:pt x="1980" y="14336"/>
                    <a:pt x="2507" y="10602"/>
                    <a:pt x="2807" y="6692"/>
                  </a:cubicBezTo>
                  <a:cubicBezTo>
                    <a:pt x="2958" y="4938"/>
                    <a:pt x="3008" y="3083"/>
                    <a:pt x="3008" y="1429"/>
                  </a:cubicBezTo>
                  <a:cubicBezTo>
                    <a:pt x="2055" y="777"/>
                    <a:pt x="1028" y="251"/>
                    <a:pt x="0" y="0"/>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59" name="Google Shape;2644;p43"/>
            <p:cNvSpPr>
              <a:spLocks/>
            </p:cNvSpPr>
            <p:nvPr/>
          </p:nvSpPr>
          <p:spPr bwMode="auto">
            <a:xfrm>
              <a:off x="6705596" y="2434067"/>
              <a:ext cx="125688" cy="97897"/>
            </a:xfrm>
            <a:custGeom>
              <a:avLst/>
              <a:gdLst>
                <a:gd name="T0" fmla="*/ 575142980 w 6630"/>
                <a:gd name="T1" fmla="*/ 129386 h 5164"/>
                <a:gd name="T2" fmla="*/ 543885057 w 6630"/>
                <a:gd name="T3" fmla="*/ 2323461 h 5164"/>
                <a:gd name="T4" fmla="*/ 537426191 w 6630"/>
                <a:gd name="T5" fmla="*/ 5552584 h 5164"/>
                <a:gd name="T6" fmla="*/ 58251364 w 6630"/>
                <a:gd name="T7" fmla="*/ 575283891 h 5164"/>
                <a:gd name="T8" fmla="*/ 180566073 w 6630"/>
                <a:gd name="T9" fmla="*/ 666859767 h 5164"/>
                <a:gd name="T10" fmla="*/ 498551101 w 6630"/>
                <a:gd name="T11" fmla="*/ 533307822 h 5164"/>
                <a:gd name="T12" fmla="*/ 712173801 w 6630"/>
                <a:gd name="T13" fmla="*/ 368109061 h 5164"/>
                <a:gd name="T14" fmla="*/ 575142980 w 6630"/>
                <a:gd name="T15" fmla="*/ 129386 h 5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30" h="5164" extrusionOk="0">
                  <a:moveTo>
                    <a:pt x="4453" y="1"/>
                  </a:moveTo>
                  <a:cubicBezTo>
                    <a:pt x="4374" y="1"/>
                    <a:pt x="4293" y="6"/>
                    <a:pt x="4211" y="18"/>
                  </a:cubicBezTo>
                  <a:lnTo>
                    <a:pt x="4161" y="43"/>
                  </a:lnTo>
                  <a:cubicBezTo>
                    <a:pt x="1855" y="820"/>
                    <a:pt x="0" y="3251"/>
                    <a:pt x="451" y="4454"/>
                  </a:cubicBezTo>
                  <a:cubicBezTo>
                    <a:pt x="628" y="4953"/>
                    <a:pt x="955" y="5163"/>
                    <a:pt x="1398" y="5163"/>
                  </a:cubicBezTo>
                  <a:cubicBezTo>
                    <a:pt x="2023" y="5163"/>
                    <a:pt x="2877" y="4745"/>
                    <a:pt x="3860" y="4129"/>
                  </a:cubicBezTo>
                  <a:cubicBezTo>
                    <a:pt x="4511" y="3703"/>
                    <a:pt x="5063" y="3251"/>
                    <a:pt x="5514" y="2850"/>
                  </a:cubicBezTo>
                  <a:cubicBezTo>
                    <a:pt x="6629" y="1830"/>
                    <a:pt x="5857" y="1"/>
                    <a:pt x="44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60" name="Google Shape;2645;p43"/>
            <p:cNvSpPr>
              <a:spLocks/>
            </p:cNvSpPr>
            <p:nvPr/>
          </p:nvSpPr>
          <p:spPr bwMode="auto">
            <a:xfrm>
              <a:off x="6785885" y="2137925"/>
              <a:ext cx="340211" cy="332458"/>
            </a:xfrm>
            <a:custGeom>
              <a:avLst/>
              <a:gdLst>
                <a:gd name="T0" fmla="*/ 1456774763 w 17946"/>
                <a:gd name="T1" fmla="*/ 0 h 17537"/>
                <a:gd name="T2" fmla="*/ 835267389 w 17946"/>
                <a:gd name="T3" fmla="*/ 728326814 h 17537"/>
                <a:gd name="T4" fmla="*/ 48692865 w 17946"/>
                <a:gd name="T5" fmla="*/ 2039425259 h 17537"/>
                <a:gd name="T6" fmla="*/ 51922310 w 17946"/>
                <a:gd name="T7" fmla="*/ 2042654350 h 17537"/>
                <a:gd name="T8" fmla="*/ 29187188 w 17946"/>
                <a:gd name="T9" fmla="*/ 2052342723 h 17537"/>
                <a:gd name="T10" fmla="*/ 97256365 w 17946"/>
                <a:gd name="T11" fmla="*/ 2147483646 h 17537"/>
                <a:gd name="T12" fmla="*/ 174625381 w 17946"/>
                <a:gd name="T13" fmla="*/ 2147483646 h 17537"/>
                <a:gd name="T14" fmla="*/ 229899697 w 17946"/>
                <a:gd name="T15" fmla="*/ 2147483646 h 17537"/>
                <a:gd name="T16" fmla="*/ 1278797395 w 17946"/>
                <a:gd name="T17" fmla="*/ 1699478812 h 17537"/>
                <a:gd name="T18" fmla="*/ 2147483646 w 17946"/>
                <a:gd name="T19" fmla="*/ 1077961254 h 17537"/>
                <a:gd name="T20" fmla="*/ 1456774763 w 17946"/>
                <a:gd name="T21" fmla="*/ 0 h 175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946" h="17537" extrusionOk="0">
                  <a:moveTo>
                    <a:pt x="11279" y="0"/>
                  </a:moveTo>
                  <a:cubicBezTo>
                    <a:pt x="11279" y="0"/>
                    <a:pt x="9825" y="1103"/>
                    <a:pt x="6467" y="5639"/>
                  </a:cubicBezTo>
                  <a:cubicBezTo>
                    <a:pt x="3109" y="10176"/>
                    <a:pt x="377" y="15790"/>
                    <a:pt x="377" y="15790"/>
                  </a:cubicBezTo>
                  <a:lnTo>
                    <a:pt x="402" y="15815"/>
                  </a:lnTo>
                  <a:cubicBezTo>
                    <a:pt x="327" y="15815"/>
                    <a:pt x="276" y="15840"/>
                    <a:pt x="226" y="15890"/>
                  </a:cubicBezTo>
                  <a:cubicBezTo>
                    <a:pt x="226" y="15890"/>
                    <a:pt x="1" y="16491"/>
                    <a:pt x="753" y="17218"/>
                  </a:cubicBezTo>
                  <a:cubicBezTo>
                    <a:pt x="1005" y="17450"/>
                    <a:pt x="1200" y="17536"/>
                    <a:pt x="1352" y="17536"/>
                  </a:cubicBezTo>
                  <a:cubicBezTo>
                    <a:pt x="1577" y="17536"/>
                    <a:pt x="1705" y="17348"/>
                    <a:pt x="1780" y="17168"/>
                  </a:cubicBezTo>
                  <a:cubicBezTo>
                    <a:pt x="2507" y="16667"/>
                    <a:pt x="6492" y="15113"/>
                    <a:pt x="9901" y="13158"/>
                  </a:cubicBezTo>
                  <a:cubicBezTo>
                    <a:pt x="13810" y="10927"/>
                    <a:pt x="17946" y="8346"/>
                    <a:pt x="17946" y="8346"/>
                  </a:cubicBezTo>
                  <a:lnTo>
                    <a:pt x="11279"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61" name="Google Shape;2646;p43"/>
            <p:cNvSpPr>
              <a:spLocks/>
            </p:cNvSpPr>
            <p:nvPr/>
          </p:nvSpPr>
          <p:spPr bwMode="auto">
            <a:xfrm>
              <a:off x="6786833" y="2320376"/>
              <a:ext cx="86029" cy="139698"/>
            </a:xfrm>
            <a:custGeom>
              <a:avLst/>
              <a:gdLst>
                <a:gd name="T0" fmla="*/ 482404471 w 4538"/>
                <a:gd name="T1" fmla="*/ 0 h 7369"/>
                <a:gd name="T2" fmla="*/ 42233926 w 4538"/>
                <a:gd name="T3" fmla="*/ 796397141 h 7369"/>
                <a:gd name="T4" fmla="*/ 45463369 w 4538"/>
                <a:gd name="T5" fmla="*/ 799626594 h 7369"/>
                <a:gd name="T6" fmla="*/ 22735106 w 4538"/>
                <a:gd name="T7" fmla="*/ 809314609 h 7369"/>
                <a:gd name="T8" fmla="*/ 64839648 w 4538"/>
                <a:gd name="T9" fmla="*/ 951776635 h 7369"/>
                <a:gd name="T10" fmla="*/ 71298534 w 4538"/>
                <a:gd name="T11" fmla="*/ 899983464 h 7369"/>
                <a:gd name="T12" fmla="*/ 94026797 w 4538"/>
                <a:gd name="T13" fmla="*/ 893524541 h 7369"/>
                <a:gd name="T14" fmla="*/ 90797354 w 4538"/>
                <a:gd name="T15" fmla="*/ 890165703 h 7369"/>
                <a:gd name="T16" fmla="*/ 585989851 w 4538"/>
                <a:gd name="T17" fmla="*/ 155379494 h 7369"/>
                <a:gd name="T18" fmla="*/ 482404471 w 4538"/>
                <a:gd name="T19" fmla="*/ 0 h 73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38" h="7369" extrusionOk="0">
                  <a:moveTo>
                    <a:pt x="3735" y="0"/>
                  </a:moveTo>
                  <a:cubicBezTo>
                    <a:pt x="1705" y="3283"/>
                    <a:pt x="327" y="6166"/>
                    <a:pt x="327" y="6166"/>
                  </a:cubicBezTo>
                  <a:lnTo>
                    <a:pt x="352" y="6191"/>
                  </a:lnTo>
                  <a:cubicBezTo>
                    <a:pt x="277" y="6191"/>
                    <a:pt x="226" y="6216"/>
                    <a:pt x="176" y="6266"/>
                  </a:cubicBezTo>
                  <a:cubicBezTo>
                    <a:pt x="176" y="6266"/>
                    <a:pt x="1" y="6742"/>
                    <a:pt x="502" y="7369"/>
                  </a:cubicBezTo>
                  <a:cubicBezTo>
                    <a:pt x="477" y="7118"/>
                    <a:pt x="552" y="6968"/>
                    <a:pt x="552" y="6968"/>
                  </a:cubicBezTo>
                  <a:cubicBezTo>
                    <a:pt x="602" y="6943"/>
                    <a:pt x="652" y="6918"/>
                    <a:pt x="728" y="6918"/>
                  </a:cubicBezTo>
                  <a:lnTo>
                    <a:pt x="703" y="6892"/>
                  </a:lnTo>
                  <a:cubicBezTo>
                    <a:pt x="703" y="6892"/>
                    <a:pt x="2282" y="4261"/>
                    <a:pt x="4537" y="1203"/>
                  </a:cubicBezTo>
                  <a:cubicBezTo>
                    <a:pt x="4236" y="802"/>
                    <a:pt x="3986" y="401"/>
                    <a:pt x="3735" y="0"/>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62" name="Google Shape;2647;p43"/>
            <p:cNvSpPr>
              <a:spLocks/>
            </p:cNvSpPr>
            <p:nvPr/>
          </p:nvSpPr>
          <p:spPr bwMode="auto">
            <a:xfrm>
              <a:off x="6765467" y="1785839"/>
              <a:ext cx="664233" cy="617939"/>
            </a:xfrm>
            <a:custGeom>
              <a:avLst/>
              <a:gdLst>
                <a:gd name="T0" fmla="*/ 2147483646 w 35038"/>
                <a:gd name="T1" fmla="*/ 129385 h 32596"/>
                <a:gd name="T2" fmla="*/ 2147483646 w 35038"/>
                <a:gd name="T3" fmla="*/ 103715552 h 32596"/>
                <a:gd name="T4" fmla="*/ 1663828878 w 35038"/>
                <a:gd name="T5" fmla="*/ 1767546338 h 32596"/>
                <a:gd name="T6" fmla="*/ 249276893 w 35038"/>
                <a:gd name="T7" fmla="*/ 2147483646 h 32596"/>
                <a:gd name="T8" fmla="*/ 148920250 w 35038"/>
                <a:gd name="T9" fmla="*/ 2147483646 h 32596"/>
                <a:gd name="T10" fmla="*/ 229260101 w 35038"/>
                <a:gd name="T11" fmla="*/ 2147483646 h 32596"/>
                <a:gd name="T12" fmla="*/ 333357250 w 35038"/>
                <a:gd name="T13" fmla="*/ 2147483646 h 32596"/>
                <a:gd name="T14" fmla="*/ 990519613 w 35038"/>
                <a:gd name="T15" fmla="*/ 2147483646 h 32596"/>
                <a:gd name="T16" fmla="*/ 1413645626 w 35038"/>
                <a:gd name="T17" fmla="*/ 2147483646 h 32596"/>
                <a:gd name="T18" fmla="*/ 1835477468 w 35038"/>
                <a:gd name="T19" fmla="*/ 2147483646 h 32596"/>
                <a:gd name="T20" fmla="*/ 2147483646 w 35038"/>
                <a:gd name="T21" fmla="*/ 2147483646 h 32596"/>
                <a:gd name="T22" fmla="*/ 2147483646 w 35038"/>
                <a:gd name="T23" fmla="*/ 2147483646 h 32596"/>
                <a:gd name="T24" fmla="*/ 2147483646 w 35038"/>
                <a:gd name="T25" fmla="*/ 2147483646 h 32596"/>
                <a:gd name="T26" fmla="*/ 2147483646 w 35038"/>
                <a:gd name="T27" fmla="*/ 2147483646 h 32596"/>
                <a:gd name="T28" fmla="*/ 2147483646 w 35038"/>
                <a:gd name="T29" fmla="*/ 1217198767 h 32596"/>
                <a:gd name="T30" fmla="*/ 2147483646 w 35038"/>
                <a:gd name="T31" fmla="*/ 148920342 h 32596"/>
                <a:gd name="T32" fmla="*/ 2147483646 w 35038"/>
                <a:gd name="T33" fmla="*/ 58381378 h 32596"/>
                <a:gd name="T34" fmla="*/ 2147483646 w 35038"/>
                <a:gd name="T35" fmla="*/ 129385 h 325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038" h="32596" extrusionOk="0">
                  <a:moveTo>
                    <a:pt x="22356" y="1"/>
                  </a:moveTo>
                  <a:lnTo>
                    <a:pt x="18647" y="803"/>
                  </a:lnTo>
                  <a:cubicBezTo>
                    <a:pt x="18647" y="803"/>
                    <a:pt x="14963" y="9875"/>
                    <a:pt x="12882" y="13685"/>
                  </a:cubicBezTo>
                  <a:cubicBezTo>
                    <a:pt x="10777" y="17494"/>
                    <a:pt x="3835" y="22758"/>
                    <a:pt x="1930" y="24261"/>
                  </a:cubicBezTo>
                  <a:cubicBezTo>
                    <a:pt x="0" y="25765"/>
                    <a:pt x="1153" y="26542"/>
                    <a:pt x="1153" y="26542"/>
                  </a:cubicBezTo>
                  <a:cubicBezTo>
                    <a:pt x="1153" y="26542"/>
                    <a:pt x="754" y="25640"/>
                    <a:pt x="1775" y="25640"/>
                  </a:cubicBezTo>
                  <a:cubicBezTo>
                    <a:pt x="1981" y="25640"/>
                    <a:pt x="2245" y="25677"/>
                    <a:pt x="2581" y="25765"/>
                  </a:cubicBezTo>
                  <a:cubicBezTo>
                    <a:pt x="4587" y="26266"/>
                    <a:pt x="4687" y="29449"/>
                    <a:pt x="7669" y="31304"/>
                  </a:cubicBezTo>
                  <a:cubicBezTo>
                    <a:pt x="8972" y="32121"/>
                    <a:pt x="10017" y="32529"/>
                    <a:pt x="10945" y="32529"/>
                  </a:cubicBezTo>
                  <a:cubicBezTo>
                    <a:pt x="12125" y="32529"/>
                    <a:pt x="13117" y="31870"/>
                    <a:pt x="14211" y="30552"/>
                  </a:cubicBezTo>
                  <a:cubicBezTo>
                    <a:pt x="15007" y="29605"/>
                    <a:pt x="16030" y="29209"/>
                    <a:pt x="17133" y="29209"/>
                  </a:cubicBezTo>
                  <a:cubicBezTo>
                    <a:pt x="18773" y="29209"/>
                    <a:pt x="20592" y="30085"/>
                    <a:pt x="22105" y="31329"/>
                  </a:cubicBezTo>
                  <a:cubicBezTo>
                    <a:pt x="23162" y="32187"/>
                    <a:pt x="24604" y="32595"/>
                    <a:pt x="26130" y="32595"/>
                  </a:cubicBezTo>
                  <a:cubicBezTo>
                    <a:pt x="28260" y="32595"/>
                    <a:pt x="30556" y="31801"/>
                    <a:pt x="32206" y="30327"/>
                  </a:cubicBezTo>
                  <a:cubicBezTo>
                    <a:pt x="35038" y="27770"/>
                    <a:pt x="30852" y="13108"/>
                    <a:pt x="31028" y="9424"/>
                  </a:cubicBezTo>
                  <a:cubicBezTo>
                    <a:pt x="31203" y="5740"/>
                    <a:pt x="30602" y="1153"/>
                    <a:pt x="30602" y="1153"/>
                  </a:cubicBezTo>
                  <a:lnTo>
                    <a:pt x="28171" y="452"/>
                  </a:lnTo>
                  <a:lnTo>
                    <a:pt x="22356"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63" name="Google Shape;2648;p43"/>
            <p:cNvSpPr>
              <a:spLocks/>
            </p:cNvSpPr>
            <p:nvPr/>
          </p:nvSpPr>
          <p:spPr bwMode="auto">
            <a:xfrm>
              <a:off x="7184543" y="1715126"/>
              <a:ext cx="114522" cy="149366"/>
            </a:xfrm>
            <a:custGeom>
              <a:avLst/>
              <a:gdLst>
                <a:gd name="T0" fmla="*/ 350659672 w 6041"/>
                <a:gd name="T1" fmla="*/ 0 h 7879"/>
                <a:gd name="T2" fmla="*/ 142460287 w 6041"/>
                <a:gd name="T3" fmla="*/ 12399899 h 7879"/>
                <a:gd name="T4" fmla="*/ 32416551 w 6041"/>
                <a:gd name="T5" fmla="*/ 481887550 h 7879"/>
                <a:gd name="T6" fmla="*/ 352860557 w 6041"/>
                <a:gd name="T7" fmla="*/ 1009504111 h 7879"/>
                <a:gd name="T8" fmla="*/ 443398662 w 6041"/>
                <a:gd name="T9" fmla="*/ 1017509439 h 7879"/>
                <a:gd name="T10" fmla="*/ 780241779 w 6041"/>
                <a:gd name="T11" fmla="*/ 527092216 h 7879"/>
                <a:gd name="T12" fmla="*/ 770424091 w 6041"/>
                <a:gd name="T13" fmla="*/ 38357640 h 7879"/>
                <a:gd name="T14" fmla="*/ 350659672 w 6041"/>
                <a:gd name="T15" fmla="*/ 0 h 78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41" h="7879" extrusionOk="0">
                  <a:moveTo>
                    <a:pt x="2715" y="0"/>
                  </a:moveTo>
                  <a:cubicBezTo>
                    <a:pt x="2190" y="0"/>
                    <a:pt x="1641" y="27"/>
                    <a:pt x="1103" y="96"/>
                  </a:cubicBezTo>
                  <a:cubicBezTo>
                    <a:pt x="1128" y="949"/>
                    <a:pt x="251" y="3731"/>
                    <a:pt x="251" y="3731"/>
                  </a:cubicBezTo>
                  <a:cubicBezTo>
                    <a:pt x="251" y="3731"/>
                    <a:pt x="0" y="7390"/>
                    <a:pt x="2732" y="7816"/>
                  </a:cubicBezTo>
                  <a:cubicBezTo>
                    <a:pt x="2986" y="7858"/>
                    <a:pt x="3219" y="7878"/>
                    <a:pt x="3433" y="7878"/>
                  </a:cubicBezTo>
                  <a:cubicBezTo>
                    <a:pt x="5145" y="7878"/>
                    <a:pt x="5662" y="6554"/>
                    <a:pt x="6041" y="4081"/>
                  </a:cubicBezTo>
                  <a:cubicBezTo>
                    <a:pt x="5439" y="3480"/>
                    <a:pt x="5965" y="297"/>
                    <a:pt x="5965" y="297"/>
                  </a:cubicBezTo>
                  <a:cubicBezTo>
                    <a:pt x="5965" y="297"/>
                    <a:pt x="4468" y="0"/>
                    <a:pt x="2715" y="0"/>
                  </a:cubicBez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64" name="Google Shape;2649;p43"/>
            <p:cNvSpPr>
              <a:spLocks/>
            </p:cNvSpPr>
            <p:nvPr/>
          </p:nvSpPr>
          <p:spPr bwMode="auto">
            <a:xfrm>
              <a:off x="6653877" y="1801043"/>
              <a:ext cx="479340" cy="186295"/>
            </a:xfrm>
            <a:custGeom>
              <a:avLst/>
              <a:gdLst>
                <a:gd name="T0" fmla="*/ 2147483646 w 25285"/>
                <a:gd name="T1" fmla="*/ 129385 h 9827"/>
                <a:gd name="T2" fmla="*/ 1851101411 w 25285"/>
                <a:gd name="T3" fmla="*/ 579530588 h 9827"/>
                <a:gd name="T4" fmla="*/ 533680644 w 25285"/>
                <a:gd name="T5" fmla="*/ 967907663 h 9827"/>
                <a:gd name="T6" fmla="*/ 462388824 w 25285"/>
                <a:gd name="T7" fmla="*/ 887057434 h 9827"/>
                <a:gd name="T8" fmla="*/ 342656081 w 25285"/>
                <a:gd name="T9" fmla="*/ 812529519 h 9827"/>
                <a:gd name="T10" fmla="*/ 320057147 w 25285"/>
                <a:gd name="T11" fmla="*/ 798324464 h 9827"/>
                <a:gd name="T12" fmla="*/ 300551109 w 25285"/>
                <a:gd name="T13" fmla="*/ 838494041 h 9827"/>
                <a:gd name="T14" fmla="*/ 375079180 w 25285"/>
                <a:gd name="T15" fmla="*/ 925932520 h 9827"/>
                <a:gd name="T16" fmla="*/ 129032584 w 25285"/>
                <a:gd name="T17" fmla="*/ 1022929940 h 9827"/>
                <a:gd name="T18" fmla="*/ 204330481 w 25285"/>
                <a:gd name="T19" fmla="*/ 1257611516 h 9827"/>
                <a:gd name="T20" fmla="*/ 375079180 w 25285"/>
                <a:gd name="T21" fmla="*/ 1223641674 h 9827"/>
                <a:gd name="T22" fmla="*/ 520640302 w 25285"/>
                <a:gd name="T23" fmla="*/ 1152472927 h 9827"/>
                <a:gd name="T24" fmla="*/ 1428234999 w 25285"/>
                <a:gd name="T25" fmla="*/ 1269234754 h 9827"/>
                <a:gd name="T26" fmla="*/ 2147483646 w 25285"/>
                <a:gd name="T27" fmla="*/ 1123285807 h 9827"/>
                <a:gd name="T28" fmla="*/ 2147483646 w 25285"/>
                <a:gd name="T29" fmla="*/ 560031775 h 9827"/>
                <a:gd name="T30" fmla="*/ 2147483646 w 25285"/>
                <a:gd name="T31" fmla="*/ 129385 h 98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285" h="9827" extrusionOk="0">
                  <a:moveTo>
                    <a:pt x="24533" y="1"/>
                  </a:moveTo>
                  <a:cubicBezTo>
                    <a:pt x="21350" y="126"/>
                    <a:pt x="18442" y="2356"/>
                    <a:pt x="14332" y="4487"/>
                  </a:cubicBezTo>
                  <a:cubicBezTo>
                    <a:pt x="10523" y="6492"/>
                    <a:pt x="4934" y="7394"/>
                    <a:pt x="4132" y="7494"/>
                  </a:cubicBezTo>
                  <a:cubicBezTo>
                    <a:pt x="4056" y="7394"/>
                    <a:pt x="3806" y="7043"/>
                    <a:pt x="3580" y="6868"/>
                  </a:cubicBezTo>
                  <a:cubicBezTo>
                    <a:pt x="3330" y="6692"/>
                    <a:pt x="2803" y="6492"/>
                    <a:pt x="2653" y="6291"/>
                  </a:cubicBezTo>
                  <a:cubicBezTo>
                    <a:pt x="2607" y="6217"/>
                    <a:pt x="2540" y="6181"/>
                    <a:pt x="2478" y="6181"/>
                  </a:cubicBezTo>
                  <a:cubicBezTo>
                    <a:pt x="2372" y="6181"/>
                    <a:pt x="2280" y="6287"/>
                    <a:pt x="2327" y="6492"/>
                  </a:cubicBezTo>
                  <a:cubicBezTo>
                    <a:pt x="2402" y="6818"/>
                    <a:pt x="2904" y="7043"/>
                    <a:pt x="2904" y="7169"/>
                  </a:cubicBezTo>
                  <a:cubicBezTo>
                    <a:pt x="2904" y="7294"/>
                    <a:pt x="1500" y="7770"/>
                    <a:pt x="999" y="7920"/>
                  </a:cubicBezTo>
                  <a:cubicBezTo>
                    <a:pt x="239" y="8146"/>
                    <a:pt x="1" y="9737"/>
                    <a:pt x="1582" y="9737"/>
                  </a:cubicBezTo>
                  <a:cubicBezTo>
                    <a:pt x="1930" y="9737"/>
                    <a:pt x="2366" y="9660"/>
                    <a:pt x="2904" y="9474"/>
                  </a:cubicBezTo>
                  <a:cubicBezTo>
                    <a:pt x="3179" y="9399"/>
                    <a:pt x="3756" y="9199"/>
                    <a:pt x="4031" y="8923"/>
                  </a:cubicBezTo>
                  <a:cubicBezTo>
                    <a:pt x="5408" y="9456"/>
                    <a:pt x="8004" y="9827"/>
                    <a:pt x="11058" y="9827"/>
                  </a:cubicBezTo>
                  <a:cubicBezTo>
                    <a:pt x="13896" y="9827"/>
                    <a:pt x="17129" y="9506"/>
                    <a:pt x="20147" y="8697"/>
                  </a:cubicBezTo>
                  <a:cubicBezTo>
                    <a:pt x="22578" y="7996"/>
                    <a:pt x="24407" y="6818"/>
                    <a:pt x="24833" y="4336"/>
                  </a:cubicBezTo>
                  <a:cubicBezTo>
                    <a:pt x="25285" y="1855"/>
                    <a:pt x="24533" y="1"/>
                    <a:pt x="24533" y="1"/>
                  </a:cubicBez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65" name="Google Shape;2650;p43"/>
            <p:cNvSpPr>
              <a:spLocks/>
            </p:cNvSpPr>
            <p:nvPr/>
          </p:nvSpPr>
          <p:spPr bwMode="auto">
            <a:xfrm>
              <a:off x="6716516" y="1928383"/>
              <a:ext cx="4303" cy="2389"/>
            </a:xfrm>
            <a:custGeom>
              <a:avLst/>
              <a:gdLst>
                <a:gd name="T0" fmla="*/ 129355 w 227"/>
                <a:gd name="T1" fmla="*/ 0 h 126"/>
                <a:gd name="T2" fmla="*/ 16265700 w 227"/>
                <a:gd name="T3" fmla="*/ 16283633 h 126"/>
                <a:gd name="T4" fmla="*/ 29179951 w 227"/>
                <a:gd name="T5" fmla="*/ 16283633 h 126"/>
                <a:gd name="T6" fmla="*/ 129355 w 227"/>
                <a:gd name="T7" fmla="*/ 0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7" h="126" extrusionOk="0">
                  <a:moveTo>
                    <a:pt x="1" y="0"/>
                  </a:moveTo>
                  <a:cubicBezTo>
                    <a:pt x="76" y="51"/>
                    <a:pt x="101" y="101"/>
                    <a:pt x="126" y="126"/>
                  </a:cubicBezTo>
                  <a:lnTo>
                    <a:pt x="226" y="126"/>
                  </a:lnTo>
                  <a:cubicBezTo>
                    <a:pt x="151" y="76"/>
                    <a:pt x="76" y="51"/>
                    <a:pt x="1" y="0"/>
                  </a:cubicBezTo>
                  <a:close/>
                </a:path>
              </a:pathLst>
            </a:custGeom>
            <a:solidFill>
              <a:srgbClr val="F1454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66" name="Google Shape;2651;p43"/>
            <p:cNvSpPr>
              <a:spLocks/>
            </p:cNvSpPr>
            <p:nvPr/>
          </p:nvSpPr>
          <p:spPr bwMode="auto">
            <a:xfrm>
              <a:off x="6664722" y="1823849"/>
              <a:ext cx="464231" cy="163471"/>
            </a:xfrm>
            <a:custGeom>
              <a:avLst/>
              <a:gdLst>
                <a:gd name="T0" fmla="*/ 2147483646 w 24488"/>
                <a:gd name="T1" fmla="*/ 129385 h 8623"/>
                <a:gd name="T2" fmla="*/ 2147483646 w 24488"/>
                <a:gd name="T3" fmla="*/ 80981103 h 8623"/>
                <a:gd name="T4" fmla="*/ 2147483646 w 24488"/>
                <a:gd name="T5" fmla="*/ 699273051 h 8623"/>
                <a:gd name="T6" fmla="*/ 909666654 w 24488"/>
                <a:gd name="T7" fmla="*/ 967928493 h 8623"/>
                <a:gd name="T8" fmla="*/ 372361338 w 24488"/>
                <a:gd name="T9" fmla="*/ 916135143 h 8623"/>
                <a:gd name="T10" fmla="*/ 223441311 w 24488"/>
                <a:gd name="T11" fmla="*/ 1000345363 h 8623"/>
                <a:gd name="T12" fmla="*/ 22735148 w 24488"/>
                <a:gd name="T13" fmla="*/ 1048909216 h 8623"/>
                <a:gd name="T14" fmla="*/ 129385 w 24488"/>
                <a:gd name="T15" fmla="*/ 1048909216 h 8623"/>
                <a:gd name="T16" fmla="*/ 132773156 w 24488"/>
                <a:gd name="T17" fmla="*/ 1100702926 h 8623"/>
                <a:gd name="T18" fmla="*/ 301198866 w 24488"/>
                <a:gd name="T19" fmla="*/ 1068286037 h 8623"/>
                <a:gd name="T20" fmla="*/ 446759702 w 24488"/>
                <a:gd name="T21" fmla="*/ 997115886 h 8623"/>
                <a:gd name="T22" fmla="*/ 1353197270 w 24488"/>
                <a:gd name="T23" fmla="*/ 1113620434 h 8623"/>
                <a:gd name="T24" fmla="*/ 2147483646 w 24488"/>
                <a:gd name="T25" fmla="*/ 967928493 h 8623"/>
                <a:gd name="T26" fmla="*/ 2147483646 w 24488"/>
                <a:gd name="T27" fmla="*/ 938863622 h 8623"/>
                <a:gd name="T28" fmla="*/ 2147483646 w 24488"/>
                <a:gd name="T29" fmla="*/ 935640989 h 8623"/>
                <a:gd name="T30" fmla="*/ 2147483646 w 24488"/>
                <a:gd name="T31" fmla="*/ 404659332 h 8623"/>
                <a:gd name="T32" fmla="*/ 2147483646 w 24488"/>
                <a:gd name="T33" fmla="*/ 129385 h 86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488" h="8623" extrusionOk="0">
                  <a:moveTo>
                    <a:pt x="24261" y="1"/>
                  </a:moveTo>
                  <a:cubicBezTo>
                    <a:pt x="24261" y="201"/>
                    <a:pt x="24261" y="402"/>
                    <a:pt x="24236" y="627"/>
                  </a:cubicBezTo>
                  <a:cubicBezTo>
                    <a:pt x="23961" y="3133"/>
                    <a:pt x="22131" y="4462"/>
                    <a:pt x="19625" y="5414"/>
                  </a:cubicBezTo>
                  <a:cubicBezTo>
                    <a:pt x="15364" y="6893"/>
                    <a:pt x="10577" y="7494"/>
                    <a:pt x="7043" y="7494"/>
                  </a:cubicBezTo>
                  <a:cubicBezTo>
                    <a:pt x="5264" y="7494"/>
                    <a:pt x="3810" y="7344"/>
                    <a:pt x="2883" y="7093"/>
                  </a:cubicBezTo>
                  <a:cubicBezTo>
                    <a:pt x="2607" y="7394"/>
                    <a:pt x="2006" y="7620"/>
                    <a:pt x="1730" y="7745"/>
                  </a:cubicBezTo>
                  <a:cubicBezTo>
                    <a:pt x="1078" y="8021"/>
                    <a:pt x="577" y="8121"/>
                    <a:pt x="176" y="8121"/>
                  </a:cubicBezTo>
                  <a:lnTo>
                    <a:pt x="1" y="8121"/>
                  </a:lnTo>
                  <a:cubicBezTo>
                    <a:pt x="176" y="8347"/>
                    <a:pt x="502" y="8522"/>
                    <a:pt x="1028" y="8522"/>
                  </a:cubicBezTo>
                  <a:cubicBezTo>
                    <a:pt x="1379" y="8522"/>
                    <a:pt x="1805" y="8472"/>
                    <a:pt x="2332" y="8271"/>
                  </a:cubicBezTo>
                  <a:cubicBezTo>
                    <a:pt x="2607" y="8196"/>
                    <a:pt x="3184" y="7996"/>
                    <a:pt x="3459" y="7720"/>
                  </a:cubicBezTo>
                  <a:cubicBezTo>
                    <a:pt x="4838" y="8271"/>
                    <a:pt x="7444" y="8622"/>
                    <a:pt x="10477" y="8622"/>
                  </a:cubicBezTo>
                  <a:cubicBezTo>
                    <a:pt x="13309" y="8622"/>
                    <a:pt x="16542" y="8296"/>
                    <a:pt x="19575" y="7494"/>
                  </a:cubicBezTo>
                  <a:cubicBezTo>
                    <a:pt x="19800" y="7444"/>
                    <a:pt x="20051" y="7369"/>
                    <a:pt x="20277" y="7269"/>
                  </a:cubicBezTo>
                  <a:cubicBezTo>
                    <a:pt x="20302" y="7269"/>
                    <a:pt x="20327" y="7269"/>
                    <a:pt x="20327" y="7244"/>
                  </a:cubicBezTo>
                  <a:cubicBezTo>
                    <a:pt x="22382" y="6517"/>
                    <a:pt x="23886" y="5339"/>
                    <a:pt x="24261" y="3133"/>
                  </a:cubicBezTo>
                  <a:cubicBezTo>
                    <a:pt x="24487" y="1880"/>
                    <a:pt x="24412" y="778"/>
                    <a:pt x="24261" y="1"/>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67" name="Google Shape;2652;p43"/>
            <p:cNvSpPr>
              <a:spLocks/>
            </p:cNvSpPr>
            <p:nvPr/>
          </p:nvSpPr>
          <p:spPr bwMode="auto">
            <a:xfrm>
              <a:off x="6814399" y="2274289"/>
              <a:ext cx="1915" cy="493"/>
            </a:xfrm>
            <a:custGeom>
              <a:avLst/>
              <a:gdLst>
                <a:gd name="T0" fmla="*/ 0 w 101"/>
                <a:gd name="T1" fmla="*/ 0 h 26"/>
                <a:gd name="T2" fmla="*/ 8526907 w 101"/>
                <a:gd name="T3" fmla="*/ 2065556 h 26"/>
                <a:gd name="T4" fmla="*/ 8526907 w 101"/>
                <a:gd name="T5" fmla="*/ 2065556 h 26"/>
                <a:gd name="T6" fmla="*/ 0 w 101"/>
                <a:gd name="T7" fmla="*/ 0 h 26"/>
                <a:gd name="T8" fmla="*/ 8526907 w 101"/>
                <a:gd name="T9" fmla="*/ 2065556 h 26"/>
                <a:gd name="T10" fmla="*/ 9822168 w 101"/>
                <a:gd name="T11" fmla="*/ 3231539 h 26"/>
                <a:gd name="T12" fmla="*/ 13052962 w 101"/>
                <a:gd name="T13" fmla="*/ 3231539 h 26"/>
                <a:gd name="T14" fmla="*/ 8526907 w 101"/>
                <a:gd name="T15" fmla="*/ 2065556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26" extrusionOk="0">
                  <a:moveTo>
                    <a:pt x="0" y="0"/>
                  </a:moveTo>
                  <a:lnTo>
                    <a:pt x="66" y="16"/>
                  </a:lnTo>
                  <a:cubicBezTo>
                    <a:pt x="44" y="0"/>
                    <a:pt x="22" y="0"/>
                    <a:pt x="0" y="0"/>
                  </a:cubicBezTo>
                  <a:close/>
                  <a:moveTo>
                    <a:pt x="66" y="16"/>
                  </a:moveTo>
                  <a:cubicBezTo>
                    <a:pt x="69" y="19"/>
                    <a:pt x="72" y="22"/>
                    <a:pt x="76" y="25"/>
                  </a:cubicBezTo>
                  <a:lnTo>
                    <a:pt x="101" y="25"/>
                  </a:lnTo>
                  <a:lnTo>
                    <a:pt x="66" y="16"/>
                  </a:lnTo>
                  <a:close/>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68" name="Google Shape;2653;p43"/>
            <p:cNvSpPr>
              <a:spLocks/>
            </p:cNvSpPr>
            <p:nvPr/>
          </p:nvSpPr>
          <p:spPr bwMode="auto">
            <a:xfrm>
              <a:off x="6766889" y="2248146"/>
              <a:ext cx="48948" cy="40891"/>
            </a:xfrm>
            <a:custGeom>
              <a:avLst/>
              <a:gdLst>
                <a:gd name="T0" fmla="*/ 216849858 w 2582"/>
                <a:gd name="T1" fmla="*/ 129384 h 2157"/>
                <a:gd name="T2" fmla="*/ 139229610 w 2582"/>
                <a:gd name="T3" fmla="*/ 278457416 h 2157"/>
                <a:gd name="T4" fmla="*/ 223438065 w 2582"/>
                <a:gd name="T5" fmla="*/ 161963336 h 2157"/>
                <a:gd name="T6" fmla="*/ 317204651 w 2582"/>
                <a:gd name="T7" fmla="*/ 174873745 h 2157"/>
                <a:gd name="T8" fmla="*/ 320434082 w 2582"/>
                <a:gd name="T9" fmla="*/ 174873745 h 2157"/>
                <a:gd name="T10" fmla="*/ 323663494 w 2582"/>
                <a:gd name="T11" fmla="*/ 178103130 h 2157"/>
                <a:gd name="T12" fmla="*/ 333481113 w 2582"/>
                <a:gd name="T13" fmla="*/ 181332533 h 2157"/>
                <a:gd name="T14" fmla="*/ 216849858 w 2582"/>
                <a:gd name="T15" fmla="*/ 129384 h 21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82" h="2157" extrusionOk="0">
                  <a:moveTo>
                    <a:pt x="1679" y="1"/>
                  </a:moveTo>
                  <a:cubicBezTo>
                    <a:pt x="0" y="1404"/>
                    <a:pt x="1078" y="2156"/>
                    <a:pt x="1078" y="2156"/>
                  </a:cubicBezTo>
                  <a:cubicBezTo>
                    <a:pt x="1078" y="2131"/>
                    <a:pt x="702" y="1254"/>
                    <a:pt x="1730" y="1254"/>
                  </a:cubicBezTo>
                  <a:cubicBezTo>
                    <a:pt x="1905" y="1254"/>
                    <a:pt x="2156" y="1279"/>
                    <a:pt x="2456" y="1354"/>
                  </a:cubicBezTo>
                  <a:lnTo>
                    <a:pt x="2481" y="1354"/>
                  </a:lnTo>
                  <a:lnTo>
                    <a:pt x="2506" y="1379"/>
                  </a:lnTo>
                  <a:cubicBezTo>
                    <a:pt x="2532" y="1379"/>
                    <a:pt x="2557" y="1379"/>
                    <a:pt x="2582" y="1404"/>
                  </a:cubicBezTo>
                  <a:cubicBezTo>
                    <a:pt x="2231" y="928"/>
                    <a:pt x="1955" y="452"/>
                    <a:pt x="1679" y="1"/>
                  </a:cubicBezTo>
                  <a:close/>
                </a:path>
              </a:pathLst>
            </a:custGeom>
            <a:solidFill>
              <a:srgbClr val="F46F2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69" name="Google Shape;2654;p43"/>
            <p:cNvSpPr>
              <a:spLocks/>
            </p:cNvSpPr>
            <p:nvPr/>
          </p:nvSpPr>
          <p:spPr bwMode="auto">
            <a:xfrm>
              <a:off x="7279563" y="2360756"/>
              <a:ext cx="96001" cy="41839"/>
            </a:xfrm>
            <a:custGeom>
              <a:avLst/>
              <a:gdLst>
                <a:gd name="T0" fmla="*/ 129385 w 5064"/>
                <a:gd name="T1" fmla="*/ 284918737 h 2207"/>
                <a:gd name="T2" fmla="*/ 129385 w 5064"/>
                <a:gd name="T3" fmla="*/ 284918737 h 2207"/>
                <a:gd name="T4" fmla="*/ 654066491 w 5064"/>
                <a:gd name="T5" fmla="*/ 129384 h 2207"/>
                <a:gd name="T6" fmla="*/ 129385 w 5064"/>
                <a:gd name="T7" fmla="*/ 284918737 h 22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64" h="2207" extrusionOk="0">
                  <a:moveTo>
                    <a:pt x="1" y="2206"/>
                  </a:moveTo>
                  <a:lnTo>
                    <a:pt x="1" y="2206"/>
                  </a:lnTo>
                  <a:cubicBezTo>
                    <a:pt x="1805" y="2006"/>
                    <a:pt x="3660" y="1254"/>
                    <a:pt x="5064" y="1"/>
                  </a:cubicBezTo>
                  <a:cubicBezTo>
                    <a:pt x="3660" y="1254"/>
                    <a:pt x="1805" y="2006"/>
                    <a:pt x="1" y="2206"/>
                  </a:cubicBezTo>
                  <a:close/>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70" name="Google Shape;2655;p43"/>
            <p:cNvSpPr>
              <a:spLocks/>
            </p:cNvSpPr>
            <p:nvPr/>
          </p:nvSpPr>
          <p:spPr bwMode="auto">
            <a:xfrm>
              <a:off x="7261040" y="2402578"/>
              <a:ext cx="18540" cy="967"/>
            </a:xfrm>
            <a:custGeom>
              <a:avLst/>
              <a:gdLst>
                <a:gd name="T0" fmla="*/ 129382 w 978"/>
                <a:gd name="T1" fmla="*/ 6462215 h 51"/>
                <a:gd name="T2" fmla="*/ 126305589 w 978"/>
                <a:gd name="T3" fmla="*/ 0 h 51"/>
                <a:gd name="T4" fmla="*/ 126305589 w 978"/>
                <a:gd name="T5" fmla="*/ 0 h 51"/>
                <a:gd name="T6" fmla="*/ 129382 w 978"/>
                <a:gd name="T7" fmla="*/ 6462215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8" h="51" extrusionOk="0">
                  <a:moveTo>
                    <a:pt x="1" y="50"/>
                  </a:moveTo>
                  <a:cubicBezTo>
                    <a:pt x="326" y="50"/>
                    <a:pt x="652" y="50"/>
                    <a:pt x="978" y="0"/>
                  </a:cubicBezTo>
                  <a:cubicBezTo>
                    <a:pt x="652" y="50"/>
                    <a:pt x="326" y="50"/>
                    <a:pt x="1" y="50"/>
                  </a:cubicBezTo>
                  <a:close/>
                </a:path>
              </a:pathLst>
            </a:custGeom>
            <a:solidFill>
              <a:srgbClr val="F14537"/>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71" name="Google Shape;2656;p43"/>
            <p:cNvSpPr>
              <a:spLocks/>
            </p:cNvSpPr>
            <p:nvPr/>
          </p:nvSpPr>
          <p:spPr bwMode="auto">
            <a:xfrm>
              <a:off x="6988304" y="2393535"/>
              <a:ext cx="16171" cy="7147"/>
            </a:xfrm>
            <a:custGeom>
              <a:avLst/>
              <a:gdLst>
                <a:gd name="T0" fmla="*/ 0 w 853"/>
                <a:gd name="T1" fmla="*/ 48693629 h 377"/>
                <a:gd name="T2" fmla="*/ 110179582 w 853"/>
                <a:gd name="T3" fmla="*/ 129385 h 377"/>
                <a:gd name="T4" fmla="*/ 0 w 853"/>
                <a:gd name="T5" fmla="*/ 48693629 h 377"/>
                <a:gd name="T6" fmla="*/ 0 60000 65536"/>
                <a:gd name="T7" fmla="*/ 0 60000 65536"/>
                <a:gd name="T8" fmla="*/ 0 60000 65536"/>
              </a:gdLst>
              <a:ahLst/>
              <a:cxnLst>
                <a:cxn ang="T6">
                  <a:pos x="T0" y="T1"/>
                </a:cxn>
                <a:cxn ang="T7">
                  <a:pos x="T2" y="T3"/>
                </a:cxn>
                <a:cxn ang="T8">
                  <a:pos x="T4" y="T5"/>
                </a:cxn>
              </a:cxnLst>
              <a:rect l="0" t="0" r="r" b="b"/>
              <a:pathLst>
                <a:path w="853" h="377" extrusionOk="0">
                  <a:moveTo>
                    <a:pt x="0" y="377"/>
                  </a:moveTo>
                  <a:cubicBezTo>
                    <a:pt x="276" y="277"/>
                    <a:pt x="552" y="151"/>
                    <a:pt x="853" y="1"/>
                  </a:cubicBezTo>
                  <a:cubicBezTo>
                    <a:pt x="552" y="151"/>
                    <a:pt x="276" y="277"/>
                    <a:pt x="0" y="377"/>
                  </a:cubicBezTo>
                  <a:close/>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72" name="Google Shape;2657;p43"/>
            <p:cNvSpPr>
              <a:spLocks/>
            </p:cNvSpPr>
            <p:nvPr/>
          </p:nvSpPr>
          <p:spPr bwMode="auto">
            <a:xfrm>
              <a:off x="6909911" y="2378804"/>
              <a:ext cx="493" cy="512"/>
            </a:xfrm>
            <a:custGeom>
              <a:avLst/>
              <a:gdLst>
                <a:gd name="T0" fmla="*/ 3231539 w 26"/>
                <a:gd name="T1" fmla="*/ 3361849 h 27"/>
                <a:gd name="T2" fmla="*/ 3231539 w 26"/>
                <a:gd name="T3" fmla="*/ 3361849 h 27"/>
                <a:gd name="T4" fmla="*/ 3231539 w 26"/>
                <a:gd name="T5" fmla="*/ 3361849 h 27"/>
                <a:gd name="T6" fmla="*/ 3231539 w 26"/>
                <a:gd name="T7" fmla="*/ 129460 h 27"/>
                <a:gd name="T8" fmla="*/ 3231539 w 26"/>
                <a:gd name="T9" fmla="*/ 129460 h 27"/>
                <a:gd name="T10" fmla="*/ 3231539 w 26"/>
                <a:gd name="T11" fmla="*/ 129460 h 27"/>
                <a:gd name="T12" fmla="*/ 3231539 w 26"/>
                <a:gd name="T13" fmla="*/ 129460 h 27"/>
                <a:gd name="T14" fmla="*/ 3231539 w 26"/>
                <a:gd name="T15" fmla="*/ 129460 h 27"/>
                <a:gd name="T16" fmla="*/ 3231539 w 26"/>
                <a:gd name="T17" fmla="*/ 129460 h 27"/>
                <a:gd name="T18" fmla="*/ 0 w 26"/>
                <a:gd name="T19" fmla="*/ 129460 h 27"/>
                <a:gd name="T20" fmla="*/ 0 w 26"/>
                <a:gd name="T21" fmla="*/ 129460 h 27"/>
                <a:gd name="T22" fmla="*/ 0 w 26"/>
                <a:gd name="T23" fmla="*/ 12946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7" extrusionOk="0">
                  <a:moveTo>
                    <a:pt x="25" y="26"/>
                  </a:moveTo>
                  <a:cubicBezTo>
                    <a:pt x="25" y="26"/>
                    <a:pt x="25" y="26"/>
                    <a:pt x="25" y="26"/>
                  </a:cubicBezTo>
                  <a:cubicBezTo>
                    <a:pt x="25" y="26"/>
                    <a:pt x="25" y="26"/>
                    <a:pt x="25" y="26"/>
                  </a:cubicBezTo>
                  <a:close/>
                  <a:moveTo>
                    <a:pt x="25" y="1"/>
                  </a:moveTo>
                  <a:cubicBezTo>
                    <a:pt x="25" y="1"/>
                    <a:pt x="25" y="1"/>
                    <a:pt x="25" y="1"/>
                  </a:cubicBezTo>
                  <a:cubicBezTo>
                    <a:pt x="25" y="1"/>
                    <a:pt x="25" y="1"/>
                    <a:pt x="25" y="1"/>
                  </a:cubicBezTo>
                  <a:close/>
                  <a:moveTo>
                    <a:pt x="25" y="1"/>
                  </a:moveTo>
                  <a:cubicBezTo>
                    <a:pt x="25" y="1"/>
                    <a:pt x="25" y="1"/>
                    <a:pt x="25" y="1"/>
                  </a:cubicBezTo>
                  <a:cubicBezTo>
                    <a:pt x="25" y="1"/>
                    <a:pt x="25" y="1"/>
                    <a:pt x="25" y="1"/>
                  </a:cubicBezTo>
                  <a:close/>
                  <a:moveTo>
                    <a:pt x="0" y="1"/>
                  </a:moveTo>
                  <a:cubicBezTo>
                    <a:pt x="0" y="1"/>
                    <a:pt x="0" y="1"/>
                    <a:pt x="0" y="1"/>
                  </a:cubicBezTo>
                  <a:cubicBezTo>
                    <a:pt x="0" y="1"/>
                    <a:pt x="0" y="1"/>
                    <a:pt x="0" y="1"/>
                  </a:cubicBezTo>
                  <a:close/>
                </a:path>
              </a:pathLst>
            </a:custGeom>
            <a:solidFill>
              <a:srgbClr val="F14537"/>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73" name="Google Shape;2658;p43"/>
            <p:cNvSpPr>
              <a:spLocks/>
            </p:cNvSpPr>
            <p:nvPr/>
          </p:nvSpPr>
          <p:spPr bwMode="auto">
            <a:xfrm>
              <a:off x="6872847" y="2343182"/>
              <a:ext cx="37081" cy="35640"/>
            </a:xfrm>
            <a:custGeom>
              <a:avLst/>
              <a:gdLst>
                <a:gd name="T0" fmla="*/ 252508738 w 1956"/>
                <a:gd name="T1" fmla="*/ 242815813 h 1880"/>
                <a:gd name="T2" fmla="*/ 252508738 w 1956"/>
                <a:gd name="T3" fmla="*/ 242815813 h 1880"/>
                <a:gd name="T4" fmla="*/ 252508738 w 1956"/>
                <a:gd name="T5" fmla="*/ 242815813 h 1880"/>
                <a:gd name="T6" fmla="*/ 249279259 w 1956"/>
                <a:gd name="T7" fmla="*/ 239586753 h 1880"/>
                <a:gd name="T8" fmla="*/ 249279259 w 1956"/>
                <a:gd name="T9" fmla="*/ 239586753 h 1880"/>
                <a:gd name="T10" fmla="*/ 249279259 w 1956"/>
                <a:gd name="T11" fmla="*/ 239586753 h 1880"/>
                <a:gd name="T12" fmla="*/ 249279259 w 1956"/>
                <a:gd name="T13" fmla="*/ 239586753 h 1880"/>
                <a:gd name="T14" fmla="*/ 249279259 w 1956"/>
                <a:gd name="T15" fmla="*/ 239586753 h 1880"/>
                <a:gd name="T16" fmla="*/ 249279259 w 1956"/>
                <a:gd name="T17" fmla="*/ 239586753 h 1880"/>
                <a:gd name="T18" fmla="*/ 249279259 w 1956"/>
                <a:gd name="T19" fmla="*/ 239586753 h 1880"/>
                <a:gd name="T20" fmla="*/ 246050160 w 1956"/>
                <a:gd name="T21" fmla="*/ 239586753 h 1880"/>
                <a:gd name="T22" fmla="*/ 249279259 w 1956"/>
                <a:gd name="T23" fmla="*/ 239586753 h 1880"/>
                <a:gd name="T24" fmla="*/ 246050160 w 1956"/>
                <a:gd name="T25" fmla="*/ 239586753 h 1880"/>
                <a:gd name="T26" fmla="*/ 246050160 w 1956"/>
                <a:gd name="T27" fmla="*/ 236357314 h 1880"/>
                <a:gd name="T28" fmla="*/ 246050160 w 1956"/>
                <a:gd name="T29" fmla="*/ 239586753 h 1880"/>
                <a:gd name="T30" fmla="*/ 246050160 w 1956"/>
                <a:gd name="T31" fmla="*/ 236357314 h 1880"/>
                <a:gd name="T32" fmla="*/ 246050160 w 1956"/>
                <a:gd name="T33" fmla="*/ 236357314 h 1880"/>
                <a:gd name="T34" fmla="*/ 246050160 w 1956"/>
                <a:gd name="T35" fmla="*/ 236357314 h 1880"/>
                <a:gd name="T36" fmla="*/ 242820682 w 1956"/>
                <a:gd name="T37" fmla="*/ 236357314 h 1880"/>
                <a:gd name="T38" fmla="*/ 242820682 w 1956"/>
                <a:gd name="T39" fmla="*/ 236357314 h 1880"/>
                <a:gd name="T40" fmla="*/ 242820682 w 1956"/>
                <a:gd name="T41" fmla="*/ 236357314 h 1880"/>
                <a:gd name="T42" fmla="*/ 242820682 w 1956"/>
                <a:gd name="T43" fmla="*/ 236357314 h 1880"/>
                <a:gd name="T44" fmla="*/ 242820682 w 1956"/>
                <a:gd name="T45" fmla="*/ 236357314 h 1880"/>
                <a:gd name="T46" fmla="*/ 242820682 w 1956"/>
                <a:gd name="T47" fmla="*/ 236357314 h 1880"/>
                <a:gd name="T48" fmla="*/ 242820682 w 1956"/>
                <a:gd name="T49" fmla="*/ 236357314 h 1880"/>
                <a:gd name="T50" fmla="*/ 239591204 w 1956"/>
                <a:gd name="T51" fmla="*/ 233127875 h 1880"/>
                <a:gd name="T52" fmla="*/ 242820682 w 1956"/>
                <a:gd name="T53" fmla="*/ 236357314 h 1880"/>
                <a:gd name="T54" fmla="*/ 239591204 w 1956"/>
                <a:gd name="T55" fmla="*/ 233127875 h 1880"/>
                <a:gd name="T56" fmla="*/ 239591204 w 1956"/>
                <a:gd name="T57" fmla="*/ 233127875 h 1880"/>
                <a:gd name="T58" fmla="*/ 239591204 w 1956"/>
                <a:gd name="T59" fmla="*/ 233127875 h 1880"/>
                <a:gd name="T60" fmla="*/ 239591204 w 1956"/>
                <a:gd name="T61" fmla="*/ 233127875 h 1880"/>
                <a:gd name="T62" fmla="*/ 0 w 1956"/>
                <a:gd name="T63" fmla="*/ 0 h 1880"/>
                <a:gd name="T64" fmla="*/ 0 w 1956"/>
                <a:gd name="T65" fmla="*/ 0 h 1880"/>
                <a:gd name="T66" fmla="*/ 239591204 w 1956"/>
                <a:gd name="T67" fmla="*/ 233127875 h 18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6" h="1880" extrusionOk="0">
                  <a:moveTo>
                    <a:pt x="1955" y="1880"/>
                  </a:moveTo>
                  <a:cubicBezTo>
                    <a:pt x="1955" y="1880"/>
                    <a:pt x="1955" y="1880"/>
                    <a:pt x="1955" y="1880"/>
                  </a:cubicBezTo>
                  <a:cubicBezTo>
                    <a:pt x="1955" y="1880"/>
                    <a:pt x="1955" y="1880"/>
                    <a:pt x="1955" y="1880"/>
                  </a:cubicBezTo>
                  <a:close/>
                  <a:moveTo>
                    <a:pt x="1930" y="1855"/>
                  </a:moveTo>
                  <a:cubicBezTo>
                    <a:pt x="1930" y="1855"/>
                    <a:pt x="1930" y="1855"/>
                    <a:pt x="1930" y="1855"/>
                  </a:cubicBezTo>
                  <a:cubicBezTo>
                    <a:pt x="1930" y="1855"/>
                    <a:pt x="1930" y="1855"/>
                    <a:pt x="1930" y="1855"/>
                  </a:cubicBezTo>
                  <a:close/>
                  <a:moveTo>
                    <a:pt x="1930" y="1855"/>
                  </a:moveTo>
                  <a:cubicBezTo>
                    <a:pt x="1930" y="1855"/>
                    <a:pt x="1930" y="1855"/>
                    <a:pt x="1930" y="1855"/>
                  </a:cubicBezTo>
                  <a:cubicBezTo>
                    <a:pt x="1930" y="1855"/>
                    <a:pt x="1930" y="1855"/>
                    <a:pt x="1930" y="1855"/>
                  </a:cubicBezTo>
                  <a:close/>
                  <a:moveTo>
                    <a:pt x="1930" y="1855"/>
                  </a:moveTo>
                  <a:cubicBezTo>
                    <a:pt x="1930" y="1855"/>
                    <a:pt x="1930" y="1855"/>
                    <a:pt x="1905" y="1855"/>
                  </a:cubicBezTo>
                  <a:cubicBezTo>
                    <a:pt x="1930" y="1855"/>
                    <a:pt x="1930" y="1855"/>
                    <a:pt x="1930" y="1855"/>
                  </a:cubicBezTo>
                  <a:close/>
                  <a:moveTo>
                    <a:pt x="1905" y="1855"/>
                  </a:moveTo>
                  <a:cubicBezTo>
                    <a:pt x="1905" y="1855"/>
                    <a:pt x="1905" y="1855"/>
                    <a:pt x="1905" y="1830"/>
                  </a:cubicBezTo>
                  <a:cubicBezTo>
                    <a:pt x="1905" y="1855"/>
                    <a:pt x="1905" y="1855"/>
                    <a:pt x="1905" y="1855"/>
                  </a:cubicBezTo>
                  <a:close/>
                  <a:moveTo>
                    <a:pt x="1905" y="1830"/>
                  </a:moveTo>
                  <a:cubicBezTo>
                    <a:pt x="1905" y="1830"/>
                    <a:pt x="1905" y="1830"/>
                    <a:pt x="1905" y="1830"/>
                  </a:cubicBezTo>
                  <a:cubicBezTo>
                    <a:pt x="1905" y="1830"/>
                    <a:pt x="1905" y="1830"/>
                    <a:pt x="1905" y="1830"/>
                  </a:cubicBezTo>
                  <a:close/>
                  <a:moveTo>
                    <a:pt x="1880" y="1830"/>
                  </a:moveTo>
                  <a:cubicBezTo>
                    <a:pt x="1880" y="1830"/>
                    <a:pt x="1880" y="1830"/>
                    <a:pt x="1880" y="1830"/>
                  </a:cubicBezTo>
                  <a:cubicBezTo>
                    <a:pt x="1880" y="1830"/>
                    <a:pt x="1880" y="1830"/>
                    <a:pt x="1880" y="1830"/>
                  </a:cubicBezTo>
                  <a:close/>
                  <a:moveTo>
                    <a:pt x="1880" y="1830"/>
                  </a:moveTo>
                  <a:cubicBezTo>
                    <a:pt x="1880" y="1830"/>
                    <a:pt x="1880" y="1830"/>
                    <a:pt x="1880" y="1830"/>
                  </a:cubicBezTo>
                  <a:cubicBezTo>
                    <a:pt x="1880" y="1830"/>
                    <a:pt x="1880" y="1830"/>
                    <a:pt x="1880" y="1830"/>
                  </a:cubicBezTo>
                  <a:close/>
                  <a:moveTo>
                    <a:pt x="1880" y="1830"/>
                  </a:moveTo>
                  <a:cubicBezTo>
                    <a:pt x="1880" y="1805"/>
                    <a:pt x="1855" y="1805"/>
                    <a:pt x="1855" y="1805"/>
                  </a:cubicBezTo>
                  <a:cubicBezTo>
                    <a:pt x="1855" y="1805"/>
                    <a:pt x="1880" y="1805"/>
                    <a:pt x="1880" y="1830"/>
                  </a:cubicBezTo>
                  <a:close/>
                  <a:moveTo>
                    <a:pt x="1855" y="1805"/>
                  </a:moveTo>
                  <a:cubicBezTo>
                    <a:pt x="1855" y="1805"/>
                    <a:pt x="1855" y="1805"/>
                    <a:pt x="1855" y="1805"/>
                  </a:cubicBezTo>
                  <a:cubicBezTo>
                    <a:pt x="1855" y="1805"/>
                    <a:pt x="1855" y="1805"/>
                    <a:pt x="1855" y="1805"/>
                  </a:cubicBezTo>
                  <a:close/>
                  <a:moveTo>
                    <a:pt x="1855" y="1805"/>
                  </a:moveTo>
                  <a:cubicBezTo>
                    <a:pt x="1053" y="1278"/>
                    <a:pt x="451" y="652"/>
                    <a:pt x="0" y="0"/>
                  </a:cubicBezTo>
                  <a:cubicBezTo>
                    <a:pt x="0" y="0"/>
                    <a:pt x="0" y="0"/>
                    <a:pt x="0" y="0"/>
                  </a:cubicBezTo>
                  <a:cubicBezTo>
                    <a:pt x="451" y="652"/>
                    <a:pt x="1053" y="1278"/>
                    <a:pt x="1855" y="1805"/>
                  </a:cubicBezTo>
                  <a:close/>
                </a:path>
              </a:pathLst>
            </a:custGeom>
            <a:solidFill>
              <a:srgbClr val="F14537"/>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74" name="Google Shape;2659;p43"/>
            <p:cNvSpPr>
              <a:spLocks/>
            </p:cNvSpPr>
            <p:nvPr/>
          </p:nvSpPr>
          <p:spPr bwMode="auto">
            <a:xfrm>
              <a:off x="6849566" y="2306594"/>
              <a:ext cx="8095" cy="13801"/>
            </a:xfrm>
            <a:custGeom>
              <a:avLst/>
              <a:gdLst>
                <a:gd name="T0" fmla="*/ 55025563 w 427"/>
                <a:gd name="T1" fmla="*/ 93896525 h 728"/>
                <a:gd name="T2" fmla="*/ 0 w 427"/>
                <a:gd name="T3" fmla="*/ 0 h 728"/>
                <a:gd name="T4" fmla="*/ 0 w 427"/>
                <a:gd name="T5" fmla="*/ 0 h 728"/>
                <a:gd name="T6" fmla="*/ 55025563 w 427"/>
                <a:gd name="T7" fmla="*/ 93896525 h 728"/>
                <a:gd name="T8" fmla="*/ 55025563 w 427"/>
                <a:gd name="T9" fmla="*/ 93896525 h 7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7" h="728" extrusionOk="0">
                  <a:moveTo>
                    <a:pt x="426" y="727"/>
                  </a:moveTo>
                  <a:cubicBezTo>
                    <a:pt x="276" y="477"/>
                    <a:pt x="125" y="226"/>
                    <a:pt x="0" y="0"/>
                  </a:cubicBezTo>
                  <a:cubicBezTo>
                    <a:pt x="0" y="0"/>
                    <a:pt x="0" y="0"/>
                    <a:pt x="0" y="0"/>
                  </a:cubicBezTo>
                  <a:cubicBezTo>
                    <a:pt x="125" y="226"/>
                    <a:pt x="276" y="477"/>
                    <a:pt x="426" y="727"/>
                  </a:cubicBezTo>
                  <a:cubicBezTo>
                    <a:pt x="426" y="727"/>
                    <a:pt x="426" y="727"/>
                    <a:pt x="426" y="727"/>
                  </a:cubicBezTo>
                </a:path>
              </a:pathLst>
            </a:custGeom>
            <a:solidFill>
              <a:srgbClr val="F5B04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75" name="Google Shape;2660;p43"/>
            <p:cNvSpPr>
              <a:spLocks/>
            </p:cNvSpPr>
            <p:nvPr/>
          </p:nvSpPr>
          <p:spPr bwMode="auto">
            <a:xfrm>
              <a:off x="6857643" y="2320376"/>
              <a:ext cx="15223" cy="22825"/>
            </a:xfrm>
            <a:custGeom>
              <a:avLst/>
              <a:gdLst>
                <a:gd name="T0" fmla="*/ 103588515 w 803"/>
                <a:gd name="T1" fmla="*/ 155382477 h 1204"/>
                <a:gd name="T2" fmla="*/ 0 w 803"/>
                <a:gd name="T3" fmla="*/ 0 h 1204"/>
                <a:gd name="T4" fmla="*/ 0 w 803"/>
                <a:gd name="T5" fmla="*/ 0 h 1204"/>
                <a:gd name="T6" fmla="*/ 103588515 w 803"/>
                <a:gd name="T7" fmla="*/ 155382477 h 1204"/>
                <a:gd name="T8" fmla="*/ 103588515 w 803"/>
                <a:gd name="T9" fmla="*/ 155382477 h 1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3" h="1204" extrusionOk="0">
                  <a:moveTo>
                    <a:pt x="802" y="1203"/>
                  </a:moveTo>
                  <a:cubicBezTo>
                    <a:pt x="501" y="802"/>
                    <a:pt x="251" y="401"/>
                    <a:pt x="0" y="0"/>
                  </a:cubicBezTo>
                  <a:cubicBezTo>
                    <a:pt x="0" y="0"/>
                    <a:pt x="0" y="0"/>
                    <a:pt x="0" y="0"/>
                  </a:cubicBezTo>
                  <a:cubicBezTo>
                    <a:pt x="251" y="401"/>
                    <a:pt x="501" y="802"/>
                    <a:pt x="802" y="1203"/>
                  </a:cubicBezTo>
                  <a:cubicBezTo>
                    <a:pt x="802" y="1203"/>
                    <a:pt x="802" y="1203"/>
                    <a:pt x="802" y="1203"/>
                  </a:cubicBezTo>
                </a:path>
              </a:pathLst>
            </a:custGeom>
            <a:solidFill>
              <a:srgbClr val="F03E35"/>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76" name="Google Shape;2661;p43">
              <a:extLst>
                <a:ext uri="{FF2B5EF4-FFF2-40B4-BE49-F238E27FC236}"/>
              </a:extLst>
            </p:cNvPr>
            <p:cNvSpPr/>
            <p:nvPr/>
          </p:nvSpPr>
          <p:spPr>
            <a:xfrm>
              <a:off x="6849450" y="1794508"/>
              <a:ext cx="545068" cy="609318"/>
            </a:xfrm>
            <a:custGeom>
              <a:avLst/>
              <a:gdLst/>
              <a:ahLst/>
              <a:cxnLst/>
              <a:rect l="l" t="t" r="r" b="b"/>
              <a:pathLst>
                <a:path w="28748" h="32132" extrusionOk="0">
                  <a:moveTo>
                    <a:pt x="23735" y="1"/>
                  </a:moveTo>
                  <a:cubicBezTo>
                    <a:pt x="23735" y="1"/>
                    <a:pt x="23609" y="3510"/>
                    <a:pt x="23534" y="5264"/>
                  </a:cubicBezTo>
                  <a:cubicBezTo>
                    <a:pt x="23359" y="8948"/>
                    <a:pt x="27544" y="23610"/>
                    <a:pt x="24712" y="26141"/>
                  </a:cubicBezTo>
                  <a:cubicBezTo>
                    <a:pt x="23058" y="27620"/>
                    <a:pt x="20777" y="28422"/>
                    <a:pt x="18647" y="28422"/>
                  </a:cubicBezTo>
                  <a:cubicBezTo>
                    <a:pt x="17118" y="28422"/>
                    <a:pt x="15689" y="28021"/>
                    <a:pt x="14612" y="27144"/>
                  </a:cubicBezTo>
                  <a:cubicBezTo>
                    <a:pt x="13108" y="25916"/>
                    <a:pt x="11278" y="25038"/>
                    <a:pt x="9649" y="25038"/>
                  </a:cubicBezTo>
                  <a:cubicBezTo>
                    <a:pt x="8547" y="25038"/>
                    <a:pt x="7519" y="25439"/>
                    <a:pt x="6717" y="26392"/>
                  </a:cubicBezTo>
                  <a:cubicBezTo>
                    <a:pt x="5639" y="27695"/>
                    <a:pt x="4637" y="28372"/>
                    <a:pt x="3459" y="28372"/>
                  </a:cubicBezTo>
                  <a:cubicBezTo>
                    <a:pt x="2531" y="28372"/>
                    <a:pt x="1479" y="27946"/>
                    <a:pt x="176" y="27144"/>
                  </a:cubicBezTo>
                  <a:cubicBezTo>
                    <a:pt x="100" y="27094"/>
                    <a:pt x="50" y="27043"/>
                    <a:pt x="0" y="27018"/>
                  </a:cubicBezTo>
                  <a:lnTo>
                    <a:pt x="0" y="27018"/>
                  </a:lnTo>
                  <a:cubicBezTo>
                    <a:pt x="125" y="27244"/>
                    <a:pt x="276" y="27495"/>
                    <a:pt x="426" y="27745"/>
                  </a:cubicBezTo>
                  <a:cubicBezTo>
                    <a:pt x="677" y="28146"/>
                    <a:pt x="927" y="28547"/>
                    <a:pt x="1228" y="28948"/>
                  </a:cubicBezTo>
                  <a:cubicBezTo>
                    <a:pt x="1679" y="29600"/>
                    <a:pt x="2281" y="30226"/>
                    <a:pt x="3083" y="30753"/>
                  </a:cubicBezTo>
                  <a:cubicBezTo>
                    <a:pt x="3083" y="30753"/>
                    <a:pt x="3108" y="30753"/>
                    <a:pt x="3108" y="30778"/>
                  </a:cubicBezTo>
                  <a:lnTo>
                    <a:pt x="3133" y="30778"/>
                  </a:lnTo>
                  <a:cubicBezTo>
                    <a:pt x="3133" y="30803"/>
                    <a:pt x="3133" y="30803"/>
                    <a:pt x="3133" y="30803"/>
                  </a:cubicBezTo>
                  <a:lnTo>
                    <a:pt x="3158" y="30803"/>
                  </a:lnTo>
                  <a:cubicBezTo>
                    <a:pt x="3158" y="30803"/>
                    <a:pt x="3183" y="30803"/>
                    <a:pt x="3183" y="30828"/>
                  </a:cubicBezTo>
                  <a:lnTo>
                    <a:pt x="3208" y="30828"/>
                  </a:lnTo>
                  <a:cubicBezTo>
                    <a:pt x="3208" y="30828"/>
                    <a:pt x="3208" y="30828"/>
                    <a:pt x="3208" y="30853"/>
                  </a:cubicBezTo>
                  <a:lnTo>
                    <a:pt x="3233" y="30853"/>
                  </a:lnTo>
                  <a:cubicBezTo>
                    <a:pt x="4536" y="31655"/>
                    <a:pt x="5589" y="32081"/>
                    <a:pt x="6516" y="32081"/>
                  </a:cubicBezTo>
                  <a:cubicBezTo>
                    <a:pt x="6792" y="32081"/>
                    <a:pt x="7043" y="32031"/>
                    <a:pt x="7318" y="31981"/>
                  </a:cubicBezTo>
                  <a:cubicBezTo>
                    <a:pt x="7594" y="31881"/>
                    <a:pt x="7870" y="31755"/>
                    <a:pt x="8171" y="31605"/>
                  </a:cubicBezTo>
                  <a:cubicBezTo>
                    <a:pt x="8697" y="31254"/>
                    <a:pt x="9223" y="30753"/>
                    <a:pt x="9775" y="30101"/>
                  </a:cubicBezTo>
                  <a:cubicBezTo>
                    <a:pt x="10577" y="29149"/>
                    <a:pt x="11604" y="28748"/>
                    <a:pt x="12707" y="28748"/>
                  </a:cubicBezTo>
                  <a:cubicBezTo>
                    <a:pt x="14311" y="28748"/>
                    <a:pt x="16116" y="29600"/>
                    <a:pt x="17619" y="30803"/>
                  </a:cubicBezTo>
                  <a:cubicBezTo>
                    <a:pt x="17619" y="30828"/>
                    <a:pt x="17619" y="30828"/>
                    <a:pt x="17619" y="30828"/>
                  </a:cubicBezTo>
                  <a:cubicBezTo>
                    <a:pt x="17644" y="30828"/>
                    <a:pt x="17644" y="30828"/>
                    <a:pt x="17644" y="30853"/>
                  </a:cubicBezTo>
                  <a:cubicBezTo>
                    <a:pt x="17669" y="30853"/>
                    <a:pt x="17669" y="30853"/>
                    <a:pt x="17669" y="30878"/>
                  </a:cubicBezTo>
                  <a:lnTo>
                    <a:pt x="17694" y="30878"/>
                  </a:lnTo>
                  <a:cubicBezTo>
                    <a:pt x="18747" y="31730"/>
                    <a:pt x="20176" y="32131"/>
                    <a:pt x="21705" y="32131"/>
                  </a:cubicBezTo>
                  <a:cubicBezTo>
                    <a:pt x="22030" y="32131"/>
                    <a:pt x="22356" y="32131"/>
                    <a:pt x="22682" y="32081"/>
                  </a:cubicBezTo>
                  <a:cubicBezTo>
                    <a:pt x="24486" y="31881"/>
                    <a:pt x="26341" y="31129"/>
                    <a:pt x="27745" y="29876"/>
                  </a:cubicBezTo>
                  <a:lnTo>
                    <a:pt x="27770" y="29876"/>
                  </a:lnTo>
                  <a:cubicBezTo>
                    <a:pt x="28497" y="29224"/>
                    <a:pt x="28747" y="27795"/>
                    <a:pt x="28747" y="25941"/>
                  </a:cubicBezTo>
                  <a:cubicBezTo>
                    <a:pt x="28747" y="20703"/>
                    <a:pt x="26592" y="12181"/>
                    <a:pt x="26592" y="9199"/>
                  </a:cubicBezTo>
                  <a:cubicBezTo>
                    <a:pt x="26592" y="9124"/>
                    <a:pt x="26592" y="9048"/>
                    <a:pt x="26592" y="8973"/>
                  </a:cubicBezTo>
                  <a:cubicBezTo>
                    <a:pt x="26592" y="8672"/>
                    <a:pt x="26617" y="8347"/>
                    <a:pt x="26617" y="8046"/>
                  </a:cubicBezTo>
                  <a:cubicBezTo>
                    <a:pt x="26466" y="7996"/>
                    <a:pt x="26341" y="7971"/>
                    <a:pt x="26216" y="7921"/>
                  </a:cubicBezTo>
                  <a:cubicBezTo>
                    <a:pt x="26216" y="7921"/>
                    <a:pt x="26216" y="7895"/>
                    <a:pt x="26191" y="7895"/>
                  </a:cubicBezTo>
                  <a:cubicBezTo>
                    <a:pt x="26191" y="7895"/>
                    <a:pt x="26191" y="7895"/>
                    <a:pt x="26191" y="7870"/>
                  </a:cubicBezTo>
                  <a:cubicBezTo>
                    <a:pt x="25364" y="3585"/>
                    <a:pt x="25915" y="1254"/>
                    <a:pt x="26090" y="677"/>
                  </a:cubicBezTo>
                  <a:lnTo>
                    <a:pt x="23735" y="1"/>
                  </a:lnTo>
                  <a:close/>
                </a:path>
              </a:pathLst>
            </a:custGeom>
            <a:solidFill>
              <a:schemeClr val="accent3"/>
            </a:solidFill>
            <a:ln>
              <a:noFill/>
            </a:ln>
          </p:spPr>
          <p:txBody>
            <a:bodyPr spcFirstLastPara="1" lIns="68569" tIns="68569" rIns="68569" bIns="68569"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defRPr/>
              </a:pPr>
              <a:endParaRPr sz="1050"/>
            </a:p>
          </p:txBody>
        </p:sp>
        <p:sp>
          <p:nvSpPr>
            <p:cNvPr id="77" name="Google Shape;2662;p43"/>
            <p:cNvSpPr>
              <a:spLocks/>
            </p:cNvSpPr>
            <p:nvPr/>
          </p:nvSpPr>
          <p:spPr bwMode="auto">
            <a:xfrm>
              <a:off x="7327565" y="1804380"/>
              <a:ext cx="410582" cy="195073"/>
            </a:xfrm>
            <a:custGeom>
              <a:avLst/>
              <a:gdLst>
                <a:gd name="T0" fmla="*/ 116633497 w 21658"/>
                <a:gd name="T1" fmla="*/ 0 h 10290"/>
                <a:gd name="T2" fmla="*/ 116633497 w 21658"/>
                <a:gd name="T3" fmla="*/ 0 h 10290"/>
                <a:gd name="T4" fmla="*/ 129544138 w 21658"/>
                <a:gd name="T5" fmla="*/ 955007132 h 10290"/>
                <a:gd name="T6" fmla="*/ 1675068322 w 21658"/>
                <a:gd name="T7" fmla="*/ 1164762513 h 10290"/>
                <a:gd name="T8" fmla="*/ 2147483646 w 21658"/>
                <a:gd name="T9" fmla="*/ 1139444692 h 10290"/>
                <a:gd name="T10" fmla="*/ 2147483646 w 21658"/>
                <a:gd name="T11" fmla="*/ 1236572543 h 10290"/>
                <a:gd name="T12" fmla="*/ 2147483646 w 21658"/>
                <a:gd name="T13" fmla="*/ 1327248294 h 10290"/>
                <a:gd name="T14" fmla="*/ 2147483646 w 21658"/>
                <a:gd name="T15" fmla="*/ 1328924120 h 10290"/>
                <a:gd name="T16" fmla="*/ 2147483646 w 21658"/>
                <a:gd name="T17" fmla="*/ 1058593531 h 10290"/>
                <a:gd name="T18" fmla="*/ 2147483646 w 21658"/>
                <a:gd name="T19" fmla="*/ 951648294 h 10290"/>
                <a:gd name="T20" fmla="*/ 2147483646 w 21658"/>
                <a:gd name="T21" fmla="*/ 890166706 h 10290"/>
                <a:gd name="T22" fmla="*/ 2147483646 w 21658"/>
                <a:gd name="T23" fmla="*/ 844185175 h 10290"/>
                <a:gd name="T24" fmla="*/ 2147483646 w 21658"/>
                <a:gd name="T25" fmla="*/ 851420734 h 10290"/>
                <a:gd name="T26" fmla="*/ 2147483646 w 21658"/>
                <a:gd name="T27" fmla="*/ 886937253 h 10290"/>
                <a:gd name="T28" fmla="*/ 2147483646 w 21658"/>
                <a:gd name="T29" fmla="*/ 938730802 h 10290"/>
                <a:gd name="T30" fmla="*/ 909671170 w 21658"/>
                <a:gd name="T31" fmla="*/ 359323310 h 10290"/>
                <a:gd name="T32" fmla="*/ 116633497 w 21658"/>
                <a:gd name="T33" fmla="*/ 0 h 10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58" h="10290" extrusionOk="0">
                  <a:moveTo>
                    <a:pt x="903" y="0"/>
                  </a:moveTo>
                  <a:lnTo>
                    <a:pt x="903" y="0"/>
                  </a:lnTo>
                  <a:cubicBezTo>
                    <a:pt x="903" y="0"/>
                    <a:pt x="0" y="2356"/>
                    <a:pt x="1003" y="7394"/>
                  </a:cubicBezTo>
                  <a:cubicBezTo>
                    <a:pt x="4969" y="8700"/>
                    <a:pt x="9507" y="9018"/>
                    <a:pt x="12969" y="9018"/>
                  </a:cubicBezTo>
                  <a:cubicBezTo>
                    <a:pt x="15020" y="9018"/>
                    <a:pt x="16693" y="8906"/>
                    <a:pt x="17645" y="8822"/>
                  </a:cubicBezTo>
                  <a:cubicBezTo>
                    <a:pt x="17870" y="9123"/>
                    <a:pt x="18271" y="9424"/>
                    <a:pt x="18472" y="9574"/>
                  </a:cubicBezTo>
                  <a:cubicBezTo>
                    <a:pt x="18873" y="9850"/>
                    <a:pt x="19173" y="10226"/>
                    <a:pt x="19499" y="10276"/>
                  </a:cubicBezTo>
                  <a:cubicBezTo>
                    <a:pt x="19556" y="10285"/>
                    <a:pt x="19612" y="10289"/>
                    <a:pt x="19669" y="10289"/>
                  </a:cubicBezTo>
                  <a:cubicBezTo>
                    <a:pt x="20710" y="10289"/>
                    <a:pt x="21657" y="8814"/>
                    <a:pt x="20777" y="8196"/>
                  </a:cubicBezTo>
                  <a:cubicBezTo>
                    <a:pt x="20351" y="7895"/>
                    <a:pt x="19123" y="7469"/>
                    <a:pt x="19173" y="7368"/>
                  </a:cubicBezTo>
                  <a:cubicBezTo>
                    <a:pt x="19223" y="7243"/>
                    <a:pt x="19750" y="7168"/>
                    <a:pt x="19950" y="6892"/>
                  </a:cubicBezTo>
                  <a:cubicBezTo>
                    <a:pt x="20081" y="6686"/>
                    <a:pt x="19975" y="6536"/>
                    <a:pt x="19839" y="6536"/>
                  </a:cubicBezTo>
                  <a:cubicBezTo>
                    <a:pt x="19793" y="6536"/>
                    <a:pt x="19744" y="6554"/>
                    <a:pt x="19700" y="6592"/>
                  </a:cubicBezTo>
                  <a:cubicBezTo>
                    <a:pt x="19499" y="6742"/>
                    <a:pt x="18923" y="6792"/>
                    <a:pt x="18622" y="6867"/>
                  </a:cubicBezTo>
                  <a:cubicBezTo>
                    <a:pt x="18396" y="6942"/>
                    <a:pt x="18096" y="7168"/>
                    <a:pt x="17945" y="7268"/>
                  </a:cubicBezTo>
                  <a:cubicBezTo>
                    <a:pt x="16015" y="6692"/>
                    <a:pt x="9975" y="4787"/>
                    <a:pt x="7043" y="2782"/>
                  </a:cubicBezTo>
                  <a:cubicBezTo>
                    <a:pt x="3534" y="401"/>
                    <a:pt x="903" y="0"/>
                    <a:pt x="903" y="0"/>
                  </a:cubicBez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78" name="Google Shape;2663;p43"/>
            <p:cNvSpPr>
              <a:spLocks/>
            </p:cNvSpPr>
            <p:nvPr/>
          </p:nvSpPr>
          <p:spPr bwMode="auto">
            <a:xfrm>
              <a:off x="7346088" y="1943588"/>
              <a:ext cx="8095" cy="3337"/>
            </a:xfrm>
            <a:custGeom>
              <a:avLst/>
              <a:gdLst>
                <a:gd name="T0" fmla="*/ 55154951 w 427"/>
                <a:gd name="T1" fmla="*/ 22744954 h 176"/>
                <a:gd name="T2" fmla="*/ 3358951 w 427"/>
                <a:gd name="T3" fmla="*/ 6591258 h 176"/>
                <a:gd name="T4" fmla="*/ 3358951 w 427"/>
                <a:gd name="T5" fmla="*/ 6591258 h 176"/>
                <a:gd name="T6" fmla="*/ 3358951 w 427"/>
                <a:gd name="T7" fmla="*/ 6591258 h 176"/>
                <a:gd name="T8" fmla="*/ 55154951 w 427"/>
                <a:gd name="T9" fmla="*/ 22744954 h 176"/>
                <a:gd name="T10" fmla="*/ 55154951 w 427"/>
                <a:gd name="T11" fmla="*/ 22744954 h 176"/>
                <a:gd name="T12" fmla="*/ 129387 w 427"/>
                <a:gd name="T13" fmla="*/ 3230747 h 176"/>
                <a:gd name="T14" fmla="*/ 129387 w 427"/>
                <a:gd name="T15" fmla="*/ 3230747 h 176"/>
                <a:gd name="T16" fmla="*/ 129387 w 427"/>
                <a:gd name="T17" fmla="*/ 3230747 h 176"/>
                <a:gd name="T18" fmla="*/ 129387 w 427"/>
                <a:gd name="T19" fmla="*/ 0 h 176"/>
                <a:gd name="T20" fmla="*/ 129387 w 427"/>
                <a:gd name="T21" fmla="*/ 0 h 176"/>
                <a:gd name="T22" fmla="*/ 129387 w 427"/>
                <a:gd name="T23" fmla="*/ 0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7" h="176" extrusionOk="0">
                  <a:moveTo>
                    <a:pt x="427" y="176"/>
                  </a:moveTo>
                  <a:cubicBezTo>
                    <a:pt x="276" y="126"/>
                    <a:pt x="151" y="101"/>
                    <a:pt x="26" y="51"/>
                  </a:cubicBezTo>
                  <a:cubicBezTo>
                    <a:pt x="151" y="101"/>
                    <a:pt x="276" y="126"/>
                    <a:pt x="427" y="176"/>
                  </a:cubicBezTo>
                  <a:close/>
                  <a:moveTo>
                    <a:pt x="1" y="25"/>
                  </a:moveTo>
                  <a:cubicBezTo>
                    <a:pt x="1" y="25"/>
                    <a:pt x="1" y="25"/>
                    <a:pt x="1" y="25"/>
                  </a:cubicBezTo>
                  <a:cubicBezTo>
                    <a:pt x="1" y="25"/>
                    <a:pt x="1" y="25"/>
                    <a:pt x="1" y="25"/>
                  </a:cubicBezTo>
                  <a:close/>
                  <a:moveTo>
                    <a:pt x="1" y="0"/>
                  </a:moveTo>
                  <a:cubicBezTo>
                    <a:pt x="1" y="0"/>
                    <a:pt x="1" y="0"/>
                    <a:pt x="1" y="0"/>
                  </a:cubicBezTo>
                  <a:cubicBezTo>
                    <a:pt x="1" y="0"/>
                    <a:pt x="1" y="0"/>
                    <a:pt x="1" y="0"/>
                  </a:cubicBezTo>
                  <a:close/>
                </a:path>
              </a:pathLst>
            </a:custGeom>
            <a:solidFill>
              <a:srgbClr val="F25A25"/>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79" name="Google Shape;2664;p43"/>
            <p:cNvSpPr>
              <a:spLocks/>
            </p:cNvSpPr>
            <p:nvPr/>
          </p:nvSpPr>
          <p:spPr bwMode="auto">
            <a:xfrm>
              <a:off x="7339907" y="1902240"/>
              <a:ext cx="386297" cy="96949"/>
            </a:xfrm>
            <a:custGeom>
              <a:avLst/>
              <a:gdLst>
                <a:gd name="T0" fmla="*/ 129385 w 20377"/>
                <a:gd name="T1" fmla="*/ 129385 h 5114"/>
                <a:gd name="T2" fmla="*/ 129385 w 20377"/>
                <a:gd name="T3" fmla="*/ 129385 h 5114"/>
                <a:gd name="T4" fmla="*/ 3747329 w 20377"/>
                <a:gd name="T5" fmla="*/ 31258602 h 5114"/>
                <a:gd name="T6" fmla="*/ 3747329 w 20377"/>
                <a:gd name="T7" fmla="*/ 31258602 h 5114"/>
                <a:gd name="T8" fmla="*/ 129385 w 20377"/>
                <a:gd name="T9" fmla="*/ 129385 h 5114"/>
                <a:gd name="T10" fmla="*/ 3747329 w 20377"/>
                <a:gd name="T11" fmla="*/ 31258602 h 5114"/>
                <a:gd name="T12" fmla="*/ 3747329 w 20377"/>
                <a:gd name="T13" fmla="*/ 31258602 h 5114"/>
                <a:gd name="T14" fmla="*/ 6588281 w 20377"/>
                <a:gd name="T15" fmla="*/ 55022880 h 5114"/>
                <a:gd name="T16" fmla="*/ 6588281 w 20377"/>
                <a:gd name="T17" fmla="*/ 55022880 h 5114"/>
                <a:gd name="T18" fmla="*/ 3747329 w 20377"/>
                <a:gd name="T19" fmla="*/ 31258602 h 5114"/>
                <a:gd name="T20" fmla="*/ 6588281 w 20377"/>
                <a:gd name="T21" fmla="*/ 55022880 h 5114"/>
                <a:gd name="T22" fmla="*/ 6588281 w 20377"/>
                <a:gd name="T23" fmla="*/ 55022880 h 5114"/>
                <a:gd name="T24" fmla="*/ 42234431 w 20377"/>
                <a:gd name="T25" fmla="*/ 281696580 h 5114"/>
                <a:gd name="T26" fmla="*/ 42234431 w 20377"/>
                <a:gd name="T27" fmla="*/ 284925680 h 5114"/>
                <a:gd name="T28" fmla="*/ 45463519 w 20377"/>
                <a:gd name="T29" fmla="*/ 288284904 h 5114"/>
                <a:gd name="T30" fmla="*/ 97256549 w 20377"/>
                <a:gd name="T31" fmla="*/ 304431898 h 5114"/>
                <a:gd name="T32" fmla="*/ 1596017591 w 20377"/>
                <a:gd name="T33" fmla="*/ 498688329 h 5114"/>
                <a:gd name="T34" fmla="*/ 2147483646 w 20377"/>
                <a:gd name="T35" fmla="*/ 472730338 h 5114"/>
                <a:gd name="T36" fmla="*/ 2147483646 w 20377"/>
                <a:gd name="T37" fmla="*/ 569858563 h 5114"/>
                <a:gd name="T38" fmla="*/ 2147483646 w 20377"/>
                <a:gd name="T39" fmla="*/ 660527831 h 5114"/>
                <a:gd name="T40" fmla="*/ 2147483646 w 20377"/>
                <a:gd name="T41" fmla="*/ 660527831 h 5114"/>
                <a:gd name="T42" fmla="*/ 2147483646 w 20377"/>
                <a:gd name="T43" fmla="*/ 530982697 h 5114"/>
                <a:gd name="T44" fmla="*/ 2147483646 w 20377"/>
                <a:gd name="T45" fmla="*/ 530982697 h 5114"/>
                <a:gd name="T46" fmla="*/ 2147483646 w 20377"/>
                <a:gd name="T47" fmla="*/ 569858563 h 5114"/>
                <a:gd name="T48" fmla="*/ 2147483646 w 20377"/>
                <a:gd name="T49" fmla="*/ 566629085 h 5114"/>
                <a:gd name="T50" fmla="*/ 2147483646 w 20377"/>
                <a:gd name="T51" fmla="*/ 466271400 h 5114"/>
                <a:gd name="T52" fmla="*/ 2147483646 w 20377"/>
                <a:gd name="T53" fmla="*/ 365913716 h 5114"/>
                <a:gd name="T54" fmla="*/ 2046007662 w 20377"/>
                <a:gd name="T55" fmla="*/ 365913716 h 5114"/>
                <a:gd name="T56" fmla="*/ 6588281 w 20377"/>
                <a:gd name="T57" fmla="*/ 55152606 h 5114"/>
                <a:gd name="T58" fmla="*/ 6588281 w 20377"/>
                <a:gd name="T59" fmla="*/ 55022880 h 51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377" h="5114" extrusionOk="0">
                  <a:moveTo>
                    <a:pt x="1" y="1"/>
                  </a:moveTo>
                  <a:lnTo>
                    <a:pt x="1" y="1"/>
                  </a:lnTo>
                  <a:cubicBezTo>
                    <a:pt x="10" y="80"/>
                    <a:pt x="19" y="161"/>
                    <a:pt x="29" y="242"/>
                  </a:cubicBezTo>
                  <a:cubicBezTo>
                    <a:pt x="21" y="163"/>
                    <a:pt x="15" y="86"/>
                    <a:pt x="1" y="1"/>
                  </a:cubicBezTo>
                  <a:close/>
                  <a:moveTo>
                    <a:pt x="29" y="242"/>
                  </a:moveTo>
                  <a:lnTo>
                    <a:pt x="29" y="242"/>
                  </a:lnTo>
                  <a:cubicBezTo>
                    <a:pt x="34" y="301"/>
                    <a:pt x="40" y="361"/>
                    <a:pt x="51" y="426"/>
                  </a:cubicBezTo>
                  <a:cubicBezTo>
                    <a:pt x="43" y="364"/>
                    <a:pt x="36" y="303"/>
                    <a:pt x="29" y="242"/>
                  </a:cubicBezTo>
                  <a:close/>
                  <a:moveTo>
                    <a:pt x="51" y="426"/>
                  </a:moveTo>
                  <a:lnTo>
                    <a:pt x="51" y="426"/>
                  </a:lnTo>
                  <a:cubicBezTo>
                    <a:pt x="120" y="979"/>
                    <a:pt x="207" y="1565"/>
                    <a:pt x="327" y="2181"/>
                  </a:cubicBezTo>
                  <a:cubicBezTo>
                    <a:pt x="327" y="2206"/>
                    <a:pt x="327" y="2206"/>
                    <a:pt x="327" y="2206"/>
                  </a:cubicBezTo>
                  <a:cubicBezTo>
                    <a:pt x="352" y="2206"/>
                    <a:pt x="352" y="2232"/>
                    <a:pt x="352" y="2232"/>
                  </a:cubicBezTo>
                  <a:cubicBezTo>
                    <a:pt x="477" y="2282"/>
                    <a:pt x="602" y="2307"/>
                    <a:pt x="753" y="2357"/>
                  </a:cubicBezTo>
                  <a:cubicBezTo>
                    <a:pt x="4638" y="3560"/>
                    <a:pt x="9024" y="3861"/>
                    <a:pt x="12357" y="3861"/>
                  </a:cubicBezTo>
                  <a:cubicBezTo>
                    <a:pt x="14387" y="3861"/>
                    <a:pt x="16041" y="3735"/>
                    <a:pt x="16994" y="3660"/>
                  </a:cubicBezTo>
                  <a:cubicBezTo>
                    <a:pt x="17219" y="3961"/>
                    <a:pt x="17620" y="4262"/>
                    <a:pt x="17821" y="4412"/>
                  </a:cubicBezTo>
                  <a:cubicBezTo>
                    <a:pt x="18222" y="4688"/>
                    <a:pt x="18522" y="5064"/>
                    <a:pt x="18848" y="5114"/>
                  </a:cubicBezTo>
                  <a:lnTo>
                    <a:pt x="19024" y="5114"/>
                  </a:lnTo>
                  <a:cubicBezTo>
                    <a:pt x="19625" y="5114"/>
                    <a:pt x="20176" y="4638"/>
                    <a:pt x="20377" y="4111"/>
                  </a:cubicBezTo>
                  <a:cubicBezTo>
                    <a:pt x="20126" y="4287"/>
                    <a:pt x="19801" y="4412"/>
                    <a:pt x="19500" y="4412"/>
                  </a:cubicBezTo>
                  <a:cubicBezTo>
                    <a:pt x="19400" y="4412"/>
                    <a:pt x="19324" y="4412"/>
                    <a:pt x="19249" y="4387"/>
                  </a:cubicBezTo>
                  <a:cubicBezTo>
                    <a:pt x="18923" y="4337"/>
                    <a:pt x="18623" y="3936"/>
                    <a:pt x="18222" y="3610"/>
                  </a:cubicBezTo>
                  <a:cubicBezTo>
                    <a:pt x="18021" y="3460"/>
                    <a:pt x="17620" y="3134"/>
                    <a:pt x="17395" y="2833"/>
                  </a:cubicBezTo>
                  <a:lnTo>
                    <a:pt x="15841" y="2833"/>
                  </a:lnTo>
                  <a:cubicBezTo>
                    <a:pt x="12282" y="2833"/>
                    <a:pt x="5565" y="2532"/>
                    <a:pt x="51" y="427"/>
                  </a:cubicBezTo>
                  <a:cubicBezTo>
                    <a:pt x="51" y="427"/>
                    <a:pt x="51" y="426"/>
                    <a:pt x="51" y="426"/>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80" name="Google Shape;2665;p43"/>
            <p:cNvSpPr>
              <a:spLocks/>
            </p:cNvSpPr>
            <p:nvPr/>
          </p:nvSpPr>
          <p:spPr bwMode="auto">
            <a:xfrm>
              <a:off x="7293345" y="1769213"/>
              <a:ext cx="967" cy="9991"/>
            </a:xfrm>
            <a:custGeom>
              <a:avLst/>
              <a:gdLst>
                <a:gd name="T0" fmla="*/ 3360704 w 51"/>
                <a:gd name="T1" fmla="*/ 0 h 527"/>
                <a:gd name="T2" fmla="*/ 129426 w 51"/>
                <a:gd name="T3" fmla="*/ 3229709 h 527"/>
                <a:gd name="T4" fmla="*/ 6591641 w 51"/>
                <a:gd name="T5" fmla="*/ 68077593 h 527"/>
                <a:gd name="T6" fmla="*/ 3360704 w 51"/>
                <a:gd name="T7" fmla="*/ 0 h 5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527" extrusionOk="0">
                  <a:moveTo>
                    <a:pt x="26" y="0"/>
                  </a:moveTo>
                  <a:cubicBezTo>
                    <a:pt x="26" y="0"/>
                    <a:pt x="26" y="0"/>
                    <a:pt x="1" y="25"/>
                  </a:cubicBezTo>
                  <a:cubicBezTo>
                    <a:pt x="26" y="201"/>
                    <a:pt x="26" y="351"/>
                    <a:pt x="51" y="527"/>
                  </a:cubicBezTo>
                  <a:cubicBezTo>
                    <a:pt x="26" y="351"/>
                    <a:pt x="26" y="201"/>
                    <a:pt x="26" y="0"/>
                  </a:cubicBezTo>
                  <a:close/>
                </a:path>
              </a:pathLst>
            </a:custGeom>
            <a:solidFill>
              <a:srgbClr val="22181B"/>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81" name="Google Shape;2666;p43"/>
            <p:cNvSpPr>
              <a:spLocks/>
            </p:cNvSpPr>
            <p:nvPr/>
          </p:nvSpPr>
          <p:spPr bwMode="auto">
            <a:xfrm>
              <a:off x="7195463" y="1754956"/>
              <a:ext cx="98844" cy="27583"/>
            </a:xfrm>
            <a:custGeom>
              <a:avLst/>
              <a:gdLst>
                <a:gd name="T0" fmla="*/ 19505557 w 5214"/>
                <a:gd name="T1" fmla="*/ 129384 h 1455"/>
                <a:gd name="T2" fmla="*/ 129384 w 5214"/>
                <a:gd name="T3" fmla="*/ 71290718 h 1455"/>
                <a:gd name="T4" fmla="*/ 463024424 w 5214"/>
                <a:gd name="T5" fmla="*/ 187792135 h 1455"/>
                <a:gd name="T6" fmla="*/ 673423186 w 5214"/>
                <a:gd name="T7" fmla="*/ 165186966 h 1455"/>
                <a:gd name="T8" fmla="*/ 666964696 w 5214"/>
                <a:gd name="T9" fmla="*/ 100354708 h 1455"/>
                <a:gd name="T10" fmla="*/ 482400597 w 5214"/>
                <a:gd name="T11" fmla="*/ 116631142 h 1455"/>
                <a:gd name="T12" fmla="*/ 19505557 w 5214"/>
                <a:gd name="T13" fmla="*/ 129384 h 14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14" h="1455" extrusionOk="0">
                  <a:moveTo>
                    <a:pt x="151" y="1"/>
                  </a:moveTo>
                  <a:cubicBezTo>
                    <a:pt x="101" y="201"/>
                    <a:pt x="51" y="376"/>
                    <a:pt x="1" y="552"/>
                  </a:cubicBezTo>
                  <a:cubicBezTo>
                    <a:pt x="1104" y="1153"/>
                    <a:pt x="2332" y="1454"/>
                    <a:pt x="3585" y="1454"/>
                  </a:cubicBezTo>
                  <a:cubicBezTo>
                    <a:pt x="4136" y="1454"/>
                    <a:pt x="4663" y="1379"/>
                    <a:pt x="5214" y="1279"/>
                  </a:cubicBezTo>
                  <a:cubicBezTo>
                    <a:pt x="5189" y="1103"/>
                    <a:pt x="5189" y="953"/>
                    <a:pt x="5164" y="777"/>
                  </a:cubicBezTo>
                  <a:cubicBezTo>
                    <a:pt x="4713" y="853"/>
                    <a:pt x="4211" y="903"/>
                    <a:pt x="3735" y="903"/>
                  </a:cubicBezTo>
                  <a:cubicBezTo>
                    <a:pt x="2507" y="903"/>
                    <a:pt x="1254" y="602"/>
                    <a:pt x="151" y="1"/>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82" name="Google Shape;2667;p43"/>
            <p:cNvSpPr>
              <a:spLocks/>
            </p:cNvSpPr>
            <p:nvPr/>
          </p:nvSpPr>
          <p:spPr bwMode="auto">
            <a:xfrm>
              <a:off x="7081561" y="1432350"/>
              <a:ext cx="369539" cy="339643"/>
            </a:xfrm>
            <a:custGeom>
              <a:avLst/>
              <a:gdLst>
                <a:gd name="T0" fmla="*/ 1220171863 w 19493"/>
                <a:gd name="T1" fmla="*/ 0 h 17916"/>
                <a:gd name="T2" fmla="*/ 229001838 w 19493"/>
                <a:gd name="T3" fmla="*/ 1081191348 h 17916"/>
                <a:gd name="T4" fmla="*/ 232231290 w 19493"/>
                <a:gd name="T5" fmla="*/ 1181548575 h 17916"/>
                <a:gd name="T6" fmla="*/ 157832281 w 19493"/>
                <a:gd name="T7" fmla="*/ 1168637572 h 17916"/>
                <a:gd name="T8" fmla="*/ 149568166 w 19493"/>
                <a:gd name="T9" fmla="*/ 1168249435 h 17916"/>
                <a:gd name="T10" fmla="*/ 25058661 w 19493"/>
                <a:gd name="T11" fmla="*/ 1424244901 h 17916"/>
                <a:gd name="T12" fmla="*/ 299517644 w 19493"/>
                <a:gd name="T13" fmla="*/ 1652210985 h 17916"/>
                <a:gd name="T14" fmla="*/ 326129589 w 19493"/>
                <a:gd name="T15" fmla="*/ 1650916471 h 17916"/>
                <a:gd name="T16" fmla="*/ 329359041 w 19493"/>
                <a:gd name="T17" fmla="*/ 1647687379 h 17916"/>
                <a:gd name="T18" fmla="*/ 381152208 w 19493"/>
                <a:gd name="T19" fmla="*/ 1764191165 h 17916"/>
                <a:gd name="T20" fmla="*/ 1258788432 w 19493"/>
                <a:gd name="T21" fmla="*/ 2147483646 h 17916"/>
                <a:gd name="T22" fmla="*/ 2083861701 w 19493"/>
                <a:gd name="T23" fmla="*/ 1858089487 h 17916"/>
                <a:gd name="T24" fmla="*/ 2145336399 w 19493"/>
                <a:gd name="T25" fmla="*/ 1748044245 h 17916"/>
                <a:gd name="T26" fmla="*/ 2147483646 w 19493"/>
                <a:gd name="T27" fmla="*/ 1751273697 h 17916"/>
                <a:gd name="T28" fmla="*/ 2147483646 w 19493"/>
                <a:gd name="T29" fmla="*/ 1757214739 h 17916"/>
                <a:gd name="T30" fmla="*/ 2147483646 w 19493"/>
                <a:gd name="T31" fmla="*/ 1560247979 h 17916"/>
                <a:gd name="T32" fmla="*/ 2147483646 w 19493"/>
                <a:gd name="T33" fmla="*/ 1291593817 h 17916"/>
                <a:gd name="T34" fmla="*/ 2147483646 w 19493"/>
                <a:gd name="T35" fmla="*/ 1294822908 h 17916"/>
                <a:gd name="T36" fmla="*/ 2147483646 w 19493"/>
                <a:gd name="T37" fmla="*/ 1194466042 h 17916"/>
                <a:gd name="T38" fmla="*/ 1332928671 w 19493"/>
                <a:gd name="T39" fmla="*/ 6458923 h 17916"/>
                <a:gd name="T40" fmla="*/ 1220171863 w 19493"/>
                <a:gd name="T41" fmla="*/ 0 h 179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493" h="17916" extrusionOk="0">
                  <a:moveTo>
                    <a:pt x="9447" y="0"/>
                  </a:moveTo>
                  <a:cubicBezTo>
                    <a:pt x="5211" y="0"/>
                    <a:pt x="1844" y="3559"/>
                    <a:pt x="1773" y="8371"/>
                  </a:cubicBezTo>
                  <a:cubicBezTo>
                    <a:pt x="1773" y="8621"/>
                    <a:pt x="1798" y="8872"/>
                    <a:pt x="1798" y="9148"/>
                  </a:cubicBezTo>
                  <a:cubicBezTo>
                    <a:pt x="1648" y="9098"/>
                    <a:pt x="1447" y="9073"/>
                    <a:pt x="1222" y="9048"/>
                  </a:cubicBezTo>
                  <a:cubicBezTo>
                    <a:pt x="1201" y="9046"/>
                    <a:pt x="1179" y="9045"/>
                    <a:pt x="1158" y="9045"/>
                  </a:cubicBezTo>
                  <a:cubicBezTo>
                    <a:pt x="511" y="9045"/>
                    <a:pt x="0" y="9789"/>
                    <a:pt x="194" y="11027"/>
                  </a:cubicBezTo>
                  <a:cubicBezTo>
                    <a:pt x="422" y="12418"/>
                    <a:pt x="1583" y="12792"/>
                    <a:pt x="2319" y="12792"/>
                  </a:cubicBezTo>
                  <a:cubicBezTo>
                    <a:pt x="2392" y="12792"/>
                    <a:pt x="2461" y="12789"/>
                    <a:pt x="2525" y="12782"/>
                  </a:cubicBezTo>
                  <a:lnTo>
                    <a:pt x="2550" y="12757"/>
                  </a:lnTo>
                  <a:cubicBezTo>
                    <a:pt x="2675" y="13058"/>
                    <a:pt x="2801" y="13358"/>
                    <a:pt x="2951" y="13659"/>
                  </a:cubicBezTo>
                  <a:cubicBezTo>
                    <a:pt x="4339" y="16474"/>
                    <a:pt x="7036" y="17916"/>
                    <a:pt x="9746" y="17916"/>
                  </a:cubicBezTo>
                  <a:cubicBezTo>
                    <a:pt x="12176" y="17916"/>
                    <a:pt x="14617" y="16756"/>
                    <a:pt x="16134" y="14386"/>
                  </a:cubicBezTo>
                  <a:cubicBezTo>
                    <a:pt x="16310" y="14110"/>
                    <a:pt x="16460" y="13835"/>
                    <a:pt x="16610" y="13534"/>
                  </a:cubicBezTo>
                  <a:lnTo>
                    <a:pt x="16661" y="13559"/>
                  </a:lnTo>
                  <a:cubicBezTo>
                    <a:pt x="16788" y="13587"/>
                    <a:pt x="16942" y="13605"/>
                    <a:pt x="17110" y="13605"/>
                  </a:cubicBezTo>
                  <a:cubicBezTo>
                    <a:pt x="17832" y="13605"/>
                    <a:pt x="18817" y="13279"/>
                    <a:pt x="19142" y="12080"/>
                  </a:cubicBezTo>
                  <a:cubicBezTo>
                    <a:pt x="19493" y="10802"/>
                    <a:pt x="19041" y="10025"/>
                    <a:pt x="18340" y="10000"/>
                  </a:cubicBezTo>
                  <a:cubicBezTo>
                    <a:pt x="18114" y="10000"/>
                    <a:pt x="17939" y="10000"/>
                    <a:pt x="17763" y="10025"/>
                  </a:cubicBezTo>
                  <a:cubicBezTo>
                    <a:pt x="17813" y="9774"/>
                    <a:pt x="17838" y="9499"/>
                    <a:pt x="17864" y="9248"/>
                  </a:cubicBezTo>
                  <a:cubicBezTo>
                    <a:pt x="18365" y="4160"/>
                    <a:pt x="14956" y="50"/>
                    <a:pt x="10320" y="50"/>
                  </a:cubicBezTo>
                  <a:cubicBezTo>
                    <a:pt x="10025" y="17"/>
                    <a:pt x="9734" y="0"/>
                    <a:pt x="9447" y="0"/>
                  </a:cubicBez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83" name="Google Shape;2668;p43"/>
            <p:cNvSpPr>
              <a:spLocks/>
            </p:cNvSpPr>
            <p:nvPr/>
          </p:nvSpPr>
          <p:spPr bwMode="auto">
            <a:xfrm>
              <a:off x="7086660" y="1612412"/>
              <a:ext cx="348761" cy="79375"/>
            </a:xfrm>
            <a:custGeom>
              <a:avLst/>
              <a:gdLst>
                <a:gd name="T0" fmla="*/ 9817725 w 18397"/>
                <a:gd name="T1" fmla="*/ 129385 h 4187"/>
                <a:gd name="T2" fmla="*/ 0 w 18397"/>
                <a:gd name="T3" fmla="*/ 35646086 h 4187"/>
                <a:gd name="T4" fmla="*/ 13047172 w 18397"/>
                <a:gd name="T5" fmla="*/ 9817723 h 4187"/>
                <a:gd name="T6" fmla="*/ 9817725 w 18397"/>
                <a:gd name="T7" fmla="*/ 129385 h 4187"/>
                <a:gd name="T8" fmla="*/ 55151821 w 18397"/>
                <a:gd name="T9" fmla="*/ 336715158 h 4187"/>
                <a:gd name="T10" fmla="*/ 262323419 w 18397"/>
                <a:gd name="T11" fmla="*/ 427383304 h 4187"/>
                <a:gd name="T12" fmla="*/ 284922362 w 18397"/>
                <a:gd name="T13" fmla="*/ 427383304 h 4187"/>
                <a:gd name="T14" fmla="*/ 288151809 w 18397"/>
                <a:gd name="T15" fmla="*/ 424153858 h 4187"/>
                <a:gd name="T16" fmla="*/ 258964607 w 18397"/>
                <a:gd name="T17" fmla="*/ 424153858 h 4187"/>
                <a:gd name="T18" fmla="*/ 55151821 w 18397"/>
                <a:gd name="T19" fmla="*/ 336715158 h 4187"/>
                <a:gd name="T20" fmla="*/ 2147483646 w 18397"/>
                <a:gd name="T21" fmla="*/ 449989065 h 4187"/>
                <a:gd name="T22" fmla="*/ 2147483646 w 18397"/>
                <a:gd name="T23" fmla="*/ 449989065 h 4187"/>
                <a:gd name="T24" fmla="*/ 2147483646 w 18397"/>
                <a:gd name="T25" fmla="*/ 530969233 h 4187"/>
                <a:gd name="T26" fmla="*/ 2117167689 w 18397"/>
                <a:gd name="T27" fmla="*/ 524510341 h 4187"/>
                <a:gd name="T28" fmla="*/ 2110579410 w 18397"/>
                <a:gd name="T29" fmla="*/ 521280895 h 4187"/>
                <a:gd name="T30" fmla="*/ 2107349963 w 18397"/>
                <a:gd name="T31" fmla="*/ 534198679 h 4187"/>
                <a:gd name="T32" fmla="*/ 2147483646 w 18397"/>
                <a:gd name="T33" fmla="*/ 540657211 h 4187"/>
                <a:gd name="T34" fmla="*/ 2147483646 w 18397"/>
                <a:gd name="T35" fmla="*/ 449989065 h 4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397" h="4187" extrusionOk="0">
                  <a:moveTo>
                    <a:pt x="76" y="1"/>
                  </a:moveTo>
                  <a:cubicBezTo>
                    <a:pt x="51" y="76"/>
                    <a:pt x="26" y="176"/>
                    <a:pt x="0" y="276"/>
                  </a:cubicBezTo>
                  <a:cubicBezTo>
                    <a:pt x="26" y="201"/>
                    <a:pt x="51" y="126"/>
                    <a:pt x="101" y="76"/>
                  </a:cubicBezTo>
                  <a:cubicBezTo>
                    <a:pt x="76" y="51"/>
                    <a:pt x="76" y="26"/>
                    <a:pt x="76" y="1"/>
                  </a:cubicBezTo>
                  <a:close/>
                  <a:moveTo>
                    <a:pt x="427" y="2607"/>
                  </a:moveTo>
                  <a:cubicBezTo>
                    <a:pt x="878" y="3134"/>
                    <a:pt x="1554" y="3309"/>
                    <a:pt x="2031" y="3309"/>
                  </a:cubicBezTo>
                  <a:lnTo>
                    <a:pt x="2206" y="3309"/>
                  </a:lnTo>
                  <a:lnTo>
                    <a:pt x="2231" y="3284"/>
                  </a:lnTo>
                  <a:lnTo>
                    <a:pt x="2005" y="3284"/>
                  </a:lnTo>
                  <a:cubicBezTo>
                    <a:pt x="1529" y="3284"/>
                    <a:pt x="878" y="3108"/>
                    <a:pt x="427" y="2607"/>
                  </a:cubicBezTo>
                  <a:close/>
                  <a:moveTo>
                    <a:pt x="18397" y="3484"/>
                  </a:moveTo>
                  <a:lnTo>
                    <a:pt x="18397" y="3484"/>
                  </a:lnTo>
                  <a:cubicBezTo>
                    <a:pt x="17945" y="3961"/>
                    <a:pt x="17344" y="4111"/>
                    <a:pt x="16868" y="4111"/>
                  </a:cubicBezTo>
                  <a:cubicBezTo>
                    <a:pt x="16692" y="4111"/>
                    <a:pt x="16517" y="4086"/>
                    <a:pt x="16392" y="4061"/>
                  </a:cubicBezTo>
                  <a:lnTo>
                    <a:pt x="16341" y="4036"/>
                  </a:lnTo>
                  <a:cubicBezTo>
                    <a:pt x="16341" y="4061"/>
                    <a:pt x="16316" y="4111"/>
                    <a:pt x="16316" y="4136"/>
                  </a:cubicBezTo>
                  <a:cubicBezTo>
                    <a:pt x="16467" y="4161"/>
                    <a:pt x="16642" y="4186"/>
                    <a:pt x="16818" y="4186"/>
                  </a:cubicBezTo>
                  <a:cubicBezTo>
                    <a:pt x="17344" y="4186"/>
                    <a:pt x="17970" y="4011"/>
                    <a:pt x="18397" y="3484"/>
                  </a:cubicBezTo>
                  <a:close/>
                </a:path>
              </a:pathLst>
            </a:custGeom>
            <a:solidFill>
              <a:srgbClr val="231A1E"/>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84" name="Google Shape;2669;p43"/>
            <p:cNvSpPr>
              <a:spLocks/>
            </p:cNvSpPr>
            <p:nvPr/>
          </p:nvSpPr>
          <p:spPr bwMode="auto">
            <a:xfrm>
              <a:off x="7084765" y="1613834"/>
              <a:ext cx="361102" cy="156343"/>
            </a:xfrm>
            <a:custGeom>
              <a:avLst/>
              <a:gdLst>
                <a:gd name="T0" fmla="*/ 25957732 w 19048"/>
                <a:gd name="T1" fmla="*/ 129385 h 8247"/>
                <a:gd name="T2" fmla="*/ 12917416 w 19048"/>
                <a:gd name="T3" fmla="*/ 25957962 h 8247"/>
                <a:gd name="T4" fmla="*/ 6458888 w 19048"/>
                <a:gd name="T5" fmla="*/ 187797327 h 8247"/>
                <a:gd name="T6" fmla="*/ 68069130 w 19048"/>
                <a:gd name="T7" fmla="*/ 327037613 h 8247"/>
                <a:gd name="T8" fmla="*/ 271874716 w 19048"/>
                <a:gd name="T9" fmla="*/ 414477331 h 8247"/>
                <a:gd name="T10" fmla="*/ 301068698 w 19048"/>
                <a:gd name="T11" fmla="*/ 414477331 h 8247"/>
                <a:gd name="T12" fmla="*/ 304298142 w 19048"/>
                <a:gd name="T13" fmla="*/ 382053609 h 8247"/>
                <a:gd name="T14" fmla="*/ 352861602 w 19048"/>
                <a:gd name="T15" fmla="*/ 498687951 h 8247"/>
                <a:gd name="T16" fmla="*/ 1236561666 w 19048"/>
                <a:gd name="T17" fmla="*/ 1065186869 h 8247"/>
                <a:gd name="T18" fmla="*/ 2042634032 w 19048"/>
                <a:gd name="T19" fmla="*/ 634562189 h 8247"/>
                <a:gd name="T20" fmla="*/ 2107344352 w 19048"/>
                <a:gd name="T21" fmla="*/ 524523353 h 8247"/>
                <a:gd name="T22" fmla="*/ 2110573777 w 19048"/>
                <a:gd name="T23" fmla="*/ 521293875 h 8247"/>
                <a:gd name="T24" fmla="*/ 2120261749 w 19048"/>
                <a:gd name="T25" fmla="*/ 524523353 h 8247"/>
                <a:gd name="T26" fmla="*/ 2123491193 w 19048"/>
                <a:gd name="T27" fmla="*/ 511605462 h 8247"/>
                <a:gd name="T28" fmla="*/ 2130079446 w 19048"/>
                <a:gd name="T29" fmla="*/ 514834940 h 8247"/>
                <a:gd name="T30" fmla="*/ 2147483646 w 19048"/>
                <a:gd name="T31" fmla="*/ 521293875 h 8247"/>
                <a:gd name="T32" fmla="*/ 2147483646 w 19048"/>
                <a:gd name="T33" fmla="*/ 440305907 h 8247"/>
                <a:gd name="T34" fmla="*/ 2147483646 w 19048"/>
                <a:gd name="T35" fmla="*/ 346536620 h 8247"/>
                <a:gd name="T36" fmla="*/ 2147483646 w 19048"/>
                <a:gd name="T37" fmla="*/ 158739292 h 8247"/>
                <a:gd name="T38" fmla="*/ 2147483646 w 19048"/>
                <a:gd name="T39" fmla="*/ 158739292 h 8247"/>
                <a:gd name="T40" fmla="*/ 2147483646 w 19048"/>
                <a:gd name="T41" fmla="*/ 339948299 h 8247"/>
                <a:gd name="T42" fmla="*/ 2120261749 w 19048"/>
                <a:gd name="T43" fmla="*/ 330260246 h 8247"/>
                <a:gd name="T44" fmla="*/ 2113803221 w 19048"/>
                <a:gd name="T45" fmla="*/ 330260246 h 8247"/>
                <a:gd name="T46" fmla="*/ 2049092560 w 19048"/>
                <a:gd name="T47" fmla="*/ 437076430 h 8247"/>
                <a:gd name="T48" fmla="*/ 1217185382 w 19048"/>
                <a:gd name="T49" fmla="*/ 887077575 h 8247"/>
                <a:gd name="T50" fmla="*/ 359320130 w 19048"/>
                <a:gd name="T51" fmla="*/ 336719182 h 8247"/>
                <a:gd name="T52" fmla="*/ 313986113 w 19048"/>
                <a:gd name="T53" fmla="*/ 187797327 h 8247"/>
                <a:gd name="T54" fmla="*/ 307527586 w 19048"/>
                <a:gd name="T55" fmla="*/ 220221049 h 8247"/>
                <a:gd name="T56" fmla="*/ 294609810 w 19048"/>
                <a:gd name="T57" fmla="*/ 223450527 h 8247"/>
                <a:gd name="T58" fmla="*/ 25957732 w 19048"/>
                <a:gd name="T59" fmla="*/ 129385 h 82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048" h="8247" extrusionOk="0">
                  <a:moveTo>
                    <a:pt x="201" y="1"/>
                  </a:moveTo>
                  <a:cubicBezTo>
                    <a:pt x="151" y="51"/>
                    <a:pt x="126" y="126"/>
                    <a:pt x="100" y="201"/>
                  </a:cubicBezTo>
                  <a:cubicBezTo>
                    <a:pt x="25" y="552"/>
                    <a:pt x="0" y="1053"/>
                    <a:pt x="50" y="1454"/>
                  </a:cubicBezTo>
                  <a:cubicBezTo>
                    <a:pt x="126" y="1906"/>
                    <a:pt x="301" y="2282"/>
                    <a:pt x="527" y="2532"/>
                  </a:cubicBezTo>
                  <a:cubicBezTo>
                    <a:pt x="978" y="3033"/>
                    <a:pt x="1629" y="3209"/>
                    <a:pt x="2105" y="3209"/>
                  </a:cubicBezTo>
                  <a:lnTo>
                    <a:pt x="2331" y="3209"/>
                  </a:lnTo>
                  <a:lnTo>
                    <a:pt x="2356" y="2958"/>
                  </a:lnTo>
                  <a:cubicBezTo>
                    <a:pt x="2481" y="3259"/>
                    <a:pt x="2582" y="3560"/>
                    <a:pt x="2732" y="3861"/>
                  </a:cubicBezTo>
                  <a:cubicBezTo>
                    <a:pt x="4085" y="6743"/>
                    <a:pt x="6817" y="8247"/>
                    <a:pt x="9574" y="8247"/>
                  </a:cubicBezTo>
                  <a:cubicBezTo>
                    <a:pt x="11905" y="8247"/>
                    <a:pt x="14286" y="7169"/>
                    <a:pt x="15815" y="4913"/>
                  </a:cubicBezTo>
                  <a:cubicBezTo>
                    <a:pt x="15990" y="4637"/>
                    <a:pt x="16166" y="4362"/>
                    <a:pt x="16316" y="4061"/>
                  </a:cubicBezTo>
                  <a:lnTo>
                    <a:pt x="16341" y="4036"/>
                  </a:lnTo>
                  <a:cubicBezTo>
                    <a:pt x="16366" y="4036"/>
                    <a:pt x="16391" y="4036"/>
                    <a:pt x="16416" y="4061"/>
                  </a:cubicBezTo>
                  <a:cubicBezTo>
                    <a:pt x="16416" y="4036"/>
                    <a:pt x="16441" y="3986"/>
                    <a:pt x="16441" y="3961"/>
                  </a:cubicBezTo>
                  <a:lnTo>
                    <a:pt x="16492" y="3986"/>
                  </a:lnTo>
                  <a:cubicBezTo>
                    <a:pt x="16617" y="4011"/>
                    <a:pt x="16792" y="4036"/>
                    <a:pt x="16968" y="4036"/>
                  </a:cubicBezTo>
                  <a:cubicBezTo>
                    <a:pt x="17444" y="4036"/>
                    <a:pt x="18045" y="3886"/>
                    <a:pt x="18497" y="3409"/>
                  </a:cubicBezTo>
                  <a:cubicBezTo>
                    <a:pt x="18647" y="3209"/>
                    <a:pt x="18772" y="2983"/>
                    <a:pt x="18872" y="2683"/>
                  </a:cubicBezTo>
                  <a:cubicBezTo>
                    <a:pt x="19048" y="2081"/>
                    <a:pt x="19023" y="1580"/>
                    <a:pt x="18898" y="1229"/>
                  </a:cubicBezTo>
                  <a:cubicBezTo>
                    <a:pt x="18547" y="2332"/>
                    <a:pt x="17644" y="2632"/>
                    <a:pt x="16943" y="2632"/>
                  </a:cubicBezTo>
                  <a:cubicBezTo>
                    <a:pt x="16742" y="2632"/>
                    <a:pt x="16567" y="2607"/>
                    <a:pt x="16416" y="2557"/>
                  </a:cubicBezTo>
                  <a:lnTo>
                    <a:pt x="16366" y="2557"/>
                  </a:lnTo>
                  <a:cubicBezTo>
                    <a:pt x="16216" y="2833"/>
                    <a:pt x="16040" y="3109"/>
                    <a:pt x="15865" y="3384"/>
                  </a:cubicBezTo>
                  <a:cubicBezTo>
                    <a:pt x="14311" y="5715"/>
                    <a:pt x="11830" y="6868"/>
                    <a:pt x="9424" y="6868"/>
                  </a:cubicBezTo>
                  <a:cubicBezTo>
                    <a:pt x="6742" y="6868"/>
                    <a:pt x="4085" y="5439"/>
                    <a:pt x="2782" y="2607"/>
                  </a:cubicBezTo>
                  <a:cubicBezTo>
                    <a:pt x="2632" y="2307"/>
                    <a:pt x="2532" y="1755"/>
                    <a:pt x="2431" y="1454"/>
                  </a:cubicBezTo>
                  <a:lnTo>
                    <a:pt x="2381" y="1705"/>
                  </a:lnTo>
                  <a:cubicBezTo>
                    <a:pt x="2356" y="1730"/>
                    <a:pt x="2306" y="1730"/>
                    <a:pt x="2281" y="1730"/>
                  </a:cubicBezTo>
                  <a:cubicBezTo>
                    <a:pt x="1604" y="1730"/>
                    <a:pt x="501" y="1179"/>
                    <a:pt x="201" y="1"/>
                  </a:cubicBezTo>
                  <a:close/>
                </a:path>
              </a:pathLst>
            </a:custGeom>
            <a:solidFill>
              <a:srgbClr val="F9CB9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85" name="Google Shape;2670;p43"/>
            <p:cNvSpPr>
              <a:spLocks/>
            </p:cNvSpPr>
            <p:nvPr/>
          </p:nvSpPr>
          <p:spPr bwMode="auto">
            <a:xfrm>
              <a:off x="7313782" y="1612374"/>
              <a:ext cx="44209" cy="22863"/>
            </a:xfrm>
            <a:custGeom>
              <a:avLst/>
              <a:gdLst>
                <a:gd name="T0" fmla="*/ 151244733 w 2332"/>
                <a:gd name="T1" fmla="*/ 0 h 1206"/>
                <a:gd name="T2" fmla="*/ 58381605 w 2332"/>
                <a:gd name="T3" fmla="*/ 45724009 h 1206"/>
                <a:gd name="T4" fmla="*/ 22735274 w 2332"/>
                <a:gd name="T5" fmla="*/ 90930492 h 1206"/>
                <a:gd name="T6" fmla="*/ 0 w 2332"/>
                <a:gd name="T7" fmla="*/ 139495504 h 1206"/>
                <a:gd name="T8" fmla="*/ 71299468 w 2332"/>
                <a:gd name="T9" fmla="*/ 58642097 h 1206"/>
                <a:gd name="T10" fmla="*/ 150345179 w 2332"/>
                <a:gd name="T11" fmla="*/ 22606654 h 1206"/>
                <a:gd name="T12" fmla="*/ 158739069 w 2332"/>
                <a:gd name="T13" fmla="*/ 22987969 h 1206"/>
                <a:gd name="T14" fmla="*/ 246049284 w 2332"/>
                <a:gd name="T15" fmla="*/ 68330663 h 1206"/>
                <a:gd name="T16" fmla="*/ 297842573 w 2332"/>
                <a:gd name="T17" fmla="*/ 155772501 h 1206"/>
                <a:gd name="T18" fmla="*/ 259096532 w 2332"/>
                <a:gd name="T19" fmla="*/ 55412575 h 1206"/>
                <a:gd name="T20" fmla="*/ 158739069 w 2332"/>
                <a:gd name="T21" fmla="*/ 388500 h 1206"/>
                <a:gd name="T22" fmla="*/ 151244733 w 2332"/>
                <a:gd name="T23" fmla="*/ 0 h 12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32" h="1206" extrusionOk="0">
                  <a:moveTo>
                    <a:pt x="1171" y="0"/>
                  </a:moveTo>
                  <a:cubicBezTo>
                    <a:pt x="890" y="0"/>
                    <a:pt x="616" y="166"/>
                    <a:pt x="452" y="354"/>
                  </a:cubicBezTo>
                  <a:cubicBezTo>
                    <a:pt x="326" y="454"/>
                    <a:pt x="276" y="579"/>
                    <a:pt x="176" y="704"/>
                  </a:cubicBezTo>
                  <a:cubicBezTo>
                    <a:pt x="126" y="830"/>
                    <a:pt x="76" y="955"/>
                    <a:pt x="0" y="1080"/>
                  </a:cubicBezTo>
                  <a:cubicBezTo>
                    <a:pt x="176" y="855"/>
                    <a:pt x="326" y="629"/>
                    <a:pt x="552" y="454"/>
                  </a:cubicBezTo>
                  <a:cubicBezTo>
                    <a:pt x="712" y="293"/>
                    <a:pt x="935" y="175"/>
                    <a:pt x="1164" y="175"/>
                  </a:cubicBezTo>
                  <a:cubicBezTo>
                    <a:pt x="1186" y="175"/>
                    <a:pt x="1207" y="176"/>
                    <a:pt x="1229" y="178"/>
                  </a:cubicBezTo>
                  <a:cubicBezTo>
                    <a:pt x="1479" y="203"/>
                    <a:pt x="1705" y="354"/>
                    <a:pt x="1905" y="529"/>
                  </a:cubicBezTo>
                  <a:cubicBezTo>
                    <a:pt x="2081" y="704"/>
                    <a:pt x="2256" y="930"/>
                    <a:pt x="2306" y="1206"/>
                  </a:cubicBezTo>
                  <a:cubicBezTo>
                    <a:pt x="2331" y="930"/>
                    <a:pt x="2181" y="654"/>
                    <a:pt x="2006" y="429"/>
                  </a:cubicBezTo>
                  <a:cubicBezTo>
                    <a:pt x="1805" y="203"/>
                    <a:pt x="1554" y="28"/>
                    <a:pt x="1229" y="3"/>
                  </a:cubicBezTo>
                  <a:cubicBezTo>
                    <a:pt x="1209" y="1"/>
                    <a:pt x="1190" y="0"/>
                    <a:pt x="117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86" name="Google Shape;2671;p43"/>
            <p:cNvSpPr>
              <a:spLocks/>
            </p:cNvSpPr>
            <p:nvPr/>
          </p:nvSpPr>
          <p:spPr bwMode="auto">
            <a:xfrm>
              <a:off x="7176941" y="1596696"/>
              <a:ext cx="44209" cy="22389"/>
            </a:xfrm>
            <a:custGeom>
              <a:avLst/>
              <a:gdLst>
                <a:gd name="T0" fmla="*/ 171786316 w 2332"/>
                <a:gd name="T1" fmla="*/ 0 h 1181"/>
                <a:gd name="T2" fmla="*/ 165198000 w 2332"/>
                <a:gd name="T3" fmla="*/ 388499 h 1181"/>
                <a:gd name="T4" fmla="*/ 61611061 w 2332"/>
                <a:gd name="T5" fmla="*/ 48953274 h 1181"/>
                <a:gd name="T6" fmla="*/ 29187381 w 2332"/>
                <a:gd name="T7" fmla="*/ 90929653 h 1181"/>
                <a:gd name="T8" fmla="*/ 0 w 2332"/>
                <a:gd name="T9" fmla="*/ 136264933 h 1181"/>
                <a:gd name="T10" fmla="*/ 74528924 w 2332"/>
                <a:gd name="T11" fmla="*/ 61871291 h 1181"/>
                <a:gd name="T12" fmla="*/ 165198000 w 2332"/>
                <a:gd name="T13" fmla="*/ 22987854 h 1181"/>
                <a:gd name="T14" fmla="*/ 172167628 w 2332"/>
                <a:gd name="T15" fmla="*/ 22606539 h 1181"/>
                <a:gd name="T16" fmla="*/ 249278759 w 2332"/>
                <a:gd name="T17" fmla="*/ 65100444 h 1181"/>
                <a:gd name="T18" fmla="*/ 297842573 w 2332"/>
                <a:gd name="T19" fmla="*/ 152541831 h 1181"/>
                <a:gd name="T20" fmla="*/ 262196261 w 2332"/>
                <a:gd name="T21" fmla="*/ 52182787 h 1181"/>
                <a:gd name="T22" fmla="*/ 171786316 w 2332"/>
                <a:gd name="T23" fmla="*/ 0 h 1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32" h="1181" extrusionOk="0">
                  <a:moveTo>
                    <a:pt x="1330" y="0"/>
                  </a:moveTo>
                  <a:cubicBezTo>
                    <a:pt x="1313" y="0"/>
                    <a:pt x="1296" y="1"/>
                    <a:pt x="1279" y="3"/>
                  </a:cubicBezTo>
                  <a:cubicBezTo>
                    <a:pt x="953" y="3"/>
                    <a:pt x="677" y="153"/>
                    <a:pt x="477" y="379"/>
                  </a:cubicBezTo>
                  <a:cubicBezTo>
                    <a:pt x="376" y="479"/>
                    <a:pt x="301" y="604"/>
                    <a:pt x="226" y="704"/>
                  </a:cubicBezTo>
                  <a:cubicBezTo>
                    <a:pt x="151" y="830"/>
                    <a:pt x="76" y="930"/>
                    <a:pt x="0" y="1055"/>
                  </a:cubicBezTo>
                  <a:cubicBezTo>
                    <a:pt x="201" y="855"/>
                    <a:pt x="376" y="654"/>
                    <a:pt x="577" y="479"/>
                  </a:cubicBezTo>
                  <a:cubicBezTo>
                    <a:pt x="777" y="303"/>
                    <a:pt x="1028" y="178"/>
                    <a:pt x="1279" y="178"/>
                  </a:cubicBezTo>
                  <a:cubicBezTo>
                    <a:pt x="1297" y="176"/>
                    <a:pt x="1315" y="175"/>
                    <a:pt x="1333" y="175"/>
                  </a:cubicBezTo>
                  <a:cubicBezTo>
                    <a:pt x="1562" y="175"/>
                    <a:pt x="1768" y="318"/>
                    <a:pt x="1930" y="504"/>
                  </a:cubicBezTo>
                  <a:cubicBezTo>
                    <a:pt x="2106" y="679"/>
                    <a:pt x="2256" y="930"/>
                    <a:pt x="2306" y="1181"/>
                  </a:cubicBezTo>
                  <a:cubicBezTo>
                    <a:pt x="2331" y="905"/>
                    <a:pt x="2206" y="629"/>
                    <a:pt x="2030" y="404"/>
                  </a:cubicBezTo>
                  <a:cubicBezTo>
                    <a:pt x="1865" y="191"/>
                    <a:pt x="1610" y="0"/>
                    <a:pt x="13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87" name="Google Shape;2672;p43"/>
            <p:cNvSpPr>
              <a:spLocks/>
            </p:cNvSpPr>
            <p:nvPr/>
          </p:nvSpPr>
          <p:spPr bwMode="auto">
            <a:xfrm>
              <a:off x="7214478" y="1694613"/>
              <a:ext cx="69858" cy="16967"/>
            </a:xfrm>
            <a:custGeom>
              <a:avLst/>
              <a:gdLst>
                <a:gd name="T0" fmla="*/ 0 w 3685"/>
                <a:gd name="T1" fmla="*/ 129385 h 895"/>
                <a:gd name="T2" fmla="*/ 0 w 3685"/>
                <a:gd name="T3" fmla="*/ 129385 h 895"/>
                <a:gd name="T4" fmla="*/ 100354780 w 3685"/>
                <a:gd name="T5" fmla="*/ 77751154 h 895"/>
                <a:gd name="T6" fmla="*/ 223437998 w 3685"/>
                <a:gd name="T7" fmla="*/ 113404281 h 895"/>
                <a:gd name="T8" fmla="*/ 278329779 w 3685"/>
                <a:gd name="T9" fmla="*/ 115468625 h 895"/>
                <a:gd name="T10" fmla="*/ 352856796 w 3685"/>
                <a:gd name="T11" fmla="*/ 110174826 h 895"/>
                <a:gd name="T12" fmla="*/ 414330300 w 3685"/>
                <a:gd name="T13" fmla="*/ 93898487 h 895"/>
                <a:gd name="T14" fmla="*/ 475940014 w 3685"/>
                <a:gd name="T15" fmla="*/ 71299429 h 895"/>
                <a:gd name="T16" fmla="*/ 475940014 w 3685"/>
                <a:gd name="T17" fmla="*/ 71299429 h 895"/>
                <a:gd name="T18" fmla="*/ 349627726 w 3685"/>
                <a:gd name="T19" fmla="*/ 93898487 h 895"/>
                <a:gd name="T20" fmla="*/ 289312518 w 3685"/>
                <a:gd name="T21" fmla="*/ 96351309 h 895"/>
                <a:gd name="T22" fmla="*/ 226667409 w 3685"/>
                <a:gd name="T23" fmla="*/ 93898487 h 895"/>
                <a:gd name="T24" fmla="*/ 106813602 w 3685"/>
                <a:gd name="T25" fmla="*/ 61611025 h 895"/>
                <a:gd name="T26" fmla="*/ 0 w 3685"/>
                <a:gd name="T27" fmla="*/ 129385 h 8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85" h="895" extrusionOk="0">
                  <a:moveTo>
                    <a:pt x="0" y="1"/>
                  </a:moveTo>
                  <a:lnTo>
                    <a:pt x="0" y="1"/>
                  </a:lnTo>
                  <a:cubicBezTo>
                    <a:pt x="201" y="251"/>
                    <a:pt x="477" y="452"/>
                    <a:pt x="777" y="602"/>
                  </a:cubicBezTo>
                  <a:cubicBezTo>
                    <a:pt x="1078" y="752"/>
                    <a:pt x="1404" y="828"/>
                    <a:pt x="1730" y="878"/>
                  </a:cubicBezTo>
                  <a:cubicBezTo>
                    <a:pt x="1875" y="888"/>
                    <a:pt x="2016" y="894"/>
                    <a:pt x="2155" y="894"/>
                  </a:cubicBezTo>
                  <a:cubicBezTo>
                    <a:pt x="2350" y="894"/>
                    <a:pt x="2541" y="882"/>
                    <a:pt x="2732" y="853"/>
                  </a:cubicBezTo>
                  <a:cubicBezTo>
                    <a:pt x="2908" y="828"/>
                    <a:pt x="3058" y="777"/>
                    <a:pt x="3208" y="727"/>
                  </a:cubicBezTo>
                  <a:cubicBezTo>
                    <a:pt x="3384" y="677"/>
                    <a:pt x="3534" y="627"/>
                    <a:pt x="3685" y="552"/>
                  </a:cubicBezTo>
                  <a:cubicBezTo>
                    <a:pt x="3359" y="627"/>
                    <a:pt x="3033" y="677"/>
                    <a:pt x="2707" y="727"/>
                  </a:cubicBezTo>
                  <a:cubicBezTo>
                    <a:pt x="2557" y="740"/>
                    <a:pt x="2400" y="746"/>
                    <a:pt x="2240" y="746"/>
                  </a:cubicBezTo>
                  <a:cubicBezTo>
                    <a:pt x="2081" y="746"/>
                    <a:pt x="1918" y="740"/>
                    <a:pt x="1755" y="727"/>
                  </a:cubicBezTo>
                  <a:cubicBezTo>
                    <a:pt x="1429" y="677"/>
                    <a:pt x="1128" y="602"/>
                    <a:pt x="827" y="477"/>
                  </a:cubicBezTo>
                  <a:cubicBezTo>
                    <a:pt x="527" y="351"/>
                    <a:pt x="251" y="20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88" name="Google Shape;2673;p43"/>
            <p:cNvSpPr>
              <a:spLocks/>
            </p:cNvSpPr>
            <p:nvPr/>
          </p:nvSpPr>
          <p:spPr bwMode="auto">
            <a:xfrm>
              <a:off x="7230157" y="1716946"/>
              <a:ext cx="28531" cy="13327"/>
            </a:xfrm>
            <a:custGeom>
              <a:avLst/>
              <a:gdLst>
                <a:gd name="T0" fmla="*/ 0 w 1505"/>
                <a:gd name="T1" fmla="*/ 0 h 703"/>
                <a:gd name="T2" fmla="*/ 0 w 1505"/>
                <a:gd name="T3" fmla="*/ 0 h 703"/>
                <a:gd name="T4" fmla="*/ 29187156 w 1505"/>
                <a:gd name="T5" fmla="*/ 48562337 h 703"/>
                <a:gd name="T6" fmla="*/ 80980059 w 1505"/>
                <a:gd name="T7" fmla="*/ 77748675 h 703"/>
                <a:gd name="T8" fmla="*/ 136002026 w 1505"/>
                <a:gd name="T9" fmla="*/ 90665875 h 703"/>
                <a:gd name="T10" fmla="*/ 194253816 w 1505"/>
                <a:gd name="T11" fmla="*/ 87436475 h 703"/>
                <a:gd name="T12" fmla="*/ 139231470 w 1505"/>
                <a:gd name="T13" fmla="*/ 71289896 h 703"/>
                <a:gd name="T14" fmla="*/ 87438586 w 1505"/>
                <a:gd name="T15" fmla="*/ 58379521 h 703"/>
                <a:gd name="T16" fmla="*/ 42104571 w 1505"/>
                <a:gd name="T17" fmla="*/ 35645118 h 703"/>
                <a:gd name="T18" fmla="*/ 0 w 1505"/>
                <a:gd name="T19" fmla="*/ 0 h 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5" h="703" extrusionOk="0">
                  <a:moveTo>
                    <a:pt x="0" y="0"/>
                  </a:moveTo>
                  <a:lnTo>
                    <a:pt x="0" y="0"/>
                  </a:lnTo>
                  <a:cubicBezTo>
                    <a:pt x="25" y="151"/>
                    <a:pt x="126" y="276"/>
                    <a:pt x="226" y="376"/>
                  </a:cubicBezTo>
                  <a:cubicBezTo>
                    <a:pt x="351" y="477"/>
                    <a:pt x="477" y="552"/>
                    <a:pt x="627" y="602"/>
                  </a:cubicBezTo>
                  <a:cubicBezTo>
                    <a:pt x="777" y="652"/>
                    <a:pt x="928" y="677"/>
                    <a:pt x="1053" y="702"/>
                  </a:cubicBezTo>
                  <a:cubicBezTo>
                    <a:pt x="1203" y="702"/>
                    <a:pt x="1354" y="702"/>
                    <a:pt x="1504" y="677"/>
                  </a:cubicBezTo>
                  <a:cubicBezTo>
                    <a:pt x="1354" y="627"/>
                    <a:pt x="1229" y="602"/>
                    <a:pt x="1078" y="552"/>
                  </a:cubicBezTo>
                  <a:cubicBezTo>
                    <a:pt x="953" y="527"/>
                    <a:pt x="802" y="502"/>
                    <a:pt x="677" y="452"/>
                  </a:cubicBezTo>
                  <a:cubicBezTo>
                    <a:pt x="552" y="401"/>
                    <a:pt x="426" y="351"/>
                    <a:pt x="326" y="276"/>
                  </a:cubicBezTo>
                  <a:cubicBezTo>
                    <a:pt x="201" y="201"/>
                    <a:pt x="76" y="12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89" name="Google Shape;2674;p43"/>
            <p:cNvSpPr>
              <a:spLocks/>
            </p:cNvSpPr>
            <p:nvPr/>
          </p:nvSpPr>
          <p:spPr bwMode="auto">
            <a:xfrm>
              <a:off x="7239655" y="1662309"/>
              <a:ext cx="38503" cy="12095"/>
            </a:xfrm>
            <a:custGeom>
              <a:avLst/>
              <a:gdLst>
                <a:gd name="T0" fmla="*/ 129386 w 2031"/>
                <a:gd name="T1" fmla="*/ 0 h 638"/>
                <a:gd name="T2" fmla="*/ 129386 w 2031"/>
                <a:gd name="T3" fmla="*/ 0 h 638"/>
                <a:gd name="T4" fmla="*/ 25958586 w 2031"/>
                <a:gd name="T5" fmla="*/ 29188154 h 638"/>
                <a:gd name="T6" fmla="*/ 55153130 w 2031"/>
                <a:gd name="T7" fmla="*/ 51794373 h 638"/>
                <a:gd name="T8" fmla="*/ 126324381 w 2031"/>
                <a:gd name="T9" fmla="*/ 80982527 h 638"/>
                <a:gd name="T10" fmla="*/ 147377256 w 2031"/>
                <a:gd name="T11" fmla="*/ 82277072 h 638"/>
                <a:gd name="T12" fmla="*/ 262330456 w 2031"/>
                <a:gd name="T13" fmla="*/ 29188154 h 638"/>
                <a:gd name="T14" fmla="*/ 262330456 w 2031"/>
                <a:gd name="T15" fmla="*/ 29188154 h 638"/>
                <a:gd name="T16" fmla="*/ 160159058 w 2031"/>
                <a:gd name="T17" fmla="*/ 61482904 h 638"/>
                <a:gd name="T18" fmla="*/ 129553893 w 2031"/>
                <a:gd name="T19" fmla="*/ 58253387 h 638"/>
                <a:gd name="T20" fmla="*/ 61612137 w 2031"/>
                <a:gd name="T21" fmla="*/ 35647169 h 638"/>
                <a:gd name="T22" fmla="*/ 129386 w 2031"/>
                <a:gd name="T23" fmla="*/ 0 h 6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31" h="638" extrusionOk="0">
                  <a:moveTo>
                    <a:pt x="1" y="0"/>
                  </a:moveTo>
                  <a:lnTo>
                    <a:pt x="1" y="0"/>
                  </a:lnTo>
                  <a:cubicBezTo>
                    <a:pt x="51" y="75"/>
                    <a:pt x="126" y="151"/>
                    <a:pt x="201" y="226"/>
                  </a:cubicBezTo>
                  <a:cubicBezTo>
                    <a:pt x="276" y="276"/>
                    <a:pt x="352" y="351"/>
                    <a:pt x="427" y="401"/>
                  </a:cubicBezTo>
                  <a:cubicBezTo>
                    <a:pt x="577" y="502"/>
                    <a:pt x="778" y="577"/>
                    <a:pt x="978" y="627"/>
                  </a:cubicBezTo>
                  <a:cubicBezTo>
                    <a:pt x="1031" y="634"/>
                    <a:pt x="1086" y="637"/>
                    <a:pt x="1141" y="637"/>
                  </a:cubicBezTo>
                  <a:cubicBezTo>
                    <a:pt x="1477" y="637"/>
                    <a:pt x="1837" y="506"/>
                    <a:pt x="2031" y="226"/>
                  </a:cubicBezTo>
                  <a:cubicBezTo>
                    <a:pt x="1778" y="381"/>
                    <a:pt x="1511" y="476"/>
                    <a:pt x="1240" y="476"/>
                  </a:cubicBezTo>
                  <a:cubicBezTo>
                    <a:pt x="1161" y="476"/>
                    <a:pt x="1082" y="468"/>
                    <a:pt x="1003" y="451"/>
                  </a:cubicBezTo>
                  <a:cubicBezTo>
                    <a:pt x="828" y="426"/>
                    <a:pt x="652" y="351"/>
                    <a:pt x="477" y="276"/>
                  </a:cubicBezTo>
                  <a:cubicBezTo>
                    <a:pt x="326" y="201"/>
                    <a:pt x="176" y="101"/>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90" name="Google Shape;2675;p43"/>
            <p:cNvSpPr>
              <a:spLocks/>
            </p:cNvSpPr>
            <p:nvPr/>
          </p:nvSpPr>
          <p:spPr bwMode="auto">
            <a:xfrm>
              <a:off x="7337537" y="1583956"/>
              <a:ext cx="47053" cy="28000"/>
            </a:xfrm>
            <a:custGeom>
              <a:avLst/>
              <a:gdLst>
                <a:gd name="T0" fmla="*/ 44177459 w 2482"/>
                <a:gd name="T1" fmla="*/ 129384 h 1477"/>
                <a:gd name="T2" fmla="*/ 129386 w 2482"/>
                <a:gd name="T3" fmla="*/ 6199678 h 1477"/>
                <a:gd name="T4" fmla="*/ 129386 w 2482"/>
                <a:gd name="T5" fmla="*/ 9429081 h 1477"/>
                <a:gd name="T6" fmla="*/ 181349238 w 2482"/>
                <a:gd name="T7" fmla="*/ 61220910 h 1477"/>
                <a:gd name="T8" fmla="*/ 259102387 w 2482"/>
                <a:gd name="T9" fmla="*/ 116241782 h 1477"/>
                <a:gd name="T10" fmla="*/ 320585397 w 2482"/>
                <a:gd name="T11" fmla="*/ 190761573 h 1477"/>
                <a:gd name="T12" fmla="*/ 320585397 w 2482"/>
                <a:gd name="T13" fmla="*/ 187532171 h 1477"/>
                <a:gd name="T14" fmla="*/ 301079275 w 2482"/>
                <a:gd name="T15" fmla="*/ 142199147 h 1477"/>
                <a:gd name="T16" fmla="*/ 272020445 w 2482"/>
                <a:gd name="T17" fmla="*/ 103324550 h 1477"/>
                <a:gd name="T18" fmla="*/ 194260472 w 2482"/>
                <a:gd name="T19" fmla="*/ 38615488 h 1477"/>
                <a:gd name="T20" fmla="*/ 100489132 w 2482"/>
                <a:gd name="T21" fmla="*/ 6199678 h 1477"/>
                <a:gd name="T22" fmla="*/ 44177459 w 2482"/>
                <a:gd name="T23" fmla="*/ 129384 h 14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2" h="1477" extrusionOk="0">
                  <a:moveTo>
                    <a:pt x="342" y="1"/>
                  </a:moveTo>
                  <a:cubicBezTo>
                    <a:pt x="227" y="1"/>
                    <a:pt x="114" y="14"/>
                    <a:pt x="1" y="48"/>
                  </a:cubicBezTo>
                  <a:lnTo>
                    <a:pt x="1" y="73"/>
                  </a:lnTo>
                  <a:cubicBezTo>
                    <a:pt x="502" y="73"/>
                    <a:pt x="978" y="223"/>
                    <a:pt x="1404" y="474"/>
                  </a:cubicBezTo>
                  <a:cubicBezTo>
                    <a:pt x="1605" y="599"/>
                    <a:pt x="1830" y="725"/>
                    <a:pt x="2006" y="900"/>
                  </a:cubicBezTo>
                  <a:cubicBezTo>
                    <a:pt x="2181" y="1076"/>
                    <a:pt x="2331" y="1276"/>
                    <a:pt x="2482" y="1477"/>
                  </a:cubicBezTo>
                  <a:lnTo>
                    <a:pt x="2482" y="1452"/>
                  </a:lnTo>
                  <a:cubicBezTo>
                    <a:pt x="2432" y="1326"/>
                    <a:pt x="2382" y="1226"/>
                    <a:pt x="2331" y="1101"/>
                  </a:cubicBezTo>
                  <a:cubicBezTo>
                    <a:pt x="2256" y="1000"/>
                    <a:pt x="2181" y="900"/>
                    <a:pt x="2106" y="800"/>
                  </a:cubicBezTo>
                  <a:cubicBezTo>
                    <a:pt x="1930" y="599"/>
                    <a:pt x="1705" y="449"/>
                    <a:pt x="1504" y="299"/>
                  </a:cubicBezTo>
                  <a:cubicBezTo>
                    <a:pt x="1254" y="198"/>
                    <a:pt x="1028" y="98"/>
                    <a:pt x="778" y="48"/>
                  </a:cubicBezTo>
                  <a:cubicBezTo>
                    <a:pt x="626" y="21"/>
                    <a:pt x="483" y="1"/>
                    <a:pt x="3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91" name="Google Shape;2676;p43"/>
            <p:cNvSpPr>
              <a:spLocks/>
            </p:cNvSpPr>
            <p:nvPr/>
          </p:nvSpPr>
          <p:spPr bwMode="auto">
            <a:xfrm>
              <a:off x="7162684" y="1571861"/>
              <a:ext cx="51337" cy="19185"/>
            </a:xfrm>
            <a:custGeom>
              <a:avLst/>
              <a:gdLst>
                <a:gd name="T0" fmla="*/ 291512605 w 2708"/>
                <a:gd name="T1" fmla="*/ 129385 h 1012"/>
                <a:gd name="T2" fmla="*/ 158738838 w 2708"/>
                <a:gd name="T3" fmla="*/ 23893496 h 1012"/>
                <a:gd name="T4" fmla="*/ 74521627 w 2708"/>
                <a:gd name="T5" fmla="*/ 65998220 h 1012"/>
                <a:gd name="T6" fmla="*/ 129385 w 2708"/>
                <a:gd name="T7" fmla="*/ 130709111 h 1012"/>
                <a:gd name="T8" fmla="*/ 3358839 w 2708"/>
                <a:gd name="T9" fmla="*/ 130709111 h 1012"/>
                <a:gd name="T10" fmla="*/ 84210007 w 2708"/>
                <a:gd name="T11" fmla="*/ 82145487 h 1012"/>
                <a:gd name="T12" fmla="*/ 168426858 w 2708"/>
                <a:gd name="T13" fmla="*/ 46499303 h 1012"/>
                <a:gd name="T14" fmla="*/ 255736953 w 2708"/>
                <a:gd name="T15" fmla="*/ 20664046 h 1012"/>
                <a:gd name="T16" fmla="*/ 346405886 w 2708"/>
                <a:gd name="T17" fmla="*/ 7616843 h 1012"/>
                <a:gd name="T18" fmla="*/ 349635359 w 2708"/>
                <a:gd name="T19" fmla="*/ 4394578 h 1012"/>
                <a:gd name="T20" fmla="*/ 291512605 w 2708"/>
                <a:gd name="T21" fmla="*/ 129385 h 10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08" h="1012" extrusionOk="0">
                  <a:moveTo>
                    <a:pt x="2257" y="1"/>
                  </a:moveTo>
                  <a:cubicBezTo>
                    <a:pt x="1908" y="1"/>
                    <a:pt x="1562" y="62"/>
                    <a:pt x="1229" y="185"/>
                  </a:cubicBezTo>
                  <a:cubicBezTo>
                    <a:pt x="1003" y="260"/>
                    <a:pt x="777" y="385"/>
                    <a:pt x="577" y="511"/>
                  </a:cubicBezTo>
                  <a:cubicBezTo>
                    <a:pt x="351" y="661"/>
                    <a:pt x="176" y="836"/>
                    <a:pt x="1" y="1012"/>
                  </a:cubicBezTo>
                  <a:lnTo>
                    <a:pt x="26" y="1012"/>
                  </a:lnTo>
                  <a:cubicBezTo>
                    <a:pt x="251" y="887"/>
                    <a:pt x="427" y="761"/>
                    <a:pt x="652" y="636"/>
                  </a:cubicBezTo>
                  <a:cubicBezTo>
                    <a:pt x="853" y="536"/>
                    <a:pt x="1078" y="435"/>
                    <a:pt x="1304" y="360"/>
                  </a:cubicBezTo>
                  <a:cubicBezTo>
                    <a:pt x="1504" y="260"/>
                    <a:pt x="1730" y="210"/>
                    <a:pt x="1980" y="160"/>
                  </a:cubicBezTo>
                  <a:cubicBezTo>
                    <a:pt x="2206" y="110"/>
                    <a:pt x="2432" y="85"/>
                    <a:pt x="2682" y="59"/>
                  </a:cubicBezTo>
                  <a:lnTo>
                    <a:pt x="2707" y="34"/>
                  </a:lnTo>
                  <a:cubicBezTo>
                    <a:pt x="2557" y="12"/>
                    <a:pt x="2407" y="1"/>
                    <a:pt x="22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92" name="Google Shape;2677;p43"/>
            <p:cNvSpPr>
              <a:spLocks/>
            </p:cNvSpPr>
            <p:nvPr/>
          </p:nvSpPr>
          <p:spPr bwMode="auto">
            <a:xfrm>
              <a:off x="7274823" y="1416653"/>
              <a:ext cx="173689" cy="205746"/>
            </a:xfrm>
            <a:custGeom>
              <a:avLst/>
              <a:gdLst>
                <a:gd name="T0" fmla="*/ 369911655 w 9162"/>
                <a:gd name="T1" fmla="*/ 129385 h 10853"/>
                <a:gd name="T2" fmla="*/ 239590231 w 9162"/>
                <a:gd name="T3" fmla="*/ 9817760 h 10853"/>
                <a:gd name="T4" fmla="*/ 362553531 w 9162"/>
                <a:gd name="T5" fmla="*/ 770568533 h 10853"/>
                <a:gd name="T6" fmla="*/ 977614792 w 9162"/>
                <a:gd name="T7" fmla="*/ 1401768313 h 10853"/>
                <a:gd name="T8" fmla="*/ 1168640863 w 9162"/>
                <a:gd name="T9" fmla="*/ 1213971713 h 10853"/>
                <a:gd name="T10" fmla="*/ 369911655 w 9162"/>
                <a:gd name="T11" fmla="*/ 129385 h 108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62" h="10853" extrusionOk="0">
                  <a:moveTo>
                    <a:pt x="2864" y="1"/>
                  </a:moveTo>
                  <a:cubicBezTo>
                    <a:pt x="2544" y="1"/>
                    <a:pt x="2208" y="25"/>
                    <a:pt x="1855" y="76"/>
                  </a:cubicBezTo>
                  <a:cubicBezTo>
                    <a:pt x="1855" y="76"/>
                    <a:pt x="0" y="3510"/>
                    <a:pt x="2807" y="5966"/>
                  </a:cubicBezTo>
                  <a:cubicBezTo>
                    <a:pt x="5614" y="8422"/>
                    <a:pt x="6191" y="8798"/>
                    <a:pt x="7569" y="10853"/>
                  </a:cubicBezTo>
                  <a:lnTo>
                    <a:pt x="9048" y="9399"/>
                  </a:lnTo>
                  <a:cubicBezTo>
                    <a:pt x="9048" y="9399"/>
                    <a:pt x="9162" y="1"/>
                    <a:pt x="28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93" name="Google Shape;2678;p43"/>
            <p:cNvSpPr>
              <a:spLocks/>
            </p:cNvSpPr>
            <p:nvPr/>
          </p:nvSpPr>
          <p:spPr bwMode="auto">
            <a:xfrm>
              <a:off x="7088556" y="1407875"/>
              <a:ext cx="229518" cy="193158"/>
            </a:xfrm>
            <a:custGeom>
              <a:avLst/>
              <a:gdLst>
                <a:gd name="T0" fmla="*/ 1166037393 w 12107"/>
                <a:gd name="T1" fmla="*/ 0 h 10189"/>
                <a:gd name="T2" fmla="*/ 129385 w 12107"/>
                <a:gd name="T3" fmla="*/ 1040765845 h 10189"/>
                <a:gd name="T4" fmla="*/ 142460725 w 12107"/>
                <a:gd name="T5" fmla="*/ 1315871159 h 10189"/>
                <a:gd name="T6" fmla="*/ 1048893923 w 12107"/>
                <a:gd name="T7" fmla="*/ 846504632 h 10189"/>
                <a:gd name="T8" fmla="*/ 1547438015 w 12107"/>
                <a:gd name="T9" fmla="*/ 63157225 h 10189"/>
                <a:gd name="T10" fmla="*/ 1166037393 w 12107"/>
                <a:gd name="T11" fmla="*/ 0 h 10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07" h="10189" extrusionOk="0">
                  <a:moveTo>
                    <a:pt x="9028" y="0"/>
                  </a:moveTo>
                  <a:cubicBezTo>
                    <a:pt x="2389" y="0"/>
                    <a:pt x="1" y="8058"/>
                    <a:pt x="1" y="8058"/>
                  </a:cubicBezTo>
                  <a:lnTo>
                    <a:pt x="1103" y="10188"/>
                  </a:lnTo>
                  <a:cubicBezTo>
                    <a:pt x="3359" y="8434"/>
                    <a:pt x="4136" y="8233"/>
                    <a:pt x="8121" y="6554"/>
                  </a:cubicBezTo>
                  <a:cubicBezTo>
                    <a:pt x="12106" y="4875"/>
                    <a:pt x="11981" y="489"/>
                    <a:pt x="11981" y="489"/>
                  </a:cubicBezTo>
                  <a:cubicBezTo>
                    <a:pt x="10915" y="149"/>
                    <a:pt x="9932" y="0"/>
                    <a:pt x="90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grpSp>
    </p:spTree>
    <p:extLst>
      <p:ext uri="{BB962C8B-B14F-4D97-AF65-F5344CB8AC3E}">
        <p14:creationId xmlns:p14="http://schemas.microsoft.com/office/powerpoint/2010/main" val="1550250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87713" y="190500"/>
            <a:ext cx="8416572" cy="306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2595716" y="464949"/>
            <a:ext cx="7551174" cy="2308324"/>
          </a:xfrm>
          <a:prstGeom prst="rect">
            <a:avLst/>
          </a:prstGeom>
          <a:noFill/>
        </p:spPr>
        <p:txBody>
          <a:bodyPr wrap="square" rtlCol="0">
            <a:spAutoFit/>
          </a:bodyPr>
          <a:lstStyle/>
          <a:p>
            <a:r>
              <a:rPr lang="vi-VN" sz="2400" b="1" dirty="0">
                <a:latin typeface="+mj-lt"/>
              </a:rPr>
              <a:t>9. Đề tài không phù hợp với để thuyết minh thuật lại một sự việc:</a:t>
            </a:r>
            <a:endParaRPr lang="en-US" sz="2400" dirty="0">
              <a:latin typeface="+mj-lt"/>
            </a:endParaRPr>
          </a:p>
          <a:p>
            <a:r>
              <a:rPr lang="vi-VN" sz="2400" dirty="0">
                <a:latin typeface="+mj-lt"/>
              </a:rPr>
              <a:t>A. Hội chợ nông sản "Sắc màu Tây Bắc"</a:t>
            </a:r>
            <a:endParaRPr lang="en-US" sz="2400" dirty="0">
              <a:latin typeface="+mj-lt"/>
            </a:endParaRPr>
          </a:p>
          <a:p>
            <a:r>
              <a:rPr lang="vi-VN" sz="2400" dirty="0">
                <a:latin typeface="+mj-lt"/>
              </a:rPr>
              <a:t>B. Lễ hội Giỗ tổ Hùng Vương 10/3 âm lịch</a:t>
            </a:r>
            <a:endParaRPr lang="en-US" sz="2400" dirty="0">
              <a:latin typeface="+mj-lt"/>
            </a:endParaRPr>
          </a:p>
          <a:p>
            <a:r>
              <a:rPr lang="vi-VN" sz="2400" dirty="0">
                <a:latin typeface="+mj-lt"/>
              </a:rPr>
              <a:t>C. Hội thi cắm hoa nhân ngày Quốc tế Phụ nữ 8/3</a:t>
            </a:r>
            <a:endParaRPr lang="en-US" sz="2400" dirty="0">
              <a:latin typeface="+mj-lt"/>
            </a:endParaRPr>
          </a:p>
          <a:p>
            <a:r>
              <a:rPr lang="vi-VN" sz="2400" dirty="0">
                <a:latin typeface="+mj-lt"/>
              </a:rPr>
              <a:t>D. Thuyết minh một cuốn sách.</a:t>
            </a:r>
            <a:endParaRPr lang="en-US" sz="2400" dirty="0">
              <a:latin typeface="+mj-lt"/>
            </a:endParaRPr>
          </a:p>
        </p:txBody>
      </p:sp>
      <p:pic>
        <p:nvPicPr>
          <p:cNvPr id="36"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59263" y="3628784"/>
            <a:ext cx="6494287" cy="2848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 name="TextBox 36"/>
          <p:cNvSpPr txBox="1"/>
          <p:nvPr/>
        </p:nvSpPr>
        <p:spPr>
          <a:xfrm>
            <a:off x="3501438" y="4789079"/>
            <a:ext cx="5209936" cy="1077218"/>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D. Thuyết minh một cuốn sách.</a:t>
            </a:r>
            <a:endParaRPr lang="en-US" sz="3200" dirty="0">
              <a:latin typeface="Times New Roman" panose="02020603050405020304" pitchFamily="18" charset="0"/>
              <a:cs typeface="Times New Roman" panose="02020603050405020304" pitchFamily="18" charset="0"/>
            </a:endParaRPr>
          </a:p>
        </p:txBody>
      </p:sp>
      <p:pic>
        <p:nvPicPr>
          <p:cNvPr id="38" name="Picture 2" descr="C:\Users\ADMIN\Desktop\Phan Thi Do Uyen\Giai cuu dai duong\Picture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3156" y="5082773"/>
            <a:ext cx="1799657" cy="177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46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4"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58646" y="190500"/>
            <a:ext cx="10707328" cy="306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2300748" y="553441"/>
            <a:ext cx="8362336" cy="1938992"/>
          </a:xfrm>
          <a:prstGeom prst="rect">
            <a:avLst/>
          </a:prstGeom>
          <a:noFill/>
        </p:spPr>
        <p:txBody>
          <a:bodyPr wrap="square" rtlCol="0">
            <a:spAutoFit/>
          </a:bodyPr>
          <a:lstStyle/>
          <a:p>
            <a:r>
              <a:rPr lang="vi-VN" sz="2400" b="1" dirty="0">
                <a:latin typeface="+mj-lt"/>
              </a:rPr>
              <a:t>10. Đề tài phù hợp với để thuyết minh thuật lại một sự việc:</a:t>
            </a:r>
            <a:endParaRPr lang="en-US" sz="2400" dirty="0">
              <a:latin typeface="+mj-lt"/>
            </a:endParaRPr>
          </a:p>
          <a:p>
            <a:r>
              <a:rPr lang="vi-VN" sz="2400" dirty="0">
                <a:latin typeface="+mj-lt"/>
              </a:rPr>
              <a:t>A. Hội diễn văn nghệ chào mừng ngày nhà giáo Việt Nam 20-11</a:t>
            </a:r>
            <a:endParaRPr lang="en-US" sz="2400" dirty="0">
              <a:latin typeface="+mj-lt"/>
            </a:endParaRPr>
          </a:p>
          <a:p>
            <a:r>
              <a:rPr lang="vi-VN" sz="2400" dirty="0">
                <a:latin typeface="+mj-lt"/>
              </a:rPr>
              <a:t>B. Thuyết minh về con sông quê hương.</a:t>
            </a:r>
            <a:endParaRPr lang="en-US" sz="2400" dirty="0">
              <a:latin typeface="+mj-lt"/>
            </a:endParaRPr>
          </a:p>
          <a:p>
            <a:r>
              <a:rPr lang="vi-VN" sz="2400" dirty="0">
                <a:latin typeface="+mj-lt"/>
              </a:rPr>
              <a:t>C. Thuyết minh về chiếc bút chì</a:t>
            </a:r>
            <a:endParaRPr lang="en-US" sz="2400" dirty="0">
              <a:latin typeface="+mj-lt"/>
            </a:endParaRPr>
          </a:p>
          <a:p>
            <a:r>
              <a:rPr lang="vi-VN" sz="2400" dirty="0">
                <a:latin typeface="+mj-lt"/>
              </a:rPr>
              <a:t>D. Thuyết minh về đồ vật mà em yêu thích</a:t>
            </a:r>
            <a:endParaRPr lang="en-US" sz="2400" dirty="0">
              <a:latin typeface="+mj-lt"/>
            </a:endParaRPr>
          </a:p>
        </p:txBody>
      </p:sp>
      <p:pic>
        <p:nvPicPr>
          <p:cNvPr id="36" name="Picture 11" descr="C:\Users\ADMIN\Desktop\Giai cuu dai duong 2\seashell-border-38275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59263" y="3996813"/>
            <a:ext cx="6343731" cy="1746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 name="TextBox 36"/>
          <p:cNvSpPr txBox="1"/>
          <p:nvPr/>
        </p:nvSpPr>
        <p:spPr>
          <a:xfrm>
            <a:off x="3501438" y="4331879"/>
            <a:ext cx="5209936" cy="954107"/>
          </a:xfrm>
          <a:prstGeom prst="rect">
            <a:avLst/>
          </a:prstGeom>
          <a:noFill/>
        </p:spPr>
        <p:txBody>
          <a:bodyPr wrap="square" rtlCol="0">
            <a:spAutoFit/>
          </a:bodyPr>
          <a:lstStyle/>
          <a:p>
            <a:r>
              <a:rPr lang="vi-VN" sz="2800" dirty="0">
                <a:latin typeface="+mj-lt"/>
              </a:rPr>
              <a:t>D. Thuyết minh về đồ vật mà em yêu thích</a:t>
            </a:r>
            <a:endParaRPr lang="en-US" sz="2800" dirty="0">
              <a:latin typeface="+mj-lt"/>
            </a:endParaRPr>
          </a:p>
        </p:txBody>
      </p:sp>
      <p:pic>
        <p:nvPicPr>
          <p:cNvPr id="38" name="Picture 2" descr="C:\Users\ADMIN\Desktop\Phan Thi Do Uyen\Giai cuu dai duong\Picture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3156" y="5082773"/>
            <a:ext cx="1799657" cy="177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61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79871" y="365125"/>
            <a:ext cx="9247239" cy="1460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800" b="1" dirty="0">
                <a:solidFill>
                  <a:schemeClr val="tx1"/>
                </a:solidFill>
                <a:latin typeface="+mj-lt"/>
              </a:rPr>
              <a:t>Đề số </a:t>
            </a:r>
            <a:r>
              <a:rPr lang="en-US" sz="2800" b="1" dirty="0">
                <a:solidFill>
                  <a:schemeClr val="tx1"/>
                </a:solidFill>
                <a:latin typeface="+mj-lt"/>
              </a:rPr>
              <a:t>1</a:t>
            </a:r>
            <a:r>
              <a:rPr lang="vi-VN" sz="2800" b="1" dirty="0">
                <a:solidFill>
                  <a:schemeClr val="tx1"/>
                </a:solidFill>
                <a:latin typeface="+mj-lt"/>
              </a:rPr>
              <a:t>:</a:t>
            </a:r>
            <a:r>
              <a:rPr lang="vi-VN" sz="2800" dirty="0">
                <a:solidFill>
                  <a:schemeClr val="tx1"/>
                </a:solidFill>
                <a:latin typeface="+mj-lt"/>
              </a:rPr>
              <a:t> Thuật lại sự kiện: Lễ khai giảng  năm học.</a:t>
            </a:r>
            <a:endParaRPr lang="en-US" sz="2800" dirty="0">
              <a:solidFill>
                <a:schemeClr val="tx1"/>
              </a:solidFill>
              <a:latin typeface="+mj-lt"/>
            </a:endParaRPr>
          </a:p>
        </p:txBody>
      </p:sp>
    </p:spTree>
    <p:extLst>
      <p:ext uri="{BB962C8B-B14F-4D97-AF65-F5344CB8AC3E}">
        <p14:creationId xmlns:p14="http://schemas.microsoft.com/office/powerpoint/2010/main" val="1821066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648930" y="0"/>
            <a:ext cx="10589342" cy="668101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400" b="1" i="1" dirty="0">
                <a:solidFill>
                  <a:schemeClr val="tx1"/>
                </a:solidFill>
                <a:latin typeface="Times New Roman" panose="02020603050405020304" pitchFamily="18" charset="0"/>
                <a:cs typeface="Times New Roman" panose="02020603050405020304" pitchFamily="18" charset="0"/>
              </a:rPr>
              <a:t>1, </a:t>
            </a:r>
            <a:r>
              <a:rPr lang="en-US" sz="2400" b="1" i="1" dirty="0" err="1">
                <a:solidFill>
                  <a:schemeClr val="tx1"/>
                </a:solidFill>
                <a:latin typeface="Times New Roman" panose="02020603050405020304" pitchFamily="18" charset="0"/>
                <a:cs typeface="Times New Roman" panose="02020603050405020304" pitchFamily="18" charset="0"/>
              </a:rPr>
              <a:t>Mở</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bài</a:t>
            </a:r>
            <a:r>
              <a:rPr lang="en-US" sz="2400" b="1" i="1" dirty="0">
                <a:solidFill>
                  <a:schemeClr val="tx1"/>
                </a:solidFill>
                <a:latin typeface="Times New Roman" panose="02020603050405020304" pitchFamily="18" charset="0"/>
                <a:cs typeface="Times New Roman" panose="02020603050405020304" pitchFamily="18" charset="0"/>
              </a:rPr>
              <a:t>:</a:t>
            </a:r>
          </a:p>
          <a:p>
            <a:r>
              <a:rPr lang="vi-VN" sz="2400" dirty="0">
                <a:solidFill>
                  <a:schemeClr val="tx1"/>
                </a:solidFill>
                <a:latin typeface="Times New Roman" panose="02020603050405020304" pitchFamily="18" charset="0"/>
                <a:cs typeface="Times New Roman" panose="02020603050405020304" pitchFamily="18" charset="0"/>
              </a:rPr>
              <a:t>Nêu tên sự kiện: Lễ khai giảng  năm học.</a:t>
            </a:r>
            <a:endParaRPr lang="en-US" sz="2400" dirty="0">
              <a:solidFill>
                <a:schemeClr val="tx1"/>
              </a:solidFill>
              <a:latin typeface="Times New Roman" panose="02020603050405020304" pitchFamily="18" charset="0"/>
              <a:cs typeface="Times New Roman" panose="02020603050405020304" pitchFamily="18" charset="0"/>
            </a:endParaRPr>
          </a:p>
          <a:p>
            <a:pPr lvl="0"/>
            <a:r>
              <a:rPr lang="en-US" sz="2400" b="1" i="1" dirty="0" err="1">
                <a:solidFill>
                  <a:schemeClr val="tx1"/>
                </a:solidFill>
                <a:latin typeface="Times New Roman" panose="02020603050405020304" pitchFamily="18" charset="0"/>
                <a:cs typeface="Times New Roman" panose="02020603050405020304" pitchFamily="18" charset="0"/>
              </a:rPr>
              <a:t>Thời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gian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xảy</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ra</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sự</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kiện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tháng</a:t>
            </a:r>
            <a:r>
              <a:rPr lang="en-US" sz="2400" b="1" i="1" dirty="0">
                <a:solidFill>
                  <a:schemeClr val="tx1"/>
                </a:solidFill>
                <a:latin typeface="Times New Roman" panose="02020603050405020304" pitchFamily="18" charset="0"/>
                <a:cs typeface="Times New Roman" panose="02020603050405020304" pitchFamily="18" charset="0"/>
              </a:rPr>
              <a:t> 5/ 9/ …</a:t>
            </a:r>
          </a:p>
          <a:p>
            <a:r>
              <a:rPr lang="vi-VN" sz="2400" dirty="0">
                <a:solidFill>
                  <a:schemeClr val="tx1"/>
                </a:solidFill>
                <a:latin typeface="Times New Roman" panose="02020603050405020304" pitchFamily="18" charset="0"/>
                <a:cs typeface="Times New Roman" panose="02020603050405020304" pitchFamily="18" charset="0"/>
              </a:rPr>
              <a:t> </a:t>
            </a:r>
            <a:r>
              <a:rPr lang="vi-VN" sz="2400" b="1" dirty="0" smtClean="0">
                <a:solidFill>
                  <a:schemeClr val="tx1"/>
                </a:solidFill>
                <a:latin typeface="Times New Roman" panose="02020603050405020304" pitchFamily="18" charset="0"/>
                <a:cs typeface="Times New Roman" panose="02020603050405020304" pitchFamily="18" charset="0"/>
              </a:rPr>
              <a:t>Thân </a:t>
            </a:r>
            <a:r>
              <a:rPr lang="vi-VN" sz="2400" b="1" dirty="0">
                <a:solidFill>
                  <a:schemeClr val="tx1"/>
                </a:solidFill>
                <a:latin typeface="Times New Roman" panose="02020603050405020304" pitchFamily="18" charset="0"/>
                <a:cs typeface="Times New Roman" panose="02020603050405020304" pitchFamily="18" charset="0"/>
              </a:rPr>
              <a:t>bài:</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Lễ khai giảng của năm học mới gần đây nhất (ngày 4 tháng 9 năm ...), thời gian của buổi lễ (sáng, chiều) địa điểm.</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Diễn biến của buổi lễ: những người tham gia, không khí buổi lễ, trang trí lễ đài, trang phục của thầy giáo, học sinh, đại biểu.</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Thứ tự các hoạt động trong buổi lễ:</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Đón các vị đại biểu;</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Đón các em học sinh mới;</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Chào cờ;</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Nghe thự của Bác Hồ gửi cho học sinh;</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Phát biểu của thầy (cô) Hiệu trưởng và các đại biểu;</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Biểu diễn văn nghệ.</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b="1" dirty="0">
                <a:solidFill>
                  <a:schemeClr val="tx1"/>
                </a:solidFill>
                <a:latin typeface="Times New Roman" panose="02020603050405020304" pitchFamily="18" charset="0"/>
                <a:cs typeface="Times New Roman" panose="02020603050405020304" pitchFamily="18" charset="0"/>
              </a:rPr>
              <a:t>3, </a:t>
            </a:r>
            <a:r>
              <a:rPr lang="en-US" sz="2400" b="1" dirty="0" err="1">
                <a:solidFill>
                  <a:schemeClr val="tx1"/>
                </a:solidFill>
                <a:latin typeface="Times New Roman" panose="02020603050405020304" pitchFamily="18" charset="0"/>
                <a:cs typeface="Times New Roman" panose="02020603050405020304" pitchFamily="18" charset="0"/>
              </a:rPr>
              <a:t>Kết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nêu</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nghĩa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kiện</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215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65125"/>
            <a:ext cx="10341077" cy="581183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vi-VN" sz="2400" b="1" dirty="0">
                <a:solidFill>
                  <a:schemeClr val="tx1"/>
                </a:solidFill>
                <a:latin typeface="Times New Roman" panose="02020603050405020304" pitchFamily="18" charset="0"/>
                <a:cs typeface="Times New Roman" panose="02020603050405020304" pitchFamily="18" charset="0"/>
              </a:rPr>
              <a:t>Tham khảo : </a:t>
            </a:r>
            <a:r>
              <a:rPr lang="vi-VN" sz="2400" dirty="0">
                <a:solidFill>
                  <a:schemeClr val="tx1"/>
                </a:solidFill>
                <a:latin typeface="Times New Roman" panose="02020603050405020304" pitchFamily="18" charset="0"/>
                <a:cs typeface="Times New Roman" panose="02020603050405020304" pitchFamily="18" charset="0"/>
              </a:rPr>
              <a:t>Ngày 5 tháng 9 năm ….vừa qua, trường em long trọng tổ chức buổi lễ khai giảng năm học mới.</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Lễ đài được trang trí giản dị nhưng trông thật long trọng và đẹp mắt. Một tấm phông đỏ nổi bật hàng chữ trắng: Lễ khai giảng năm học mới 2011 - 2012. Một dãy bàn phủ khăn xanh, có bày những lọ hoa rực rỡ là nơi dành cho các vị đại biểu. Lá cờ Tổ quốc tung bay trên đỉnh cột. Từng tốp, từng nhóm đội viên với đồng phục áo trắng, quần xanh, khăn quàng đỏ thắm trện vai đang túm tụm chuyện trò. Đúng 7 giờ 30 phút buổi lễ bắt đầu. Tiếng chị Liên đội trưởng vang to: “Nhiệt liệt chào mừng các vị đại biểu đến dự lễ khai giảng năm học 2011 - 2012 với trường chúng ta”. Lập tức, tiếng trống hòa cùng tiếng vỗ tay rộn rã vang lên. </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833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65125"/>
            <a:ext cx="10341077" cy="581183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vi-VN" sz="2400" dirty="0" smtClean="0">
                <a:solidFill>
                  <a:schemeClr val="tx1"/>
                </a:solidFill>
                <a:latin typeface="Times New Roman" panose="02020603050405020304" pitchFamily="18" charset="0"/>
                <a:cs typeface="Times New Roman" panose="02020603050405020304" pitchFamily="18" charset="0"/>
              </a:rPr>
              <a:t>Khi </a:t>
            </a:r>
            <a:r>
              <a:rPr lang="vi-VN" sz="2400" dirty="0">
                <a:solidFill>
                  <a:schemeClr val="tx1"/>
                </a:solidFill>
                <a:latin typeface="Times New Roman" panose="02020603050405020304" pitchFamily="18" charset="0"/>
                <a:cs typeface="Times New Roman" panose="02020603050405020304" pitchFamily="18" charset="0"/>
              </a:rPr>
              <a:t>các vị đại biểu đã ngồi vào chỗ, thì tiếp theo là lễ đón các em học sinh lớp 6 mới vào trường, tiếng chị Liên đội trưởng lại vang lên: “Mời bác Phan Thế Duệ, bác Nguyễn Chiếm Sơn cùng cô Hiệu trưởng ra đón các em”. Các em học sinh cùng cô giáo chủ nhiệm diễu hành qua lễ đài. Các em trong trang phục áo trắng, váy mini jupe, khăn quàng đội viên, trên tay là những bông hoa, những quả bóng bay vẫy chào. Khi các em đã vào đúng chỗ của lớp mình, chị Liên đội trưởng mời các vị đại biểu và các thầy cô giáo cùng toàn thể trường đứng lên làm lễ chào cờ. Cả sân trường im phăng phắc, những tiếng xì xào cuối cùng cũng lặng hẳn. Tiếng chị Liên đội trưởng dõng dạc vang lên:</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 Nghiêm! Chào cờ... chào!</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655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457201" y="365125"/>
            <a:ext cx="10618838" cy="633064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vi-VN" sz="2400" dirty="0">
                <a:solidFill>
                  <a:schemeClr val="tx1"/>
                </a:solidFill>
                <a:latin typeface="+mj-lt"/>
              </a:rPr>
              <a:t>Tất cả các vị đại biểu, các thầy cô giáo và các học sinh ngẩng cao đầu, chăm chú hướng lên lá cờ Tổ quốc. Toàn Liên đội hát vang bài Quốc ca hùng tráng. Những trang sử oanh liệt của dân tộc dường như sống lại. Bài đội ca liên tiếp sau đó cũng đã sôi nổi như khí thế của lớp lớp đội viên hôm nay đang nối bước tiếp cha anh xây dựng nước nhà. Sau phần nghi lễ, chương trình lễ khai giảng tiếp tục trong không khí nghiêm túc. Tất cả các thầy cô giáo cùng các học sinh của trường hết sức vui mừng được đón bác Phan Thế Duệ đến dự. Các bác của Phòng giáo dục, Ủy ban nhân dân, các bậc phụ huynh, các thầy cô giáo cùng tất cả các học sinh của trường cũng đến dự đông đủ. Sau phần giới thiệu đại biểu, phút sinh hoạt truyền thống bắt đầu. Cô Lan Hương giới thiệu cô Liên - Hiệu phó - lên đọc thư Bác Hồ gửi cho học sinh nhân ngày khai trường. Em như thấy Bác hiện ra trước mắt với nụ cười hiền hậu trên môi và ánh mắt dịu hiền đang trìu mến nhìn chúng em. Chúng em ghi lòng tạc dạ lời Bác dạy trong thư: “Non sông Việt Nam có trở nên vẻ vang hay không, dân tộc Việt Nam có vẻ vang sánh vai các cường quốc năm châu, được hay không, chính là nhờ một phần lớn ở công học tập của các cháu."</a:t>
            </a:r>
            <a:endParaRPr lang="en-US" sz="2400" dirty="0">
              <a:solidFill>
                <a:schemeClr val="tx1"/>
              </a:solidFill>
              <a:latin typeface="+mj-lt"/>
            </a:endParaRPr>
          </a:p>
        </p:txBody>
      </p:sp>
    </p:spTree>
    <p:extLst>
      <p:ext uri="{BB962C8B-B14F-4D97-AF65-F5344CB8AC3E}">
        <p14:creationId xmlns:p14="http://schemas.microsoft.com/office/powerpoint/2010/main" val="1593606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65125"/>
            <a:ext cx="10016613" cy="624215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Nghe cô Hiệu phó đọc thư mà em thầm tự nhủ: mình phải cố gắng nhiều hơn nữa để trở thành con ngoan, trò giỏi, cháu Bác Hồ kính yêu. Cô Liên đọc thư xong, cô Hiệu trưởng lên phát biểu, cô biểu dương những thành tích học tập trong năm học 2010 - 2011, cô khen ngợi những học sinh có thành tích xuất sắc trong năm. Sau khi phát biểu xong, cô đánh một hồi trống khai trường thật dài. Tiếng trống mở ra một năm học mới đầy khó khăn và cũng đầy ước mơ, hy vọng. Những quả bóng bay xanh đỏ tím vàng rực rỡ của các em lớp 6 bay lên bầu trời trong xanh. Tiếp theo, bác Phan Thê Duệ lên phát biểu. Bác rất mừng khi thấy thầy trò trường năng khiêu đã đạt được nhiều thành tích xuất sắc trong năm vừa qua và bác mong rằng trong năm học tới, thầy trò cả trường sẽ đạt được nhiều thành tích cao hơn nữa. Bác còn kể chuyện ngày xưa bác đi học như thế nào? Thầy cô, trường lớp ra sao? Bác nói vui: “Nhìn các cháu hân hoan, vui mừng trong ngày khai trường, bác ước ao được bé lại như các cháu để cùng được cắp sách đến trường như thế này. </a:t>
            </a:r>
            <a:endParaRPr 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200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958645" y="365125"/>
            <a:ext cx="9099755" cy="529825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vi-VN" sz="2400" dirty="0">
                <a:solidFill>
                  <a:schemeClr val="tx1"/>
                </a:solidFill>
                <a:latin typeface="Times New Roman" panose="02020603050405020304" pitchFamily="18" charset="0"/>
                <a:cs typeface="Times New Roman" panose="02020603050405020304" pitchFamily="18" charset="0"/>
              </a:rPr>
              <a:t>Bác chúc các cháu cùng các thầy, cô giáo đạt được nhiều thành tích cao hơn”. Bác Duệ phát biểu xong. Chị Hương Ly lớp 9 Anh lên góp vui bằng tiết mục văn nghệ đảnh đàn oócgan bài Tiến lên đoàn viên. Sau tiết mục của chị Hương Ly, bạn Mai Trang lớp 7 Anh cũng lên góp vui bằng bài hát Niềm vui của em. Hết tiết mục văn nghệ của bạn Mai Trang cũng là kết thúc buổi lễ khai giảng.</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Đối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đây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lễ</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nhớ</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bước</a:t>
            </a:r>
            <a:r>
              <a:rPr lang="en-US" sz="2400" dirty="0">
                <a:solidFill>
                  <a:schemeClr val="tx1"/>
                </a:solidFill>
                <a:latin typeface="Times New Roman" panose="02020603050405020304" pitchFamily="18" charset="0"/>
                <a:cs typeface="Times New Roman" panose="02020603050405020304" pitchFamily="18" charset="0"/>
              </a:rPr>
              <a:t> sang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trang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nữa</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4825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1873045" y="176981"/>
            <a:ext cx="9480755" cy="134210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400" b="1">
                <a:solidFill>
                  <a:schemeClr val="tx1"/>
                </a:solidFill>
                <a:latin typeface="Times New Roman" panose="02020603050405020304" pitchFamily="18" charset="0"/>
                <a:cs typeface="Times New Roman" panose="02020603050405020304" pitchFamily="18" charset="0"/>
              </a:rPr>
              <a:t>Đề bài: Thuyết minh về lễ hội đền Hùng </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179871" y="1825625"/>
            <a:ext cx="10173929" cy="43513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I. </a:t>
            </a:r>
            <a:r>
              <a:rPr lang="en-US" sz="2400" b="1" dirty="0" err="1">
                <a:solidFill>
                  <a:schemeClr val="tx1"/>
                </a:solidFill>
                <a:latin typeface="Times New Roman" panose="02020603050405020304" pitchFamily="18" charset="0"/>
                <a:cs typeface="Times New Roman" panose="02020603050405020304" pitchFamily="18" charset="0"/>
              </a:rPr>
              <a:t>Mở</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lễ</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hội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dẫn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dắt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a:t>
            </a: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Hướng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dẫn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dân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luôn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hướng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quê</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Phú</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Thọ</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dịp</a:t>
            </a:r>
            <a:r>
              <a:rPr lang="en-US" sz="2400" dirty="0">
                <a:solidFill>
                  <a:schemeClr val="tx1"/>
                </a:solidFill>
                <a:latin typeface="Times New Roman" panose="02020603050405020304" pitchFamily="18" charset="0"/>
                <a:cs typeface="Times New Roman" panose="02020603050405020304" pitchFamily="18" charset="0"/>
              </a:rPr>
              <a:t> 10/3 </a:t>
            </a:r>
            <a:r>
              <a:rPr lang="en-US" sz="2400" dirty="0" err="1">
                <a:solidFill>
                  <a:schemeClr val="tx1"/>
                </a:solidFill>
                <a:latin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lịch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nhớ</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to </a:t>
            </a:r>
            <a:r>
              <a:rPr lang="en-US" sz="2400" dirty="0" err="1">
                <a:solidFill>
                  <a:schemeClr val="tx1"/>
                </a:solidFill>
                <a:latin typeface="Times New Roman" panose="02020603050405020304" pitchFamily="18" charset="0"/>
                <a:cs typeface="Times New Roman" panose="02020603050405020304" pitchFamily="18" charset="0"/>
              </a:rPr>
              <a:t>lớn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nghìn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Đây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dịp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lễ</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hội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lễ</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hội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nước</a:t>
            </a:r>
            <a:r>
              <a:rPr lang="en-US" sz="2400" dirty="0">
                <a:solidFill>
                  <a:schemeClr val="tx1"/>
                </a:solidFill>
                <a:latin typeface="Times New Roman" panose="02020603050405020304" pitchFamily="18" charset="0"/>
                <a:cs typeface="Times New Roman" panose="02020603050405020304" pitchFamily="18" charset="0"/>
              </a:rPr>
              <a:t> ta </a:t>
            </a:r>
            <a:r>
              <a:rPr lang="en-US" sz="2400" dirty="0" err="1">
                <a:solidFill>
                  <a:schemeClr val="tx1"/>
                </a:solidFill>
                <a:latin typeface="Times New Roman" panose="02020603050405020304" pitchFamily="18" charset="0"/>
                <a:cs typeface="Times New Roman" panose="02020603050405020304" pitchFamily="18" charset="0"/>
              </a:rPr>
              <a:t>diễn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đâu</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đâu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cháu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Nam </a:t>
            </a:r>
            <a:r>
              <a:rPr lang="en-US" sz="2400" dirty="0" err="1">
                <a:solidFill>
                  <a:schemeClr val="tx1"/>
                </a:solidFill>
                <a:latin typeface="Times New Roman" panose="02020603050405020304" pitchFamily="18" charset="0"/>
                <a:cs typeface="Times New Roman" panose="02020603050405020304" pitchFamily="18" charset="0"/>
              </a:rPr>
              <a:t>đều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muốn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đây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lòng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mình</a:t>
            </a:r>
            <a:r>
              <a:rPr lang="en-US" sz="2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299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50407" y="1029892"/>
            <a:ext cx="6178636" cy="9941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3" b="1" dirty="0">
                <a:solidFill>
                  <a:schemeClr val="tx1"/>
                </a:solidFill>
                <a:latin typeface="Times New Roman" panose="02020603050405020304" pitchFamily="18" charset="0"/>
                <a:cs typeface="Times New Roman" panose="02020603050405020304" pitchFamily="18" charset="0"/>
              </a:rPr>
              <a:t>I, CỦNG CỐ LÍ THUYẾT</a:t>
            </a:r>
            <a:endParaRPr lang="en-US" sz="2403"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377377" y="2799695"/>
            <a:ext cx="7551666" cy="36042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n-US" sz="2403" dirty="0">
                <a:latin typeface="Times New Roman" panose="02020603050405020304" pitchFamily="18" charset="0"/>
                <a:cs typeface="Times New Roman" panose="02020603050405020304" pitchFamily="18" charset="0"/>
              </a:rPr>
              <a:t>1, </a:t>
            </a:r>
            <a:r>
              <a:rPr lang="en-US" sz="2403" dirty="0" err="1">
                <a:latin typeface="Times New Roman" panose="02020603050405020304" pitchFamily="18" charset="0"/>
                <a:cs typeface="Times New Roman" panose="02020603050405020304" pitchFamily="18" charset="0"/>
              </a:rPr>
              <a:t>Văn</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bản</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thông</a:t>
            </a:r>
            <a:r>
              <a:rPr lang="en-US" sz="2403" dirty="0">
                <a:latin typeface="Times New Roman" panose="02020603050405020304" pitchFamily="18" charset="0"/>
                <a:cs typeface="Times New Roman" panose="02020603050405020304" pitchFamily="18" charset="0"/>
              </a:rPr>
              <a:t> tin </a:t>
            </a:r>
            <a:r>
              <a:rPr lang="en-US" sz="2403" dirty="0" err="1">
                <a:latin typeface="Times New Roman" panose="02020603050405020304" pitchFamily="18" charset="0"/>
                <a:cs typeface="Times New Roman" panose="02020603050405020304" pitchFamily="18" charset="0"/>
              </a:rPr>
              <a:t>thuật</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lại</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một</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sự</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kiện</a:t>
            </a:r>
            <a:endParaRPr lang="en-US" sz="2403" dirty="0">
              <a:latin typeface="Times New Roman" panose="02020603050405020304" pitchFamily="18" charset="0"/>
              <a:cs typeface="Times New Roman" panose="02020603050405020304" pitchFamily="18" charset="0"/>
            </a:endParaRPr>
          </a:p>
          <a:p>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Văn</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bản</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thông</a:t>
            </a:r>
            <a:r>
              <a:rPr lang="en-US" sz="2403" dirty="0">
                <a:latin typeface="Times New Roman" panose="02020603050405020304" pitchFamily="18" charset="0"/>
                <a:cs typeface="Times New Roman" panose="02020603050405020304" pitchFamily="18" charset="0"/>
              </a:rPr>
              <a:t> tin </a:t>
            </a:r>
            <a:r>
              <a:rPr lang="en-US" sz="2403" dirty="0" err="1">
                <a:latin typeface="Times New Roman" panose="02020603050405020304" pitchFamily="18" charset="0"/>
                <a:cs typeface="Times New Roman" panose="02020603050405020304" pitchFamily="18" charset="0"/>
              </a:rPr>
              <a:t>là</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một</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văn</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bản</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chủ</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yếu</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dùng</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để</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cung</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cấp</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thông</a:t>
            </a:r>
            <a:r>
              <a:rPr lang="en-US" sz="2403" dirty="0">
                <a:latin typeface="Times New Roman" panose="02020603050405020304" pitchFamily="18" charset="0"/>
                <a:cs typeface="Times New Roman" panose="02020603050405020304" pitchFamily="18" charset="0"/>
              </a:rPr>
              <a:t> tin.</a:t>
            </a:r>
          </a:p>
          <a:p>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Văn</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bản</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thông</a:t>
            </a:r>
            <a:r>
              <a:rPr lang="en-US" sz="2403" dirty="0">
                <a:latin typeface="Times New Roman" panose="02020603050405020304" pitchFamily="18" charset="0"/>
                <a:cs typeface="Times New Roman" panose="02020603050405020304" pitchFamily="18" charset="0"/>
              </a:rPr>
              <a:t> tin </a:t>
            </a:r>
            <a:r>
              <a:rPr lang="en-US" sz="2403" dirty="0" err="1">
                <a:latin typeface="Times New Roman" panose="02020603050405020304" pitchFamily="18" charset="0"/>
                <a:cs typeface="Times New Roman" panose="02020603050405020304" pitchFamily="18" charset="0"/>
              </a:rPr>
              <a:t>thuật</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lại</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một</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sự</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kiện</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dùng</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để</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trình</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bày</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những</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gì</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mà</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người</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viết</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chứng</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kiến</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hoặc</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tham</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gia</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Diễn</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biến</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của</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sự</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kiện</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thường</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được</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sắp</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xếp</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theo</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trình</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tự</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thời</a:t>
            </a:r>
            <a:r>
              <a:rPr lang="en-US" sz="2403" dirty="0">
                <a:latin typeface="Times New Roman" panose="02020603050405020304" pitchFamily="18" charset="0"/>
                <a:cs typeface="Times New Roman" panose="02020603050405020304" pitchFamily="18" charset="0"/>
              </a:rPr>
              <a:t> </a:t>
            </a:r>
            <a:r>
              <a:rPr lang="en-US" sz="2403" dirty="0" err="1">
                <a:latin typeface="Times New Roman" panose="02020603050405020304" pitchFamily="18" charset="0"/>
                <a:cs typeface="Times New Roman" panose="02020603050405020304" pitchFamily="18" charset="0"/>
              </a:rPr>
              <a:t>gian</a:t>
            </a:r>
            <a:r>
              <a:rPr lang="en-US" sz="2403"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3392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65125"/>
            <a:ext cx="9352935" cy="612416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II. Thân bài:</a:t>
            </a:r>
            <a:endParaRPr lang="en-US" sz="2800">
              <a:solidFill>
                <a:schemeClr val="tx1"/>
              </a:solidFill>
              <a:latin typeface="Times New Roman" panose="02020603050405020304" pitchFamily="18" charset="0"/>
              <a:cs typeface="Times New Roman" panose="02020603050405020304" pitchFamily="18" charset="0"/>
            </a:endParaRPr>
          </a:p>
          <a:p>
            <a:r>
              <a:rPr lang="en-US" sz="2800" b="1" i="1">
                <a:solidFill>
                  <a:schemeClr val="tx1"/>
                </a:solidFill>
                <a:latin typeface="Times New Roman" panose="02020603050405020304" pitchFamily="18" charset="0"/>
                <a:cs typeface="Times New Roman" panose="02020603050405020304" pitchFamily="18" charset="0"/>
              </a:rPr>
              <a:t>1. Lịch sử lễ hội</a:t>
            </a:r>
            <a:endParaRPr lang="en-US" sz="280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       Đây là lễ hội đã có từ lâu đời</a:t>
            </a:r>
          </a:p>
          <a:p>
            <a:r>
              <a:rPr lang="en-US" sz="2800">
                <a:solidFill>
                  <a:schemeClr val="tx1"/>
                </a:solidFill>
                <a:latin typeface="Times New Roman" panose="02020603050405020304" pitchFamily="18" charset="0"/>
                <a:cs typeface="Times New Roman" panose="02020603050405020304" pitchFamily="18" charset="0"/>
              </a:rPr>
              <a:t>-       Từ thời Đinh, Lý, Tiền Lê, thời Trần, người dân cả nước đều tụ hội về đây lễ bái gửi lòng cảm tạ thành kính đến công ơn của mười tám đời vua Hùng.</a:t>
            </a:r>
          </a:p>
          <a:p>
            <a:r>
              <a:rPr lang="en-US" sz="2800">
                <a:solidFill>
                  <a:schemeClr val="tx1"/>
                </a:solidFill>
                <a:latin typeface="Times New Roman" panose="02020603050405020304" pitchFamily="18" charset="0"/>
                <a:cs typeface="Times New Roman" panose="02020603050405020304" pitchFamily="18" charset="0"/>
              </a:rPr>
              <a:t>-      Thời gian diễn ra mồng 10 tháng 3 âm lịch hàng năm</a:t>
            </a:r>
          </a:p>
          <a:p>
            <a:r>
              <a:rPr lang="en-US" sz="2800">
                <a:solidFill>
                  <a:schemeClr val="tx1"/>
                </a:solidFill>
                <a:latin typeface="Times New Roman" panose="02020603050405020304" pitchFamily="18" charset="0"/>
                <a:cs typeface="Times New Roman" panose="02020603050405020304" pitchFamily="18" charset="0"/>
              </a:rPr>
              <a:t>      + Năm lẻ: Lễ hội được tổ chức bởi tỉnh Phú Thọ</a:t>
            </a:r>
          </a:p>
          <a:p>
            <a:r>
              <a:rPr lang="en-US" sz="2800">
                <a:solidFill>
                  <a:schemeClr val="tx1"/>
                </a:solidFill>
                <a:latin typeface="Times New Roman" panose="02020603050405020304" pitchFamily="18" charset="0"/>
                <a:cs typeface="Times New Roman" panose="02020603050405020304" pitchFamily="18" charset="0"/>
              </a:rPr>
              <a:t>      + Năm chẵn: Trung ương phối hợp với ủy ban nhân dân tỉnh Phú Thọ và bộ văn hóa tổ chức</a:t>
            </a:r>
          </a:p>
          <a:p>
            <a:r>
              <a:rPr lang="en-US" sz="2800" b="1" i="1">
                <a:solidFill>
                  <a:schemeClr val="tx1"/>
                </a:solidFill>
                <a:latin typeface="Times New Roman" panose="02020603050405020304" pitchFamily="18" charset="0"/>
                <a:cs typeface="Times New Roman" panose="02020603050405020304" pitchFamily="18" charset="0"/>
              </a:rPr>
              <a:t>2. Quy mô</a:t>
            </a:r>
            <a:endParaRPr lang="en-US" sz="280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      Đây được xem là quốc lễ vì vậy có quy mô cực kỳ lớn.</a:t>
            </a:r>
          </a:p>
        </p:txBody>
      </p:sp>
    </p:spTree>
    <p:extLst>
      <p:ext uri="{BB962C8B-B14F-4D97-AF65-F5344CB8AC3E}">
        <p14:creationId xmlns:p14="http://schemas.microsoft.com/office/powerpoint/2010/main" val="1654350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65125"/>
            <a:ext cx="9456174" cy="581183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200" b="1" i="1" dirty="0">
                <a:solidFill>
                  <a:schemeClr val="tx1"/>
                </a:solidFill>
                <a:latin typeface="Times New Roman" panose="02020603050405020304" pitchFamily="18" charset="0"/>
                <a:cs typeface="Times New Roman" panose="02020603050405020304" pitchFamily="18" charset="0"/>
              </a:rPr>
              <a:t>3. </a:t>
            </a:r>
            <a:r>
              <a:rPr lang="en-US" sz="2200" b="1" i="1" dirty="0" err="1">
                <a:solidFill>
                  <a:schemeClr val="tx1"/>
                </a:solidFill>
                <a:latin typeface="Times New Roman" panose="02020603050405020304" pitchFamily="18" charset="0"/>
                <a:cs typeface="Times New Roman" panose="02020603050405020304" pitchFamily="18" charset="0"/>
              </a:rPr>
              <a:t>Hình</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thức</a:t>
            </a:r>
            <a:endParaRPr lang="en-US"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Về</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phần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lễ</a:t>
            </a:r>
            <a:r>
              <a:rPr lang="en-US" sz="2200" dirty="0">
                <a:solidFill>
                  <a:schemeClr val="tx1"/>
                </a:solidFill>
                <a:latin typeface="Times New Roman" panose="02020603050405020304" pitchFamily="18" charset="0"/>
                <a:cs typeface="Times New Roman" panose="02020603050405020304" pitchFamily="18" charset="0"/>
              </a:rPr>
              <a:t>:</a:t>
            </a:r>
          </a:p>
          <a:p>
            <a:r>
              <a:rPr lang="en-US" sz="2200" dirty="0">
                <a:solidFill>
                  <a:schemeClr val="tx1"/>
                </a:solidFill>
                <a:latin typeface="Times New Roman" panose="02020603050405020304" pitchFamily="18" charset="0"/>
                <a:cs typeface="Times New Roman" panose="02020603050405020304" pitchFamily="18" charset="0"/>
              </a:rPr>
              <a:t>  </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gồm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lễ</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rước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kiệu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lễ</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dâng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hương</a:t>
            </a:r>
            <a:endParaRPr lang="en-US"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 </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Lễ</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rước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kiệu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được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diễn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không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đầy</a:t>
            </a:r>
            <a:r>
              <a:rPr lang="en-US" sz="2200" dirty="0">
                <a:solidFill>
                  <a:schemeClr val="tx1"/>
                </a:solidFill>
                <a:latin typeface="Times New Roman" panose="02020603050405020304" pitchFamily="18" charset="0"/>
                <a:cs typeface="Times New Roman" panose="02020603050405020304" pitchFamily="18" charset="0"/>
              </a:rPr>
              <a:t> long </a:t>
            </a:r>
            <a:r>
              <a:rPr lang="en-US" sz="2200" dirty="0" err="1">
                <a:solidFill>
                  <a:schemeClr val="tx1"/>
                </a:solidFill>
                <a:latin typeface="Times New Roman" panose="02020603050405020304" pitchFamily="18" charset="0"/>
                <a:cs typeface="Times New Roman" panose="02020603050405020304" pitchFamily="18" charset="0"/>
              </a:rPr>
              <a:t>trọng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cờ</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đầy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màu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sắc</a:t>
            </a:r>
            <a:r>
              <a:rPr lang="en-US" sz="2200" dirty="0">
                <a:solidFill>
                  <a:schemeClr val="tx1"/>
                </a:solidFill>
                <a:latin typeface="Times New Roman" panose="02020603050405020304" pitchFamily="18" charset="0"/>
                <a:cs typeface="Times New Roman" panose="02020603050405020304" pitchFamily="18" charset="0"/>
              </a:rPr>
              <a:t>.</a:t>
            </a:r>
          </a:p>
          <a:p>
            <a:r>
              <a:rPr lang="en-US" sz="2200" dirty="0">
                <a:solidFill>
                  <a:schemeClr val="tx1"/>
                </a:solidFill>
                <a:latin typeface="Times New Roman" panose="02020603050405020304" pitchFamily="18" charset="0"/>
                <a:cs typeface="Times New Roman" panose="02020603050405020304" pitchFamily="18" charset="0"/>
              </a:rPr>
              <a:t>  </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Đoàn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biểu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trung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ương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tỉnh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thành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phố</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tập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trung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một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địa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điểm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cùng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đoàn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tiểu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rước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hoa</a:t>
            </a:r>
            <a:r>
              <a:rPr lang="en-US" sz="2200" dirty="0">
                <a:solidFill>
                  <a:schemeClr val="tx1"/>
                </a:solidFill>
                <a:latin typeface="Times New Roman" panose="02020603050405020304" pitchFamily="18" charset="0"/>
                <a:cs typeface="Times New Roman" panose="02020603050405020304" pitchFamily="18" charset="0"/>
              </a:rPr>
              <a:t> long </a:t>
            </a:r>
            <a:r>
              <a:rPr lang="en-US" sz="2200" dirty="0" err="1">
                <a:solidFill>
                  <a:schemeClr val="tx1"/>
                </a:solidFill>
                <a:latin typeface="Times New Roman" panose="02020603050405020304" pitchFamily="18" charset="0"/>
                <a:cs typeface="Times New Roman" panose="02020603050405020304" pitchFamily="18" charset="0"/>
              </a:rPr>
              <a:t>trọng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chân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núi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Hùng</a:t>
            </a:r>
            <a:r>
              <a:rPr lang="en-US" sz="2200" dirty="0">
                <a:solidFill>
                  <a:schemeClr val="tx1"/>
                </a:solidFill>
                <a:latin typeface="Times New Roman" panose="02020603050405020304" pitchFamily="18" charset="0"/>
                <a:cs typeface="Times New Roman" panose="02020603050405020304" pitchFamily="18" charset="0"/>
              </a:rPr>
              <a:t>.</a:t>
            </a:r>
          </a:p>
          <a:p>
            <a:r>
              <a:rPr lang="vi-VN" sz="2200" dirty="0">
                <a:solidFill>
                  <a:schemeClr val="tx1"/>
                </a:solidFill>
                <a:latin typeface="Times New Roman" panose="02020603050405020304" pitchFamily="18" charset="0"/>
                <a:cs typeface="Times New Roman" panose="02020603050405020304" pitchFamily="18" charset="0"/>
              </a:rPr>
              <a:t>+ Sau khi rước hoa đến đền, đoàn người kính cẩn dâng lễ vào thượng cung</a:t>
            </a:r>
            <a:endParaRPr lang="en-US" sz="2200" dirty="0">
              <a:solidFill>
                <a:schemeClr val="tx1"/>
              </a:solidFill>
              <a:latin typeface="Times New Roman" panose="02020603050405020304" pitchFamily="18" charset="0"/>
              <a:cs typeface="Times New Roman" panose="02020603050405020304" pitchFamily="18" charset="0"/>
            </a:endParaRPr>
          </a:p>
          <a:p>
            <a:r>
              <a:rPr lang="vi-VN" sz="2200" dirty="0">
                <a:solidFill>
                  <a:schemeClr val="tx1"/>
                </a:solidFill>
                <a:latin typeface="Times New Roman" panose="02020603050405020304" pitchFamily="18" charset="0"/>
                <a:cs typeface="Times New Roman" panose="02020603050405020304" pitchFamily="18" charset="0"/>
              </a:rPr>
              <a:t>+ Đại biểu đại diện bộ Văn hoá thay mặt cho lãnh đạo tỉnh và nhân dân cả nước trịnh trọng đọc chúc căn lễ tổ.</a:t>
            </a:r>
            <a:endParaRPr lang="en-US" sz="2200" dirty="0">
              <a:solidFill>
                <a:schemeClr val="tx1"/>
              </a:solidFill>
              <a:latin typeface="Times New Roman" panose="02020603050405020304" pitchFamily="18" charset="0"/>
              <a:cs typeface="Times New Roman" panose="02020603050405020304" pitchFamily="18" charset="0"/>
            </a:endParaRPr>
          </a:p>
          <a:p>
            <a:r>
              <a:rPr lang="vi-VN" sz="2200" dirty="0">
                <a:solidFill>
                  <a:schemeClr val="tx1"/>
                </a:solidFill>
                <a:latin typeface="Times New Roman" panose="02020603050405020304" pitchFamily="18" charset="0"/>
                <a:cs typeface="Times New Roman" panose="02020603050405020304" pitchFamily="18" charset="0"/>
              </a:rPr>
              <a:t>+ Lễ dâng hương là nghi thức mà mỗi người con đều mong muốn thắp lên đền thờ nén nhang thành kính, nhờ hương khói nói hộ tâm nguyện của lòng mình với tổ tiên.</a:t>
            </a:r>
            <a:endParaRPr lang="en-US" sz="2200" dirty="0">
              <a:solidFill>
                <a:schemeClr val="tx1"/>
              </a:solidFill>
              <a:latin typeface="Times New Roman" panose="02020603050405020304" pitchFamily="18" charset="0"/>
              <a:cs typeface="Times New Roman" panose="02020603050405020304" pitchFamily="18" charset="0"/>
            </a:endParaRPr>
          </a:p>
          <a:p>
            <a:r>
              <a:rPr lang="vi-VN" sz="2200" dirty="0">
                <a:solidFill>
                  <a:schemeClr val="tx1"/>
                </a:solidFill>
                <a:latin typeface="Times New Roman" panose="02020603050405020304" pitchFamily="18" charset="0"/>
                <a:cs typeface="Times New Roman" panose="02020603050405020304" pitchFamily="18" charset="0"/>
              </a:rPr>
              <a:t>Về phần hội:</a:t>
            </a:r>
            <a:endParaRPr lang="en-US" sz="2200" dirty="0">
              <a:solidFill>
                <a:schemeClr val="tx1"/>
              </a:solidFill>
              <a:latin typeface="Times New Roman" panose="02020603050405020304" pitchFamily="18" charset="0"/>
              <a:cs typeface="Times New Roman" panose="02020603050405020304" pitchFamily="18" charset="0"/>
            </a:endParaRPr>
          </a:p>
          <a:p>
            <a:r>
              <a:rPr lang="vi-VN" sz="2200" dirty="0">
                <a:solidFill>
                  <a:schemeClr val="tx1"/>
                </a:solidFill>
                <a:latin typeface="Times New Roman" panose="02020603050405020304" pitchFamily="18" charset="0"/>
                <a:cs typeface="Times New Roman" panose="02020603050405020304" pitchFamily="18" charset="0"/>
              </a:rPr>
              <a:t> </a:t>
            </a:r>
            <a:r>
              <a:rPr lang="vi-VN" sz="2200" dirty="0" smtClean="0">
                <a:solidFill>
                  <a:schemeClr val="tx1"/>
                </a:solidFill>
                <a:latin typeface="Times New Roman" panose="02020603050405020304" pitchFamily="18" charset="0"/>
                <a:cs typeface="Times New Roman" panose="02020603050405020304" pitchFamily="18" charset="0"/>
              </a:rPr>
              <a:t>+ </a:t>
            </a:r>
            <a:r>
              <a:rPr lang="vi-VN" sz="2200" dirty="0">
                <a:solidFill>
                  <a:schemeClr val="tx1"/>
                </a:solidFill>
                <a:latin typeface="Times New Roman" panose="02020603050405020304" pitchFamily="18" charset="0"/>
                <a:cs typeface="Times New Roman" panose="02020603050405020304" pitchFamily="18" charset="0"/>
              </a:rPr>
              <a:t>Các trò chơi dân gian được diễn ra nhiều chọi gà, đu quay, đấu vật.</a:t>
            </a:r>
            <a:endParaRPr lang="en-US" sz="2200" dirty="0">
              <a:solidFill>
                <a:schemeClr val="tx1"/>
              </a:solidFill>
              <a:latin typeface="Times New Roman" panose="02020603050405020304" pitchFamily="18" charset="0"/>
              <a:cs typeface="Times New Roman" panose="02020603050405020304" pitchFamily="18" charset="0"/>
            </a:endParaRPr>
          </a:p>
          <a:p>
            <a:r>
              <a:rPr lang="vi-VN" sz="2200" dirty="0">
                <a:solidFill>
                  <a:schemeClr val="tx1"/>
                </a:solidFill>
                <a:latin typeface="Times New Roman" panose="02020603050405020304" pitchFamily="18" charset="0"/>
                <a:cs typeface="Times New Roman" panose="02020603050405020304" pitchFamily="18" charset="0"/>
              </a:rPr>
              <a:t>  </a:t>
            </a:r>
            <a:r>
              <a:rPr lang="vi-VN" sz="2200" dirty="0" smtClean="0">
                <a:solidFill>
                  <a:schemeClr val="tx1"/>
                </a:solidFill>
                <a:latin typeface="Times New Roman" panose="02020603050405020304" pitchFamily="18" charset="0"/>
                <a:cs typeface="Times New Roman" panose="02020603050405020304" pitchFamily="18" charset="0"/>
              </a:rPr>
              <a:t>+ </a:t>
            </a:r>
            <a:r>
              <a:rPr lang="vi-VN" sz="2200" dirty="0">
                <a:solidFill>
                  <a:schemeClr val="tx1"/>
                </a:solidFill>
                <a:latin typeface="Times New Roman" panose="02020603050405020304" pitchFamily="18" charset="0"/>
                <a:cs typeface="Times New Roman" panose="02020603050405020304" pitchFamily="18" charset="0"/>
              </a:rPr>
              <a:t>Dân ca diễn xướng, hát quan họ hay kịch nói được thi tài giữa các làng, các thôn.</a:t>
            </a:r>
            <a:endParaRPr lang="en-US"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4617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47135" y="365125"/>
            <a:ext cx="9114504" cy="537199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III. </a:t>
            </a:r>
            <a:r>
              <a:rPr lang="en-US" sz="2800" b="1" dirty="0" err="1">
                <a:solidFill>
                  <a:schemeClr val="tx1"/>
                </a:solidFill>
                <a:latin typeface="Times New Roman" panose="02020603050405020304" pitchFamily="18" charset="0"/>
                <a:cs typeface="Times New Roman" panose="02020603050405020304" pitchFamily="18" charset="0"/>
              </a:rPr>
              <a:t>Kết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Hùng</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Hướng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dẫn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lớn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nét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đẹp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tộc</a:t>
            </a:r>
            <a:r>
              <a:rPr lang="en-US" sz="2800" dirty="0">
                <a:solidFill>
                  <a:schemeClr val="tx1"/>
                </a:solidFill>
                <a:latin typeface="Times New Roman" panose="02020603050405020304" pitchFamily="18" charset="0"/>
                <a:cs typeface="Times New Roman" panose="02020603050405020304" pitchFamily="18" charset="0"/>
              </a:rPr>
              <a:t> ta, </a:t>
            </a:r>
            <a:r>
              <a:rPr lang="en-US" sz="2800" dirty="0" err="1">
                <a:solidFill>
                  <a:schemeClr val="tx1"/>
                </a:solidFill>
                <a:latin typeface="Times New Roman" panose="02020603050405020304" pitchFamily="18" charset="0"/>
                <a:cs typeface="Times New Roman" panose="02020603050405020304" pitchFamily="18" charset="0"/>
              </a:rPr>
              <a:t>niềm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nguồn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gốc</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rồng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cháu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tỏ</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18 </a:t>
            </a:r>
            <a:r>
              <a:rPr lang="en-US" sz="2800" dirty="0" err="1">
                <a:solidFill>
                  <a:schemeClr val="tx1"/>
                </a:solidFill>
                <a:latin typeface="Times New Roman" panose="02020603050405020304" pitchFamily="18" charset="0"/>
                <a:cs typeface="Times New Roman" panose="02020603050405020304" pitchFamily="18" charset="0"/>
              </a:rPr>
              <a:t>đời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vua</a:t>
            </a:r>
            <a:r>
              <a:rPr lang="en-US" sz="2800" dirty="0" err="1">
                <a:solidFill>
                  <a:schemeClr val="tx1"/>
                </a:solidFill>
                <a:latin typeface="Times New Roman" panose="02020603050405020304" pitchFamily="18" charset="0"/>
                <a:cs typeface="Times New Roman" panose="02020603050405020304" pitchFamily="18" charset="0"/>
              </a:rPr>
              <a:t>Hùng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nét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đẹp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nguồn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a:t>
            </a:r>
            <a:r>
              <a:rPr lang="en-US" sz="2800" dirty="0" smtClean="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058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943898" y="365125"/>
            <a:ext cx="10250128" cy="75575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vi-VN" sz="2800" b="1">
                <a:solidFill>
                  <a:schemeClr val="tx1"/>
                </a:solidFill>
                <a:latin typeface="+mj-lt"/>
              </a:rPr>
              <a:t>Đề số 3</a:t>
            </a:r>
            <a:r>
              <a:rPr lang="vi-VN" sz="2800">
                <a:solidFill>
                  <a:schemeClr val="tx1"/>
                </a:solidFill>
                <a:latin typeface="+mj-lt"/>
              </a:rPr>
              <a:t>: Viết bài văn thuật lại sự kiện lẽ hội.</a:t>
            </a:r>
            <a:endParaRPr lang="en-US" sz="2800">
              <a:solidFill>
                <a:schemeClr val="tx1"/>
              </a:solidFill>
              <a:latin typeface="+mj-lt"/>
            </a:endParaRPr>
          </a:p>
        </p:txBody>
      </p:sp>
      <p:sp>
        <p:nvSpPr>
          <p:cNvPr id="5" name="Rounded Rectangle 4"/>
          <p:cNvSpPr/>
          <p:nvPr/>
        </p:nvSpPr>
        <p:spPr>
          <a:xfrm>
            <a:off x="1238865" y="1268361"/>
            <a:ext cx="9291483" cy="46604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800" b="1" dirty="0">
                <a:solidFill>
                  <a:schemeClr val="tx1"/>
                </a:solidFill>
                <a:latin typeface="+mj-lt"/>
              </a:rPr>
              <a:t>1. Mở bài</a:t>
            </a:r>
            <a:endParaRPr lang="en-US" sz="2800" dirty="0">
              <a:solidFill>
                <a:schemeClr val="tx1"/>
              </a:solidFill>
              <a:latin typeface="+mj-lt"/>
            </a:endParaRPr>
          </a:p>
          <a:p>
            <a:r>
              <a:rPr lang="en-US" sz="2800" dirty="0" err="1">
                <a:solidFill>
                  <a:schemeClr val="tx1"/>
                </a:solidFill>
                <a:latin typeface="Times New Roman" panose="02020603050405020304" pitchFamily="18" charset="0"/>
                <a:cs typeface="Times New Roman" panose="02020603050405020304" pitchFamily="18" charset="0"/>
              </a:rPr>
              <a:t>Giới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kiện</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lễ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kiện</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lễ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diễn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đâu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a:t>
            </a:r>
          </a:p>
          <a:p>
            <a:r>
              <a:rPr lang="en-US" sz="2800" b="1" dirty="0">
                <a:solidFill>
                  <a:schemeClr val="tx1"/>
                </a:solidFill>
                <a:latin typeface="Times New Roman" panose="02020603050405020304" pitchFamily="18" charset="0"/>
                <a:cs typeface="Times New Roman" panose="02020603050405020304" pitchFamily="18" charset="0"/>
              </a:rPr>
              <a:t>2. </a:t>
            </a:r>
            <a:r>
              <a:rPr lang="en-US" sz="2800" b="1" dirty="0" err="1">
                <a:solidFill>
                  <a:schemeClr val="tx1"/>
                </a:solidFill>
                <a:latin typeface="Times New Roman" panose="02020603050405020304" pitchFamily="18" charset="0"/>
                <a:cs typeface="Times New Roman" panose="02020603050405020304" pitchFamily="18" charset="0"/>
              </a:rPr>
              <a:t>Thân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bài</a:t>
            </a:r>
            <a:endParaRPr lang="en-US" sz="2800" dirty="0">
              <a:solidFill>
                <a:schemeClr val="tx1"/>
              </a:solidFill>
              <a:latin typeface="Times New Roman" panose="02020603050405020304" pitchFamily="18" charset="0"/>
              <a:cs typeface="Times New Roman" panose="02020603050405020304" pitchFamily="18" charset="0"/>
            </a:endParaRPr>
          </a:p>
          <a:p>
            <a:pPr lvl="0"/>
            <a:r>
              <a:rPr lang="en-US" sz="2800" dirty="0" err="1">
                <a:solidFill>
                  <a:schemeClr val="tx1"/>
                </a:solidFill>
                <a:latin typeface="Times New Roman" panose="02020603050405020304" pitchFamily="18" charset="0"/>
                <a:cs typeface="Times New Roman" panose="02020603050405020304" pitchFamily="18" charset="0"/>
              </a:rPr>
              <a:t>Quang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kiện</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lễ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diễn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endParaRPr lang="en-US" sz="2800" dirty="0">
              <a:solidFill>
                <a:schemeClr val="tx1"/>
              </a:solidFill>
              <a:latin typeface="Times New Roman" panose="02020603050405020304" pitchFamily="18" charset="0"/>
              <a:cs typeface="Times New Roman" panose="02020603050405020304" pitchFamily="18" charset="0"/>
            </a:endParaRPr>
          </a:p>
          <a:p>
            <a:pPr lvl="0"/>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a:t>
            </a:r>
          </a:p>
          <a:p>
            <a:pPr lvl="0"/>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endParaRPr lang="en-US" sz="2800" dirty="0">
              <a:solidFill>
                <a:schemeClr val="tx1"/>
              </a:solidFill>
              <a:latin typeface="Times New Roman" panose="02020603050405020304" pitchFamily="18" charset="0"/>
              <a:cs typeface="Times New Roman" panose="02020603050405020304" pitchFamily="18" charset="0"/>
            </a:endParaRPr>
          </a:p>
          <a:p>
            <a:pPr lvl="0"/>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cùng</a:t>
            </a:r>
            <a:r>
              <a:rPr lang="en-US" sz="2800" dirty="0">
                <a:solidFill>
                  <a:schemeClr val="tx1"/>
                </a:solidFill>
                <a:latin typeface="Times New Roman" panose="02020603050405020304" pitchFamily="18" charset="0"/>
                <a:cs typeface="Times New Roman" panose="02020603050405020304" pitchFamily="18" charset="0"/>
              </a:rPr>
              <a:t>.</a:t>
            </a:r>
          </a:p>
          <a:p>
            <a:r>
              <a:rPr lang="en-US" sz="2800" b="1" dirty="0">
                <a:solidFill>
                  <a:schemeClr val="tx1"/>
                </a:solidFill>
                <a:latin typeface="Times New Roman" panose="02020603050405020304" pitchFamily="18" charset="0"/>
                <a:cs typeface="Times New Roman" panose="02020603050405020304" pitchFamily="18" charset="0"/>
              </a:rPr>
              <a:t>3. </a:t>
            </a:r>
            <a:r>
              <a:rPr lang="en-US" sz="2800" b="1" dirty="0" err="1">
                <a:solidFill>
                  <a:schemeClr val="tx1"/>
                </a:solidFill>
                <a:latin typeface="Times New Roman" panose="02020603050405020304" pitchFamily="18" charset="0"/>
                <a:cs typeface="Times New Roman" panose="02020603050405020304" pitchFamily="18" charset="0"/>
              </a:rPr>
              <a:t>Kết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xét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kiện</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lễ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152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4218038" y="191729"/>
            <a:ext cx="3952567" cy="51619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vi-VN" sz="2800" b="1">
                <a:solidFill>
                  <a:schemeClr val="tx1"/>
                </a:solidFill>
                <a:latin typeface="+mj-lt"/>
              </a:rPr>
              <a:t>Tham khảo: </a:t>
            </a:r>
            <a:endParaRPr lang="en-US" sz="2800">
              <a:solidFill>
                <a:schemeClr val="tx1"/>
              </a:solidFill>
              <a:latin typeface="+mj-lt"/>
            </a:endParaRPr>
          </a:p>
        </p:txBody>
      </p:sp>
      <p:sp>
        <p:nvSpPr>
          <p:cNvPr id="5" name="Rounded Rectangle 4"/>
          <p:cNvSpPr/>
          <p:nvPr/>
        </p:nvSpPr>
        <p:spPr>
          <a:xfrm>
            <a:off x="1002890" y="707923"/>
            <a:ext cx="10161639" cy="56043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400">
                <a:solidFill>
                  <a:schemeClr val="tx1"/>
                </a:solidFill>
                <a:latin typeface="Times New Roman" panose="02020603050405020304" pitchFamily="18" charset="0"/>
                <a:cs typeface="Times New Roman" panose="02020603050405020304" pitchFamily="18" charset="0"/>
              </a:rPr>
              <a:t> Một trong những lễ hội mà tôi đã có dịp chứng kiến là lễ hội đấu vật. Đó là một trong những nét văn hóa tiêu biểu của quê hương tôi. Lễ hội đấu vật ở quê tôi thường được tổ chức vào mùng 6 tháng Giêng âm lịch. Các vòng loại sẽ lựa chọn ra năm đô vật mạnh nhất đại diện cho thôn bước vào trận chung kết.</a:t>
            </a:r>
            <a:endParaRPr lang="en-US" sz="2400">
              <a:solidFill>
                <a:schemeClr val="tx1"/>
              </a:solidFill>
              <a:latin typeface="Times New Roman" panose="02020603050405020304" pitchFamily="18" charset="0"/>
              <a:cs typeface="Times New Roman" panose="02020603050405020304" pitchFamily="18" charset="0"/>
            </a:endParaRPr>
          </a:p>
          <a:p>
            <a:r>
              <a:rPr lang="vi-VN" sz="2400">
                <a:solidFill>
                  <a:schemeClr val="tx1"/>
                </a:solidFill>
                <a:latin typeface="Times New Roman" panose="02020603050405020304" pitchFamily="18" charset="0"/>
                <a:cs typeface="Times New Roman" panose="02020603050405020304" pitchFamily="18" charset="0"/>
              </a:rPr>
              <a:t>     Trận đấu diễn ra vô cùng gay cấn và hấp dẫn. Sau khi hai đô vật chào hỏi khán giả, trọng tài thổi còi ra hiệu trận đấu bắt đầu . Hai đô vật cởi trần, mặc một chiếc quần đùi, tay buộc một chiếc khăn khác màu sắc để phân biệt. Cả hai đô vật cúi người, nắm vào bắp tay của nhau tạo thành thế đấu vật. Họ di chuyển trên sàn để thăm do đối phương. Đô vật nào cũng ra sức vật ngã đối phương trong tiếng hò hét cổ vũ của người xem. Phía trên sân khấu, có một người đang đánh trống. Nhịp trống dồn dập khiến không khí càng thêm sôi động. Còn khán giả thì cũng hò reo cổ vũ nhiệt tình. Mười phút thi đấu diễn ra thật căng thẳng.</a:t>
            </a:r>
            <a:endParaRPr 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548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973394" y="365125"/>
            <a:ext cx="9837174" cy="581183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vi-VN" sz="2400">
                <a:solidFill>
                  <a:schemeClr val="tx1"/>
                </a:solidFill>
                <a:latin typeface="Times New Roman" panose="02020603050405020304" pitchFamily="18" charset="0"/>
                <a:cs typeface="Times New Roman" panose="02020603050405020304" pitchFamily="18" charset="0"/>
              </a:rPr>
              <a:t>Khi ban tổ chức thông báo bắt đầu cuộc thi, cả hai bước vào sân cúi chào khán giả. Trọng tài thổi còi và phất cờ ra hiệu trận đấu bắt đầu. Hai đô vật dùng đôi tay chắc khỏe của mình ra múa khởi động. Đôi chân không ngừng giậm nhảy, lùi trước lùi sau để thăm dò đối thủ. Hai đô vật đã tiến sát lại gần nhau, hai tay giữ vào vai đối thủ. Thân hình của họ trông thật dũng mãnh. Còn gương mặt thì đã nhễ nhại mồ hôi. Thoắt cái, đô vật khăn xanh đã vật ngã được đối thủ xuống đất bằng một thế đòn hiểm. Trọng tài ra hiệu thời gian để chờ đô vật khăn đỏ đứng dậy. “Ba… hai… một… Hết giờ!” - đô vật khăn đỏ vẫn nằm dưới sàn nhà. Lúc đó, chiến thắng sẽ thuộc về đô vật khăn xanh. Mỗi một trận đấu vật đều diễn ra sôi nổi, hấp dẫn.</a:t>
            </a:r>
            <a:endParaRPr lang="en-US" sz="2400">
              <a:solidFill>
                <a:schemeClr val="tx1"/>
              </a:solidFill>
              <a:latin typeface="Times New Roman" panose="02020603050405020304" pitchFamily="18" charset="0"/>
              <a:cs typeface="Times New Roman" panose="02020603050405020304" pitchFamily="18" charset="0"/>
            </a:endParaRPr>
          </a:p>
          <a:p>
            <a:r>
              <a:rPr lang="en-US" sz="2400">
                <a:solidFill>
                  <a:schemeClr val="tx1"/>
                </a:solidFill>
                <a:latin typeface="Times New Roman" panose="02020603050405020304" pitchFamily="18" charset="0"/>
                <a:cs typeface="Times New Roman" panose="02020603050405020304" pitchFamily="18" charset="0"/>
              </a:rPr>
              <a:t>         Các trận đấu vật để lại cho tôi ấn tượng sâu sắc. Tôi cảm thấy yêu mến và tự hào về những con người của quê hương mình. Họ không chỉ khỏe khoắn, mạnh mẽ mà còn đầy tinh thần thượng võ.</a:t>
            </a:r>
            <a:endParaRPr 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119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1135626" y="365125"/>
            <a:ext cx="8303342" cy="62301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Thuyết</a:t>
            </a:r>
            <a:r>
              <a:rPr lang="en-US" sz="2400" b="1" dirty="0">
                <a:solidFill>
                  <a:schemeClr val="tx1"/>
                </a:solidFill>
                <a:latin typeface="Times New Roman" panose="02020603050405020304" pitchFamily="18" charset="0"/>
                <a:cs typeface="Times New Roman" panose="02020603050405020304" pitchFamily="18" charset="0"/>
              </a:rPr>
              <a:t> minh </a:t>
            </a:r>
            <a:r>
              <a:rPr lang="en-US" sz="2400" b="1" dirty="0" err="1">
                <a:solidFill>
                  <a:schemeClr val="tx1"/>
                </a:solidFill>
                <a:latin typeface="Times New Roman" panose="02020603050405020304" pitchFamily="18" charset="0"/>
                <a:cs typeface="Times New Roman" panose="02020603050405020304" pitchFamily="18" charset="0"/>
              </a:rPr>
              <a:t>về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lễ</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hội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Gióng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958645" y="1165123"/>
            <a:ext cx="10028903" cy="53389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I. MỞ BÀI</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lễ</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hội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Đổng</a:t>
            </a:r>
            <a:r>
              <a:rPr lang="en-US" sz="2400" dirty="0">
                <a:solidFill>
                  <a:schemeClr val="tx1"/>
                </a:solidFill>
                <a:latin typeface="Times New Roman" panose="02020603050405020304" pitchFamily="18" charset="0"/>
                <a:cs typeface="Times New Roman" panose="02020603050405020304" pitchFamily="18" charset="0"/>
              </a:rPr>
              <a:t>.</a:t>
            </a: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Nét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đẹp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truyền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nước</a:t>
            </a:r>
            <a:r>
              <a:rPr lang="en-US" sz="2400" dirty="0">
                <a:solidFill>
                  <a:schemeClr val="tx1"/>
                </a:solidFill>
                <a:latin typeface="Times New Roman" panose="02020603050405020304" pitchFamily="18" charset="0"/>
                <a:cs typeface="Times New Roman" panose="02020603050405020304" pitchFamily="18" charset="0"/>
              </a:rPr>
              <a:t> Nam.</a:t>
            </a:r>
          </a:p>
          <a:p>
            <a:r>
              <a:rPr lang="en-US" sz="2400" b="1" dirty="0">
                <a:solidFill>
                  <a:schemeClr val="tx1"/>
                </a:solidFill>
                <a:latin typeface="Times New Roman" panose="02020603050405020304" pitchFamily="18" charset="0"/>
                <a:cs typeface="Times New Roman" panose="02020603050405020304" pitchFamily="18" charset="0"/>
              </a:rPr>
              <a:t>II. THÂN BÀI</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b="1" dirty="0">
                <a:solidFill>
                  <a:schemeClr val="tx1"/>
                </a:solidFill>
                <a:latin typeface="Times New Roman" panose="02020603050405020304" pitchFamily="18" charset="0"/>
                <a:cs typeface="Times New Roman" panose="02020603050405020304" pitchFamily="18" charset="0"/>
              </a:rPr>
              <a:t>1. </a:t>
            </a:r>
            <a:r>
              <a:rPr lang="en-US" sz="2400" b="1" dirty="0" err="1">
                <a:solidFill>
                  <a:schemeClr val="tx1"/>
                </a:solidFill>
                <a:latin typeface="Times New Roman" panose="02020603050405020304" pitchFamily="18" charset="0"/>
                <a:cs typeface="Times New Roman" panose="02020603050405020304" pitchFamily="18" charset="0"/>
              </a:rPr>
              <a:t>Nguồn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gốc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xuất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xứ</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err="1">
                <a:solidFill>
                  <a:schemeClr val="tx1"/>
                </a:solidFill>
                <a:latin typeface="Times New Roman" panose="02020603050405020304" pitchFamily="18" charset="0"/>
                <a:cs typeface="Times New Roman" panose="02020603050405020304" pitchFamily="18" charset="0"/>
              </a:rPr>
              <a:t>Xuất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truyền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thuyết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Gióng</a:t>
            </a:r>
            <a:r>
              <a:rPr lang="en-US" sz="2400" dirty="0">
                <a:solidFill>
                  <a:schemeClr val="tx1"/>
                </a:solidFill>
                <a:latin typeface="Times New Roman" panose="02020603050405020304" pitchFamily="18" charset="0"/>
                <a:cs typeface="Times New Roman" panose="02020603050405020304" pitchFamily="18" charset="0"/>
              </a:rPr>
              <a:t>.</a:t>
            </a:r>
          </a:p>
          <a:p>
            <a:r>
              <a:rPr lang="en-US" sz="2400" b="1" dirty="0">
                <a:solidFill>
                  <a:schemeClr val="tx1"/>
                </a:solidFill>
                <a:latin typeface="Times New Roman" panose="02020603050405020304" pitchFamily="18" charset="0"/>
                <a:cs typeface="Times New Roman" panose="02020603050405020304" pitchFamily="18" charset="0"/>
              </a:rPr>
              <a:t>2. </a:t>
            </a:r>
            <a:r>
              <a:rPr lang="en-US" sz="2400" b="1" dirty="0" err="1">
                <a:solidFill>
                  <a:schemeClr val="tx1"/>
                </a:solidFill>
                <a:latin typeface="Times New Roman" panose="02020603050405020304" pitchFamily="18" charset="0"/>
                <a:cs typeface="Times New Roman" panose="02020603050405020304" pitchFamily="18" charset="0"/>
              </a:rPr>
              <a:t>Đặc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điểm</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Hội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Đổng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diễn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cs typeface="Times New Roman" panose="02020603050405020304" pitchFamily="18" charset="0"/>
              </a:rPr>
              <a:t> 9 </a:t>
            </a:r>
            <a:r>
              <a:rPr lang="en-US" sz="2400" dirty="0" err="1">
                <a:solidFill>
                  <a:schemeClr val="tx1"/>
                </a:solidFill>
                <a:latin typeface="Times New Roman" panose="02020603050405020304" pitchFamily="18" charset="0"/>
                <a:cs typeface="Times New Roman" panose="02020603050405020304" pitchFamily="18" charset="0"/>
              </a:rPr>
              <a:t>tháng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lịch</a:t>
            </a:r>
            <a:r>
              <a:rPr lang="en-US" sz="2400" dirty="0">
                <a:solidFill>
                  <a:schemeClr val="tx1"/>
                </a:solidFill>
                <a:latin typeface="Times New Roman" panose="02020603050405020304" pitchFamily="18" charset="0"/>
                <a:cs typeface="Times New Roman" panose="02020603050405020304" pitchFamily="18" charset="0"/>
              </a:rPr>
              <a:t>.</a:t>
            </a: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tổng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đen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tay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hốt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ngả</a:t>
            </a:r>
            <a:r>
              <a:rPr lang="en-US" sz="2400" dirty="0">
                <a:solidFill>
                  <a:schemeClr val="tx1"/>
                </a:solidFill>
                <a:latin typeface="Times New Roman" panose="02020603050405020304" pitchFamily="18" charset="0"/>
                <a:cs typeface="Times New Roman" panose="02020603050405020304" pitchFamily="18" charset="0"/>
              </a:rPr>
              <a:t>.</a:t>
            </a:r>
          </a:p>
          <a:p>
            <a:r>
              <a:rPr lang="en-US" sz="2400" dirty="0" smtClean="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19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279918" y="365125"/>
            <a:ext cx="12055151" cy="630749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400" dirty="0" smtClean="0">
                <a:solidFill>
                  <a:schemeClr val="tx1"/>
                </a:solidFill>
                <a:latin typeface="Times New Roman" panose="02020603050405020304" pitchFamily="18" charset="0"/>
                <a:cs typeface="Times New Roman" panose="02020603050405020304" pitchFamily="18" charset="0"/>
              </a:rPr>
              <a:t>- </a:t>
            </a:r>
          </a:p>
          <a:p>
            <a:r>
              <a:rPr lang="en-US" sz="2400" dirty="0">
                <a:solidFill>
                  <a:schemeClr val="tx1"/>
                </a:solidFill>
                <a:latin typeface="Times New Roman" panose="02020603050405020304" pitchFamily="18"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nhịp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tay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nâng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chén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rượu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cửa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hậu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Nhạc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thấp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nữa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Bỗng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ầm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ầm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cửa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hậu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bỗng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tối</a:t>
            </a:r>
            <a:r>
              <a:rPr lang="en-US" sz="2800" dirty="0">
                <a:solidFill>
                  <a:schemeClr val="tx1"/>
                </a:solidFill>
                <a:latin typeface="Times New Roman" panose="02020603050405020304" pitchFamily="18" charset="0"/>
                <a:cs typeface="Times New Roman" panose="02020603050405020304" pitchFamily="18" charset="0"/>
              </a:rPr>
              <a:t> om, </a:t>
            </a:r>
            <a:r>
              <a:rPr lang="en-US" sz="2800" dirty="0" err="1">
                <a:solidFill>
                  <a:schemeClr val="tx1"/>
                </a:solidFill>
                <a:latin typeface="Times New Roman" panose="02020603050405020304" pitchFamily="18" charset="0"/>
                <a:cs typeface="Times New Roman" panose="02020603050405020304" pitchFamily="18" charset="0"/>
              </a:rPr>
              <a:t>bỗng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đen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bỏ</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xõa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nửa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dưới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mặt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bịt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thắt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mắt</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xuống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cửa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hậu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chén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rượu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rồi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lùi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hậu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2800" dirty="0" smtClean="0">
                <a:solidFill>
                  <a:schemeClr val="tx1"/>
                </a:solidFill>
                <a:latin typeface="Times New Roman" panose="02020603050405020304" pitchFamily="18" charset="0"/>
                <a:cs typeface="Times New Roman" panose="02020603050405020304" pitchFamily="18" charset="0"/>
              </a:rPr>
              <a:t>Hai </a:t>
            </a:r>
            <a:r>
              <a:rPr lang="en-US" sz="2800" dirty="0" err="1">
                <a:solidFill>
                  <a:schemeClr val="tx1"/>
                </a:solidFill>
                <a:latin typeface="Times New Roman" panose="02020603050405020304" pitchFamily="18" charset="0"/>
                <a:cs typeface="Times New Roman" panose="02020603050405020304" pitchFamily="18" charset="0"/>
              </a:rPr>
              <a:t>cánh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cửa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Mọi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xuống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lễ</a:t>
            </a:r>
            <a:r>
              <a:rPr lang="en-US" sz="2800" dirty="0" smtClean="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lặng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rồi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hậu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rượu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rồi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mọi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chỗ</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chuẩn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nghiêm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kính</a:t>
            </a:r>
            <a:r>
              <a:rPr lang="en-US" sz="2800"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502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970384" y="365125"/>
            <a:ext cx="10991461" cy="581183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Thật ngạc nhiên khi thấy những người nông thôn bình thường đã biến đổi lạ lùng vì tính cách long trọng của nghi thức. Vì cử chỉ của họ thường rụt rè bỗng đường hoàng khoáng đạt lên, thái độ của họ thường khúm núm, e dè bỗng trở thành cao quý trong khi hành lễ vì lòng biết ơn của người yêu nước.</a:t>
            </a:r>
          </a:p>
          <a:p>
            <a:r>
              <a:rPr lang="en-US" sz="2800">
                <a:solidFill>
                  <a:schemeClr val="tx1"/>
                </a:solidFill>
                <a:latin typeface="Times New Roman" panose="02020603050405020304" pitchFamily="18" charset="0"/>
                <a:cs typeface="Times New Roman" panose="02020603050405020304" pitchFamily="18" charset="0"/>
              </a:rPr>
              <a:t>- Tiếp đó là một nghi thức ảnh hưởng của Đạo giáo; con hổ tượng trưng cho điều ác và kẻ thù đến xin quy phục Đức Thánh.</a:t>
            </a:r>
          </a:p>
          <a:p>
            <a:r>
              <a:rPr lang="en-US" sz="2800">
                <a:solidFill>
                  <a:schemeClr val="tx1"/>
                </a:solidFill>
                <a:latin typeface="Times New Roman" panose="02020603050405020304" pitchFamily="18" charset="0"/>
                <a:cs typeface="Times New Roman" panose="02020603050405020304" pitchFamily="18" charset="0"/>
              </a:rPr>
              <a:t>Người đóng vai con hổ mặc áo vài vẽ vằn vện, đội cái đầu bằng giấy bồi có hai chục người hóa trang di theo, hát và gõ sênh. Hổ đến trước bàn thờ múa và phù phục hồi lâu...</a:t>
            </a:r>
          </a:p>
          <a:p>
            <a:r>
              <a:rPr lang="en-US" sz="2800">
                <a:solidFill>
                  <a:schemeClr val="tx1"/>
                </a:solidFill>
                <a:latin typeface="Times New Roman" panose="02020603050405020304" pitchFamily="18" charset="0"/>
                <a:cs typeface="Times New Roman" panose="02020603050405020304" pitchFamily="18" charset="0"/>
              </a:rPr>
              <a:t>- Tiếp theo là những cảnh diễn lại lịch :sử đánh trận giả, và đoàn tù binh diễu qua trước đền.</a:t>
            </a:r>
          </a:p>
        </p:txBody>
      </p:sp>
    </p:spTree>
    <p:extLst>
      <p:ext uri="{BB962C8B-B14F-4D97-AF65-F5344CB8AC3E}">
        <p14:creationId xmlns:p14="http://schemas.microsoft.com/office/powerpoint/2010/main" val="28115876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559837" y="365125"/>
            <a:ext cx="11215396" cy="609165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quân</a:t>
            </a:r>
            <a:r>
              <a:rPr lang="en-US" sz="2800" dirty="0">
                <a:solidFill>
                  <a:schemeClr val="tx1"/>
                </a:solidFill>
                <a:latin typeface="Times New Roman" panose="02020603050405020304" pitchFamily="18" charset="0"/>
                <a:cs typeface="Times New Roman" panose="02020603050405020304" pitchFamily="18" charset="0"/>
              </a:rPr>
              <a:t> Nam </a:t>
            </a:r>
            <a:r>
              <a:rPr lang="en-US" sz="2800" dirty="0" err="1">
                <a:solidFill>
                  <a:schemeClr val="tx1"/>
                </a:solidFill>
                <a:latin typeface="Times New Roman" panose="02020603050405020304" pitchFamily="18" charset="0"/>
                <a:cs typeface="Times New Roman" panose="02020603050405020304" pitchFamily="18" charset="0"/>
              </a:rPr>
              <a:t>họ</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quấn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đen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bỏ</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thõng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múi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phía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cởi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khoác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bên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sườn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buông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thõng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xuống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còn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túi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lụa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nhỏ</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nguyệt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lụa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đen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phía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rèm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Bảng</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Bọn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tướng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thì</a:t>
            </a:r>
            <a:r>
              <a:rPr lang="en-US" sz="2800" dirty="0">
                <a:solidFill>
                  <a:schemeClr val="tx1"/>
                </a:solidFill>
                <a:latin typeface="Times New Roman" panose="02020603050405020304" pitchFamily="18" charset="0"/>
                <a:cs typeface="Times New Roman" panose="02020603050405020304" pitchFamily="18" charset="0"/>
              </a:rPr>
              <a:t> do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mươi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bốn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đóng</a:t>
            </a:r>
            <a:r>
              <a:rPr lang="en-US" sz="2800" dirty="0">
                <a:solidFill>
                  <a:schemeClr val="tx1"/>
                </a:solidFill>
                <a:latin typeface="Times New Roman" panose="02020603050405020304" pitchFamily="18" charset="0"/>
                <a:cs typeface="Times New Roman" panose="02020603050405020304" pitchFamily="18" charset="0"/>
              </a:rPr>
              <a:t>.</a:t>
            </a:r>
          </a:p>
          <a:p>
            <a:pPr marL="285750" indent="-285750">
              <a:buFontTx/>
              <a:buChar char="-"/>
            </a:pPr>
            <a:r>
              <a:rPr lang="en-US" sz="2800" dirty="0" err="1" smtClean="0">
                <a:solidFill>
                  <a:schemeClr val="tx1"/>
                </a:solidFill>
                <a:latin typeface="Times New Roman" panose="02020603050405020304" pitchFamily="18" charset="0"/>
                <a:cs typeface="Times New Roman" panose="02020603050405020304" pitchFamily="18" charset="0"/>
              </a:rPr>
              <a:t>Nhiều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Mỗi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lụa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thắm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kiềng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hoa</a:t>
            </a:r>
            <a:r>
              <a:rPr lang="en-US" sz="2800" dirty="0">
                <a:solidFill>
                  <a:schemeClr val="tx1"/>
                </a:solidFill>
                <a:latin typeface="Times New Roman" panose="02020603050405020304" pitchFamily="18" charset="0"/>
                <a:cs typeface="Times New Roman" panose="02020603050405020304" pitchFamily="18" charset="0"/>
              </a:rPr>
              <a:t> tai </a:t>
            </a:r>
            <a:r>
              <a:rPr lang="en-US" sz="2800" dirty="0" err="1">
                <a:solidFill>
                  <a:schemeClr val="tx1"/>
                </a:solidFill>
                <a:latin typeface="Times New Roman" panose="02020603050405020304" pitchFamily="18" charset="0"/>
                <a:cs typeface="Times New Roman" panose="02020603050405020304" pitchFamily="18" charset="0"/>
              </a:rPr>
              <a:t>bằng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mỗi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lo may </a:t>
            </a:r>
            <a:r>
              <a:rPr lang="en-US" sz="2800" dirty="0" err="1">
                <a:solidFill>
                  <a:schemeClr val="tx1"/>
                </a:solidFill>
                <a:latin typeface="Times New Roman" panose="02020603050405020304" pitchFamily="18" charset="0"/>
                <a:cs typeface="Times New Roman" panose="02020603050405020304" pitchFamily="18" charset="0"/>
              </a:rPr>
              <a:t>mặc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mình</a:t>
            </a:r>
            <a:r>
              <a:rPr lang="en-US" sz="2800" dirty="0" smtClean="0">
                <a:solidFill>
                  <a:schemeClr val="tx1"/>
                </a:solidFill>
                <a:latin typeface="Times New Roman" panose="02020603050405020304" pitchFamily="18" charset="0"/>
                <a:cs typeface="Times New Roman" panose="02020603050405020304" pitchFamily="18" charset="0"/>
              </a:rPr>
              <a:t>.</a:t>
            </a:r>
          </a:p>
          <a:p>
            <a:pPr marL="285750" indent="-285750">
              <a:buFontTx/>
              <a:buChar cha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mỗi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toàn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im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lặng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10 </a:t>
            </a:r>
            <a:r>
              <a:rPr lang="en-US" sz="2800" dirty="0" err="1">
                <a:solidFill>
                  <a:schemeClr val="tx1"/>
                </a:solidFill>
                <a:latin typeface="Times New Roman" panose="02020603050405020304" pitchFamily="18" charset="0"/>
                <a:cs typeface="Times New Roman" panose="02020603050405020304" pitchFamily="18" charset="0"/>
              </a:rPr>
              <a:t>đến</a:t>
            </a:r>
            <a:r>
              <a:rPr lang="en-US" sz="2800" dirty="0">
                <a:solidFill>
                  <a:schemeClr val="tx1"/>
                </a:solidFill>
                <a:latin typeface="Times New Roman" panose="02020603050405020304" pitchFamily="18" charset="0"/>
                <a:cs typeface="Times New Roman" panose="02020603050405020304" pitchFamily="18" charset="0"/>
              </a:rPr>
              <a:t> 15m; </a:t>
            </a:r>
            <a:r>
              <a:rPr lang="en-US" sz="2800" dirty="0" err="1">
                <a:solidFill>
                  <a:schemeClr val="tx1"/>
                </a:solidFill>
                <a:latin typeface="Times New Roman" panose="02020603050405020304" pitchFamily="18" charset="0"/>
                <a:cs typeface="Times New Roman" panose="02020603050405020304" pitchFamily="18" charset="0"/>
              </a:rPr>
              <a:t>quanh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a:t>
            </a:r>
            <a:r>
              <a:rPr lang="en-US" sz="2800" dirty="0">
                <a:solidFill>
                  <a:schemeClr val="tx1"/>
                </a:solidFill>
                <a:latin typeface="Times New Roman" panose="02020603050405020304" pitchFamily="18" charset="0"/>
                <a:cs typeface="Times New Roman" panose="02020603050405020304" pitchFamily="18" charset="0"/>
              </a:rPr>
              <a:t>.</a:t>
            </a:r>
          </a:p>
          <a:p>
            <a:pPr marL="285750" indent="-285750">
              <a:buFontTx/>
              <a:buChar char="-"/>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173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862490" y="396892"/>
            <a:ext cx="8348310" cy="600700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68652" tIns="34326" rIns="68652" bIns="34326" numCol="1" spcCol="0" rtlCol="0" fromWordArt="0" anchor="ctr" anchorCtr="0" forceAA="0" compatLnSpc="1">
            <a:prstTxWarp prst="textNoShape">
              <a:avLst/>
            </a:prstTxWarp>
            <a:noAutofit/>
          </a:bodyPr>
          <a:lstStyle/>
          <a:p>
            <a:r>
              <a:rPr lang="en-US" sz="2403" b="1" i="1" dirty="0">
                <a:solidFill>
                  <a:schemeClr val="tx1"/>
                </a:solidFill>
                <a:latin typeface="Times New Roman" panose="02020603050405020304" pitchFamily="18" charset="0"/>
                <a:cs typeface="Times New Roman" panose="02020603050405020304" pitchFamily="18" charset="0"/>
              </a:rPr>
              <a:t>2. </a:t>
            </a:r>
            <a:r>
              <a:rPr lang="en-US" sz="2403" b="1" i="1" dirty="0" err="1">
                <a:solidFill>
                  <a:schemeClr val="tx1"/>
                </a:solidFill>
                <a:latin typeface="Times New Roman" panose="02020603050405020304" pitchFamily="18" charset="0"/>
                <a:cs typeface="Times New Roman" panose="02020603050405020304" pitchFamily="18" charset="0"/>
              </a:rPr>
              <a:t>Yêu</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cầu</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của</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một</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bài</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văn</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thuyết</a:t>
            </a:r>
            <a:r>
              <a:rPr lang="en-US" sz="2403" b="1" i="1" dirty="0">
                <a:solidFill>
                  <a:schemeClr val="tx1"/>
                </a:solidFill>
                <a:latin typeface="Times New Roman" panose="02020603050405020304" pitchFamily="18" charset="0"/>
                <a:cs typeface="Times New Roman" panose="02020603050405020304" pitchFamily="18" charset="0"/>
              </a:rPr>
              <a:t> minh </a:t>
            </a:r>
            <a:r>
              <a:rPr lang="en-US" sz="2403" b="1" i="1" dirty="0" err="1">
                <a:solidFill>
                  <a:schemeClr val="tx1"/>
                </a:solidFill>
                <a:latin typeface="Times New Roman" panose="02020603050405020304" pitchFamily="18" charset="0"/>
                <a:cs typeface="Times New Roman" panose="02020603050405020304" pitchFamily="18" charset="0"/>
              </a:rPr>
              <a:t>thuật</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lại</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một</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sự</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kiện</a:t>
            </a:r>
            <a:r>
              <a:rPr lang="en-US" sz="2403" b="1" i="1" dirty="0">
                <a:solidFill>
                  <a:schemeClr val="tx1"/>
                </a:solidFill>
                <a:latin typeface="Times New Roman" panose="02020603050405020304" pitchFamily="18" charset="0"/>
                <a:cs typeface="Times New Roman" panose="02020603050405020304" pitchFamily="18" charset="0"/>
              </a:rPr>
              <a:t>: </a:t>
            </a:r>
            <a:endParaRPr lang="en-US" sz="2403" dirty="0">
              <a:solidFill>
                <a:schemeClr val="tx1"/>
              </a:solidFill>
              <a:latin typeface="Times New Roman" panose="02020603050405020304" pitchFamily="18" charset="0"/>
              <a:cs typeface="Times New Roman" panose="02020603050405020304" pitchFamily="18" charset="0"/>
            </a:endParaRPr>
          </a:p>
          <a:p>
            <a:r>
              <a:rPr lang="en-US" sz="2403" b="1" dirty="0">
                <a:solidFill>
                  <a:schemeClr val="tx1"/>
                </a:solidFill>
                <a:latin typeface="Times New Roman" panose="02020603050405020304" pitchFamily="18" charset="0"/>
                <a:cs typeface="Times New Roman" panose="02020603050405020304" pitchFamily="18" charset="0"/>
              </a:rPr>
              <a:t>* </a:t>
            </a:r>
            <a:r>
              <a:rPr lang="en-US" sz="2403" b="1" dirty="0" err="1">
                <a:solidFill>
                  <a:schemeClr val="tx1"/>
                </a:solidFill>
                <a:latin typeface="Times New Roman" panose="02020603050405020304" pitchFamily="18" charset="0"/>
                <a:cs typeface="Times New Roman" panose="02020603050405020304" pitchFamily="18" charset="0"/>
              </a:rPr>
              <a:t>Nội</a:t>
            </a:r>
            <a:r>
              <a:rPr lang="en-US" sz="2403" b="1" dirty="0">
                <a:solidFill>
                  <a:schemeClr val="tx1"/>
                </a:solidFill>
                <a:latin typeface="Times New Roman" panose="02020603050405020304" pitchFamily="18" charset="0"/>
                <a:cs typeface="Times New Roman" panose="02020603050405020304" pitchFamily="18" charset="0"/>
              </a:rPr>
              <a:t> dung:</a:t>
            </a:r>
            <a:endParaRPr lang="en-US" sz="2403" dirty="0">
              <a:solidFill>
                <a:schemeClr val="tx1"/>
              </a:solidFill>
              <a:latin typeface="Times New Roman" panose="02020603050405020304" pitchFamily="18" charset="0"/>
              <a:cs typeface="Times New Roman" panose="02020603050405020304" pitchFamily="18" charset="0"/>
            </a:endParaRPr>
          </a:p>
          <a:p>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Xác</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định</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rõ</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người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tường</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thuật</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để</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lựa</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chọn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ngôi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kể</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phù</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hợp</a:t>
            </a:r>
            <a:r>
              <a:rPr lang="en-US" sz="2403" dirty="0">
                <a:solidFill>
                  <a:schemeClr val="tx1"/>
                </a:solidFill>
                <a:latin typeface="Times New Roman" panose="02020603050405020304" pitchFamily="18" charset="0"/>
                <a:cs typeface="Times New Roman" panose="02020603050405020304" pitchFamily="18" charset="0"/>
              </a:rPr>
              <a:t>.</a:t>
            </a:r>
          </a:p>
          <a:p>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Giới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thiệu</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chung</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về</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sự</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kiện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cần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tường</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thuật</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nêu</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được</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bối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cảnh</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không</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gian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và</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thời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gian</a:t>
            </a:r>
            <a:r>
              <a:rPr lang="en-US" sz="2403" dirty="0">
                <a:solidFill>
                  <a:schemeClr val="tx1"/>
                </a:solidFill>
                <a:latin typeface="Times New Roman" panose="02020603050405020304" pitchFamily="18" charset="0"/>
                <a:cs typeface="Times New Roman" panose="02020603050405020304" pitchFamily="18" charset="0"/>
              </a:rPr>
              <a:t>).</a:t>
            </a:r>
          </a:p>
          <a:p>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Thuật</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lại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các</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diễn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biến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chính</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của</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sự</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kiện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sắp</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xếp</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theo</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trình</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tự</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hợp</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lí</a:t>
            </a:r>
            <a:r>
              <a:rPr lang="en-US" sz="2403" dirty="0">
                <a:solidFill>
                  <a:schemeClr val="tx1"/>
                </a:solidFill>
                <a:latin typeface="Times New Roman" panose="02020603050405020304" pitchFamily="18" charset="0"/>
                <a:cs typeface="Times New Roman" panose="02020603050405020304" pitchFamily="18" charset="0"/>
              </a:rPr>
              <a:t>.</a:t>
            </a:r>
          </a:p>
          <a:p>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Tập</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trung</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vào</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một</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số</a:t>
            </a:r>
            <a:r>
              <a:rPr lang="en-US" sz="2403" dirty="0">
                <a:solidFill>
                  <a:schemeClr val="tx1"/>
                </a:solidFill>
                <a:latin typeface="Times New Roman" panose="02020603050405020304" pitchFamily="18" charset="0"/>
                <a:cs typeface="Times New Roman" panose="02020603050405020304" pitchFamily="18" charset="0"/>
              </a:rPr>
              <a:t> chi </a:t>
            </a:r>
            <a:r>
              <a:rPr lang="en-US" sz="2403" dirty="0" err="1">
                <a:solidFill>
                  <a:schemeClr val="tx1"/>
                </a:solidFill>
                <a:latin typeface="Times New Roman" panose="02020603050405020304" pitchFamily="18" charset="0"/>
                <a:cs typeface="Times New Roman" panose="02020603050405020304" pitchFamily="18" charset="0"/>
              </a:rPr>
              <a:t>tiết</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sự</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việc</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tiêu</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biểu</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hấp</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dẫn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thu</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hút</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sự</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chú</a:t>
            </a:r>
            <a:r>
              <a:rPr lang="en-US" sz="2403" dirty="0">
                <a:solidFill>
                  <a:schemeClr val="tx1"/>
                </a:solidFill>
                <a:latin typeface="Times New Roman" panose="02020603050405020304" pitchFamily="18" charset="0"/>
                <a:cs typeface="Times New Roman" panose="02020603050405020304" pitchFamily="18" charset="0"/>
              </a:rPr>
              <a:t> ý </a:t>
            </a:r>
            <a:r>
              <a:rPr lang="en-US" sz="2403" dirty="0" err="1">
                <a:solidFill>
                  <a:schemeClr val="tx1"/>
                </a:solidFill>
                <a:latin typeface="Times New Roman" panose="02020603050405020304" pitchFamily="18" charset="0"/>
                <a:cs typeface="Times New Roman" panose="02020603050405020304" pitchFamily="18" charset="0"/>
              </a:rPr>
              <a:t>của</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người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đọc</a:t>
            </a:r>
            <a:r>
              <a:rPr lang="en-US" sz="2403" dirty="0">
                <a:solidFill>
                  <a:schemeClr val="tx1"/>
                </a:solidFill>
                <a:latin typeface="Times New Roman" panose="02020603050405020304" pitchFamily="18" charset="0"/>
                <a:cs typeface="Times New Roman" panose="02020603050405020304" pitchFamily="18" charset="0"/>
              </a:rPr>
              <a:t>.</a:t>
            </a:r>
          </a:p>
          <a:p>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Nêu</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được</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suy</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nghĩ</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cảm</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xúc</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của</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người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viết</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về</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sự</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kiện</a:t>
            </a:r>
            <a:r>
              <a:rPr lang="en-US" sz="2403" dirty="0">
                <a:solidFill>
                  <a:schemeClr val="tx1"/>
                </a:solidFill>
                <a:latin typeface="Times New Roman" panose="02020603050405020304" pitchFamily="18" charset="0"/>
                <a:cs typeface="Times New Roman" panose="02020603050405020304" pitchFamily="18" charset="0"/>
              </a:rPr>
              <a:t>.</a:t>
            </a:r>
            <a:endParaRPr lang="en-US" sz="2403" dirty="0">
              <a:solidFill>
                <a:schemeClr val="tx1"/>
              </a:solidFill>
              <a:latin typeface="Times New Roman" panose="02020603050405020304" pitchFamily="18" charset="0"/>
              <a:cs typeface="Times New Roman" panose="02020603050405020304" pitchFamily="18" charset="0"/>
            </a:endParaRPr>
          </a:p>
          <a:p>
            <a:r>
              <a:rPr lang="en-US" sz="2403" b="1" dirty="0">
                <a:solidFill>
                  <a:schemeClr val="tx1"/>
                </a:solidFill>
                <a:latin typeface="Times New Roman" panose="02020603050405020304" pitchFamily="18" charset="0"/>
                <a:cs typeface="Times New Roman" panose="02020603050405020304" pitchFamily="18" charset="0"/>
              </a:rPr>
              <a:t>* </a:t>
            </a:r>
            <a:r>
              <a:rPr lang="en-US" sz="2403" b="1" dirty="0" err="1">
                <a:solidFill>
                  <a:schemeClr val="tx1"/>
                </a:solidFill>
                <a:latin typeface="Times New Roman" panose="02020603050405020304" pitchFamily="18" charset="0"/>
                <a:cs typeface="Times New Roman" panose="02020603050405020304" pitchFamily="18" charset="0"/>
              </a:rPr>
              <a:t>Hình</a:t>
            </a:r>
            <a:r>
              <a:rPr lang="en-US" sz="2403" b="1" dirty="0">
                <a:solidFill>
                  <a:schemeClr val="tx1"/>
                </a:solidFill>
                <a:latin typeface="Times New Roman" panose="02020603050405020304" pitchFamily="18" charset="0"/>
                <a:cs typeface="Times New Roman" panose="02020603050405020304" pitchFamily="18" charset="0"/>
              </a:rPr>
              <a:t> </a:t>
            </a:r>
            <a:r>
              <a:rPr lang="en-US" sz="2403" b="1" dirty="0" err="1">
                <a:solidFill>
                  <a:schemeClr val="tx1"/>
                </a:solidFill>
                <a:latin typeface="Times New Roman" panose="02020603050405020304" pitchFamily="18" charset="0"/>
                <a:cs typeface="Times New Roman" panose="02020603050405020304" pitchFamily="18" charset="0"/>
              </a:rPr>
              <a:t>thức</a:t>
            </a:r>
            <a:r>
              <a:rPr lang="en-US" sz="2403" b="1" dirty="0">
                <a:solidFill>
                  <a:schemeClr val="tx1"/>
                </a:solidFill>
                <a:latin typeface="Times New Roman" panose="02020603050405020304" pitchFamily="18" charset="0"/>
                <a:cs typeface="Times New Roman" panose="02020603050405020304" pitchFamily="18" charset="0"/>
              </a:rPr>
              <a:t>:</a:t>
            </a:r>
            <a:endParaRPr lang="en-US" sz="2403" dirty="0">
              <a:solidFill>
                <a:schemeClr val="tx1"/>
              </a:solidFill>
              <a:latin typeface="Times New Roman" panose="02020603050405020304" pitchFamily="18" charset="0"/>
              <a:cs typeface="Times New Roman" panose="02020603050405020304" pitchFamily="18" charset="0"/>
            </a:endParaRPr>
          </a:p>
          <a:p>
            <a:r>
              <a:rPr lang="en-US" sz="2403" dirty="0" err="1">
                <a:solidFill>
                  <a:schemeClr val="tx1"/>
                </a:solidFill>
                <a:latin typeface="Times New Roman" panose="02020603050405020304" pitchFamily="18" charset="0"/>
                <a:cs typeface="Times New Roman" panose="02020603050405020304" pitchFamily="18" charset="0"/>
              </a:rPr>
              <a:t>Bài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văn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gồm</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ba</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phần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Mở</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bài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thân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bài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và</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kết</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bài</a:t>
            </a:r>
            <a:r>
              <a:rPr lang="en-US" sz="2403"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81218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65125"/>
            <a:ext cx="10515600" cy="622228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Hai mươi bốn cô xếp thành hàng trên mặt để phía trước đền rải dải đề cho đám rước diễu qua trước mặt.</a:t>
            </a:r>
          </a:p>
          <a:p>
            <a:r>
              <a:rPr lang="en-US" sz="2800">
                <a:solidFill>
                  <a:schemeClr val="tx1"/>
                </a:solidFill>
                <a:latin typeface="Times New Roman" panose="02020603050405020304" pitchFamily="18" charset="0"/>
                <a:cs typeface="Times New Roman" panose="02020603050405020304" pitchFamily="18" charset="0"/>
              </a:rPr>
              <a:t>- Bốn cô khác đóng vai bốn tướng giặc bị giết trong trận, một cô mặc áo vàng, đội mũ thái tử đóng vai con vua Trung Quốc.</a:t>
            </a:r>
          </a:p>
          <a:p>
            <a:r>
              <a:rPr lang="en-US" sz="2800">
                <a:solidFill>
                  <a:schemeClr val="tx1"/>
                </a:solidFill>
                <a:latin typeface="Times New Roman" panose="02020603050405020304" pitchFamily="18" charset="0"/>
                <a:cs typeface="Times New Roman" panose="02020603050405020304" pitchFamily="18" charset="0"/>
              </a:rPr>
              <a:t>- Một trăm quân sĩ nước Nam múa rất nhiều điệu thật dẻo và thật nhịp nhàng tiến thoái rất đẹp...</a:t>
            </a:r>
          </a:p>
          <a:p>
            <a:r>
              <a:rPr lang="en-US" sz="2800" b="1">
                <a:solidFill>
                  <a:schemeClr val="tx1"/>
                </a:solidFill>
                <a:latin typeface="Times New Roman" panose="02020603050405020304" pitchFamily="18" charset="0"/>
                <a:cs typeface="Times New Roman" panose="02020603050405020304" pitchFamily="18" charset="0"/>
              </a:rPr>
              <a:t>3. Lễ hội nhắc nhở con cháu nhớ về người anh hùng dân tộc: Thánh Gióng.</a:t>
            </a:r>
            <a:endParaRPr lang="en-US" sz="280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 Khơi gợi trong lòng con cháu Việt Nam lòng yêu nước và lòng biết ơn sâu sắc.</a:t>
            </a:r>
          </a:p>
          <a:p>
            <a:r>
              <a:rPr lang="en-US" sz="2800" b="1">
                <a:solidFill>
                  <a:schemeClr val="tx1"/>
                </a:solidFill>
                <a:latin typeface="Times New Roman" panose="02020603050405020304" pitchFamily="18" charset="0"/>
                <a:cs typeface="Times New Roman" panose="02020603050405020304" pitchFamily="18" charset="0"/>
              </a:rPr>
              <a:t>III. KẾT BÀI</a:t>
            </a:r>
            <a:endParaRPr lang="en-US" sz="280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Lễ hội Gióng là một trong những lễ hội truyền thống cần phải gìn giữ và phát huy.</a:t>
            </a:r>
          </a:p>
        </p:txBody>
      </p:sp>
    </p:spTree>
    <p:extLst>
      <p:ext uri="{BB962C8B-B14F-4D97-AF65-F5344CB8AC3E}">
        <p14:creationId xmlns:p14="http://schemas.microsoft.com/office/powerpoint/2010/main" val="410807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862490" y="396892"/>
            <a:ext cx="8348310" cy="600700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68652" tIns="34326" rIns="68652" bIns="34326" numCol="1" spcCol="0" rtlCol="0" fromWordArt="0" anchor="ctr" anchorCtr="0" forceAA="0" compatLnSpc="1">
            <a:prstTxWarp prst="textNoShape">
              <a:avLst/>
            </a:prstTxWarp>
            <a:noAutofit/>
          </a:bodyPr>
          <a:lstStyle/>
          <a:p>
            <a:r>
              <a:rPr lang="en-US" sz="2403" b="1" i="1" dirty="0">
                <a:solidFill>
                  <a:schemeClr val="tx1"/>
                </a:solidFill>
                <a:latin typeface="Times New Roman" panose="02020603050405020304" pitchFamily="18" charset="0"/>
                <a:cs typeface="Times New Roman" panose="02020603050405020304" pitchFamily="18" charset="0"/>
              </a:rPr>
              <a:t>2. </a:t>
            </a:r>
            <a:r>
              <a:rPr lang="en-US" sz="2403" b="1" i="1" dirty="0" err="1">
                <a:solidFill>
                  <a:schemeClr val="tx1"/>
                </a:solidFill>
                <a:latin typeface="Times New Roman" panose="02020603050405020304" pitchFamily="18" charset="0"/>
                <a:cs typeface="Times New Roman" panose="02020603050405020304" pitchFamily="18" charset="0"/>
              </a:rPr>
              <a:t>Yêu</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cầu</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của</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một</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bài</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văn</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thuyết</a:t>
            </a:r>
            <a:r>
              <a:rPr lang="en-US" sz="2403" b="1" i="1" dirty="0">
                <a:solidFill>
                  <a:schemeClr val="tx1"/>
                </a:solidFill>
                <a:latin typeface="Times New Roman" panose="02020603050405020304" pitchFamily="18" charset="0"/>
                <a:cs typeface="Times New Roman" panose="02020603050405020304" pitchFamily="18" charset="0"/>
              </a:rPr>
              <a:t> minh </a:t>
            </a:r>
            <a:r>
              <a:rPr lang="en-US" sz="2403" b="1" i="1" dirty="0" err="1">
                <a:solidFill>
                  <a:schemeClr val="tx1"/>
                </a:solidFill>
                <a:latin typeface="Times New Roman" panose="02020603050405020304" pitchFamily="18" charset="0"/>
                <a:cs typeface="Times New Roman" panose="02020603050405020304" pitchFamily="18" charset="0"/>
              </a:rPr>
              <a:t>thuật</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lại</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một</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sự</a:t>
            </a:r>
            <a:r>
              <a:rPr lang="en-US" sz="2403" b="1" i="1" dirty="0">
                <a:solidFill>
                  <a:schemeClr val="tx1"/>
                </a:solidFill>
                <a:latin typeface="Times New Roman" panose="02020603050405020304" pitchFamily="18" charset="0"/>
                <a:cs typeface="Times New Roman" panose="02020603050405020304" pitchFamily="18" charset="0"/>
              </a:rPr>
              <a:t> </a:t>
            </a:r>
            <a:r>
              <a:rPr lang="en-US" sz="2403" b="1" i="1" dirty="0" err="1">
                <a:solidFill>
                  <a:schemeClr val="tx1"/>
                </a:solidFill>
                <a:latin typeface="Times New Roman" panose="02020603050405020304" pitchFamily="18" charset="0"/>
                <a:cs typeface="Times New Roman" panose="02020603050405020304" pitchFamily="18" charset="0"/>
              </a:rPr>
              <a:t>kiện</a:t>
            </a:r>
            <a:r>
              <a:rPr lang="en-US" sz="2403" b="1" i="1" dirty="0">
                <a:solidFill>
                  <a:schemeClr val="tx1"/>
                </a:solidFill>
                <a:latin typeface="Times New Roman" panose="02020603050405020304" pitchFamily="18" charset="0"/>
                <a:cs typeface="Times New Roman" panose="02020603050405020304" pitchFamily="18" charset="0"/>
              </a:rPr>
              <a:t>: </a:t>
            </a:r>
            <a:endParaRPr lang="en-US" sz="2403" dirty="0">
              <a:solidFill>
                <a:schemeClr val="tx1"/>
              </a:solidFill>
              <a:latin typeface="Times New Roman" panose="02020603050405020304" pitchFamily="18" charset="0"/>
              <a:cs typeface="Times New Roman" panose="02020603050405020304" pitchFamily="18" charset="0"/>
            </a:endParaRPr>
          </a:p>
          <a:p>
            <a:r>
              <a:rPr lang="en-US" sz="2403" b="1" dirty="0">
                <a:solidFill>
                  <a:schemeClr val="tx1"/>
                </a:solidFill>
                <a:latin typeface="Times New Roman" panose="02020603050405020304" pitchFamily="18" charset="0"/>
                <a:cs typeface="Times New Roman" panose="02020603050405020304" pitchFamily="18" charset="0"/>
              </a:rPr>
              <a:t>* </a:t>
            </a:r>
            <a:r>
              <a:rPr lang="en-US" sz="2403" b="1" dirty="0" err="1">
                <a:solidFill>
                  <a:schemeClr val="tx1"/>
                </a:solidFill>
                <a:latin typeface="Times New Roman" panose="02020603050405020304" pitchFamily="18" charset="0"/>
                <a:cs typeface="Times New Roman" panose="02020603050405020304" pitchFamily="18" charset="0"/>
              </a:rPr>
              <a:t>Nội</a:t>
            </a:r>
            <a:r>
              <a:rPr lang="en-US" sz="2403" b="1" dirty="0">
                <a:solidFill>
                  <a:schemeClr val="tx1"/>
                </a:solidFill>
                <a:latin typeface="Times New Roman" panose="02020603050405020304" pitchFamily="18" charset="0"/>
                <a:cs typeface="Times New Roman" panose="02020603050405020304" pitchFamily="18" charset="0"/>
              </a:rPr>
              <a:t> dung:</a:t>
            </a:r>
            <a:endParaRPr lang="en-US" sz="2403" dirty="0">
              <a:solidFill>
                <a:schemeClr val="tx1"/>
              </a:solidFill>
              <a:latin typeface="Times New Roman" panose="02020603050405020304" pitchFamily="18" charset="0"/>
              <a:cs typeface="Times New Roman" panose="02020603050405020304" pitchFamily="18" charset="0"/>
            </a:endParaRPr>
          </a:p>
          <a:p>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Xác</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định</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rõ</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người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tường</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thuật</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để</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lựa</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chọn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ngôi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kể</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phù</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hợp</a:t>
            </a:r>
            <a:r>
              <a:rPr lang="en-US" sz="2403" dirty="0">
                <a:solidFill>
                  <a:schemeClr val="tx1"/>
                </a:solidFill>
                <a:latin typeface="Times New Roman" panose="02020603050405020304" pitchFamily="18" charset="0"/>
                <a:cs typeface="Times New Roman" panose="02020603050405020304" pitchFamily="18" charset="0"/>
              </a:rPr>
              <a:t>.</a:t>
            </a:r>
          </a:p>
          <a:p>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Giới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thiệu</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chung</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về</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sự</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kiện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cần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tường</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thuật</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nêu</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được</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bối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cảnh</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không</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gian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và</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thời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gian</a:t>
            </a:r>
            <a:r>
              <a:rPr lang="en-US" sz="2403" dirty="0">
                <a:solidFill>
                  <a:schemeClr val="tx1"/>
                </a:solidFill>
                <a:latin typeface="Times New Roman" panose="02020603050405020304" pitchFamily="18" charset="0"/>
                <a:cs typeface="Times New Roman" panose="02020603050405020304" pitchFamily="18" charset="0"/>
              </a:rPr>
              <a:t>).</a:t>
            </a:r>
          </a:p>
          <a:p>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Thuật</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lại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các</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diễn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biến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chính</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của</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sự</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kiện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sắp</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xếp</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theo</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trình</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tự</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hợp</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lí</a:t>
            </a:r>
            <a:r>
              <a:rPr lang="en-US" sz="2403" dirty="0">
                <a:solidFill>
                  <a:schemeClr val="tx1"/>
                </a:solidFill>
                <a:latin typeface="Times New Roman" panose="02020603050405020304" pitchFamily="18" charset="0"/>
                <a:cs typeface="Times New Roman" panose="02020603050405020304" pitchFamily="18" charset="0"/>
              </a:rPr>
              <a:t>.</a:t>
            </a:r>
          </a:p>
          <a:p>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Tập</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trung</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vào</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một</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số</a:t>
            </a:r>
            <a:r>
              <a:rPr lang="en-US" sz="2403" dirty="0">
                <a:solidFill>
                  <a:schemeClr val="tx1"/>
                </a:solidFill>
                <a:latin typeface="Times New Roman" panose="02020603050405020304" pitchFamily="18" charset="0"/>
                <a:cs typeface="Times New Roman" panose="02020603050405020304" pitchFamily="18" charset="0"/>
              </a:rPr>
              <a:t> chi </a:t>
            </a:r>
            <a:r>
              <a:rPr lang="en-US" sz="2403" dirty="0" err="1">
                <a:solidFill>
                  <a:schemeClr val="tx1"/>
                </a:solidFill>
                <a:latin typeface="Times New Roman" panose="02020603050405020304" pitchFamily="18" charset="0"/>
                <a:cs typeface="Times New Roman" panose="02020603050405020304" pitchFamily="18" charset="0"/>
              </a:rPr>
              <a:t>tiết</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sự</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việc</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tiêu</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biểu</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hấp</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dẫn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thu</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hút</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sự</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chú</a:t>
            </a:r>
            <a:r>
              <a:rPr lang="en-US" sz="2403" dirty="0">
                <a:solidFill>
                  <a:schemeClr val="tx1"/>
                </a:solidFill>
                <a:latin typeface="Times New Roman" panose="02020603050405020304" pitchFamily="18" charset="0"/>
                <a:cs typeface="Times New Roman" panose="02020603050405020304" pitchFamily="18" charset="0"/>
              </a:rPr>
              <a:t> ý </a:t>
            </a:r>
            <a:r>
              <a:rPr lang="en-US" sz="2403" dirty="0" err="1">
                <a:solidFill>
                  <a:schemeClr val="tx1"/>
                </a:solidFill>
                <a:latin typeface="Times New Roman" panose="02020603050405020304" pitchFamily="18" charset="0"/>
                <a:cs typeface="Times New Roman" panose="02020603050405020304" pitchFamily="18" charset="0"/>
              </a:rPr>
              <a:t>của</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người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đọc</a:t>
            </a:r>
            <a:r>
              <a:rPr lang="en-US" sz="2403" dirty="0">
                <a:solidFill>
                  <a:schemeClr val="tx1"/>
                </a:solidFill>
                <a:latin typeface="Times New Roman" panose="02020603050405020304" pitchFamily="18" charset="0"/>
                <a:cs typeface="Times New Roman" panose="02020603050405020304" pitchFamily="18" charset="0"/>
              </a:rPr>
              <a:t>.</a:t>
            </a:r>
          </a:p>
          <a:p>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Nêu</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được</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suy</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nghĩ</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cảm</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xúc</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của</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người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viết</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về</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sự</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kiện</a:t>
            </a:r>
            <a:r>
              <a:rPr lang="en-US" sz="2403" dirty="0">
                <a:solidFill>
                  <a:schemeClr val="tx1"/>
                </a:solidFill>
                <a:latin typeface="Times New Roman" panose="02020603050405020304" pitchFamily="18" charset="0"/>
                <a:cs typeface="Times New Roman" panose="02020603050405020304" pitchFamily="18" charset="0"/>
              </a:rPr>
              <a:t>.</a:t>
            </a:r>
            <a:endParaRPr lang="en-US" sz="2403" dirty="0">
              <a:solidFill>
                <a:schemeClr val="tx1"/>
              </a:solidFill>
              <a:latin typeface="Times New Roman" panose="02020603050405020304" pitchFamily="18" charset="0"/>
              <a:cs typeface="Times New Roman" panose="02020603050405020304" pitchFamily="18" charset="0"/>
            </a:endParaRPr>
          </a:p>
          <a:p>
            <a:r>
              <a:rPr lang="en-US" sz="2403" b="1" dirty="0">
                <a:solidFill>
                  <a:schemeClr val="tx1"/>
                </a:solidFill>
                <a:latin typeface="Times New Roman" panose="02020603050405020304" pitchFamily="18" charset="0"/>
                <a:cs typeface="Times New Roman" panose="02020603050405020304" pitchFamily="18" charset="0"/>
              </a:rPr>
              <a:t>* </a:t>
            </a:r>
            <a:r>
              <a:rPr lang="en-US" sz="2403" b="1" dirty="0" err="1">
                <a:solidFill>
                  <a:schemeClr val="tx1"/>
                </a:solidFill>
                <a:latin typeface="Times New Roman" panose="02020603050405020304" pitchFamily="18" charset="0"/>
                <a:cs typeface="Times New Roman" panose="02020603050405020304" pitchFamily="18" charset="0"/>
              </a:rPr>
              <a:t>Hình</a:t>
            </a:r>
            <a:r>
              <a:rPr lang="en-US" sz="2403" b="1" dirty="0">
                <a:solidFill>
                  <a:schemeClr val="tx1"/>
                </a:solidFill>
                <a:latin typeface="Times New Roman" panose="02020603050405020304" pitchFamily="18" charset="0"/>
                <a:cs typeface="Times New Roman" panose="02020603050405020304" pitchFamily="18" charset="0"/>
              </a:rPr>
              <a:t> </a:t>
            </a:r>
            <a:r>
              <a:rPr lang="en-US" sz="2403" b="1" dirty="0" err="1">
                <a:solidFill>
                  <a:schemeClr val="tx1"/>
                </a:solidFill>
                <a:latin typeface="Times New Roman" panose="02020603050405020304" pitchFamily="18" charset="0"/>
                <a:cs typeface="Times New Roman" panose="02020603050405020304" pitchFamily="18" charset="0"/>
              </a:rPr>
              <a:t>thức</a:t>
            </a:r>
            <a:r>
              <a:rPr lang="en-US" sz="2403" b="1" dirty="0">
                <a:solidFill>
                  <a:schemeClr val="tx1"/>
                </a:solidFill>
                <a:latin typeface="Times New Roman" panose="02020603050405020304" pitchFamily="18" charset="0"/>
                <a:cs typeface="Times New Roman" panose="02020603050405020304" pitchFamily="18" charset="0"/>
              </a:rPr>
              <a:t>:</a:t>
            </a:r>
            <a:endParaRPr lang="en-US" sz="2403" dirty="0">
              <a:solidFill>
                <a:schemeClr val="tx1"/>
              </a:solidFill>
              <a:latin typeface="Times New Roman" panose="02020603050405020304" pitchFamily="18" charset="0"/>
              <a:cs typeface="Times New Roman" panose="02020603050405020304" pitchFamily="18" charset="0"/>
            </a:endParaRPr>
          </a:p>
          <a:p>
            <a:r>
              <a:rPr lang="en-US" sz="2403" dirty="0" err="1">
                <a:solidFill>
                  <a:schemeClr val="tx1"/>
                </a:solidFill>
                <a:latin typeface="Times New Roman" panose="02020603050405020304" pitchFamily="18" charset="0"/>
                <a:cs typeface="Times New Roman" panose="02020603050405020304" pitchFamily="18" charset="0"/>
              </a:rPr>
              <a:t>Bài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văn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gồm</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ba</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phần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Mở</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bài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thân</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bài</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và</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kết</a:t>
            </a:r>
            <a:r>
              <a:rPr lang="en-US" sz="2403" dirty="0">
                <a:solidFill>
                  <a:schemeClr val="tx1"/>
                </a:solidFill>
                <a:latin typeface="Times New Roman" panose="02020603050405020304" pitchFamily="18" charset="0"/>
                <a:cs typeface="Times New Roman" panose="02020603050405020304" pitchFamily="18" charset="0"/>
              </a:rPr>
              <a:t> </a:t>
            </a:r>
            <a:r>
              <a:rPr lang="en-US" sz="2403" dirty="0" err="1">
                <a:solidFill>
                  <a:schemeClr val="tx1"/>
                </a:solidFill>
                <a:latin typeface="Times New Roman" panose="02020603050405020304" pitchFamily="18" charset="0"/>
                <a:cs typeface="Times New Roman" panose="02020603050405020304" pitchFamily="18" charset="0"/>
              </a:rPr>
              <a:t>bài</a:t>
            </a:r>
            <a:r>
              <a:rPr lang="en-US" sz="2403"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1596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194619" y="221226"/>
            <a:ext cx="10014155" cy="572237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pt-BR" sz="2400" b="1">
                <a:solidFill>
                  <a:schemeClr val="tx1"/>
                </a:solidFill>
                <a:latin typeface="Times New Roman" panose="02020603050405020304" pitchFamily="18" charset="0"/>
                <a:cs typeface="Times New Roman" panose="02020603050405020304" pitchFamily="18" charset="0"/>
              </a:rPr>
              <a:t>Bước 3: Lập dàn ý cho bài viết</a:t>
            </a:r>
            <a:endParaRPr lang="en-US" sz="2400">
              <a:solidFill>
                <a:schemeClr val="tx1"/>
              </a:solidFill>
              <a:latin typeface="Times New Roman" panose="02020603050405020304" pitchFamily="18" charset="0"/>
              <a:cs typeface="Times New Roman" panose="02020603050405020304" pitchFamily="18" charset="0"/>
            </a:endParaRPr>
          </a:p>
          <a:p>
            <a:r>
              <a:rPr lang="pt-BR" sz="2400" b="1">
                <a:solidFill>
                  <a:schemeClr val="tx1"/>
                </a:solidFill>
                <a:latin typeface="Times New Roman" panose="02020603050405020304" pitchFamily="18" charset="0"/>
                <a:cs typeface="Times New Roman" panose="02020603050405020304" pitchFamily="18" charset="0"/>
              </a:rPr>
              <a:t>Mở bài: </a:t>
            </a:r>
            <a:r>
              <a:rPr lang="pt-BR" sz="2400">
                <a:solidFill>
                  <a:schemeClr val="tx1"/>
                </a:solidFill>
                <a:latin typeface="Times New Roman" panose="02020603050405020304" pitchFamily="18" charset="0"/>
                <a:cs typeface="Times New Roman" panose="02020603050405020304" pitchFamily="18" charset="0"/>
              </a:rPr>
              <a:t> Giới thiệu chung về sự kiện (   thời gian, không  gian mục đích tổ chức sự kiện )</a:t>
            </a:r>
            <a:endParaRPr lang="en-US" sz="2400">
              <a:solidFill>
                <a:schemeClr val="tx1"/>
              </a:solidFill>
              <a:latin typeface="Times New Roman" panose="02020603050405020304" pitchFamily="18" charset="0"/>
              <a:cs typeface="Times New Roman" panose="02020603050405020304" pitchFamily="18" charset="0"/>
            </a:endParaRPr>
          </a:p>
          <a:p>
            <a:r>
              <a:rPr lang="pt-BR" sz="2400" b="1">
                <a:solidFill>
                  <a:schemeClr val="tx1"/>
                </a:solidFill>
                <a:latin typeface="Times New Roman" panose="02020603050405020304" pitchFamily="18" charset="0"/>
                <a:cs typeface="Times New Roman" panose="02020603050405020304" pitchFamily="18" charset="0"/>
              </a:rPr>
              <a:t>Thân bài: </a:t>
            </a:r>
            <a:r>
              <a:rPr lang="pt-BR" sz="2400">
                <a:solidFill>
                  <a:schemeClr val="tx1"/>
                </a:solidFill>
                <a:latin typeface="Times New Roman" panose="02020603050405020304" pitchFamily="18" charset="0"/>
                <a:cs typeface="Times New Roman" panose="02020603050405020304" pitchFamily="18" charset="0"/>
              </a:rPr>
              <a:t>Tóm tắt diễn biến của sự kiện theo trình tự thời gian.</a:t>
            </a:r>
            <a:endParaRPr lang="en-US" sz="2400">
              <a:solidFill>
                <a:schemeClr val="tx1"/>
              </a:solidFill>
              <a:latin typeface="Times New Roman" panose="02020603050405020304" pitchFamily="18" charset="0"/>
              <a:cs typeface="Times New Roman" panose="02020603050405020304" pitchFamily="18" charset="0"/>
            </a:endParaRPr>
          </a:p>
          <a:p>
            <a:r>
              <a:rPr lang="pt-BR" sz="2400">
                <a:solidFill>
                  <a:schemeClr val="tx1"/>
                </a:solidFill>
                <a:latin typeface="Times New Roman" panose="02020603050405020304" pitchFamily="18" charset="0"/>
                <a:cs typeface="Times New Roman" panose="02020603050405020304" pitchFamily="18" charset="0"/>
              </a:rPr>
              <a:t>+ Những  nhân vật tham gia sự kiện</a:t>
            </a:r>
            <a:endParaRPr lang="en-US" sz="2400">
              <a:solidFill>
                <a:schemeClr val="tx1"/>
              </a:solidFill>
              <a:latin typeface="Times New Roman" panose="02020603050405020304" pitchFamily="18" charset="0"/>
              <a:cs typeface="Times New Roman" panose="02020603050405020304" pitchFamily="18" charset="0"/>
            </a:endParaRPr>
          </a:p>
          <a:p>
            <a:r>
              <a:rPr lang="pt-BR" sz="2400">
                <a:solidFill>
                  <a:schemeClr val="tx1"/>
                </a:solidFill>
                <a:latin typeface="Times New Roman" panose="02020603050405020304" pitchFamily="18" charset="0"/>
                <a:cs typeface="Times New Roman" panose="02020603050405020304" pitchFamily="18" charset="0"/>
              </a:rPr>
              <a:t>+ Các hoạt động chính trong sự kiện; đặc điểm, diễn biến của từng hoạt động.</a:t>
            </a:r>
            <a:endParaRPr lang="en-US" sz="2400">
              <a:solidFill>
                <a:schemeClr val="tx1"/>
              </a:solidFill>
              <a:latin typeface="Times New Roman" panose="02020603050405020304" pitchFamily="18" charset="0"/>
              <a:cs typeface="Times New Roman" panose="02020603050405020304" pitchFamily="18" charset="0"/>
            </a:endParaRPr>
          </a:p>
          <a:p>
            <a:r>
              <a:rPr lang="pt-BR" sz="2400">
                <a:solidFill>
                  <a:schemeClr val="tx1"/>
                </a:solidFill>
                <a:latin typeface="Times New Roman" panose="02020603050405020304" pitchFamily="18" charset="0"/>
                <a:cs typeface="Times New Roman" panose="02020603050405020304" pitchFamily="18" charset="0"/>
              </a:rPr>
              <a:t>+ Hoạt động để lại ấn tượng sâu sắc nhất.</a:t>
            </a:r>
            <a:endParaRPr lang="en-US" sz="2400">
              <a:solidFill>
                <a:schemeClr val="tx1"/>
              </a:solidFill>
              <a:latin typeface="Times New Roman" panose="02020603050405020304" pitchFamily="18" charset="0"/>
              <a:cs typeface="Times New Roman" panose="02020603050405020304" pitchFamily="18" charset="0"/>
            </a:endParaRPr>
          </a:p>
          <a:p>
            <a:r>
              <a:rPr lang="pt-BR" sz="2400" b="1">
                <a:solidFill>
                  <a:schemeClr val="tx1"/>
                </a:solidFill>
                <a:latin typeface="Times New Roman" panose="02020603050405020304" pitchFamily="18" charset="0"/>
                <a:cs typeface="Times New Roman" panose="02020603050405020304" pitchFamily="18" charset="0"/>
              </a:rPr>
              <a:t>Kết bài: </a:t>
            </a:r>
            <a:r>
              <a:rPr lang="pt-BR" sz="2400">
                <a:solidFill>
                  <a:schemeClr val="tx1"/>
                </a:solidFill>
                <a:latin typeface="Times New Roman" panose="02020603050405020304" pitchFamily="18" charset="0"/>
                <a:cs typeface="Times New Roman" panose="02020603050405020304" pitchFamily="18" charset="0"/>
              </a:rPr>
              <a:t>Nêu ý nghĩa của sự kiện và cảm nghĩ của người viết.</a:t>
            </a:r>
            <a:endParaRPr 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64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120877" y="365125"/>
            <a:ext cx="9365226" cy="58118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pt-BR" sz="2400" b="1" dirty="0">
                <a:solidFill>
                  <a:schemeClr val="tx1"/>
                </a:solidFill>
                <a:latin typeface="Times New Roman" panose="02020603050405020304" pitchFamily="18" charset="0"/>
                <a:cs typeface="Times New Roman" panose="02020603050405020304" pitchFamily="18" charset="0"/>
              </a:rPr>
              <a:t>Bước 4: Viết bài:</a:t>
            </a:r>
            <a:endParaRPr lang="en-US" sz="2400" dirty="0">
              <a:solidFill>
                <a:schemeClr val="tx1"/>
              </a:solidFill>
              <a:latin typeface="Times New Roman" panose="02020603050405020304" pitchFamily="18" charset="0"/>
              <a:cs typeface="Times New Roman" panose="02020603050405020304" pitchFamily="18" charset="0"/>
            </a:endParaRPr>
          </a:p>
          <a:p>
            <a:r>
              <a:rPr lang="pt-BR" sz="2400" b="1" dirty="0">
                <a:solidFill>
                  <a:schemeClr val="tx1"/>
                </a:solidFill>
                <a:latin typeface="Times New Roman" panose="02020603050405020304" pitchFamily="18" charset="0"/>
                <a:cs typeface="Times New Roman" panose="02020603050405020304" pitchFamily="18" charset="0"/>
              </a:rPr>
              <a:t>- </a:t>
            </a:r>
            <a:r>
              <a:rPr lang="pt-BR" sz="2400" dirty="0">
                <a:solidFill>
                  <a:schemeClr val="tx1"/>
                </a:solidFill>
                <a:latin typeface="Times New Roman" panose="02020603050405020304" pitchFamily="18" charset="0"/>
                <a:cs typeface="Times New Roman" panose="02020603050405020304" pitchFamily="18" charset="0"/>
              </a:rPr>
              <a:t>Bám sát dàn ý đã lập để viết thành  bài văn</a:t>
            </a:r>
            <a:endParaRPr lang="en-US" sz="2400" dirty="0">
              <a:solidFill>
                <a:schemeClr val="tx1"/>
              </a:solidFill>
              <a:latin typeface="Times New Roman" panose="02020603050405020304" pitchFamily="18" charset="0"/>
              <a:cs typeface="Times New Roman" panose="02020603050405020304" pitchFamily="18" charset="0"/>
            </a:endParaRPr>
          </a:p>
          <a:p>
            <a:r>
              <a:rPr lang="pt-BR" sz="2400" dirty="0">
                <a:solidFill>
                  <a:schemeClr val="tx1"/>
                </a:solidFill>
                <a:latin typeface="Times New Roman" panose="02020603050405020304" pitchFamily="18" charset="0"/>
                <a:cs typeface="Times New Roman" panose="02020603050405020304" pitchFamily="18" charset="0"/>
              </a:rPr>
              <a:t>- Mở bài ấn tượng.</a:t>
            </a:r>
            <a:endParaRPr lang="en-US" sz="2400" dirty="0">
              <a:solidFill>
                <a:schemeClr val="tx1"/>
              </a:solidFill>
              <a:latin typeface="Times New Roman" panose="02020603050405020304" pitchFamily="18" charset="0"/>
              <a:cs typeface="Times New Roman" panose="02020603050405020304" pitchFamily="18" charset="0"/>
            </a:endParaRPr>
          </a:p>
          <a:p>
            <a:r>
              <a:rPr lang="pt-BR" sz="2400" dirty="0">
                <a:solidFill>
                  <a:schemeClr val="tx1"/>
                </a:solidFill>
                <a:latin typeface="Times New Roman" panose="02020603050405020304" pitchFamily="18" charset="0"/>
                <a:cs typeface="Times New Roman" panose="02020603050405020304" pitchFamily="18" charset="0"/>
              </a:rPr>
              <a:t>- Chọn ngôi kể, người kể phù hợp, thống nhất trong toàn bài. Thường là kể từ ngôi thứ nhất ( tôi/ chúng tôi)</a:t>
            </a:r>
            <a:endParaRPr lang="en-US" sz="2400" dirty="0">
              <a:solidFill>
                <a:schemeClr val="tx1"/>
              </a:solidFill>
              <a:latin typeface="Times New Roman" panose="02020603050405020304" pitchFamily="18" charset="0"/>
              <a:cs typeface="Times New Roman" panose="02020603050405020304" pitchFamily="18" charset="0"/>
            </a:endParaRPr>
          </a:p>
          <a:p>
            <a:r>
              <a:rPr lang="pt-BR" sz="2400" dirty="0">
                <a:solidFill>
                  <a:schemeClr val="tx1"/>
                </a:solidFill>
                <a:latin typeface="Times New Roman" panose="02020603050405020304" pitchFamily="18" charset="0"/>
                <a:cs typeface="Times New Roman" panose="02020603050405020304" pitchFamily="18" charset="0"/>
              </a:rPr>
              <a:t>- Thuyết minh về sự kiện một cách chi tiết và có trình tự. Cần cung cấp cho người đọc các thông tin về bối cảnh, nhân vật tham gia, diễn biến của sự kiện( nên theo trình tự thời gian)</a:t>
            </a: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pt-BR" sz="2400" dirty="0" smtClean="0">
                <a:solidFill>
                  <a:schemeClr val="tx1"/>
                </a:solidFill>
                <a:latin typeface="Times New Roman" panose="02020603050405020304" pitchFamily="18" charset="0"/>
                <a:cs typeface="Times New Roman" panose="02020603050405020304" pitchFamily="18" charset="0"/>
              </a:rPr>
              <a:t>Biểu </a:t>
            </a:r>
            <a:r>
              <a:rPr lang="pt-BR" sz="2400" dirty="0">
                <a:solidFill>
                  <a:schemeClr val="tx1"/>
                </a:solidFill>
                <a:latin typeface="Times New Roman" panose="02020603050405020304" pitchFamily="18" charset="0"/>
                <a:cs typeface="Times New Roman" panose="02020603050405020304" pitchFamily="18" charset="0"/>
              </a:rPr>
              <a:t>lộ cảm xúc, đánh giá của em về sự kiện</a:t>
            </a:r>
            <a:r>
              <a:rPr lang="pt-BR" sz="2400" dirty="0" smtClean="0">
                <a:solidFill>
                  <a:schemeClr val="tx1"/>
                </a:solidFill>
                <a:latin typeface="Times New Roman" panose="02020603050405020304" pitchFamily="18" charset="0"/>
                <a:cs typeface="Times New Roman" panose="02020603050405020304" pitchFamily="18" charset="0"/>
              </a:rPr>
              <a:t>.</a:t>
            </a:r>
          </a:p>
          <a:p>
            <a:r>
              <a:rPr lang="pt-BR" sz="2400" b="1" dirty="0">
                <a:latin typeface="Times New Roman" panose="02020603050405020304" pitchFamily="18" charset="0"/>
                <a:cs typeface="Times New Roman" panose="02020603050405020304" pitchFamily="18" charset="0"/>
              </a:rPr>
              <a:t>Bước 5: Kiểm tra và chỉnh</a:t>
            </a:r>
            <a:r>
              <a:rPr lang="pt-BR" sz="2400" dirty="0">
                <a:latin typeface="Times New Roman" panose="02020603050405020304" pitchFamily="18" charset="0"/>
                <a:cs typeface="Times New Roman" panose="02020603050405020304" pitchFamily="18" charset="0"/>
              </a:rPr>
              <a:t> sửa</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139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Oval 3"/>
          <p:cNvSpPr/>
          <p:nvPr/>
        </p:nvSpPr>
        <p:spPr>
          <a:xfrm>
            <a:off x="4256139" y="1388193"/>
            <a:ext cx="3805084" cy="73707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100" b="1" dirty="0">
                <a:solidFill>
                  <a:schemeClr val="tx1"/>
                </a:solidFill>
                <a:latin typeface="Times New Roman" panose="02020603050405020304" pitchFamily="18" charset="0"/>
                <a:cs typeface="Times New Roman" panose="02020603050405020304" pitchFamily="18" charset="0"/>
              </a:rPr>
              <a:t>II, LUYỆN TẬP</a:t>
            </a:r>
            <a:endParaRPr lang="en-US" sz="2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71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538" y="-1"/>
            <a:ext cx="4549962" cy="48958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67220"/>
            <a:ext cx="5238749" cy="5030289"/>
          </a:xfrm>
          <a:prstGeom prst="rect">
            <a:avLst/>
          </a:prstGeom>
        </p:spPr>
      </p:pic>
      <p:sp>
        <p:nvSpPr>
          <p:cNvPr id="7" name="TextBox 6"/>
          <p:cNvSpPr txBox="1"/>
          <p:nvPr/>
        </p:nvSpPr>
        <p:spPr>
          <a:xfrm>
            <a:off x="342900" y="5257800"/>
            <a:ext cx="11468100" cy="1384995"/>
          </a:xfrm>
          <a:prstGeom prst="rect">
            <a:avLst/>
          </a:prstGeom>
          <a:noFill/>
        </p:spPr>
        <p:txBody>
          <a:bodyPr wrap="square" rtlCol="0">
            <a:spAutoFit/>
          </a:bodyPr>
          <a:lstStyle/>
          <a:p>
            <a:pPr algn="ctr"/>
            <a:r>
              <a:rPr lang="en-US" sz="2800" dirty="0" err="1" smtClean="0">
                <a:solidFill>
                  <a:srgbClr val="0000FF"/>
                </a:solidFill>
                <a:latin typeface="Arial" panose="020B0604020202020204" pitchFamily="34" charset="0"/>
                <a:cs typeface="Arial" panose="020B0604020202020204" pitchFamily="34" charset="0"/>
              </a:rPr>
              <a:t>Môi</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trường</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biển</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sông</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hồ</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đang</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bị</a:t>
            </a:r>
            <a:r>
              <a:rPr lang="en-US" sz="2800" dirty="0" smtClean="0">
                <a:solidFill>
                  <a:srgbClr val="0000FF"/>
                </a:solidFill>
                <a:latin typeface="Arial" panose="020B0604020202020204" pitchFamily="34" charset="0"/>
                <a:cs typeface="Arial" panose="020B0604020202020204" pitchFamily="34" charset="0"/>
              </a:rPr>
              <a:t> ô </a:t>
            </a:r>
            <a:r>
              <a:rPr lang="en-US" sz="2800" dirty="0" err="1" smtClean="0">
                <a:solidFill>
                  <a:srgbClr val="0000FF"/>
                </a:solidFill>
                <a:latin typeface="Arial" panose="020B0604020202020204" pitchFamily="34" charset="0"/>
                <a:cs typeface="Arial" panose="020B0604020202020204" pitchFamily="34" charset="0"/>
              </a:rPr>
              <a:t>nhiễm</a:t>
            </a:r>
            <a:r>
              <a:rPr lang="en-US" sz="2800" dirty="0" smtClean="0">
                <a:solidFill>
                  <a:srgbClr val="0000FF"/>
                </a:solidFill>
                <a:latin typeface="Arial" panose="020B0604020202020204" pitchFamily="34" charset="0"/>
                <a:cs typeface="Arial" panose="020B0604020202020204" pitchFamily="34" charset="0"/>
              </a:rPr>
              <a:t> do </a:t>
            </a:r>
            <a:r>
              <a:rPr lang="en-US" sz="2800" dirty="0" err="1" smtClean="0">
                <a:solidFill>
                  <a:srgbClr val="0000FF"/>
                </a:solidFill>
                <a:latin typeface="Arial" panose="020B0604020202020204" pitchFamily="34" charset="0"/>
                <a:cs typeface="Arial" panose="020B0604020202020204" pitchFamily="34" charset="0"/>
              </a:rPr>
              <a:t>rác</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thải</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của</a:t>
            </a:r>
            <a:r>
              <a:rPr lang="en-US" sz="2800" dirty="0" smtClean="0">
                <a:solidFill>
                  <a:srgbClr val="0000FF"/>
                </a:solidFill>
                <a:latin typeface="Arial" panose="020B0604020202020204" pitchFamily="34" charset="0"/>
                <a:cs typeface="Arial" panose="020B0604020202020204" pitchFamily="34" charset="0"/>
              </a:rPr>
              <a:t> con </a:t>
            </a:r>
            <a:r>
              <a:rPr lang="en-US" sz="2800" dirty="0" err="1" smtClean="0">
                <a:solidFill>
                  <a:srgbClr val="0000FF"/>
                </a:solidFill>
                <a:latin typeface="Arial" panose="020B0604020202020204" pitchFamily="34" charset="0"/>
                <a:cs typeface="Arial" panose="020B0604020202020204" pitchFamily="34" charset="0"/>
              </a:rPr>
              <a:t>người</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Hãy</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cứu</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các</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loài</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sinh</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vật</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dưới</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biển</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bằng</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cách</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dọn</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sạch</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rác</a:t>
            </a:r>
            <a:r>
              <a:rPr lang="en-US" sz="2800" dirty="0" smtClean="0">
                <a:solidFill>
                  <a:srgbClr val="0000FF"/>
                </a:solidFill>
                <a:latin typeface="Arial" panose="020B0604020202020204" pitchFamily="34" charset="0"/>
                <a:cs typeface="Arial" panose="020B0604020202020204" pitchFamily="34" charset="0"/>
              </a:rPr>
              <a:t> qua </a:t>
            </a:r>
            <a:r>
              <a:rPr lang="en-US" sz="2800" dirty="0" err="1" smtClean="0">
                <a:solidFill>
                  <a:srgbClr val="0000FF"/>
                </a:solidFill>
                <a:latin typeface="Arial" panose="020B0604020202020204" pitchFamily="34" charset="0"/>
                <a:cs typeface="Arial" panose="020B0604020202020204" pitchFamily="34" charset="0"/>
              </a:rPr>
              <a:t>việc</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trả</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lời</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đúng</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các</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câu</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hỏi</a:t>
            </a:r>
            <a:r>
              <a:rPr lang="en-US" sz="2800" dirty="0" smtClean="0">
                <a:solidFill>
                  <a:srgbClr val="0000FF"/>
                </a:solidFill>
                <a:latin typeface="Arial" panose="020B0604020202020204" pitchFamily="34" charset="0"/>
                <a:cs typeface="Arial" panose="020B0604020202020204" pitchFamily="34" charset="0"/>
              </a:rPr>
              <a:t>.</a:t>
            </a:r>
            <a:endParaRPr lang="en-US" sz="2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88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grpId="0" nodeType="afterEffect">
                                  <p:stCondLst>
                                    <p:cond delay="0"/>
                                  </p:stCondLst>
                                  <p:iterate type="lt">
                                    <p:tmPct val="0"/>
                                  </p:iterate>
                                  <p:childTnLst>
                                    <p:set>
                                      <p:cBhvr>
                                        <p:cTn id="18" dur="1" fill="hold">
                                          <p:stCondLst>
                                            <p:cond delay="0"/>
                                          </p:stCondLst>
                                        </p:cTn>
                                        <p:tgtEl>
                                          <p:spTgt spid="7">
                                            <p:txEl>
                                              <p:pRg st="0" end="0"/>
                                            </p:txEl>
                                          </p:spTgt>
                                        </p:tgtEl>
                                        <p:attrNameLst>
                                          <p:attrName>style.visibility</p:attrName>
                                        </p:attrNameLst>
                                      </p:cBhvr>
                                      <p:to>
                                        <p:strVal val="visible"/>
                                      </p:to>
                                    </p:set>
                                    <p:animEffect transition="in" filter="circle(in)">
                                      <p:cBhvr>
                                        <p:cTn id="19"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4018</Words>
  <PresentationFormat>Widescreen</PresentationFormat>
  <Paragraphs>212</Paragraphs>
  <Slides>40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2018-04-07T09:22:02Z</dcterms:created>
  <dcterms:modified xsi:type="dcterms:W3CDTF">2021-12-27T02:35:01Z</dcterms:modified>
</cp:coreProperties>
</file>