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24"/>
  </p:notesMasterIdLst>
  <p:sldIdLst>
    <p:sldId id="258" r:id="rId2"/>
    <p:sldId id="257" r:id="rId3"/>
    <p:sldId id="259" r:id="rId4"/>
    <p:sldId id="330" r:id="rId5"/>
    <p:sldId id="331" r:id="rId6"/>
    <p:sldId id="332" r:id="rId7"/>
    <p:sldId id="320" r:id="rId8"/>
    <p:sldId id="260" r:id="rId9"/>
    <p:sldId id="295" r:id="rId10"/>
    <p:sldId id="301" r:id="rId11"/>
    <p:sldId id="304" r:id="rId12"/>
    <p:sldId id="333" r:id="rId13"/>
    <p:sldId id="334" r:id="rId14"/>
    <p:sldId id="305" r:id="rId15"/>
    <p:sldId id="335" r:id="rId16"/>
    <p:sldId id="336" r:id="rId17"/>
    <p:sldId id="321" r:id="rId18"/>
    <p:sldId id="337" r:id="rId19"/>
    <p:sldId id="338" r:id="rId20"/>
    <p:sldId id="339" r:id="rId21"/>
    <p:sldId id="340"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433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256D-A61D-2EF0-31F4-F530DABEE2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4BA79B-7A10-83EE-E7AE-FA93A01634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D46816-8505-1472-8ABE-A759D59C3C8E}"/>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5" name="Footer Placeholder 4">
            <a:extLst>
              <a:ext uri="{FF2B5EF4-FFF2-40B4-BE49-F238E27FC236}">
                <a16:creationId xmlns:a16="http://schemas.microsoft.com/office/drawing/2014/main" id="{2CC951C4-EF3D-8BED-BDDF-5F757CFEC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ECB20-2F33-04CA-2BB0-6ED8B1BDBD18}"/>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1240144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70D8-A2CA-E91A-19CB-1991122E4A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FA5BB6-9DBC-5545-3568-27A7572D5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37504-99D5-FDCA-763B-B94BDEAEC2AD}"/>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5" name="Footer Placeholder 4">
            <a:extLst>
              <a:ext uri="{FF2B5EF4-FFF2-40B4-BE49-F238E27FC236}">
                <a16:creationId xmlns:a16="http://schemas.microsoft.com/office/drawing/2014/main" id="{0A9B7390-C06A-4AD6-DD7D-FB50A81BD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2E304-5673-C05E-844D-29DD9912228A}"/>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562138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70E52-67A9-5126-B8DA-55C89B8678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BD89A5-CD74-AAC7-530B-BBEAAE3DB2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7E2BE-3E69-AAD9-787A-885755AE2102}"/>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5" name="Footer Placeholder 4">
            <a:extLst>
              <a:ext uri="{FF2B5EF4-FFF2-40B4-BE49-F238E27FC236}">
                <a16:creationId xmlns:a16="http://schemas.microsoft.com/office/drawing/2014/main" id="{05354A6B-30C4-8F24-7E0E-D1187A56C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4FD5C-8ED7-E439-D22A-DE9B00A2EEBD}"/>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2350409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1_Section header">
    <p:spTree>
      <p:nvGrpSpPr>
        <p:cNvPr id="1" name="Shape 39"/>
        <p:cNvGrpSpPr/>
        <p:nvPr/>
      </p:nvGrpSpPr>
      <p:grpSpPr>
        <a:xfrm>
          <a:off x="0" y="0"/>
          <a:ext cx="0" cy="0"/>
          <a:chOff x="0" y="0"/>
          <a:chExt cx="0" cy="0"/>
        </a:xfrm>
      </p:grpSpPr>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pic>
        <p:nvPicPr>
          <p:cNvPr id="22" name="Picture 21">
            <a:extLst>
              <a:ext uri="{FF2B5EF4-FFF2-40B4-BE49-F238E27FC236}">
                <a16:creationId xmlns:a16="http://schemas.microsoft.com/office/drawing/2014/main" id="{65E9EC89-78FA-4A9B-BF8B-5CB2BC301B23}"/>
              </a:ext>
            </a:extLst>
          </p:cNvPr>
          <p:cNvPicPr>
            <a:picLocks noChangeAspect="1"/>
          </p:cNvPicPr>
          <p:nvPr userDrawn="1"/>
        </p:nvPicPr>
        <p:blipFill>
          <a:blip r:embed="rId2"/>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id="{2AED74D2-DC7D-4871-9343-9887F7EF851C}"/>
              </a:ext>
            </a:extLst>
          </p:cNvPr>
          <p:cNvPicPr>
            <a:picLocks noChangeAspect="1"/>
          </p:cNvPicPr>
          <p:nvPr userDrawn="1"/>
        </p:nvPicPr>
        <p:blipFill>
          <a:blip r:embed="rId2"/>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id="{01CE14A4-F604-4869-9119-E9B55BC87295}"/>
              </a:ext>
            </a:extLst>
          </p:cNvPr>
          <p:cNvPicPr>
            <a:picLocks noChangeAspect="1"/>
          </p:cNvPicPr>
          <p:nvPr userDrawn="1"/>
        </p:nvPicPr>
        <p:blipFill>
          <a:blip r:embed="rId2"/>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id="{032FBBD8-962B-40D3-9F7C-F384C49AA58F}"/>
              </a:ext>
            </a:extLst>
          </p:cNvPr>
          <p:cNvPicPr>
            <a:picLocks noChangeAspect="1"/>
          </p:cNvPicPr>
          <p:nvPr userDrawn="1"/>
        </p:nvPicPr>
        <p:blipFill>
          <a:blip r:embed="rId2"/>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id="{A4B74FCB-15B9-4CEF-8C68-16164342E885}"/>
              </a:ext>
            </a:extLst>
          </p:cNvPr>
          <p:cNvPicPr>
            <a:picLocks noChangeAspect="1"/>
          </p:cNvPicPr>
          <p:nvPr userDrawn="1"/>
        </p:nvPicPr>
        <p:blipFill>
          <a:blip r:embed="rId2"/>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71884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8562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76319-E09A-F799-F048-E79F9DD2AE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2AEEE6-7195-B5FA-A4D8-B496272E3E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FB5658-3FBA-4C32-137C-12058577F41E}"/>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5" name="Footer Placeholder 4">
            <a:extLst>
              <a:ext uri="{FF2B5EF4-FFF2-40B4-BE49-F238E27FC236}">
                <a16:creationId xmlns:a16="http://schemas.microsoft.com/office/drawing/2014/main" id="{84062043-88C0-3B0B-1FD1-D9252F337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85BDD-D855-B936-E385-F7CF8D149A1F}"/>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256046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5D53-AD8C-22A9-50C3-6D408E2BBA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209E1-D5B0-C4EF-74BA-FF3063BD1D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0D7589-B3E7-60BD-1F4D-C4B742AC6C9F}"/>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5" name="Footer Placeholder 4">
            <a:extLst>
              <a:ext uri="{FF2B5EF4-FFF2-40B4-BE49-F238E27FC236}">
                <a16:creationId xmlns:a16="http://schemas.microsoft.com/office/drawing/2014/main" id="{2C6D0FCC-E715-B386-2AEB-67625F6A0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819F7-FA07-C9E0-0D63-5D54B5781B97}"/>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3681815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D8E4C-9334-7D7D-927D-EEAA90D14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42EC7D-0FC6-B47C-51AB-5E40678FC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32C9EE-4E2F-8231-E321-16C8A82155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FAA62D-32FC-C806-BCE5-DD84B3A82D67}"/>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6" name="Footer Placeholder 5">
            <a:extLst>
              <a:ext uri="{FF2B5EF4-FFF2-40B4-BE49-F238E27FC236}">
                <a16:creationId xmlns:a16="http://schemas.microsoft.com/office/drawing/2014/main" id="{D42EF9DA-4719-EB97-1361-34C458B032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A0B1F-E0DF-9E4C-2929-2EDA910A9235}"/>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2374261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EA016-643B-0230-B48E-EA004F1059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F8941-AF37-215D-1FDF-FDF597C112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D63B8A-D442-800B-7573-170BE78275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7EA901-4E43-9298-99C4-F1942D54D0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C2B27F-3CD8-74FF-B532-14003FEC2D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5CA2F5-E3BB-9085-250C-177722925392}"/>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8" name="Footer Placeholder 7">
            <a:extLst>
              <a:ext uri="{FF2B5EF4-FFF2-40B4-BE49-F238E27FC236}">
                <a16:creationId xmlns:a16="http://schemas.microsoft.com/office/drawing/2014/main" id="{134EFADE-5302-11A0-6C18-E41137AEB7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A2B7F4-4C39-588B-730C-33D4E25D6A91}"/>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2253758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43EB6-9340-9E50-3360-0A03B82D1A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271FBF-D781-1DD0-1CDA-89136CE5BC7B}"/>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4" name="Footer Placeholder 3">
            <a:extLst>
              <a:ext uri="{FF2B5EF4-FFF2-40B4-BE49-F238E27FC236}">
                <a16:creationId xmlns:a16="http://schemas.microsoft.com/office/drawing/2014/main" id="{4B10C2DF-CB1D-B55C-B880-54F3B5091E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CF9C33-324E-D257-D79F-7E79D07D9C10}"/>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2916340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5CBB26-B76A-BFF3-9692-61169F0639B8}"/>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3" name="Footer Placeholder 2">
            <a:extLst>
              <a:ext uri="{FF2B5EF4-FFF2-40B4-BE49-F238E27FC236}">
                <a16:creationId xmlns:a16="http://schemas.microsoft.com/office/drawing/2014/main" id="{5446D68C-7E73-2081-E0CA-55EF36F384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F3049E-7E68-12E4-ED0A-3D1B737E4B34}"/>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431330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36CD2-089D-6D1D-0FA1-E4769EB67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3E964E-185F-2C7F-878E-CC6A0C11A8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37B359-8405-EEE7-F1AC-483B28B2A4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76DF20-BA6C-C4F4-DF2B-E253EBC1DDFC}"/>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6" name="Footer Placeholder 5">
            <a:extLst>
              <a:ext uri="{FF2B5EF4-FFF2-40B4-BE49-F238E27FC236}">
                <a16:creationId xmlns:a16="http://schemas.microsoft.com/office/drawing/2014/main" id="{EA497438-87E2-BA83-9C86-3518A99EB4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890CB-7BDA-FC92-3D5A-DDBA9F462715}"/>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777947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74A5C-1256-F16C-E5E3-B04C58C0EA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0AF726-C580-B4AB-2F6F-361B2CE348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4464C2-122B-8F96-EA3D-14E580780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AEE2AD-EB00-DDC9-B0A6-292199F7C560}"/>
              </a:ext>
            </a:extLst>
          </p:cNvPr>
          <p:cNvSpPr>
            <a:spLocks noGrp="1"/>
          </p:cNvSpPr>
          <p:nvPr>
            <p:ph type="dt" sz="half" idx="10"/>
          </p:nvPr>
        </p:nvSpPr>
        <p:spPr/>
        <p:txBody>
          <a:bodyPr/>
          <a:lstStyle/>
          <a:p>
            <a:fld id="{36830DAF-5425-49D7-8DCC-AAB9925DBC08}" type="datetimeFigureOut">
              <a:rPr lang="en-US" smtClean="0"/>
              <a:t>12/15/2023</a:t>
            </a:fld>
            <a:endParaRPr lang="en-US"/>
          </a:p>
        </p:txBody>
      </p:sp>
      <p:sp>
        <p:nvSpPr>
          <p:cNvPr id="6" name="Footer Placeholder 5">
            <a:extLst>
              <a:ext uri="{FF2B5EF4-FFF2-40B4-BE49-F238E27FC236}">
                <a16:creationId xmlns:a16="http://schemas.microsoft.com/office/drawing/2014/main" id="{91B1C859-1019-46CE-F5D0-E3AA5EC0BB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671F7E-3E10-AA3E-259A-2ABF4B50372B}"/>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1844571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5DC0750-4496-9B80-C0C6-E5495CF34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F07BB06-8FDB-96F3-8403-92062B38FC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1E48E9-31B0-3F89-4E51-677C901CC6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07474-59D9-45B0-6452-490857EE95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30DAF-5425-49D7-8DCC-AAB9925DBC08}" type="datetimeFigureOut">
              <a:rPr lang="en-US" smtClean="0"/>
              <a:t>12/15/2023</a:t>
            </a:fld>
            <a:endParaRPr lang="en-US"/>
          </a:p>
        </p:txBody>
      </p:sp>
      <p:sp>
        <p:nvSpPr>
          <p:cNvPr id="5" name="Footer Placeholder 4">
            <a:extLst>
              <a:ext uri="{FF2B5EF4-FFF2-40B4-BE49-F238E27FC236}">
                <a16:creationId xmlns:a16="http://schemas.microsoft.com/office/drawing/2014/main" id="{1C020F3D-BD24-B35C-B0E1-6B8041EFB8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C55F4-1B73-A6B8-72CA-74F4490632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35BA5-6BD3-4BF1-A522-06663EA9575D}" type="slidenum">
              <a:rPr lang="en-US" smtClean="0"/>
              <a:t>‹#›</a:t>
            </a:fld>
            <a:endParaRPr lang="en-US"/>
          </a:p>
        </p:txBody>
      </p:sp>
    </p:spTree>
    <p:extLst>
      <p:ext uri="{BB962C8B-B14F-4D97-AF65-F5344CB8AC3E}">
        <p14:creationId xmlns:p14="http://schemas.microsoft.com/office/powerpoint/2010/main" val="10877798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1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2.png"/><Relationship Id="rId4" Type="http://schemas.openxmlformats.org/officeDocument/2006/relationships/image" Target="../media/image11.jp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19.png"/><Relationship Id="rId17"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21.png"/><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slide" Target="slide4.xml"/><Relationship Id="rId5" Type="http://schemas.openxmlformats.org/officeDocument/2006/relationships/image" Target="../media/image15.png"/><Relationship Id="rId15" Type="http://schemas.openxmlformats.org/officeDocument/2006/relationships/slide" Target="slide6.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18.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8.png"/><Relationship Id="rId4" Type="http://schemas.openxmlformats.org/officeDocument/2006/relationships/image" Target="../media/image25.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011974"/>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val="1689028334"/>
                    </a:ext>
                  </a:extLst>
                </a:gridCol>
                <a:gridCol w="3251124">
                  <a:extLst>
                    <a:ext uri="{9D8B030D-6E8A-4147-A177-3AD203B41FA5}">
                      <a16:colId xmlns:a16="http://schemas.microsoft.com/office/drawing/2014/main"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val="1689028334"/>
                    </a:ext>
                  </a:extLst>
                </a:gridCol>
                <a:gridCol w="6152661">
                  <a:extLst>
                    <a:ext uri="{9D8B030D-6E8A-4147-A177-3AD203B41FA5}">
                      <a16:colId xmlns:a16="http://schemas.microsoft.com/office/drawing/2014/main"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
        <p:nvSpPr>
          <p:cNvPr id="4" name="TextBox 3">
            <a:extLst>
              <a:ext uri="{FF2B5EF4-FFF2-40B4-BE49-F238E27FC236}">
                <a16:creationId xmlns:a16="http://schemas.microsoft.com/office/drawing/2014/main"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11750" y="322188"/>
                    <a:pt x="136750" y="70284"/>
                    <a:pt x="233287" y="0"/>
                  </a:cubicBezTo>
                  <a:cubicBezTo>
                    <a:pt x="5181786" y="-348626"/>
                    <a:pt x="8047251" y="-164587"/>
                    <a:pt x="9528442" y="0"/>
                  </a:cubicBezTo>
                  <a:cubicBezTo>
                    <a:pt x="9571215" y="-32863"/>
                    <a:pt x="9809217" y="234334"/>
                    <a:pt x="9761730" y="736615"/>
                  </a:cubicBezTo>
                  <a:cubicBezTo>
                    <a:pt x="9869722" y="1613103"/>
                    <a:pt x="9936514" y="2431671"/>
                    <a:pt x="9761730" y="3682984"/>
                  </a:cubicBezTo>
                  <a:cubicBezTo>
                    <a:pt x="9707516" y="4049063"/>
                    <a:pt x="9649072" y="4362090"/>
                    <a:pt x="9528442" y="4419600"/>
                  </a:cubicBezTo>
                  <a:cubicBezTo>
                    <a:pt x="6928527" y="3150413"/>
                    <a:pt x="2629105" y="5192446"/>
                    <a:pt x="233287" y="4419600"/>
                  </a:cubicBezTo>
                  <a:cubicBezTo>
                    <a:pt x="12038" y="4481311"/>
                    <a:pt x="-17380" y="4212442"/>
                    <a:pt x="0" y="3682984"/>
                  </a:cubicBezTo>
                  <a:cubicBezTo>
                    <a:pt x="-112781" y="3019779"/>
                    <a:pt x="10641" y="1326919"/>
                    <a:pt x="0" y="736615"/>
                  </a:cubicBezTo>
                  <a:close/>
                </a:path>
                <a:path w="9761730" h="4419600" stroke="0" extrusionOk="0">
                  <a:moveTo>
                    <a:pt x="0" y="736615"/>
                  </a:moveTo>
                  <a:cubicBezTo>
                    <a:pt x="-5409" y="235055"/>
                    <a:pt x="99237" y="-64355"/>
                    <a:pt x="233287" y="0"/>
                  </a:cubicBezTo>
                  <a:cubicBezTo>
                    <a:pt x="1366614" y="-1236157"/>
                    <a:pt x="6360347" y="-281252"/>
                    <a:pt x="9528442" y="0"/>
                  </a:cubicBezTo>
                  <a:cubicBezTo>
                    <a:pt x="9727226" y="-63063"/>
                    <a:pt x="9804956" y="395141"/>
                    <a:pt x="9761730" y="736615"/>
                  </a:cubicBezTo>
                  <a:cubicBezTo>
                    <a:pt x="9582301" y="2139648"/>
                    <a:pt x="9667555" y="2640847"/>
                    <a:pt x="9761730" y="3682984"/>
                  </a:cubicBezTo>
                  <a:cubicBezTo>
                    <a:pt x="9798332" y="4128241"/>
                    <a:pt x="9689073" y="4407968"/>
                    <a:pt x="9528442" y="4419600"/>
                  </a:cubicBezTo>
                  <a:cubicBezTo>
                    <a:pt x="6222570" y="4547624"/>
                    <a:pt x="3757780" y="4564938"/>
                    <a:pt x="233287" y="4419600"/>
                  </a:cubicBezTo>
                  <a:cubicBezTo>
                    <a:pt x="160757" y="4421980"/>
                    <a:pt x="-12911" y="3951808"/>
                    <a:pt x="0" y="3682984"/>
                  </a:cubicBezTo>
                  <a:cubicBezTo>
                    <a:pt x="-30563" y="3531225"/>
                    <a:pt x="-86194" y="2326365"/>
                    <a:pt x="0" y="736615"/>
                  </a:cubicBezTo>
                  <a:close/>
                </a:path>
                <a:path w="9761730" h="4419600" fill="none" stroke="0" extrusionOk="0">
                  <a:moveTo>
                    <a:pt x="0" y="736615"/>
                  </a:moveTo>
                  <a:cubicBezTo>
                    <a:pt x="-12321" y="317791"/>
                    <a:pt x="118137" y="30016"/>
                    <a:pt x="233287" y="0"/>
                  </a:cubicBezTo>
                  <a:cubicBezTo>
                    <a:pt x="4908167" y="-500231"/>
                    <a:pt x="8387439" y="-377338"/>
                    <a:pt x="9528442" y="0"/>
                  </a:cubicBezTo>
                  <a:cubicBezTo>
                    <a:pt x="9628917" y="-19604"/>
                    <a:pt x="9748849" y="284943"/>
                    <a:pt x="9761730" y="736615"/>
                  </a:cubicBezTo>
                  <a:cubicBezTo>
                    <a:pt x="9815484" y="1495503"/>
                    <a:pt x="9757365" y="2559322"/>
                    <a:pt x="9761730" y="3682984"/>
                  </a:cubicBezTo>
                  <a:cubicBezTo>
                    <a:pt x="9752768" y="4085165"/>
                    <a:pt x="9650511" y="4366083"/>
                    <a:pt x="9528442" y="4419600"/>
                  </a:cubicBezTo>
                  <a:cubicBezTo>
                    <a:pt x="6985931" y="4254862"/>
                    <a:pt x="2132854" y="4791515"/>
                    <a:pt x="233287" y="4419600"/>
                  </a:cubicBezTo>
                  <a:cubicBezTo>
                    <a:pt x="87920" y="4434686"/>
                    <a:pt x="13059" y="4142155"/>
                    <a:pt x="0" y="3682984"/>
                  </a:cubicBezTo>
                  <a:cubicBezTo>
                    <a:pt x="-128289" y="3118858"/>
                    <a:pt x="75655" y="1330469"/>
                    <a:pt x="0" y="736615"/>
                  </a:cubicBezTo>
                  <a:close/>
                </a:path>
                <a:path w="9761730" h="4419600" fill="none" stroke="0" extrusionOk="0">
                  <a:moveTo>
                    <a:pt x="0" y="736615"/>
                  </a:moveTo>
                  <a:cubicBezTo>
                    <a:pt x="-9773" y="321062"/>
                    <a:pt x="129533" y="59811"/>
                    <a:pt x="233287" y="0"/>
                  </a:cubicBezTo>
                  <a:cubicBezTo>
                    <a:pt x="4939628" y="-377390"/>
                    <a:pt x="8179365" y="-142496"/>
                    <a:pt x="9528442" y="0"/>
                  </a:cubicBezTo>
                  <a:cubicBezTo>
                    <a:pt x="9627792" y="-31242"/>
                    <a:pt x="9778636" y="245699"/>
                    <a:pt x="9761730" y="736615"/>
                  </a:cubicBezTo>
                  <a:cubicBezTo>
                    <a:pt x="9965397" y="1677803"/>
                    <a:pt x="9651440" y="2509809"/>
                    <a:pt x="9761730" y="3682984"/>
                  </a:cubicBezTo>
                  <a:cubicBezTo>
                    <a:pt x="9738868" y="4075066"/>
                    <a:pt x="9645175" y="4357219"/>
                    <a:pt x="9528442" y="4419600"/>
                  </a:cubicBezTo>
                  <a:cubicBezTo>
                    <a:pt x="6828975" y="3825676"/>
                    <a:pt x="2302501" y="4753596"/>
                    <a:pt x="233287" y="4419600"/>
                  </a:cubicBezTo>
                  <a:cubicBezTo>
                    <a:pt x="40925" y="4494577"/>
                    <a:pt x="11290" y="4166400"/>
                    <a:pt x="0" y="3682984"/>
                  </a:cubicBezTo>
                  <a:cubicBezTo>
                    <a:pt x="-183291" y="3006731"/>
                    <a:pt x="47100" y="1346223"/>
                    <a:pt x="0" y="73661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4"/>
                  </a:moveTo>
                  <a:cubicBezTo>
                    <a:pt x="-41477" y="308897"/>
                    <a:pt x="140048" y="75511"/>
                    <a:pt x="233287" y="0"/>
                  </a:cubicBezTo>
                  <a:cubicBezTo>
                    <a:pt x="5279592" y="-367568"/>
                    <a:pt x="8058292" y="-184930"/>
                    <a:pt x="9528442" y="0"/>
                  </a:cubicBezTo>
                  <a:cubicBezTo>
                    <a:pt x="9594992" y="-26142"/>
                    <a:pt x="9809865" y="230731"/>
                    <a:pt x="9761730" y="736614"/>
                  </a:cubicBezTo>
                  <a:cubicBezTo>
                    <a:pt x="9793038" y="1522007"/>
                    <a:pt x="10013448" y="2361917"/>
                    <a:pt x="9761730" y="3682984"/>
                  </a:cubicBezTo>
                  <a:cubicBezTo>
                    <a:pt x="9722421" y="4055455"/>
                    <a:pt x="9648827" y="4359229"/>
                    <a:pt x="9528442" y="4419600"/>
                  </a:cubicBezTo>
                  <a:cubicBezTo>
                    <a:pt x="6853286" y="3359445"/>
                    <a:pt x="2680730" y="5231557"/>
                    <a:pt x="233287" y="4419600"/>
                  </a:cubicBezTo>
                  <a:cubicBezTo>
                    <a:pt x="7058" y="4485539"/>
                    <a:pt x="-11755" y="4187423"/>
                    <a:pt x="0" y="3682984"/>
                  </a:cubicBezTo>
                  <a:cubicBezTo>
                    <a:pt x="-135424" y="2989408"/>
                    <a:pt x="-71249" y="1438106"/>
                    <a:pt x="0" y="736614"/>
                  </a:cubicBezTo>
                  <a:close/>
                </a:path>
                <a:path w="9761730" h="4419600" stroke="0" extrusionOk="0">
                  <a:moveTo>
                    <a:pt x="0" y="736614"/>
                  </a:moveTo>
                  <a:cubicBezTo>
                    <a:pt x="-4528" y="230269"/>
                    <a:pt x="103801" y="-93992"/>
                    <a:pt x="233287" y="0"/>
                  </a:cubicBezTo>
                  <a:cubicBezTo>
                    <a:pt x="1349694" y="-1118370"/>
                    <a:pt x="5745593" y="-350954"/>
                    <a:pt x="9528442" y="0"/>
                  </a:cubicBezTo>
                  <a:cubicBezTo>
                    <a:pt x="9701589" y="-53059"/>
                    <a:pt x="9806427" y="399300"/>
                    <a:pt x="9761730" y="736614"/>
                  </a:cubicBezTo>
                  <a:cubicBezTo>
                    <a:pt x="9584310" y="2139359"/>
                    <a:pt x="9694456" y="2660888"/>
                    <a:pt x="9761730" y="3682984"/>
                  </a:cubicBezTo>
                  <a:cubicBezTo>
                    <a:pt x="9799621" y="4125850"/>
                    <a:pt x="9692190" y="4406959"/>
                    <a:pt x="9528442" y="4419600"/>
                  </a:cubicBezTo>
                  <a:cubicBezTo>
                    <a:pt x="5981344" y="4953435"/>
                    <a:pt x="3656244" y="4386061"/>
                    <a:pt x="233287" y="4419600"/>
                  </a:cubicBezTo>
                  <a:cubicBezTo>
                    <a:pt x="156354" y="4421555"/>
                    <a:pt x="-8864" y="3970752"/>
                    <a:pt x="0" y="3682984"/>
                  </a:cubicBezTo>
                  <a:cubicBezTo>
                    <a:pt x="-35991" y="3559380"/>
                    <a:pt x="-69294" y="2258603"/>
                    <a:pt x="0" y="736614"/>
                  </a:cubicBezTo>
                  <a:close/>
                </a:path>
                <a:path w="9761730" h="4419600" fill="none" stroke="0" extrusionOk="0">
                  <a:moveTo>
                    <a:pt x="0" y="736614"/>
                  </a:moveTo>
                  <a:cubicBezTo>
                    <a:pt x="-18163" y="306235"/>
                    <a:pt x="122763" y="33531"/>
                    <a:pt x="233287" y="0"/>
                  </a:cubicBezTo>
                  <a:cubicBezTo>
                    <a:pt x="4875713" y="-548179"/>
                    <a:pt x="8438038" y="-371338"/>
                    <a:pt x="9528442" y="0"/>
                  </a:cubicBezTo>
                  <a:cubicBezTo>
                    <a:pt x="9638428" y="-54043"/>
                    <a:pt x="9757593" y="283774"/>
                    <a:pt x="9761730" y="736614"/>
                  </a:cubicBezTo>
                  <a:cubicBezTo>
                    <a:pt x="9840091" y="1507381"/>
                    <a:pt x="9687883" y="2536478"/>
                    <a:pt x="9761730" y="3682984"/>
                  </a:cubicBezTo>
                  <a:cubicBezTo>
                    <a:pt x="9733336" y="4090789"/>
                    <a:pt x="9665150" y="4378044"/>
                    <a:pt x="9528442" y="4419600"/>
                  </a:cubicBezTo>
                  <a:cubicBezTo>
                    <a:pt x="6868785" y="4211997"/>
                    <a:pt x="2200005" y="5056401"/>
                    <a:pt x="233287" y="4419600"/>
                  </a:cubicBezTo>
                  <a:cubicBezTo>
                    <a:pt x="87548" y="4393574"/>
                    <a:pt x="32217" y="4121304"/>
                    <a:pt x="0" y="3682984"/>
                  </a:cubicBezTo>
                  <a:cubicBezTo>
                    <a:pt x="-136177" y="3056291"/>
                    <a:pt x="62529" y="1311392"/>
                    <a:pt x="0" y="736614"/>
                  </a:cubicBezTo>
                  <a:close/>
                </a:path>
                <a:path w="9761730" h="4419600" fill="none" stroke="0" extrusionOk="0">
                  <a:moveTo>
                    <a:pt x="0" y="736614"/>
                  </a:moveTo>
                  <a:cubicBezTo>
                    <a:pt x="-31277" y="303744"/>
                    <a:pt x="121134" y="49578"/>
                    <a:pt x="233287" y="0"/>
                  </a:cubicBezTo>
                  <a:cubicBezTo>
                    <a:pt x="5139651" y="-456441"/>
                    <a:pt x="8225617" y="-155114"/>
                    <a:pt x="9528442" y="0"/>
                  </a:cubicBezTo>
                  <a:cubicBezTo>
                    <a:pt x="9626202" y="-46192"/>
                    <a:pt x="9775701" y="258518"/>
                    <a:pt x="9761730" y="736614"/>
                  </a:cubicBezTo>
                  <a:cubicBezTo>
                    <a:pt x="9760406" y="1474738"/>
                    <a:pt x="9851954" y="2466732"/>
                    <a:pt x="9761730" y="3682984"/>
                  </a:cubicBezTo>
                  <a:cubicBezTo>
                    <a:pt x="9743278" y="4074548"/>
                    <a:pt x="9649803" y="4370060"/>
                    <a:pt x="9528442" y="4419600"/>
                  </a:cubicBezTo>
                  <a:cubicBezTo>
                    <a:pt x="6827098" y="3493058"/>
                    <a:pt x="2388313" y="5021285"/>
                    <a:pt x="233287" y="4419600"/>
                  </a:cubicBezTo>
                  <a:cubicBezTo>
                    <a:pt x="57600" y="4499035"/>
                    <a:pt x="7304" y="4154958"/>
                    <a:pt x="0" y="3682984"/>
                  </a:cubicBezTo>
                  <a:cubicBezTo>
                    <a:pt x="-150266" y="2989836"/>
                    <a:pt x="33555" y="1412631"/>
                    <a:pt x="0" y="73661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C44E59-50A0-2B0F-CD67-4D225C375DAA}"/>
              </a:ext>
            </a:extLst>
          </p:cNvPr>
          <p:cNvPicPr>
            <a:picLocks noChangeAspect="1"/>
          </p:cNvPicPr>
          <p:nvPr/>
        </p:nvPicPr>
        <p:blipFill>
          <a:blip r:embed="rId9"/>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4"/>
                  </a:moveTo>
                  <a:cubicBezTo>
                    <a:pt x="-41477" y="308897"/>
                    <a:pt x="140048" y="75511"/>
                    <a:pt x="233287" y="0"/>
                  </a:cubicBezTo>
                  <a:cubicBezTo>
                    <a:pt x="5279592" y="-367568"/>
                    <a:pt x="8058292" y="-184930"/>
                    <a:pt x="9528442" y="0"/>
                  </a:cubicBezTo>
                  <a:cubicBezTo>
                    <a:pt x="9594992" y="-26142"/>
                    <a:pt x="9809865" y="230731"/>
                    <a:pt x="9761730" y="736614"/>
                  </a:cubicBezTo>
                  <a:cubicBezTo>
                    <a:pt x="9793038" y="1522007"/>
                    <a:pt x="10013448" y="2361917"/>
                    <a:pt x="9761730" y="3682984"/>
                  </a:cubicBezTo>
                  <a:cubicBezTo>
                    <a:pt x="9722421" y="4055455"/>
                    <a:pt x="9648827" y="4359229"/>
                    <a:pt x="9528442" y="4419600"/>
                  </a:cubicBezTo>
                  <a:cubicBezTo>
                    <a:pt x="6853286" y="3359445"/>
                    <a:pt x="2680730" y="5231557"/>
                    <a:pt x="233287" y="4419600"/>
                  </a:cubicBezTo>
                  <a:cubicBezTo>
                    <a:pt x="7058" y="4485539"/>
                    <a:pt x="-11755" y="4187423"/>
                    <a:pt x="0" y="3682984"/>
                  </a:cubicBezTo>
                  <a:cubicBezTo>
                    <a:pt x="-135424" y="2989408"/>
                    <a:pt x="-71249" y="1438106"/>
                    <a:pt x="0" y="736614"/>
                  </a:cubicBezTo>
                  <a:close/>
                </a:path>
                <a:path w="9761730" h="4419600" stroke="0" extrusionOk="0">
                  <a:moveTo>
                    <a:pt x="0" y="736614"/>
                  </a:moveTo>
                  <a:cubicBezTo>
                    <a:pt x="-4528" y="230269"/>
                    <a:pt x="103801" y="-93992"/>
                    <a:pt x="233287" y="0"/>
                  </a:cubicBezTo>
                  <a:cubicBezTo>
                    <a:pt x="1349694" y="-1118370"/>
                    <a:pt x="5745593" y="-350954"/>
                    <a:pt x="9528442" y="0"/>
                  </a:cubicBezTo>
                  <a:cubicBezTo>
                    <a:pt x="9701589" y="-53059"/>
                    <a:pt x="9806427" y="399300"/>
                    <a:pt x="9761730" y="736614"/>
                  </a:cubicBezTo>
                  <a:cubicBezTo>
                    <a:pt x="9584310" y="2139359"/>
                    <a:pt x="9694456" y="2660888"/>
                    <a:pt x="9761730" y="3682984"/>
                  </a:cubicBezTo>
                  <a:cubicBezTo>
                    <a:pt x="9799621" y="4125850"/>
                    <a:pt x="9692190" y="4406959"/>
                    <a:pt x="9528442" y="4419600"/>
                  </a:cubicBezTo>
                  <a:cubicBezTo>
                    <a:pt x="5981344" y="4953435"/>
                    <a:pt x="3656244" y="4386061"/>
                    <a:pt x="233287" y="4419600"/>
                  </a:cubicBezTo>
                  <a:cubicBezTo>
                    <a:pt x="156354" y="4421555"/>
                    <a:pt x="-8864" y="3970752"/>
                    <a:pt x="0" y="3682984"/>
                  </a:cubicBezTo>
                  <a:cubicBezTo>
                    <a:pt x="-35991" y="3559380"/>
                    <a:pt x="-69294" y="2258603"/>
                    <a:pt x="0" y="736614"/>
                  </a:cubicBezTo>
                  <a:close/>
                </a:path>
                <a:path w="9761730" h="4419600" fill="none" stroke="0" extrusionOk="0">
                  <a:moveTo>
                    <a:pt x="0" y="736614"/>
                  </a:moveTo>
                  <a:cubicBezTo>
                    <a:pt x="-18163" y="306235"/>
                    <a:pt x="122763" y="33531"/>
                    <a:pt x="233287" y="0"/>
                  </a:cubicBezTo>
                  <a:cubicBezTo>
                    <a:pt x="4875713" y="-548179"/>
                    <a:pt x="8438038" y="-371338"/>
                    <a:pt x="9528442" y="0"/>
                  </a:cubicBezTo>
                  <a:cubicBezTo>
                    <a:pt x="9638428" y="-54043"/>
                    <a:pt x="9757593" y="283774"/>
                    <a:pt x="9761730" y="736614"/>
                  </a:cubicBezTo>
                  <a:cubicBezTo>
                    <a:pt x="9840091" y="1507381"/>
                    <a:pt x="9687883" y="2536478"/>
                    <a:pt x="9761730" y="3682984"/>
                  </a:cubicBezTo>
                  <a:cubicBezTo>
                    <a:pt x="9733336" y="4090789"/>
                    <a:pt x="9665150" y="4378044"/>
                    <a:pt x="9528442" y="4419600"/>
                  </a:cubicBezTo>
                  <a:cubicBezTo>
                    <a:pt x="6868785" y="4211997"/>
                    <a:pt x="2200005" y="5056401"/>
                    <a:pt x="233287" y="4419600"/>
                  </a:cubicBezTo>
                  <a:cubicBezTo>
                    <a:pt x="87548" y="4393574"/>
                    <a:pt x="32217" y="4121304"/>
                    <a:pt x="0" y="3682984"/>
                  </a:cubicBezTo>
                  <a:cubicBezTo>
                    <a:pt x="-136177" y="3056291"/>
                    <a:pt x="62529" y="1311392"/>
                    <a:pt x="0" y="736614"/>
                  </a:cubicBezTo>
                  <a:close/>
                </a:path>
                <a:path w="9761730" h="4419600" fill="none" stroke="0" extrusionOk="0">
                  <a:moveTo>
                    <a:pt x="0" y="736614"/>
                  </a:moveTo>
                  <a:cubicBezTo>
                    <a:pt x="-31277" y="303744"/>
                    <a:pt x="121134" y="49578"/>
                    <a:pt x="233287" y="0"/>
                  </a:cubicBezTo>
                  <a:cubicBezTo>
                    <a:pt x="5139651" y="-456441"/>
                    <a:pt x="8225617" y="-155114"/>
                    <a:pt x="9528442" y="0"/>
                  </a:cubicBezTo>
                  <a:cubicBezTo>
                    <a:pt x="9626202" y="-46192"/>
                    <a:pt x="9775701" y="258518"/>
                    <a:pt x="9761730" y="736614"/>
                  </a:cubicBezTo>
                  <a:cubicBezTo>
                    <a:pt x="9760406" y="1474738"/>
                    <a:pt x="9851954" y="2466732"/>
                    <a:pt x="9761730" y="3682984"/>
                  </a:cubicBezTo>
                  <a:cubicBezTo>
                    <a:pt x="9743278" y="4074548"/>
                    <a:pt x="9649803" y="4370060"/>
                    <a:pt x="9528442" y="4419600"/>
                  </a:cubicBezTo>
                  <a:cubicBezTo>
                    <a:pt x="6827098" y="3493058"/>
                    <a:pt x="2388313" y="5021285"/>
                    <a:pt x="233287" y="4419600"/>
                  </a:cubicBezTo>
                  <a:cubicBezTo>
                    <a:pt x="57600" y="4499035"/>
                    <a:pt x="7304" y="4154958"/>
                    <a:pt x="0" y="3682984"/>
                  </a:cubicBezTo>
                  <a:cubicBezTo>
                    <a:pt x="-150266" y="2989836"/>
                    <a:pt x="33555" y="1412631"/>
                    <a:pt x="0" y="73661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a16="http://schemas.microsoft.com/office/drawing/2014/main"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a16="http://schemas.microsoft.com/office/drawing/2014/main"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a16="http://schemas.microsoft.com/office/drawing/2014/main"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a16="http://schemas.microsoft.com/office/drawing/2014/main"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a16="http://schemas.microsoft.com/office/drawing/2014/main"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a16="http://schemas.microsoft.com/office/drawing/2014/main"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sp>
        <p:nvSpPr>
          <p:cNvPr id="7" name="TextBox 15">
            <a:extLst>
              <a:ext uri="{FF2B5EF4-FFF2-40B4-BE49-F238E27FC236}">
                <a16:creationId xmlns:a16="http://schemas.microsoft.com/office/drawing/2014/main" id="{45119A54-0BC7-2E63-149C-17773602EFFA}"/>
              </a:ext>
            </a:extLst>
          </p:cNvPr>
          <p:cNvSpPr txBox="1"/>
          <p:nvPr/>
        </p:nvSpPr>
        <p:spPr>
          <a:xfrm>
            <a:off x="2343150" y="1511183"/>
            <a:ext cx="9486900" cy="3046988"/>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Luyện tập chung về hai thành phần chính của câu. Hiểu sâu hơn về sự trường hợp ngữ nghĩa giữa hai thành phần.</a:t>
            </a:r>
            <a:endParaRPr lang="en-US" altLang="zh-CN" sz="3200" kern="0" dirty="0">
              <a:solidFill>
                <a:prstClr val="black"/>
              </a:solidFill>
              <a:latin typeface="Calibri" panose="020F0502020204030204" pitchFamily="34" charset="0"/>
              <a:cs typeface="Calibri" panose="020F0502020204030204" pitchFamily="34" charset="0"/>
              <a:sym typeface="+mn-lt"/>
            </a:endParaRP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Tiếp tục phân biệt các kiểu vị ngữ: (vị ngữ nêu hoạt động, trạng thái; vị ngữ nêu đặc điểm và vị ngữ giới thiệu, nhận xét). </a:t>
            </a:r>
          </a:p>
        </p:txBody>
      </p:sp>
      <p:pic>
        <p:nvPicPr>
          <p:cNvPr id="13" name="Picture 12">
            <a:extLst>
              <a:ext uri="{FF2B5EF4-FFF2-40B4-BE49-F238E27FC236}">
                <a16:creationId xmlns:a16="http://schemas.microsoft.com/office/drawing/2014/main" id="{6D3FA98E-46C5-081C-5FC8-15B0C4DFD2ED}"/>
              </a:ext>
            </a:extLst>
          </p:cNvPr>
          <p:cNvPicPr>
            <a:picLocks noChangeAspect="1"/>
          </p:cNvPicPr>
          <p:nvPr/>
        </p:nvPicPr>
        <p:blipFill>
          <a:blip r:embed="rId6"/>
          <a:stretch>
            <a:fillRect/>
          </a:stretch>
        </p:blipFill>
        <p:spPr>
          <a:xfrm>
            <a:off x="3679739" y="280487"/>
            <a:ext cx="6023370" cy="1639966"/>
          </a:xfrm>
          <a:prstGeom prst="rect">
            <a:avLst/>
          </a:prstGeom>
        </p:spPr>
      </p:pic>
    </p:spTree>
    <p:extLst>
      <p:ext uri="{BB962C8B-B14F-4D97-AF65-F5344CB8AC3E}">
        <p14:creationId xmlns:p14="http://schemas.microsoft.com/office/powerpoint/2010/main" val="3144142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TotalTime>
  <Words>795</Words>
  <PresentationFormat>Widescreen</PresentationFormat>
  <Paragraphs>89</Paragraphs>
  <Slides>22</Slides>
  <Notes>21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等线</vt:lpstr>
      <vt:lpstr>#9Slide02 Noi dung dai</vt:lpstr>
      <vt:lpstr>Arial</vt:lpstr>
      <vt:lpstr>Calibri</vt:lpstr>
      <vt:lpstr>Calibri Light</vt:lpstr>
      <vt:lpstr>Cambria</vt:lpstr>
      <vt:lpstr>Times New Roman</vt:lpstr>
      <vt:lpstr>字魂107号-萌趣欢乐体</vt:lpstr>
      <vt:lpstr>方正卡通简体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2023-12-08T05:18:46Z</dcterms:created>
  <dcterms:modified xsi:type="dcterms:W3CDTF">2023-12-15T14:43:01Z</dcterms:modified>
</cp:coreProperties>
</file>