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72" d="100"/>
          <a:sy n="72" d="100"/>
        </p:scale>
        <p:origin x="13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7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Phenol -OH liên kết trực tiếp với vòng benzen</a:t>
            </a:r>
            <a:endParaRPr lang="en-US" sz="3000" dirty="0"/>
          </a:p>
        </p:txBody>
      </p:sp>
      <p:pic>
        <p:nvPicPr>
          <p:cNvPr id="3" name="Image 0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718820"/>
            <a:ext cx="9144000" cy="61391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endParaRPr lang="en-US" sz="3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Ứng dụng</a:t>
            </a:r>
            <a:endParaRPr lang="en-US" sz="3000" dirty="0"/>
          </a:p>
        </p:txBody>
      </p:sp>
      <p:sp>
        <p:nvSpPr>
          <p:cNvPr id="3" name="Text 1"/>
          <p:cNvSpPr/>
          <p:nvPr/>
        </p:nvSpPr>
        <p:spPr>
          <a:xfrm>
            <a:off x="0" y="914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Sản xuất nhựa</a:t>
            </a: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0" y="12319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Sản xuất phẩm nhuộm, thuốc nổ</a:t>
            </a:r>
            <a:endParaRPr lang="en-US" sz="1500" dirty="0"/>
          </a:p>
        </p:txBody>
      </p:sp>
      <p:sp>
        <p:nvSpPr>
          <p:cNvPr id="5" name="Text 3"/>
          <p:cNvSpPr/>
          <p:nvPr/>
        </p:nvSpPr>
        <p:spPr>
          <a:xfrm>
            <a:off x="0" y="1549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Tẩy uế, sát trùng</a:t>
            </a:r>
            <a:endParaRPr lang="en-US" sz="1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Sản xuất nhựa</a:t>
            </a:r>
            <a:endParaRPr lang="en-US" sz="3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Sản xuất phẩm nhuộm, thuốc nổ</a:t>
            </a:r>
            <a:endParaRPr lang="en-US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Tẩy uế, sát trùng</a:t>
            </a:r>
            <a:endParaRPr lang="en-US"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Tính chất vật lí</a:t>
            </a:r>
            <a:endParaRPr lang="en-US" sz="3000" dirty="0"/>
          </a:p>
        </p:txBody>
      </p:sp>
      <p:sp>
        <p:nvSpPr>
          <p:cNvPr id="3" name="Text 1"/>
          <p:cNvSpPr/>
          <p:nvPr/>
        </p:nvSpPr>
        <p:spPr>
          <a:xfrm>
            <a:off x="0" y="914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Chất rắn, không màu</a:t>
            </a: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0" y="12319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Tan ít trong nước lạnh, tan nhiều trong nước nóng</a:t>
            </a:r>
            <a:endParaRPr lang="en-US" sz="15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Chất rắn, không màu</a:t>
            </a:r>
            <a:endParaRPr lang="en-US" sz="3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Tan ít trong nước lạnh, tan nhiều trong nước nóng</a:t>
            </a:r>
            <a:endParaRPr lang="en-US" sz="3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Phenol -OH liên kết trực tiếp với vòng benzen</a:t>
            </a:r>
            <a:endParaRPr lang="en-US" sz="3000" dirty="0"/>
          </a:p>
        </p:txBody>
      </p:sp>
      <p:sp>
        <p:nvSpPr>
          <p:cNvPr id="3" name="Text 1"/>
          <p:cNvSpPr/>
          <p:nvPr/>
        </p:nvSpPr>
        <p:spPr>
          <a:xfrm>
            <a:off x="0" y="914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Tính chất hóa học</a:t>
            </a: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0" y="12319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Ứng dụng</a:t>
            </a:r>
            <a:endParaRPr lang="en-US" sz="1500" dirty="0"/>
          </a:p>
        </p:txBody>
      </p:sp>
      <p:sp>
        <p:nvSpPr>
          <p:cNvPr id="5" name="Text 3"/>
          <p:cNvSpPr/>
          <p:nvPr/>
        </p:nvSpPr>
        <p:spPr>
          <a:xfrm>
            <a:off x="0" y="1549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Tính chất vật lí</a:t>
            </a:r>
            <a:endParaRPr lang="en-US"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Tính chất hóa học</a:t>
            </a:r>
            <a:endParaRPr lang="en-US" sz="3000" dirty="0"/>
          </a:p>
        </p:txBody>
      </p:sp>
      <p:sp>
        <p:nvSpPr>
          <p:cNvPr id="3" name="Text 1"/>
          <p:cNvSpPr/>
          <p:nvPr/>
        </p:nvSpPr>
        <p:spPr>
          <a:xfrm>
            <a:off x="0" y="914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Tính acid yếu</a:t>
            </a: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0" y="12319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Phản ứng thế của nguyên tử với nhân thơm</a:t>
            </a:r>
            <a:endParaRPr lang="en-US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Tính acid yếu</a:t>
            </a:r>
            <a:endParaRPr lang="en-US" sz="3000" dirty="0"/>
          </a:p>
        </p:txBody>
      </p:sp>
      <p:sp>
        <p:nvSpPr>
          <p:cNvPr id="3" name="Text 1"/>
          <p:cNvSpPr/>
          <p:nvPr/>
        </p:nvSpPr>
        <p:spPr>
          <a:xfrm>
            <a:off x="0" y="914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Dung dịch không làm đổi màu quỳ tím.</a:t>
            </a: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0" y="12319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Tác dụng với dung dịch kiềm</a:t>
            </a:r>
            <a:endParaRPr lang="en-US" sz="1500" dirty="0"/>
          </a:p>
        </p:txBody>
      </p:sp>
      <p:sp>
        <p:nvSpPr>
          <p:cNvPr id="5" name="Text 3"/>
          <p:cNvSpPr/>
          <p:nvPr/>
        </p:nvSpPr>
        <p:spPr>
          <a:xfrm>
            <a:off x="0" y="1549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r>
              <a:rPr lang="en-US" sz="1500" dirty="0">
                <a:solidFill>
                  <a:srgbClr val="000000"/>
                </a:solidFill>
              </a:rPr>
              <a:t>Tác dụng với Na2CO3</a:t>
            </a:r>
            <a:endParaRPr lang="en-US" sz="1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Dung dịch không làm đổi màu quỳ tím.</a:t>
            </a:r>
            <a:endParaRPr lang="en-US" sz="3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Tác dụng với dung dịch kiềm</a:t>
            </a:r>
            <a:endParaRPr lang="en-US"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Tác dụng với Na</a:t>
            </a:r>
            <a:r>
              <a:rPr lang="en-US" sz="3000" baseline="-25000" dirty="0">
                <a:solidFill>
                  <a:srgbClr val="000000"/>
                </a:solidFill>
              </a:rPr>
              <a:t>2</a:t>
            </a:r>
            <a:r>
              <a:rPr lang="en-US" sz="3000" dirty="0">
                <a:solidFill>
                  <a:srgbClr val="000000"/>
                </a:solidFill>
              </a:rPr>
              <a:t>CO3</a:t>
            </a:r>
            <a:endParaRPr lang="en-US"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3000" dirty="0">
                <a:solidFill>
                  <a:srgbClr val="000000"/>
                </a:solidFill>
              </a:rPr>
              <a:t>Phản ứng thế của nguyên tử với nhân thơm</a:t>
            </a:r>
            <a:endParaRPr lang="en-US" sz="3000" dirty="0"/>
          </a:p>
        </p:txBody>
      </p:sp>
      <p:sp>
        <p:nvSpPr>
          <p:cNvPr id="3" name="Text 1"/>
          <p:cNvSpPr/>
          <p:nvPr/>
        </p:nvSpPr>
        <p:spPr>
          <a:xfrm>
            <a:off x="0" y="9144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endParaRPr lang="en-US" sz="1500" dirty="0"/>
          </a:p>
        </p:txBody>
      </p:sp>
      <p:sp>
        <p:nvSpPr>
          <p:cNvPr id="4" name="Text 2"/>
          <p:cNvSpPr/>
          <p:nvPr/>
        </p:nvSpPr>
        <p:spPr>
          <a:xfrm>
            <a:off x="0" y="1231900"/>
            <a:ext cx="9144000" cy="190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127000" indent="-127000">
              <a:buSzPct val="100000"/>
              <a:buChar char="•"/>
            </a:pPr>
            <a:endParaRPr lang="en-US" sz="1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274320"/>
            <a:ext cx="9144000" cy="3810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endParaRPr lang="en-US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On-screen Show (4:3)</PresentationFormat>
  <Paragraphs>45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Ayoa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VnTeach.Com</dc:subject>
  <dc:creator>VnTeach.Com</dc:creator>
  <cp:keywords>VnTeach.Com</cp:keywords>
  <dc:description>VnTeach.Com</dc:description>
  <cp:lastModifiedBy>admin</cp:lastModifiedBy>
  <cp:revision>2</cp:revision>
  <dcterms:created xsi:type="dcterms:W3CDTF">2023-05-11T05:49:34Z</dcterms:created>
  <dcterms:modified xsi:type="dcterms:W3CDTF">2023-05-11T05:50:45Z</dcterms:modified>
  <cp:category>VnTeach.Com</cp:category>
</cp:coreProperties>
</file>