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4"/>
  </p:notesMasterIdLst>
  <p:sldIdLst>
    <p:sldId id="259" r:id="rId2"/>
    <p:sldId id="267" r:id="rId3"/>
    <p:sldId id="270" r:id="rId4"/>
    <p:sldId id="257" r:id="rId5"/>
    <p:sldId id="258" r:id="rId6"/>
    <p:sldId id="276" r:id="rId7"/>
    <p:sldId id="274" r:id="rId8"/>
    <p:sldId id="261" r:id="rId9"/>
    <p:sldId id="262" r:id="rId10"/>
    <p:sldId id="263" r:id="rId11"/>
    <p:sldId id="277" r:id="rId12"/>
    <p:sldId id="265" r:id="rId13"/>
    <p:sldId id="271" r:id="rId14"/>
    <p:sldId id="266" r:id="rId15"/>
    <p:sldId id="278" r:id="rId16"/>
    <p:sldId id="279" r:id="rId17"/>
    <p:sldId id="280" r:id="rId18"/>
    <p:sldId id="281" r:id="rId19"/>
    <p:sldId id="282" r:id="rId20"/>
    <p:sldId id="284" r:id="rId21"/>
    <p:sldId id="283"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F0066"/>
    <a:srgbClr val="00A278"/>
    <a:srgbClr val="00CC99"/>
    <a:srgbClr val="3366FF"/>
    <a:srgbClr val="3399FF"/>
    <a:srgbClr val="33CCFF"/>
    <a:srgbClr val="FFFF99"/>
    <a:srgbClr val="FDB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47" autoAdjust="0"/>
    <p:restoredTop sz="94660"/>
  </p:normalViewPr>
  <p:slideViewPr>
    <p:cSldViewPr snapToGrid="0">
      <p:cViewPr>
        <p:scale>
          <a:sx n="68" d="100"/>
          <a:sy n="68" d="100"/>
        </p:scale>
        <p:origin x="21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Ngọc Thi" userId="15393539-ea55-4dbd-b82b-48944d68c5ea" providerId="ADAL" clId="{B51A1E3B-CEA3-4379-94D8-1064D3F03C1B}"/>
    <pc:docChg chg="undo redo custSel addSld delSld modSld sldOrd modMainMaster">
      <pc:chgData name="Nguyễn Ngọc Thi" userId="15393539-ea55-4dbd-b82b-48944d68c5ea" providerId="ADAL" clId="{B51A1E3B-CEA3-4379-94D8-1064D3F03C1B}" dt="2022-09-21T15:38:25.824" v="6416"/>
      <pc:docMkLst>
        <pc:docMk/>
      </pc:docMkLst>
      <pc:sldChg chg="addSp delSp modSp del mod modTransition modAnim">
        <pc:chgData name="Nguyễn Ngọc Thi" userId="15393539-ea55-4dbd-b82b-48944d68c5ea" providerId="ADAL" clId="{B51A1E3B-CEA3-4379-94D8-1064D3F03C1B}" dt="2022-09-21T13:38:58.988" v="3433" actId="2696"/>
        <pc:sldMkLst>
          <pc:docMk/>
          <pc:sldMk cId="350710653" sldId="256"/>
        </pc:sldMkLst>
        <pc:spChg chg="del">
          <ac:chgData name="Nguyễn Ngọc Thi" userId="15393539-ea55-4dbd-b82b-48944d68c5ea" providerId="ADAL" clId="{B51A1E3B-CEA3-4379-94D8-1064D3F03C1B}" dt="2022-09-21T13:08:37.541" v="2453" actId="478"/>
          <ac:spMkLst>
            <pc:docMk/>
            <pc:sldMk cId="350710653" sldId="256"/>
            <ac:spMk id="2" creationId="{3B38E379-CE40-9135-0560-E8D091266929}"/>
          </ac:spMkLst>
        </pc:spChg>
        <pc:spChg chg="add del mod">
          <ac:chgData name="Nguyễn Ngọc Thi" userId="15393539-ea55-4dbd-b82b-48944d68c5ea" providerId="ADAL" clId="{B51A1E3B-CEA3-4379-94D8-1064D3F03C1B}" dt="2022-09-21T13:38:09.958" v="3418" actId="20577"/>
          <ac:spMkLst>
            <pc:docMk/>
            <pc:sldMk cId="350710653" sldId="256"/>
            <ac:spMk id="3" creationId="{019177A5-A0BC-FA9D-0955-63813F05EE32}"/>
          </ac:spMkLst>
        </pc:spChg>
        <pc:spChg chg="add mod">
          <ac:chgData name="Nguyễn Ngọc Thi" userId="15393539-ea55-4dbd-b82b-48944d68c5ea" providerId="ADAL" clId="{B51A1E3B-CEA3-4379-94D8-1064D3F03C1B}" dt="2022-09-21T13:21:49.318" v="3143" actId="2711"/>
          <ac:spMkLst>
            <pc:docMk/>
            <pc:sldMk cId="350710653" sldId="256"/>
            <ac:spMk id="4" creationId="{E80249D6-725F-5758-3EF8-7903CEF8DCC5}"/>
          </ac:spMkLst>
        </pc:spChg>
        <pc:spChg chg="mod">
          <ac:chgData name="Nguyễn Ngọc Thi" userId="15393539-ea55-4dbd-b82b-48944d68c5ea" providerId="ADAL" clId="{B51A1E3B-CEA3-4379-94D8-1064D3F03C1B}" dt="2022-09-21T13:35:38.910" v="3382"/>
          <ac:spMkLst>
            <pc:docMk/>
            <pc:sldMk cId="350710653" sldId="256"/>
            <ac:spMk id="7" creationId="{D5301158-EB29-1DC6-638B-8A2DAABCAE3C}"/>
          </ac:spMkLst>
        </pc:spChg>
        <pc:spChg chg="mod">
          <ac:chgData name="Nguyễn Ngọc Thi" userId="15393539-ea55-4dbd-b82b-48944d68c5ea" providerId="ADAL" clId="{B51A1E3B-CEA3-4379-94D8-1064D3F03C1B}" dt="2022-09-21T13:35:38.910" v="3382"/>
          <ac:spMkLst>
            <pc:docMk/>
            <pc:sldMk cId="350710653" sldId="256"/>
            <ac:spMk id="8" creationId="{53FD303A-E348-BB32-C4F9-0C41800A0D9F}"/>
          </ac:spMkLst>
        </pc:spChg>
        <pc:spChg chg="add del mod">
          <ac:chgData name="Nguyễn Ngọc Thi" userId="15393539-ea55-4dbd-b82b-48944d68c5ea" providerId="ADAL" clId="{B51A1E3B-CEA3-4379-94D8-1064D3F03C1B}" dt="2022-09-21T13:35:40.133" v="3383"/>
          <ac:spMkLst>
            <pc:docMk/>
            <pc:sldMk cId="350710653" sldId="256"/>
            <ac:spMk id="20" creationId="{13E7E615-FF51-DF4F-D696-4221ABB2BB68}"/>
          </ac:spMkLst>
        </pc:spChg>
        <pc:spChg chg="add del mod">
          <ac:chgData name="Nguyễn Ngọc Thi" userId="15393539-ea55-4dbd-b82b-48944d68c5ea" providerId="ADAL" clId="{B51A1E3B-CEA3-4379-94D8-1064D3F03C1B}" dt="2022-09-21T13:35:40.133" v="3383"/>
          <ac:spMkLst>
            <pc:docMk/>
            <pc:sldMk cId="350710653" sldId="256"/>
            <ac:spMk id="21" creationId="{44C0D2CE-C988-97C9-EC2C-F8F4C7AA9E5A}"/>
          </ac:spMkLst>
        </pc:spChg>
        <pc:spChg chg="add del mod">
          <ac:chgData name="Nguyễn Ngọc Thi" userId="15393539-ea55-4dbd-b82b-48944d68c5ea" providerId="ADAL" clId="{B51A1E3B-CEA3-4379-94D8-1064D3F03C1B}" dt="2022-09-21T13:35:40.133" v="3383"/>
          <ac:spMkLst>
            <pc:docMk/>
            <pc:sldMk cId="350710653" sldId="256"/>
            <ac:spMk id="22" creationId="{D7E48F8B-11C3-4D80-F2C1-0FB970EFDE21}"/>
          </ac:spMkLst>
        </pc:spChg>
        <pc:spChg chg="add del mod">
          <ac:chgData name="Nguyễn Ngọc Thi" userId="15393539-ea55-4dbd-b82b-48944d68c5ea" providerId="ADAL" clId="{B51A1E3B-CEA3-4379-94D8-1064D3F03C1B}" dt="2022-09-21T13:35:40.133" v="3383"/>
          <ac:spMkLst>
            <pc:docMk/>
            <pc:sldMk cId="350710653" sldId="256"/>
            <ac:spMk id="23" creationId="{114F75EA-C78A-4B17-3424-F730D8D85A7E}"/>
          </ac:spMkLst>
        </pc:spChg>
        <pc:spChg chg="add del mod">
          <ac:chgData name="Nguyễn Ngọc Thi" userId="15393539-ea55-4dbd-b82b-48944d68c5ea" providerId="ADAL" clId="{B51A1E3B-CEA3-4379-94D8-1064D3F03C1B}" dt="2022-09-21T13:35:40.133" v="3383"/>
          <ac:spMkLst>
            <pc:docMk/>
            <pc:sldMk cId="350710653" sldId="256"/>
            <ac:spMk id="24" creationId="{B10CB9C2-1FC2-53D0-9E86-C7FB0E500FBE}"/>
          </ac:spMkLst>
        </pc:spChg>
        <pc:spChg chg="mod">
          <ac:chgData name="Nguyễn Ngọc Thi" userId="15393539-ea55-4dbd-b82b-48944d68c5ea" providerId="ADAL" clId="{B51A1E3B-CEA3-4379-94D8-1064D3F03C1B}" dt="2022-09-21T13:35:38.910" v="3382"/>
          <ac:spMkLst>
            <pc:docMk/>
            <pc:sldMk cId="350710653" sldId="256"/>
            <ac:spMk id="32" creationId="{EC7FA66F-74C3-BC5B-5CDC-2FED4CD76302}"/>
          </ac:spMkLst>
        </pc:spChg>
        <pc:spChg chg="add del mod">
          <ac:chgData name="Nguyễn Ngọc Thi" userId="15393539-ea55-4dbd-b82b-48944d68c5ea" providerId="ADAL" clId="{B51A1E3B-CEA3-4379-94D8-1064D3F03C1B}" dt="2022-09-21T13:35:40.133" v="3383"/>
          <ac:spMkLst>
            <pc:docMk/>
            <pc:sldMk cId="350710653" sldId="256"/>
            <ac:spMk id="34" creationId="{D8D42212-08E3-B851-01BA-F9E57C56455D}"/>
          </ac:spMkLst>
        </pc:spChg>
        <pc:grpChg chg="add del mod">
          <ac:chgData name="Nguyễn Ngọc Thi" userId="15393539-ea55-4dbd-b82b-48944d68c5ea" providerId="ADAL" clId="{B51A1E3B-CEA3-4379-94D8-1064D3F03C1B}" dt="2022-09-21T13:35:40.133" v="3383"/>
          <ac:grpSpMkLst>
            <pc:docMk/>
            <pc:sldMk cId="350710653" sldId="256"/>
            <ac:grpSpMk id="6" creationId="{AFCC39EF-305A-0A91-658D-C68357921289}"/>
          </ac:grpSpMkLst>
        </pc:grpChg>
        <pc:grpChg chg="add del mod">
          <ac:chgData name="Nguyễn Ngọc Thi" userId="15393539-ea55-4dbd-b82b-48944d68c5ea" providerId="ADAL" clId="{B51A1E3B-CEA3-4379-94D8-1064D3F03C1B}" dt="2022-09-21T13:35:40.133" v="3383"/>
          <ac:grpSpMkLst>
            <pc:docMk/>
            <pc:sldMk cId="350710653" sldId="256"/>
            <ac:grpSpMk id="30" creationId="{B8C2B899-478A-E7FF-BEA2-57DDD40C182D}"/>
          </ac:grpSpMkLst>
        </pc:grpChg>
        <pc:picChg chg="add del mod">
          <ac:chgData name="Nguyễn Ngọc Thi" userId="15393539-ea55-4dbd-b82b-48944d68c5ea" providerId="ADAL" clId="{B51A1E3B-CEA3-4379-94D8-1064D3F03C1B}" dt="2022-09-21T13:35:40.133" v="3383"/>
          <ac:picMkLst>
            <pc:docMk/>
            <pc:sldMk cId="350710653" sldId="256"/>
            <ac:picMk id="5" creationId="{FE04312E-4F5A-1127-EC89-FA57F7C8C91C}"/>
          </ac:picMkLst>
        </pc:picChg>
        <pc:picChg chg="add del mod">
          <ac:chgData name="Nguyễn Ngọc Thi" userId="15393539-ea55-4dbd-b82b-48944d68c5ea" providerId="ADAL" clId="{B51A1E3B-CEA3-4379-94D8-1064D3F03C1B}" dt="2022-09-21T13:35:40.133" v="3383"/>
          <ac:picMkLst>
            <pc:docMk/>
            <pc:sldMk cId="350710653" sldId="256"/>
            <ac:picMk id="9" creationId="{84A123DE-C6B9-BA33-D8AB-760A6616A6FB}"/>
          </ac:picMkLst>
        </pc:picChg>
        <pc:picChg chg="add del mod">
          <ac:chgData name="Nguyễn Ngọc Thi" userId="15393539-ea55-4dbd-b82b-48944d68c5ea" providerId="ADAL" clId="{B51A1E3B-CEA3-4379-94D8-1064D3F03C1B}" dt="2022-09-21T13:35:40.133" v="3383"/>
          <ac:picMkLst>
            <pc:docMk/>
            <pc:sldMk cId="350710653" sldId="256"/>
            <ac:picMk id="10" creationId="{DC249425-6B15-4844-CCA7-2FD79D8B14CF}"/>
          </ac:picMkLst>
        </pc:picChg>
        <pc:picChg chg="add del mod">
          <ac:chgData name="Nguyễn Ngọc Thi" userId="15393539-ea55-4dbd-b82b-48944d68c5ea" providerId="ADAL" clId="{B51A1E3B-CEA3-4379-94D8-1064D3F03C1B}" dt="2022-09-21T13:35:40.133" v="3383"/>
          <ac:picMkLst>
            <pc:docMk/>
            <pc:sldMk cId="350710653" sldId="256"/>
            <ac:picMk id="11" creationId="{E9D01706-3EEA-659C-E361-1AE65D57594D}"/>
          </ac:picMkLst>
        </pc:picChg>
        <pc:picChg chg="add del mod">
          <ac:chgData name="Nguyễn Ngọc Thi" userId="15393539-ea55-4dbd-b82b-48944d68c5ea" providerId="ADAL" clId="{B51A1E3B-CEA3-4379-94D8-1064D3F03C1B}" dt="2022-09-21T13:35:40.133" v="3383"/>
          <ac:picMkLst>
            <pc:docMk/>
            <pc:sldMk cId="350710653" sldId="256"/>
            <ac:picMk id="12" creationId="{17D09A4A-ED08-E28A-65F4-BCBF98A319EE}"/>
          </ac:picMkLst>
        </pc:picChg>
        <pc:picChg chg="add del mod">
          <ac:chgData name="Nguyễn Ngọc Thi" userId="15393539-ea55-4dbd-b82b-48944d68c5ea" providerId="ADAL" clId="{B51A1E3B-CEA3-4379-94D8-1064D3F03C1B}" dt="2022-09-21T13:35:40.133" v="3383"/>
          <ac:picMkLst>
            <pc:docMk/>
            <pc:sldMk cId="350710653" sldId="256"/>
            <ac:picMk id="13" creationId="{074FB777-07F3-23BE-7EDC-11EA53D1536F}"/>
          </ac:picMkLst>
        </pc:picChg>
        <pc:picChg chg="add del mod">
          <ac:chgData name="Nguyễn Ngọc Thi" userId="15393539-ea55-4dbd-b82b-48944d68c5ea" providerId="ADAL" clId="{B51A1E3B-CEA3-4379-94D8-1064D3F03C1B}" dt="2022-09-21T13:35:40.133" v="3383"/>
          <ac:picMkLst>
            <pc:docMk/>
            <pc:sldMk cId="350710653" sldId="256"/>
            <ac:picMk id="14" creationId="{52185965-8427-F582-8582-A3D8FECD9A39}"/>
          </ac:picMkLst>
        </pc:picChg>
        <pc:picChg chg="add del mod">
          <ac:chgData name="Nguyễn Ngọc Thi" userId="15393539-ea55-4dbd-b82b-48944d68c5ea" providerId="ADAL" clId="{B51A1E3B-CEA3-4379-94D8-1064D3F03C1B}" dt="2022-09-21T13:35:40.133" v="3383"/>
          <ac:picMkLst>
            <pc:docMk/>
            <pc:sldMk cId="350710653" sldId="256"/>
            <ac:picMk id="15" creationId="{5F8D6F9E-7E45-2C14-B9F9-AE5A12993C88}"/>
          </ac:picMkLst>
        </pc:picChg>
        <pc:picChg chg="add del mod">
          <ac:chgData name="Nguyễn Ngọc Thi" userId="15393539-ea55-4dbd-b82b-48944d68c5ea" providerId="ADAL" clId="{B51A1E3B-CEA3-4379-94D8-1064D3F03C1B}" dt="2022-09-21T13:35:40.133" v="3383"/>
          <ac:picMkLst>
            <pc:docMk/>
            <pc:sldMk cId="350710653" sldId="256"/>
            <ac:picMk id="16" creationId="{9E5E45CB-5539-50FA-3EAA-6CDF772AAA50}"/>
          </ac:picMkLst>
        </pc:picChg>
        <pc:picChg chg="add del mod">
          <ac:chgData name="Nguyễn Ngọc Thi" userId="15393539-ea55-4dbd-b82b-48944d68c5ea" providerId="ADAL" clId="{B51A1E3B-CEA3-4379-94D8-1064D3F03C1B}" dt="2022-09-21T13:35:40.133" v="3383"/>
          <ac:picMkLst>
            <pc:docMk/>
            <pc:sldMk cId="350710653" sldId="256"/>
            <ac:picMk id="17" creationId="{77CFBD2C-C170-0E10-1C85-C2B54D751E8A}"/>
          </ac:picMkLst>
        </pc:picChg>
        <pc:picChg chg="add del mod">
          <ac:chgData name="Nguyễn Ngọc Thi" userId="15393539-ea55-4dbd-b82b-48944d68c5ea" providerId="ADAL" clId="{B51A1E3B-CEA3-4379-94D8-1064D3F03C1B}" dt="2022-09-21T13:35:40.133" v="3383"/>
          <ac:picMkLst>
            <pc:docMk/>
            <pc:sldMk cId="350710653" sldId="256"/>
            <ac:picMk id="18" creationId="{602E472D-BD36-E720-E3F4-3D2564B5CCEA}"/>
          </ac:picMkLst>
        </pc:picChg>
        <pc:picChg chg="add del mod">
          <ac:chgData name="Nguyễn Ngọc Thi" userId="15393539-ea55-4dbd-b82b-48944d68c5ea" providerId="ADAL" clId="{B51A1E3B-CEA3-4379-94D8-1064D3F03C1B}" dt="2022-09-21T13:35:40.133" v="3383"/>
          <ac:picMkLst>
            <pc:docMk/>
            <pc:sldMk cId="350710653" sldId="256"/>
            <ac:picMk id="19" creationId="{820F2003-A947-748B-B681-8C3DEA629F53}"/>
          </ac:picMkLst>
        </pc:picChg>
        <pc:picChg chg="add del mod">
          <ac:chgData name="Nguyễn Ngọc Thi" userId="15393539-ea55-4dbd-b82b-48944d68c5ea" providerId="ADAL" clId="{B51A1E3B-CEA3-4379-94D8-1064D3F03C1B}" dt="2022-09-21T13:35:40.133" v="3383"/>
          <ac:picMkLst>
            <pc:docMk/>
            <pc:sldMk cId="350710653" sldId="256"/>
            <ac:picMk id="25" creationId="{CB1F268D-267A-F563-236D-F4773B244D83}"/>
          </ac:picMkLst>
        </pc:picChg>
        <pc:picChg chg="add del mod">
          <ac:chgData name="Nguyễn Ngọc Thi" userId="15393539-ea55-4dbd-b82b-48944d68c5ea" providerId="ADAL" clId="{B51A1E3B-CEA3-4379-94D8-1064D3F03C1B}" dt="2022-09-21T13:35:40.133" v="3383"/>
          <ac:picMkLst>
            <pc:docMk/>
            <pc:sldMk cId="350710653" sldId="256"/>
            <ac:picMk id="26" creationId="{3F9631E7-9AC7-150E-BEA4-C8E8912740AD}"/>
          </ac:picMkLst>
        </pc:picChg>
        <pc:picChg chg="add del mod">
          <ac:chgData name="Nguyễn Ngọc Thi" userId="15393539-ea55-4dbd-b82b-48944d68c5ea" providerId="ADAL" clId="{B51A1E3B-CEA3-4379-94D8-1064D3F03C1B}" dt="2022-09-21T13:35:40.133" v="3383"/>
          <ac:picMkLst>
            <pc:docMk/>
            <pc:sldMk cId="350710653" sldId="256"/>
            <ac:picMk id="27" creationId="{38926C78-217A-FDC6-2F74-5DF11D06308E}"/>
          </ac:picMkLst>
        </pc:picChg>
        <pc:picChg chg="add del mod">
          <ac:chgData name="Nguyễn Ngọc Thi" userId="15393539-ea55-4dbd-b82b-48944d68c5ea" providerId="ADAL" clId="{B51A1E3B-CEA3-4379-94D8-1064D3F03C1B}" dt="2022-09-21T13:35:40.133" v="3383"/>
          <ac:picMkLst>
            <pc:docMk/>
            <pc:sldMk cId="350710653" sldId="256"/>
            <ac:picMk id="28" creationId="{DD1CB6C5-0D37-8510-6321-B2F2BE3BF2F5}"/>
          </ac:picMkLst>
        </pc:picChg>
        <pc:picChg chg="add del mod">
          <ac:chgData name="Nguyễn Ngọc Thi" userId="15393539-ea55-4dbd-b82b-48944d68c5ea" providerId="ADAL" clId="{B51A1E3B-CEA3-4379-94D8-1064D3F03C1B}" dt="2022-09-21T13:35:40.133" v="3383"/>
          <ac:picMkLst>
            <pc:docMk/>
            <pc:sldMk cId="350710653" sldId="256"/>
            <ac:picMk id="29" creationId="{868A9312-9AE1-81E9-7D2F-264B4BE43D99}"/>
          </ac:picMkLst>
        </pc:picChg>
        <pc:picChg chg="mod">
          <ac:chgData name="Nguyễn Ngọc Thi" userId="15393539-ea55-4dbd-b82b-48944d68c5ea" providerId="ADAL" clId="{B51A1E3B-CEA3-4379-94D8-1064D3F03C1B}" dt="2022-09-21T13:35:38.910" v="3382"/>
          <ac:picMkLst>
            <pc:docMk/>
            <pc:sldMk cId="350710653" sldId="256"/>
            <ac:picMk id="31" creationId="{3CD74B59-6663-5333-61CC-96174B6ADFC3}"/>
          </ac:picMkLst>
        </pc:picChg>
        <pc:picChg chg="add del mod">
          <ac:chgData name="Nguyễn Ngọc Thi" userId="15393539-ea55-4dbd-b82b-48944d68c5ea" providerId="ADAL" clId="{B51A1E3B-CEA3-4379-94D8-1064D3F03C1B}" dt="2022-09-21T13:35:40.133" v="3383"/>
          <ac:picMkLst>
            <pc:docMk/>
            <pc:sldMk cId="350710653" sldId="256"/>
            <ac:picMk id="33" creationId="{37EEBEBD-CE13-1DB6-9343-B5BB0BBADC1D}"/>
          </ac:picMkLst>
        </pc:picChg>
      </pc:sldChg>
      <pc:sldChg chg="addSp modSp mod modTransition modClrScheme modAnim chgLayout">
        <pc:chgData name="Nguyễn Ngọc Thi" userId="15393539-ea55-4dbd-b82b-48944d68c5ea" providerId="ADAL" clId="{B51A1E3B-CEA3-4379-94D8-1064D3F03C1B}" dt="2022-09-21T15:32:10.237" v="6326"/>
        <pc:sldMkLst>
          <pc:docMk/>
          <pc:sldMk cId="4236209569" sldId="257"/>
        </pc:sldMkLst>
        <pc:spChg chg="add mod">
          <ac:chgData name="Nguyễn Ngọc Thi" userId="15393539-ea55-4dbd-b82b-48944d68c5ea" providerId="ADAL" clId="{B51A1E3B-CEA3-4379-94D8-1064D3F03C1B}" dt="2022-09-21T13:29:25.484" v="3351" actId="207"/>
          <ac:spMkLst>
            <pc:docMk/>
            <pc:sldMk cId="4236209569" sldId="257"/>
            <ac:spMk id="3" creationId="{DEA85377-DDF6-129E-E725-B1F1999D080D}"/>
          </ac:spMkLst>
        </pc:spChg>
        <pc:spChg chg="mod">
          <ac:chgData name="Nguyễn Ngọc Thi" userId="15393539-ea55-4dbd-b82b-48944d68c5ea" providerId="ADAL" clId="{B51A1E3B-CEA3-4379-94D8-1064D3F03C1B}" dt="2022-09-21T13:52:24.934" v="3684" actId="1076"/>
          <ac:spMkLst>
            <pc:docMk/>
            <pc:sldMk cId="4236209569" sldId="257"/>
            <ac:spMk id="11" creationId="{AC4AC8BB-380C-A573-417A-C0E8DED4956B}"/>
          </ac:spMkLst>
        </pc:spChg>
        <pc:spChg chg="add mod">
          <ac:chgData name="Nguyễn Ngọc Thi" userId="15393539-ea55-4dbd-b82b-48944d68c5ea" providerId="ADAL" clId="{B51A1E3B-CEA3-4379-94D8-1064D3F03C1B}" dt="2022-09-21T13:51:43.420" v="3605" actId="1076"/>
          <ac:spMkLst>
            <pc:docMk/>
            <pc:sldMk cId="4236209569" sldId="257"/>
            <ac:spMk id="12" creationId="{54436DA0-75FA-AA88-9A94-5FD381F54457}"/>
          </ac:spMkLst>
        </pc:spChg>
        <pc:spChg chg="add mod">
          <ac:chgData name="Nguyễn Ngọc Thi" userId="15393539-ea55-4dbd-b82b-48944d68c5ea" providerId="ADAL" clId="{B51A1E3B-CEA3-4379-94D8-1064D3F03C1B}" dt="2022-09-21T13:51:43.420" v="3605" actId="1076"/>
          <ac:spMkLst>
            <pc:docMk/>
            <pc:sldMk cId="4236209569" sldId="257"/>
            <ac:spMk id="13" creationId="{A0D6922E-A822-8877-EABA-146EA5F3891E}"/>
          </ac:spMkLst>
        </pc:spChg>
        <pc:spChg chg="add mod">
          <ac:chgData name="Nguyễn Ngọc Thi" userId="15393539-ea55-4dbd-b82b-48944d68c5ea" providerId="ADAL" clId="{B51A1E3B-CEA3-4379-94D8-1064D3F03C1B}" dt="2022-09-21T13:51:43.420" v="3605" actId="1076"/>
          <ac:spMkLst>
            <pc:docMk/>
            <pc:sldMk cId="4236209569" sldId="257"/>
            <ac:spMk id="14" creationId="{EA394F10-7B1A-6B2D-3FF4-197A18BCD174}"/>
          </ac:spMkLst>
        </pc:spChg>
        <pc:spChg chg="add mod">
          <ac:chgData name="Nguyễn Ngọc Thi" userId="15393539-ea55-4dbd-b82b-48944d68c5ea" providerId="ADAL" clId="{B51A1E3B-CEA3-4379-94D8-1064D3F03C1B}" dt="2022-09-21T13:51:43.420" v="3605" actId="1076"/>
          <ac:spMkLst>
            <pc:docMk/>
            <pc:sldMk cId="4236209569" sldId="257"/>
            <ac:spMk id="15" creationId="{A50FC410-F75B-44AA-4E4F-CC1EB949A529}"/>
          </ac:spMkLst>
        </pc:spChg>
        <pc:graphicFrameChg chg="mod modGraphic">
          <ac:chgData name="Nguyễn Ngọc Thi" userId="15393539-ea55-4dbd-b82b-48944d68c5ea" providerId="ADAL" clId="{B51A1E3B-CEA3-4379-94D8-1064D3F03C1B}" dt="2022-09-21T13:52:49.734" v="3688" actId="12385"/>
          <ac:graphicFrameMkLst>
            <pc:docMk/>
            <pc:sldMk cId="4236209569" sldId="257"/>
            <ac:graphicFrameMk id="10" creationId="{79F8EC6E-3995-5F03-B02B-BAF653507B64}"/>
          </ac:graphicFrameMkLst>
        </pc:graphicFrameChg>
      </pc:sldChg>
      <pc:sldChg chg="addSp delSp modSp mod modTransition modClrScheme modAnim chgLayout">
        <pc:chgData name="Nguyễn Ngọc Thi" userId="15393539-ea55-4dbd-b82b-48944d68c5ea" providerId="ADAL" clId="{B51A1E3B-CEA3-4379-94D8-1064D3F03C1B}" dt="2022-09-21T14:09:43.690" v="4100"/>
        <pc:sldMkLst>
          <pc:docMk/>
          <pc:sldMk cId="3749060185" sldId="258"/>
        </pc:sldMkLst>
        <pc:spChg chg="add del mod ord">
          <ac:chgData name="Nguyễn Ngọc Thi" userId="15393539-ea55-4dbd-b82b-48944d68c5ea" providerId="ADAL" clId="{B51A1E3B-CEA3-4379-94D8-1064D3F03C1B}" dt="2022-09-21T13:30:27.760" v="3361" actId="700"/>
          <ac:spMkLst>
            <pc:docMk/>
            <pc:sldMk cId="3749060185" sldId="258"/>
            <ac:spMk id="2" creationId="{5E397497-E726-1724-D5A9-F914C3FE9131}"/>
          </ac:spMkLst>
        </pc:spChg>
        <pc:spChg chg="add del mod ord">
          <ac:chgData name="Nguyễn Ngọc Thi" userId="15393539-ea55-4dbd-b82b-48944d68c5ea" providerId="ADAL" clId="{B51A1E3B-CEA3-4379-94D8-1064D3F03C1B}" dt="2022-09-21T13:30:27.760" v="3361" actId="700"/>
          <ac:spMkLst>
            <pc:docMk/>
            <pc:sldMk cId="3749060185" sldId="258"/>
            <ac:spMk id="3" creationId="{E0A0772D-B60B-1047-434D-B4553F47EA67}"/>
          </ac:spMkLst>
        </pc:spChg>
        <pc:spChg chg="mod">
          <ac:chgData name="Nguyễn Ngọc Thi" userId="15393539-ea55-4dbd-b82b-48944d68c5ea" providerId="ADAL" clId="{B51A1E3B-CEA3-4379-94D8-1064D3F03C1B}" dt="2022-09-21T13:52:37.052" v="3686" actId="14100"/>
          <ac:spMkLst>
            <pc:docMk/>
            <pc:sldMk cId="3749060185" sldId="258"/>
            <ac:spMk id="6" creationId="{DC17D426-32E6-8081-8596-1016A6DE0627}"/>
          </ac:spMkLst>
        </pc:spChg>
        <pc:spChg chg="add del mod ord">
          <ac:chgData name="Nguyễn Ngọc Thi" userId="15393539-ea55-4dbd-b82b-48944d68c5ea" providerId="ADAL" clId="{B51A1E3B-CEA3-4379-94D8-1064D3F03C1B}" dt="2022-09-21T13:52:41.748" v="3687" actId="478"/>
          <ac:spMkLst>
            <pc:docMk/>
            <pc:sldMk cId="3749060185" sldId="258"/>
            <ac:spMk id="7" creationId="{3F5BF543-58A1-24DF-A3E9-BFC8E8470F10}"/>
          </ac:spMkLst>
        </pc:spChg>
        <pc:spChg chg="add del mod">
          <ac:chgData name="Nguyễn Ngọc Thi" userId="15393539-ea55-4dbd-b82b-48944d68c5ea" providerId="ADAL" clId="{B51A1E3B-CEA3-4379-94D8-1064D3F03C1B}" dt="2022-09-21T10:18:01.961" v="832"/>
          <ac:spMkLst>
            <pc:docMk/>
            <pc:sldMk cId="3749060185" sldId="258"/>
            <ac:spMk id="8" creationId="{50A0F950-6688-F363-B2B7-C1B0FA94ABF9}"/>
          </ac:spMkLst>
        </pc:spChg>
        <pc:spChg chg="add del mod ord">
          <ac:chgData name="Nguyễn Ngọc Thi" userId="15393539-ea55-4dbd-b82b-48944d68c5ea" providerId="ADAL" clId="{B51A1E3B-CEA3-4379-94D8-1064D3F03C1B}" dt="2022-09-21T13:57:09.413" v="3755" actId="478"/>
          <ac:spMkLst>
            <pc:docMk/>
            <pc:sldMk cId="3749060185" sldId="258"/>
            <ac:spMk id="8" creationId="{A4BC5C25-DFBA-1722-4BE6-8DD733C6C160}"/>
          </ac:spMkLst>
        </pc:spChg>
        <pc:spChg chg="add mod">
          <ac:chgData name="Nguyễn Ngọc Thi" userId="15393539-ea55-4dbd-b82b-48944d68c5ea" providerId="ADAL" clId="{B51A1E3B-CEA3-4379-94D8-1064D3F03C1B}" dt="2022-09-21T10:28:58.049" v="1195" actId="1076"/>
          <ac:spMkLst>
            <pc:docMk/>
            <pc:sldMk cId="3749060185" sldId="258"/>
            <ac:spMk id="9" creationId="{D468A7E3-75FB-FB83-4AEF-61381E85214A}"/>
          </ac:spMkLst>
        </pc:spChg>
        <pc:spChg chg="add mod">
          <ac:chgData name="Nguyễn Ngọc Thi" userId="15393539-ea55-4dbd-b82b-48944d68c5ea" providerId="ADAL" clId="{B51A1E3B-CEA3-4379-94D8-1064D3F03C1B}" dt="2022-09-21T10:29:01.881" v="1198" actId="1076"/>
          <ac:spMkLst>
            <pc:docMk/>
            <pc:sldMk cId="3749060185" sldId="258"/>
            <ac:spMk id="10" creationId="{E80D8E8D-3749-CFBD-D417-320681EA5C94}"/>
          </ac:spMkLst>
        </pc:spChg>
        <pc:graphicFrameChg chg="mod">
          <ac:chgData name="Nguyễn Ngọc Thi" userId="15393539-ea55-4dbd-b82b-48944d68c5ea" providerId="ADAL" clId="{B51A1E3B-CEA3-4379-94D8-1064D3F03C1B}" dt="2022-09-21T13:57:03.112" v="3753" actId="14100"/>
          <ac:graphicFrameMkLst>
            <pc:docMk/>
            <pc:sldMk cId="3749060185" sldId="258"/>
            <ac:graphicFrameMk id="4" creationId="{180DD214-2CA7-DD4E-78CB-770A04C15D16}"/>
          </ac:graphicFrameMkLst>
        </pc:graphicFrameChg>
        <pc:graphicFrameChg chg="mod">
          <ac:chgData name="Nguyễn Ngọc Thi" userId="15393539-ea55-4dbd-b82b-48944d68c5ea" providerId="ADAL" clId="{B51A1E3B-CEA3-4379-94D8-1064D3F03C1B}" dt="2022-09-21T13:57:05.440" v="3754" actId="14100"/>
          <ac:graphicFrameMkLst>
            <pc:docMk/>
            <pc:sldMk cId="3749060185" sldId="258"/>
            <ac:graphicFrameMk id="5" creationId="{EA438171-4E10-1B41-7D9D-78FA78ABD17C}"/>
          </ac:graphicFrameMkLst>
        </pc:graphicFrameChg>
      </pc:sldChg>
      <pc:sldChg chg="addSp delSp modSp mod ord modTransition modClrScheme modAnim chgLayout">
        <pc:chgData name="Nguyễn Ngọc Thi" userId="15393539-ea55-4dbd-b82b-48944d68c5ea" providerId="ADAL" clId="{B51A1E3B-CEA3-4379-94D8-1064D3F03C1B}" dt="2022-09-21T15:31:30.900" v="6309" actId="1076"/>
        <pc:sldMkLst>
          <pc:docMk/>
          <pc:sldMk cId="21605744" sldId="259"/>
        </pc:sldMkLst>
        <pc:spChg chg="add del mod">
          <ac:chgData name="Nguyễn Ngọc Thi" userId="15393539-ea55-4dbd-b82b-48944d68c5ea" providerId="ADAL" clId="{B51A1E3B-CEA3-4379-94D8-1064D3F03C1B}" dt="2022-09-21T13:53:19.116" v="3692" actId="21"/>
          <ac:spMkLst>
            <pc:docMk/>
            <pc:sldMk cId="21605744" sldId="259"/>
            <ac:spMk id="3" creationId="{7A4C5F2D-9948-D9CB-4FB7-083818A267C0}"/>
          </ac:spMkLst>
        </pc:spChg>
        <pc:spChg chg="del">
          <ac:chgData name="Nguyễn Ngọc Thi" userId="15393539-ea55-4dbd-b82b-48944d68c5ea" providerId="ADAL" clId="{B51A1E3B-CEA3-4379-94D8-1064D3F03C1B}" dt="2022-09-21T13:53:19.116" v="3692" actId="21"/>
          <ac:spMkLst>
            <pc:docMk/>
            <pc:sldMk cId="21605744" sldId="259"/>
            <ac:spMk id="5" creationId="{082C1824-6C26-E834-C3D8-0E0970595A00}"/>
          </ac:spMkLst>
        </pc:spChg>
        <pc:spChg chg="add del mod">
          <ac:chgData name="Nguyễn Ngọc Thi" userId="15393539-ea55-4dbd-b82b-48944d68c5ea" providerId="ADAL" clId="{B51A1E3B-CEA3-4379-94D8-1064D3F03C1B}" dt="2022-09-21T13:53:19.116" v="3692" actId="21"/>
          <ac:spMkLst>
            <pc:docMk/>
            <pc:sldMk cId="21605744" sldId="259"/>
            <ac:spMk id="6" creationId="{53960393-435E-958E-2DFA-E0EB4F51C7A9}"/>
          </ac:spMkLst>
        </pc:spChg>
        <pc:spChg chg="add del mod">
          <ac:chgData name="Nguyễn Ngọc Thi" userId="15393539-ea55-4dbd-b82b-48944d68c5ea" providerId="ADAL" clId="{B51A1E3B-CEA3-4379-94D8-1064D3F03C1B}" dt="2022-09-21T13:53:19.116" v="3692" actId="21"/>
          <ac:spMkLst>
            <pc:docMk/>
            <pc:sldMk cId="21605744" sldId="259"/>
            <ac:spMk id="8" creationId="{B6B04394-B192-1198-DA82-9098D009DC1A}"/>
          </ac:spMkLst>
        </pc:spChg>
        <pc:spChg chg="add del mod">
          <ac:chgData name="Nguyễn Ngọc Thi" userId="15393539-ea55-4dbd-b82b-48944d68c5ea" providerId="ADAL" clId="{B51A1E3B-CEA3-4379-94D8-1064D3F03C1B}" dt="2022-09-21T13:53:19.116" v="3692" actId="21"/>
          <ac:spMkLst>
            <pc:docMk/>
            <pc:sldMk cId="21605744" sldId="259"/>
            <ac:spMk id="10" creationId="{2B9F7AB1-EB40-EFA8-C635-3F704963E0D3}"/>
          </ac:spMkLst>
        </pc:spChg>
        <pc:spChg chg="add del mod ord">
          <ac:chgData name="Nguyễn Ngọc Thi" userId="15393539-ea55-4dbd-b82b-48944d68c5ea" providerId="ADAL" clId="{B51A1E3B-CEA3-4379-94D8-1064D3F03C1B}" dt="2022-09-21T13:31:13.825" v="3367" actId="700"/>
          <ac:spMkLst>
            <pc:docMk/>
            <pc:sldMk cId="21605744" sldId="259"/>
            <ac:spMk id="11" creationId="{4DB56D8F-8FD8-9398-C322-88C272FC1E20}"/>
          </ac:spMkLst>
        </pc:spChg>
        <pc:spChg chg="add del mod ord">
          <ac:chgData name="Nguyễn Ngọc Thi" userId="15393539-ea55-4dbd-b82b-48944d68c5ea" providerId="ADAL" clId="{B51A1E3B-CEA3-4379-94D8-1064D3F03C1B}" dt="2022-09-21T13:31:13.825" v="3367" actId="700"/>
          <ac:spMkLst>
            <pc:docMk/>
            <pc:sldMk cId="21605744" sldId="259"/>
            <ac:spMk id="12" creationId="{6F04CB01-53FF-C757-60FF-B2261FF1BC4A}"/>
          </ac:spMkLst>
        </pc:spChg>
        <pc:spChg chg="add mod">
          <ac:chgData name="Nguyễn Ngọc Thi" userId="15393539-ea55-4dbd-b82b-48944d68c5ea" providerId="ADAL" clId="{B51A1E3B-CEA3-4379-94D8-1064D3F03C1B}" dt="2022-09-21T13:54:18.845" v="3713" actId="1037"/>
          <ac:spMkLst>
            <pc:docMk/>
            <pc:sldMk cId="21605744" sldId="259"/>
            <ac:spMk id="13" creationId="{B7FD3F8F-4AC6-969E-99DD-F1A02B1751B7}"/>
          </ac:spMkLst>
        </pc:spChg>
        <pc:graphicFrameChg chg="del mod modGraphic">
          <ac:chgData name="Nguyễn Ngọc Thi" userId="15393539-ea55-4dbd-b82b-48944d68c5ea" providerId="ADAL" clId="{B51A1E3B-CEA3-4379-94D8-1064D3F03C1B}" dt="2022-09-21T13:53:19.116" v="3692" actId="21"/>
          <ac:graphicFrameMkLst>
            <pc:docMk/>
            <pc:sldMk cId="21605744" sldId="259"/>
            <ac:graphicFrameMk id="4" creationId="{9B393E7A-1CAE-23FE-1EE4-360AFFFEF8C0}"/>
          </ac:graphicFrameMkLst>
        </pc:graphicFrameChg>
        <pc:picChg chg="add mod modCrop">
          <ac:chgData name="Nguyễn Ngọc Thi" userId="15393539-ea55-4dbd-b82b-48944d68c5ea" providerId="ADAL" clId="{B51A1E3B-CEA3-4379-94D8-1064D3F03C1B}" dt="2022-09-21T15:31:30.900" v="6309" actId="1076"/>
          <ac:picMkLst>
            <pc:docMk/>
            <pc:sldMk cId="21605744" sldId="259"/>
            <ac:picMk id="15" creationId="{2FEAA71A-59DD-32C6-204C-DE03AAA673DB}"/>
          </ac:picMkLst>
        </pc:picChg>
      </pc:sldChg>
      <pc:sldChg chg="addSp delSp modSp new del mod ord modTransition modClrScheme modAnim chgLayout">
        <pc:chgData name="Nguyễn Ngọc Thi" userId="15393539-ea55-4dbd-b82b-48944d68c5ea" providerId="ADAL" clId="{B51A1E3B-CEA3-4379-94D8-1064D3F03C1B}" dt="2022-09-21T13:58:38.138" v="3776" actId="2696"/>
        <pc:sldMkLst>
          <pc:docMk/>
          <pc:sldMk cId="1362494052" sldId="260"/>
        </pc:sldMkLst>
        <pc:spChg chg="add del mod ord">
          <ac:chgData name="Nguyễn Ngọc Thi" userId="15393539-ea55-4dbd-b82b-48944d68c5ea" providerId="ADAL" clId="{B51A1E3B-CEA3-4379-94D8-1064D3F03C1B}" dt="2022-09-21T13:30:41.670" v="3362" actId="700"/>
          <ac:spMkLst>
            <pc:docMk/>
            <pc:sldMk cId="1362494052" sldId="260"/>
            <ac:spMk id="2" creationId="{4E26119E-532A-7CB2-F083-9C3E97427888}"/>
          </ac:spMkLst>
        </pc:spChg>
        <pc:spChg chg="del">
          <ac:chgData name="Nguyễn Ngọc Thi" userId="15393539-ea55-4dbd-b82b-48944d68c5ea" providerId="ADAL" clId="{B51A1E3B-CEA3-4379-94D8-1064D3F03C1B}" dt="2022-09-21T09:58:22.740" v="6" actId="478"/>
          <ac:spMkLst>
            <pc:docMk/>
            <pc:sldMk cId="1362494052" sldId="260"/>
            <ac:spMk id="2" creationId="{5CD1CDE8-9F30-282E-C720-7C70726B8E6B}"/>
          </ac:spMkLst>
        </pc:spChg>
        <pc:spChg chg="add del mod ord">
          <ac:chgData name="Nguyễn Ngọc Thi" userId="15393539-ea55-4dbd-b82b-48944d68c5ea" providerId="ADAL" clId="{B51A1E3B-CEA3-4379-94D8-1064D3F03C1B}" dt="2022-09-21T13:30:41.670" v="3362" actId="700"/>
          <ac:spMkLst>
            <pc:docMk/>
            <pc:sldMk cId="1362494052" sldId="260"/>
            <ac:spMk id="3" creationId="{5FF413BB-741E-886A-473C-000C311B8D35}"/>
          </ac:spMkLst>
        </pc:spChg>
        <pc:spChg chg="del">
          <ac:chgData name="Nguyễn Ngọc Thi" userId="15393539-ea55-4dbd-b82b-48944d68c5ea" providerId="ADAL" clId="{B51A1E3B-CEA3-4379-94D8-1064D3F03C1B}" dt="2022-09-21T09:58:22.321" v="5" actId="478"/>
          <ac:spMkLst>
            <pc:docMk/>
            <pc:sldMk cId="1362494052" sldId="260"/>
            <ac:spMk id="3" creationId="{B3620CA8-2862-FF54-0136-E0EAD83D9F98}"/>
          </ac:spMkLst>
        </pc:spChg>
        <pc:spChg chg="mod">
          <ac:chgData name="Nguyễn Ngọc Thi" userId="15393539-ea55-4dbd-b82b-48944d68c5ea" providerId="ADAL" clId="{B51A1E3B-CEA3-4379-94D8-1064D3F03C1B}" dt="2022-09-21T13:58:21.816" v="3771"/>
          <ac:spMkLst>
            <pc:docMk/>
            <pc:sldMk cId="1362494052" sldId="260"/>
            <ac:spMk id="6" creationId="{47AA2BA3-44DB-451C-587B-40E86D0925F2}"/>
          </ac:spMkLst>
        </pc:spChg>
        <pc:spChg chg="mod">
          <ac:chgData name="Nguyễn Ngọc Thi" userId="15393539-ea55-4dbd-b82b-48944d68c5ea" providerId="ADAL" clId="{B51A1E3B-CEA3-4379-94D8-1064D3F03C1B}" dt="2022-09-21T13:58:21.816" v="3771"/>
          <ac:spMkLst>
            <pc:docMk/>
            <pc:sldMk cId="1362494052" sldId="260"/>
            <ac:spMk id="7" creationId="{0550F209-3791-BBD1-F0DB-10B7A017BDEA}"/>
          </ac:spMkLst>
        </pc:spChg>
        <pc:spChg chg="add del mod">
          <ac:chgData name="Nguyễn Ngọc Thi" userId="15393539-ea55-4dbd-b82b-48944d68c5ea" providerId="ADAL" clId="{B51A1E3B-CEA3-4379-94D8-1064D3F03C1B}" dt="2022-09-21T13:55:05.936" v="3725" actId="21"/>
          <ac:spMkLst>
            <pc:docMk/>
            <pc:sldMk cId="1362494052" sldId="260"/>
            <ac:spMk id="8" creationId="{FC3B482C-930C-D858-9437-A380944D2B41}"/>
          </ac:spMkLst>
        </pc:spChg>
        <pc:spChg chg="add del mod">
          <ac:chgData name="Nguyễn Ngọc Thi" userId="15393539-ea55-4dbd-b82b-48944d68c5ea" providerId="ADAL" clId="{B51A1E3B-CEA3-4379-94D8-1064D3F03C1B}" dt="2022-09-21T13:55:05.936" v="3725" actId="21"/>
          <ac:spMkLst>
            <pc:docMk/>
            <pc:sldMk cId="1362494052" sldId="260"/>
            <ac:spMk id="9" creationId="{F2CE82F3-923A-ED2D-6F52-76C4F56783AD}"/>
          </ac:spMkLst>
        </pc:spChg>
        <pc:spChg chg="add del mod">
          <ac:chgData name="Nguyễn Ngọc Thi" userId="15393539-ea55-4dbd-b82b-48944d68c5ea" providerId="ADAL" clId="{B51A1E3B-CEA3-4379-94D8-1064D3F03C1B}" dt="2022-09-21T13:55:05.936" v="3725" actId="21"/>
          <ac:spMkLst>
            <pc:docMk/>
            <pc:sldMk cId="1362494052" sldId="260"/>
            <ac:spMk id="10" creationId="{8ADBFD4E-0D1D-F0C6-4AA1-2647C4878E11}"/>
          </ac:spMkLst>
        </pc:spChg>
        <pc:spChg chg="add del mod">
          <ac:chgData name="Nguyễn Ngọc Thi" userId="15393539-ea55-4dbd-b82b-48944d68c5ea" providerId="ADAL" clId="{B51A1E3B-CEA3-4379-94D8-1064D3F03C1B}" dt="2022-09-21T13:55:05.936" v="3725" actId="21"/>
          <ac:spMkLst>
            <pc:docMk/>
            <pc:sldMk cId="1362494052" sldId="260"/>
            <ac:spMk id="11" creationId="{0856907B-AC62-5906-29F3-904DD48BBAD6}"/>
          </ac:spMkLst>
        </pc:spChg>
        <pc:spChg chg="add del mod">
          <ac:chgData name="Nguyễn Ngọc Thi" userId="15393539-ea55-4dbd-b82b-48944d68c5ea" providerId="ADAL" clId="{B51A1E3B-CEA3-4379-94D8-1064D3F03C1B}" dt="2022-09-21T13:55:05.936" v="3725" actId="21"/>
          <ac:spMkLst>
            <pc:docMk/>
            <pc:sldMk cId="1362494052" sldId="260"/>
            <ac:spMk id="12" creationId="{9C1EA2D7-6347-BCBD-D86B-A505D9C4971A}"/>
          </ac:spMkLst>
        </pc:spChg>
        <pc:spChg chg="add del mod">
          <ac:chgData name="Nguyễn Ngọc Thi" userId="15393539-ea55-4dbd-b82b-48944d68c5ea" providerId="ADAL" clId="{B51A1E3B-CEA3-4379-94D8-1064D3F03C1B}" dt="2022-09-21T13:55:05.936" v="3725" actId="21"/>
          <ac:spMkLst>
            <pc:docMk/>
            <pc:sldMk cId="1362494052" sldId="260"/>
            <ac:spMk id="13" creationId="{E1763B0A-919C-5D72-F170-8B79962143B7}"/>
          </ac:spMkLst>
        </pc:spChg>
        <pc:spChg chg="add del mod">
          <ac:chgData name="Nguyễn Ngọc Thi" userId="15393539-ea55-4dbd-b82b-48944d68c5ea" providerId="ADAL" clId="{B51A1E3B-CEA3-4379-94D8-1064D3F03C1B}" dt="2022-09-21T13:55:05.936" v="3725" actId="21"/>
          <ac:spMkLst>
            <pc:docMk/>
            <pc:sldMk cId="1362494052" sldId="260"/>
            <ac:spMk id="14" creationId="{77A7561C-B3F1-7D69-9DFC-2307A2B22741}"/>
          </ac:spMkLst>
        </pc:spChg>
        <pc:spChg chg="add mod">
          <ac:chgData name="Nguyễn Ngọc Thi" userId="15393539-ea55-4dbd-b82b-48944d68c5ea" providerId="ADAL" clId="{B51A1E3B-CEA3-4379-94D8-1064D3F03C1B}" dt="2022-09-21T13:58:35.172" v="3775" actId="1076"/>
          <ac:spMkLst>
            <pc:docMk/>
            <pc:sldMk cId="1362494052" sldId="260"/>
            <ac:spMk id="15" creationId="{AD8308C7-42CF-F152-8F63-C4F3B6CC392B}"/>
          </ac:spMkLst>
        </pc:spChg>
        <pc:grpChg chg="add mod">
          <ac:chgData name="Nguyễn Ngọc Thi" userId="15393539-ea55-4dbd-b82b-48944d68c5ea" providerId="ADAL" clId="{B51A1E3B-CEA3-4379-94D8-1064D3F03C1B}" dt="2022-09-21T13:58:35.172" v="3775" actId="1076"/>
          <ac:grpSpMkLst>
            <pc:docMk/>
            <pc:sldMk cId="1362494052" sldId="260"/>
            <ac:grpSpMk id="4" creationId="{CF98B84B-4A27-4BF9-2C71-A165C837ECA2}"/>
          </ac:grpSpMkLst>
        </pc:grpChg>
        <pc:picChg chg="add del mod modCrop">
          <ac:chgData name="Nguyễn Ngọc Thi" userId="15393539-ea55-4dbd-b82b-48944d68c5ea" providerId="ADAL" clId="{B51A1E3B-CEA3-4379-94D8-1064D3F03C1B}" dt="2022-09-21T13:55:05.936" v="3725" actId="21"/>
          <ac:picMkLst>
            <pc:docMk/>
            <pc:sldMk cId="1362494052" sldId="260"/>
            <ac:picMk id="5" creationId="{A6ACF45A-584D-EB2E-2A15-2E2A8FFE5996}"/>
          </ac:picMkLst>
        </pc:picChg>
        <pc:picChg chg="add del">
          <ac:chgData name="Nguyễn Ngọc Thi" userId="15393539-ea55-4dbd-b82b-48944d68c5ea" providerId="ADAL" clId="{B51A1E3B-CEA3-4379-94D8-1064D3F03C1B}" dt="2022-09-21T09:59:02.691" v="21" actId="478"/>
          <ac:picMkLst>
            <pc:docMk/>
            <pc:sldMk cId="1362494052" sldId="260"/>
            <ac:picMk id="7" creationId="{E9118694-E1C9-C4DE-7291-89A895D4DDC0}"/>
          </ac:picMkLst>
        </pc:picChg>
        <pc:picChg chg="add del mod">
          <ac:chgData name="Nguyễn Ngọc Thi" userId="15393539-ea55-4dbd-b82b-48944d68c5ea" providerId="ADAL" clId="{B51A1E3B-CEA3-4379-94D8-1064D3F03C1B}" dt="2022-09-21T13:55:05.936" v="3725" actId="21"/>
          <ac:picMkLst>
            <pc:docMk/>
            <pc:sldMk cId="1362494052" sldId="260"/>
            <ac:picMk id="5122" creationId="{BECADB7E-0203-6505-2E07-FDF993A15E94}"/>
          </ac:picMkLst>
        </pc:picChg>
        <pc:picChg chg="add del mod">
          <ac:chgData name="Nguyễn Ngọc Thi" userId="15393539-ea55-4dbd-b82b-48944d68c5ea" providerId="ADAL" clId="{B51A1E3B-CEA3-4379-94D8-1064D3F03C1B}" dt="2022-09-21T13:55:05.936" v="3725" actId="21"/>
          <ac:picMkLst>
            <pc:docMk/>
            <pc:sldMk cId="1362494052" sldId="260"/>
            <ac:picMk id="5124" creationId="{2CE8687E-4681-2F53-3A83-70605037CF95}"/>
          </ac:picMkLst>
        </pc:picChg>
      </pc:sldChg>
      <pc:sldChg chg="addSp delSp modSp new mod modTransition modClrScheme modAnim chgLayout">
        <pc:chgData name="Nguyễn Ngọc Thi" userId="15393539-ea55-4dbd-b82b-48944d68c5ea" providerId="ADAL" clId="{B51A1E3B-CEA3-4379-94D8-1064D3F03C1B}" dt="2022-09-21T15:33:58.712" v="6342" actId="14100"/>
        <pc:sldMkLst>
          <pc:docMk/>
          <pc:sldMk cId="2933226472" sldId="261"/>
        </pc:sldMkLst>
        <pc:spChg chg="del">
          <ac:chgData name="Nguyễn Ngọc Thi" userId="15393539-ea55-4dbd-b82b-48944d68c5ea" providerId="ADAL" clId="{B51A1E3B-CEA3-4379-94D8-1064D3F03C1B}" dt="2022-09-21T11:41:26.576" v="1257" actId="478"/>
          <ac:spMkLst>
            <pc:docMk/>
            <pc:sldMk cId="2933226472" sldId="261"/>
            <ac:spMk id="2" creationId="{DDE00662-DC66-5E97-E4A7-402F46DF335B}"/>
          </ac:spMkLst>
        </pc:spChg>
        <pc:spChg chg="del">
          <ac:chgData name="Nguyễn Ngọc Thi" userId="15393539-ea55-4dbd-b82b-48944d68c5ea" providerId="ADAL" clId="{B51A1E3B-CEA3-4379-94D8-1064D3F03C1B}" dt="2022-09-21T11:41:26.110" v="1256" actId="478"/>
          <ac:spMkLst>
            <pc:docMk/>
            <pc:sldMk cId="2933226472" sldId="261"/>
            <ac:spMk id="3" creationId="{20A5DD48-CF70-56A8-55C4-BF0D3AD4B1DD}"/>
          </ac:spMkLst>
        </pc:spChg>
        <pc:spChg chg="add del">
          <ac:chgData name="Nguyễn Ngọc Thi" userId="15393539-ea55-4dbd-b82b-48944d68c5ea" providerId="ADAL" clId="{B51A1E3B-CEA3-4379-94D8-1064D3F03C1B}" dt="2022-09-21T11:41:24.354" v="1255" actId="22"/>
          <ac:spMkLst>
            <pc:docMk/>
            <pc:sldMk cId="2933226472" sldId="261"/>
            <ac:spMk id="5" creationId="{55873687-BB1A-42BE-0A28-16B61BC65C49}"/>
          </ac:spMkLst>
        </pc:spChg>
        <pc:spChg chg="add mod">
          <ac:chgData name="Nguyễn Ngọc Thi" userId="15393539-ea55-4dbd-b82b-48944d68c5ea" providerId="ADAL" clId="{B51A1E3B-CEA3-4379-94D8-1064D3F03C1B}" dt="2022-09-21T11:52:27.226" v="1509" actId="207"/>
          <ac:spMkLst>
            <pc:docMk/>
            <pc:sldMk cId="2933226472" sldId="261"/>
            <ac:spMk id="7" creationId="{CF1FF4A6-183D-5AA4-4003-30BA7F80DCE8}"/>
          </ac:spMkLst>
        </pc:spChg>
        <pc:spChg chg="add mod">
          <ac:chgData name="Nguyễn Ngọc Thi" userId="15393539-ea55-4dbd-b82b-48944d68c5ea" providerId="ADAL" clId="{B51A1E3B-CEA3-4379-94D8-1064D3F03C1B}" dt="2022-09-21T11:53:17.519" v="1533" actId="1036"/>
          <ac:spMkLst>
            <pc:docMk/>
            <pc:sldMk cId="2933226472" sldId="261"/>
            <ac:spMk id="9" creationId="{C7CE2FFB-4E67-7B12-48A0-AB4B87033832}"/>
          </ac:spMkLst>
        </pc:spChg>
        <pc:spChg chg="add mod">
          <ac:chgData name="Nguyễn Ngọc Thi" userId="15393539-ea55-4dbd-b82b-48944d68c5ea" providerId="ADAL" clId="{B51A1E3B-CEA3-4379-94D8-1064D3F03C1B}" dt="2022-09-21T11:54:14.694" v="1604" actId="20577"/>
          <ac:spMkLst>
            <pc:docMk/>
            <pc:sldMk cId="2933226472" sldId="261"/>
            <ac:spMk id="11" creationId="{F9FB5DA8-BB88-A159-75C8-F2C8B198FB82}"/>
          </ac:spMkLst>
        </pc:spChg>
        <pc:spChg chg="add mod">
          <ac:chgData name="Nguyễn Ngọc Thi" userId="15393539-ea55-4dbd-b82b-48944d68c5ea" providerId="ADAL" clId="{B51A1E3B-CEA3-4379-94D8-1064D3F03C1B}" dt="2022-09-21T11:54:32.449" v="1666" actId="20577"/>
          <ac:spMkLst>
            <pc:docMk/>
            <pc:sldMk cId="2933226472" sldId="261"/>
            <ac:spMk id="13" creationId="{E7C119BE-5144-B3EE-F026-9A952AEA4DBB}"/>
          </ac:spMkLst>
        </pc:spChg>
        <pc:spChg chg="add del mod">
          <ac:chgData name="Nguyễn Ngọc Thi" userId="15393539-ea55-4dbd-b82b-48944d68c5ea" providerId="ADAL" clId="{B51A1E3B-CEA3-4379-94D8-1064D3F03C1B}" dt="2022-09-21T15:33:54.724" v="6341" actId="207"/>
          <ac:spMkLst>
            <pc:docMk/>
            <pc:sldMk cId="2933226472" sldId="261"/>
            <ac:spMk id="14" creationId="{3DC0978C-136B-1197-99CE-F8CB17F79D19}"/>
          </ac:spMkLst>
        </pc:spChg>
        <pc:spChg chg="add mod">
          <ac:chgData name="Nguyễn Ngọc Thi" userId="15393539-ea55-4dbd-b82b-48944d68c5ea" providerId="ADAL" clId="{B51A1E3B-CEA3-4379-94D8-1064D3F03C1B}" dt="2022-09-21T15:33:58.712" v="6342" actId="14100"/>
          <ac:spMkLst>
            <pc:docMk/>
            <pc:sldMk cId="2933226472" sldId="261"/>
            <ac:spMk id="16" creationId="{A298F6A6-865F-8F91-8A26-3D61A1AE9E77}"/>
          </ac:spMkLst>
        </pc:spChg>
        <pc:spChg chg="add mod ord">
          <ac:chgData name="Nguyễn Ngọc Thi" userId="15393539-ea55-4dbd-b82b-48944d68c5ea" providerId="ADAL" clId="{B51A1E3B-CEA3-4379-94D8-1064D3F03C1B}" dt="2022-09-21T13:56:33.522" v="3745" actId="14100"/>
          <ac:spMkLst>
            <pc:docMk/>
            <pc:sldMk cId="2933226472" sldId="261"/>
            <ac:spMk id="19" creationId="{F642F988-B5EA-FC67-1403-75CBE63541D1}"/>
          </ac:spMkLst>
        </pc:spChg>
        <pc:spChg chg="add del mod ord">
          <ac:chgData name="Nguyễn Ngọc Thi" userId="15393539-ea55-4dbd-b82b-48944d68c5ea" providerId="ADAL" clId="{B51A1E3B-CEA3-4379-94D8-1064D3F03C1B}" dt="2022-09-21T13:56:41.325" v="3747" actId="478"/>
          <ac:spMkLst>
            <pc:docMk/>
            <pc:sldMk cId="2933226472" sldId="261"/>
            <ac:spMk id="20" creationId="{B9590BB6-E374-3147-1E26-9F63314FA2C2}"/>
          </ac:spMkLst>
        </pc:spChg>
        <pc:spChg chg="add del mod ord">
          <ac:chgData name="Nguyễn Ngọc Thi" userId="15393539-ea55-4dbd-b82b-48944d68c5ea" providerId="ADAL" clId="{B51A1E3B-CEA3-4379-94D8-1064D3F03C1B}" dt="2022-09-21T13:56:47.771" v="3750" actId="478"/>
          <ac:spMkLst>
            <pc:docMk/>
            <pc:sldMk cId="2933226472" sldId="261"/>
            <ac:spMk id="21" creationId="{3E755F49-BAE2-D36A-989D-AC5A699671B0}"/>
          </ac:spMkLst>
        </pc:spChg>
        <pc:graphicFrameChg chg="add del mod">
          <ac:chgData name="Nguyễn Ngọc Thi" userId="15393539-ea55-4dbd-b82b-48944d68c5ea" providerId="ADAL" clId="{B51A1E3B-CEA3-4379-94D8-1064D3F03C1B}" dt="2022-09-21T11:46:22.225" v="1381" actId="478"/>
          <ac:graphicFrameMkLst>
            <pc:docMk/>
            <pc:sldMk cId="2933226472" sldId="261"/>
            <ac:graphicFrameMk id="15" creationId="{F5CDB49B-4D22-58B3-6CF0-9EE131C09DEA}"/>
          </ac:graphicFrameMkLst>
        </pc:graphicFrameChg>
        <pc:cxnChg chg="add del mod">
          <ac:chgData name="Nguyễn Ngọc Thi" userId="15393539-ea55-4dbd-b82b-48944d68c5ea" providerId="ADAL" clId="{B51A1E3B-CEA3-4379-94D8-1064D3F03C1B}" dt="2022-09-21T13:56:38.305" v="3746" actId="478"/>
          <ac:cxnSpMkLst>
            <pc:docMk/>
            <pc:sldMk cId="2933226472" sldId="261"/>
            <ac:cxnSpMk id="18" creationId="{5E322514-BDC5-D35A-E675-A3FCACB31866}"/>
          </ac:cxnSpMkLst>
        </pc:cxnChg>
      </pc:sldChg>
      <pc:sldChg chg="addSp delSp modSp new mod modTransition modClrScheme modAnim chgLayout">
        <pc:chgData name="Nguyễn Ngọc Thi" userId="15393539-ea55-4dbd-b82b-48944d68c5ea" providerId="ADAL" clId="{B51A1E3B-CEA3-4379-94D8-1064D3F03C1B}" dt="2022-09-21T15:34:29.012" v="6345" actId="207"/>
        <pc:sldMkLst>
          <pc:docMk/>
          <pc:sldMk cId="3686403787" sldId="262"/>
        </pc:sldMkLst>
        <pc:spChg chg="del">
          <ac:chgData name="Nguyễn Ngọc Thi" userId="15393539-ea55-4dbd-b82b-48944d68c5ea" providerId="ADAL" clId="{B51A1E3B-CEA3-4379-94D8-1064D3F03C1B}" dt="2022-09-21T11:58:05.161" v="1669" actId="478"/>
          <ac:spMkLst>
            <pc:docMk/>
            <pc:sldMk cId="3686403787" sldId="262"/>
            <ac:spMk id="2" creationId="{01912A14-9183-ADEF-1AF6-C4F26CC5A906}"/>
          </ac:spMkLst>
        </pc:spChg>
        <pc:spChg chg="del">
          <ac:chgData name="Nguyễn Ngọc Thi" userId="15393539-ea55-4dbd-b82b-48944d68c5ea" providerId="ADAL" clId="{B51A1E3B-CEA3-4379-94D8-1064D3F03C1B}" dt="2022-09-21T11:58:03.885" v="1668" actId="478"/>
          <ac:spMkLst>
            <pc:docMk/>
            <pc:sldMk cId="3686403787" sldId="262"/>
            <ac:spMk id="3" creationId="{E4191B11-267F-C2E3-130A-10E57C09D7BA}"/>
          </ac:spMkLst>
        </pc:spChg>
        <pc:spChg chg="add del mod">
          <ac:chgData name="Nguyễn Ngọc Thi" userId="15393539-ea55-4dbd-b82b-48944d68c5ea" providerId="ADAL" clId="{B51A1E3B-CEA3-4379-94D8-1064D3F03C1B}" dt="2022-09-21T14:32:45.610" v="4268" actId="20577"/>
          <ac:spMkLst>
            <pc:docMk/>
            <pc:sldMk cId="3686403787" sldId="262"/>
            <ac:spMk id="9" creationId="{379EE6CF-23AD-F161-B8E2-1DE788ACF4DE}"/>
          </ac:spMkLst>
        </pc:spChg>
        <pc:spChg chg="add del mod">
          <ac:chgData name="Nguyễn Ngọc Thi" userId="15393539-ea55-4dbd-b82b-48944d68c5ea" providerId="ADAL" clId="{B51A1E3B-CEA3-4379-94D8-1064D3F03C1B}" dt="2022-09-21T12:00:14.008" v="1730"/>
          <ac:spMkLst>
            <pc:docMk/>
            <pc:sldMk cId="3686403787" sldId="262"/>
            <ac:spMk id="10" creationId="{2FD7F6CF-F373-4F57-1D47-E96E32A0AAAF}"/>
          </ac:spMkLst>
        </pc:spChg>
        <pc:spChg chg="add mod">
          <ac:chgData name="Nguyễn Ngọc Thi" userId="15393539-ea55-4dbd-b82b-48944d68c5ea" providerId="ADAL" clId="{B51A1E3B-CEA3-4379-94D8-1064D3F03C1B}" dt="2022-09-21T12:07:36.313" v="1881" actId="1076"/>
          <ac:spMkLst>
            <pc:docMk/>
            <pc:sldMk cId="3686403787" sldId="262"/>
            <ac:spMk id="11" creationId="{6D78A51D-63AB-611D-1194-E7928A55D9C1}"/>
          </ac:spMkLst>
        </pc:spChg>
        <pc:spChg chg="add del mod">
          <ac:chgData name="Nguyễn Ngọc Thi" userId="15393539-ea55-4dbd-b82b-48944d68c5ea" providerId="ADAL" clId="{B51A1E3B-CEA3-4379-94D8-1064D3F03C1B}" dt="2022-09-21T12:00:14" v="1728" actId="21"/>
          <ac:spMkLst>
            <pc:docMk/>
            <pc:sldMk cId="3686403787" sldId="262"/>
            <ac:spMk id="13" creationId="{56D22F95-2AF6-3E69-6ED4-B906BEA6A016}"/>
          </ac:spMkLst>
        </pc:spChg>
        <pc:spChg chg="add mod">
          <ac:chgData name="Nguyễn Ngọc Thi" userId="15393539-ea55-4dbd-b82b-48944d68c5ea" providerId="ADAL" clId="{B51A1E3B-CEA3-4379-94D8-1064D3F03C1B}" dt="2022-09-21T12:07:36.313" v="1881" actId="1076"/>
          <ac:spMkLst>
            <pc:docMk/>
            <pc:sldMk cId="3686403787" sldId="262"/>
            <ac:spMk id="14" creationId="{66D2705C-FD8A-CA6E-D926-66BC3E3F1035}"/>
          </ac:spMkLst>
        </pc:spChg>
        <pc:spChg chg="add mod">
          <ac:chgData name="Nguyễn Ngọc Thi" userId="15393539-ea55-4dbd-b82b-48944d68c5ea" providerId="ADAL" clId="{B51A1E3B-CEA3-4379-94D8-1064D3F03C1B}" dt="2022-09-21T12:07:36.313" v="1881" actId="1076"/>
          <ac:spMkLst>
            <pc:docMk/>
            <pc:sldMk cId="3686403787" sldId="262"/>
            <ac:spMk id="15" creationId="{741A6ED6-2B45-1AA3-4CC7-A93A1CEA7DD0}"/>
          </ac:spMkLst>
        </pc:spChg>
        <pc:spChg chg="add mod">
          <ac:chgData name="Nguyễn Ngọc Thi" userId="15393539-ea55-4dbd-b82b-48944d68c5ea" providerId="ADAL" clId="{B51A1E3B-CEA3-4379-94D8-1064D3F03C1B}" dt="2022-09-21T15:34:29.012" v="6345" actId="207"/>
          <ac:spMkLst>
            <pc:docMk/>
            <pc:sldMk cId="3686403787" sldId="262"/>
            <ac:spMk id="17" creationId="{BDA46A74-17B9-A28A-FA7E-A994EB2CDCA4}"/>
          </ac:spMkLst>
        </pc:spChg>
        <pc:spChg chg="add mod">
          <ac:chgData name="Nguyễn Ngọc Thi" userId="15393539-ea55-4dbd-b82b-48944d68c5ea" providerId="ADAL" clId="{B51A1E3B-CEA3-4379-94D8-1064D3F03C1B}" dt="2022-09-21T12:02:56.532" v="1798" actId="571"/>
          <ac:spMkLst>
            <pc:docMk/>
            <pc:sldMk cId="3686403787" sldId="262"/>
            <ac:spMk id="18" creationId="{DA0B6FB6-0400-7315-BEF6-12128EB4AD8B}"/>
          </ac:spMkLst>
        </pc:spChg>
        <pc:spChg chg="add del mod">
          <ac:chgData name="Nguyễn Ngọc Thi" userId="15393539-ea55-4dbd-b82b-48944d68c5ea" providerId="ADAL" clId="{B51A1E3B-CEA3-4379-94D8-1064D3F03C1B}" dt="2022-09-21T12:04:23.179" v="1830" actId="21"/>
          <ac:spMkLst>
            <pc:docMk/>
            <pc:sldMk cId="3686403787" sldId="262"/>
            <ac:spMk id="20" creationId="{D3F2569D-FBC1-CF8B-0658-96DC24A87DFB}"/>
          </ac:spMkLst>
        </pc:spChg>
        <pc:spChg chg="add del mod">
          <ac:chgData name="Nguyễn Ngọc Thi" userId="15393539-ea55-4dbd-b82b-48944d68c5ea" providerId="ADAL" clId="{B51A1E3B-CEA3-4379-94D8-1064D3F03C1B}" dt="2022-09-21T12:04:19.867" v="1828"/>
          <ac:spMkLst>
            <pc:docMk/>
            <pc:sldMk cId="3686403787" sldId="262"/>
            <ac:spMk id="23" creationId="{E1F13A3A-4ACD-1ECB-56AA-B836B0FEB571}"/>
          </ac:spMkLst>
        </pc:spChg>
        <pc:spChg chg="add del">
          <ac:chgData name="Nguyễn Ngọc Thi" userId="15393539-ea55-4dbd-b82b-48944d68c5ea" providerId="ADAL" clId="{B51A1E3B-CEA3-4379-94D8-1064D3F03C1B}" dt="2022-09-21T12:04:19.867" v="1828"/>
          <ac:spMkLst>
            <pc:docMk/>
            <pc:sldMk cId="3686403787" sldId="262"/>
            <ac:spMk id="24" creationId="{365A48D6-6098-2178-E2A7-3DD993770C14}"/>
          </ac:spMkLst>
        </pc:spChg>
        <pc:spChg chg="add del">
          <ac:chgData name="Nguyễn Ngọc Thi" userId="15393539-ea55-4dbd-b82b-48944d68c5ea" providerId="ADAL" clId="{B51A1E3B-CEA3-4379-94D8-1064D3F03C1B}" dt="2022-09-21T12:04:19.867" v="1828"/>
          <ac:spMkLst>
            <pc:docMk/>
            <pc:sldMk cId="3686403787" sldId="262"/>
            <ac:spMk id="25" creationId="{402AEFFE-4EEC-5902-5BD7-C8EC7962CB27}"/>
          </ac:spMkLst>
        </pc:spChg>
        <pc:spChg chg="add mod">
          <ac:chgData name="Nguyễn Ngọc Thi" userId="15393539-ea55-4dbd-b82b-48944d68c5ea" providerId="ADAL" clId="{B51A1E3B-CEA3-4379-94D8-1064D3F03C1B}" dt="2022-09-21T12:03:50.571" v="1813" actId="571"/>
          <ac:spMkLst>
            <pc:docMk/>
            <pc:sldMk cId="3686403787" sldId="262"/>
            <ac:spMk id="26" creationId="{199D88CD-1C09-4756-190A-58E42BC14D44}"/>
          </ac:spMkLst>
        </pc:spChg>
        <pc:spChg chg="add mod">
          <ac:chgData name="Nguyễn Ngọc Thi" userId="15393539-ea55-4dbd-b82b-48944d68c5ea" providerId="ADAL" clId="{B51A1E3B-CEA3-4379-94D8-1064D3F03C1B}" dt="2022-09-21T12:03:50.571" v="1813" actId="571"/>
          <ac:spMkLst>
            <pc:docMk/>
            <pc:sldMk cId="3686403787" sldId="262"/>
            <ac:spMk id="29" creationId="{EE1AB54C-0556-A2B0-E6FF-30A623C557FE}"/>
          </ac:spMkLst>
        </pc:spChg>
        <pc:spChg chg="add mod">
          <ac:chgData name="Nguyễn Ngọc Thi" userId="15393539-ea55-4dbd-b82b-48944d68c5ea" providerId="ADAL" clId="{B51A1E3B-CEA3-4379-94D8-1064D3F03C1B}" dt="2022-09-21T12:03:50.571" v="1813" actId="571"/>
          <ac:spMkLst>
            <pc:docMk/>
            <pc:sldMk cId="3686403787" sldId="262"/>
            <ac:spMk id="30" creationId="{5C2B5BDC-54DE-A2CB-CDA3-31718D4D0409}"/>
          </ac:spMkLst>
        </pc:spChg>
        <pc:spChg chg="add mod">
          <ac:chgData name="Nguyễn Ngọc Thi" userId="15393539-ea55-4dbd-b82b-48944d68c5ea" providerId="ADAL" clId="{B51A1E3B-CEA3-4379-94D8-1064D3F03C1B}" dt="2022-09-21T12:03:50.571" v="1813" actId="571"/>
          <ac:spMkLst>
            <pc:docMk/>
            <pc:sldMk cId="3686403787" sldId="262"/>
            <ac:spMk id="31" creationId="{8C3325CA-2513-68E5-98B0-7E4B08E778E1}"/>
          </ac:spMkLst>
        </pc:spChg>
        <pc:spChg chg="add mod">
          <ac:chgData name="Nguyễn Ngọc Thi" userId="15393539-ea55-4dbd-b82b-48944d68c5ea" providerId="ADAL" clId="{B51A1E3B-CEA3-4379-94D8-1064D3F03C1B}" dt="2022-09-21T12:05:02.360" v="1840" actId="1076"/>
          <ac:spMkLst>
            <pc:docMk/>
            <pc:sldMk cId="3686403787" sldId="262"/>
            <ac:spMk id="33" creationId="{501F02FE-27F7-72C8-1985-4C332241BF21}"/>
          </ac:spMkLst>
        </pc:spChg>
        <pc:spChg chg="add del mod ord">
          <ac:chgData name="Nguyễn Ngọc Thi" userId="15393539-ea55-4dbd-b82b-48944d68c5ea" providerId="ADAL" clId="{B51A1E3B-CEA3-4379-94D8-1064D3F03C1B}" dt="2022-09-21T13:57:26.477" v="3759" actId="478"/>
          <ac:spMkLst>
            <pc:docMk/>
            <pc:sldMk cId="3686403787" sldId="262"/>
            <ac:spMk id="34" creationId="{60B9B36B-56A0-752D-02B1-A57FA7FE17F0}"/>
          </ac:spMkLst>
        </pc:spChg>
        <pc:spChg chg="add del mod ord">
          <ac:chgData name="Nguyễn Ngọc Thi" userId="15393539-ea55-4dbd-b82b-48944d68c5ea" providerId="ADAL" clId="{B51A1E3B-CEA3-4379-94D8-1064D3F03C1B}" dt="2022-09-21T13:57:24.903" v="3758" actId="478"/>
          <ac:spMkLst>
            <pc:docMk/>
            <pc:sldMk cId="3686403787" sldId="262"/>
            <ac:spMk id="35" creationId="{9E68E28A-D455-C4FF-786F-48F989A37B3E}"/>
          </ac:spMkLst>
        </pc:spChg>
        <pc:graphicFrameChg chg="add del mod">
          <ac:chgData name="Nguyễn Ngọc Thi" userId="15393539-ea55-4dbd-b82b-48944d68c5ea" providerId="ADAL" clId="{B51A1E3B-CEA3-4379-94D8-1064D3F03C1B}" dt="2022-09-21T11:58:41.566" v="1680" actId="478"/>
          <ac:graphicFrameMkLst>
            <pc:docMk/>
            <pc:sldMk cId="3686403787" sldId="262"/>
            <ac:graphicFrameMk id="7" creationId="{B0658256-02A5-B63B-3DD4-F28C92A26C84}"/>
          </ac:graphicFrameMkLst>
        </pc:graphicFrameChg>
        <pc:graphicFrameChg chg="add del mod">
          <ac:chgData name="Nguyễn Ngọc Thi" userId="15393539-ea55-4dbd-b82b-48944d68c5ea" providerId="ADAL" clId="{B51A1E3B-CEA3-4379-94D8-1064D3F03C1B}" dt="2022-09-21T11:58:42.269" v="1681" actId="478"/>
          <ac:graphicFrameMkLst>
            <pc:docMk/>
            <pc:sldMk cId="3686403787" sldId="262"/>
            <ac:graphicFrameMk id="8" creationId="{A81EC84E-22B9-A9F6-0187-3F66920934F8}"/>
          </ac:graphicFrameMkLst>
        </pc:graphicFrameChg>
        <pc:graphicFrameChg chg="add del">
          <ac:chgData name="Nguyễn Ngọc Thi" userId="15393539-ea55-4dbd-b82b-48944d68c5ea" providerId="ADAL" clId="{B51A1E3B-CEA3-4379-94D8-1064D3F03C1B}" dt="2022-09-21T12:04:19.867" v="1828"/>
          <ac:graphicFrameMkLst>
            <pc:docMk/>
            <pc:sldMk cId="3686403787" sldId="262"/>
            <ac:graphicFrameMk id="21" creationId="{9F348EB1-63DA-0E6D-89FA-1D27F83F6A01}"/>
          </ac:graphicFrameMkLst>
        </pc:graphicFrameChg>
        <pc:graphicFrameChg chg="add del">
          <ac:chgData name="Nguyễn Ngọc Thi" userId="15393539-ea55-4dbd-b82b-48944d68c5ea" providerId="ADAL" clId="{B51A1E3B-CEA3-4379-94D8-1064D3F03C1B}" dt="2022-09-21T12:04:19.867" v="1828"/>
          <ac:graphicFrameMkLst>
            <pc:docMk/>
            <pc:sldMk cId="3686403787" sldId="262"/>
            <ac:graphicFrameMk id="22" creationId="{13B4155A-85EC-C8EF-987D-076788E96CF8}"/>
          </ac:graphicFrameMkLst>
        </pc:graphicFrameChg>
        <pc:graphicFrameChg chg="add mod">
          <ac:chgData name="Nguyễn Ngọc Thi" userId="15393539-ea55-4dbd-b82b-48944d68c5ea" providerId="ADAL" clId="{B51A1E3B-CEA3-4379-94D8-1064D3F03C1B}" dt="2022-09-21T12:03:50.571" v="1813" actId="571"/>
          <ac:graphicFrameMkLst>
            <pc:docMk/>
            <pc:sldMk cId="3686403787" sldId="262"/>
            <ac:graphicFrameMk id="27" creationId="{69D1EF46-C75A-0481-ED93-AFCB7BBEB94B}"/>
          </ac:graphicFrameMkLst>
        </pc:graphicFrameChg>
        <pc:graphicFrameChg chg="add mod">
          <ac:chgData name="Nguyễn Ngọc Thi" userId="15393539-ea55-4dbd-b82b-48944d68c5ea" providerId="ADAL" clId="{B51A1E3B-CEA3-4379-94D8-1064D3F03C1B}" dt="2022-09-21T12:03:50.571" v="1813" actId="571"/>
          <ac:graphicFrameMkLst>
            <pc:docMk/>
            <pc:sldMk cId="3686403787" sldId="262"/>
            <ac:graphicFrameMk id="28" creationId="{8EC7A63E-1EC4-FEEF-4DBC-32BD9F98B5FB}"/>
          </ac:graphicFrameMkLst>
        </pc:graphicFrameChg>
        <pc:picChg chg="add del">
          <ac:chgData name="Nguyễn Ngọc Thi" userId="15393539-ea55-4dbd-b82b-48944d68c5ea" providerId="ADAL" clId="{B51A1E3B-CEA3-4379-94D8-1064D3F03C1B}" dt="2022-09-21T11:58:12.034" v="1671" actId="478"/>
          <ac:picMkLst>
            <pc:docMk/>
            <pc:sldMk cId="3686403787" sldId="262"/>
            <ac:picMk id="5" creationId="{19CC689C-5DC1-9BBB-CE8E-AA46686F8185}"/>
          </ac:picMkLst>
        </pc:picChg>
        <pc:cxnChg chg="add del mod">
          <ac:chgData name="Nguyễn Ngọc Thi" userId="15393539-ea55-4dbd-b82b-48944d68c5ea" providerId="ADAL" clId="{B51A1E3B-CEA3-4379-94D8-1064D3F03C1B}" dt="2022-09-21T11:59:04.872" v="1704" actId="478"/>
          <ac:cxnSpMkLst>
            <pc:docMk/>
            <pc:sldMk cId="3686403787" sldId="262"/>
            <ac:cxnSpMk id="6" creationId="{0CB26DEF-D6FB-4BDD-F882-E03AB46A6E82}"/>
          </ac:cxnSpMkLst>
        </pc:cxnChg>
      </pc:sldChg>
      <pc:sldChg chg="addSp delSp modSp new mod modTransition modClrScheme modAnim chgLayout">
        <pc:chgData name="Nguyễn Ngọc Thi" userId="15393539-ea55-4dbd-b82b-48944d68c5ea" providerId="ADAL" clId="{B51A1E3B-CEA3-4379-94D8-1064D3F03C1B}" dt="2022-09-21T15:35:18.660" v="6365" actId="1076"/>
        <pc:sldMkLst>
          <pc:docMk/>
          <pc:sldMk cId="577092532" sldId="263"/>
        </pc:sldMkLst>
        <pc:spChg chg="del">
          <ac:chgData name="Nguyễn Ngọc Thi" userId="15393539-ea55-4dbd-b82b-48944d68c5ea" providerId="ADAL" clId="{B51A1E3B-CEA3-4379-94D8-1064D3F03C1B}" dt="2022-09-21T12:04:30.905" v="1832" actId="478"/>
          <ac:spMkLst>
            <pc:docMk/>
            <pc:sldMk cId="577092532" sldId="263"/>
            <ac:spMk id="2" creationId="{E1B1316E-FA31-76AB-1167-3015F92F6BED}"/>
          </ac:spMkLst>
        </pc:spChg>
        <pc:spChg chg="del">
          <ac:chgData name="Nguyễn Ngọc Thi" userId="15393539-ea55-4dbd-b82b-48944d68c5ea" providerId="ADAL" clId="{B51A1E3B-CEA3-4379-94D8-1064D3F03C1B}" dt="2022-09-21T12:04:30.905" v="1832" actId="478"/>
          <ac:spMkLst>
            <pc:docMk/>
            <pc:sldMk cId="577092532" sldId="263"/>
            <ac:spMk id="3" creationId="{B0F2B33F-A0C6-8FCE-C314-EF99392A7F70}"/>
          </ac:spMkLst>
        </pc:spChg>
        <pc:spChg chg="add mod">
          <ac:chgData name="Nguyễn Ngọc Thi" userId="15393539-ea55-4dbd-b82b-48944d68c5ea" providerId="ADAL" clId="{B51A1E3B-CEA3-4379-94D8-1064D3F03C1B}" dt="2022-09-21T14:32:32.698" v="4258" actId="20577"/>
          <ac:spMkLst>
            <pc:docMk/>
            <pc:sldMk cId="577092532" sldId="263"/>
            <ac:spMk id="4" creationId="{84F48EA6-909B-36A7-719E-F6C756032CC7}"/>
          </ac:spMkLst>
        </pc:spChg>
        <pc:spChg chg="add mod">
          <ac:chgData name="Nguyễn Ngọc Thi" userId="15393539-ea55-4dbd-b82b-48944d68c5ea" providerId="ADAL" clId="{B51A1E3B-CEA3-4379-94D8-1064D3F03C1B}" dt="2022-09-21T12:19:15.493" v="2161" actId="1076"/>
          <ac:spMkLst>
            <pc:docMk/>
            <pc:sldMk cId="577092532" sldId="263"/>
            <ac:spMk id="7" creationId="{A77BBAC6-5977-538A-6DCB-18696A8B38BC}"/>
          </ac:spMkLst>
        </pc:spChg>
        <pc:spChg chg="add del mod">
          <ac:chgData name="Nguyễn Ngọc Thi" userId="15393539-ea55-4dbd-b82b-48944d68c5ea" providerId="ADAL" clId="{B51A1E3B-CEA3-4379-94D8-1064D3F03C1B}" dt="2022-09-21T12:10:32.703" v="1926"/>
          <ac:spMkLst>
            <pc:docMk/>
            <pc:sldMk cId="577092532" sldId="263"/>
            <ac:spMk id="8" creationId="{420B842F-805A-6FD2-486A-279CF9CBE087}"/>
          </ac:spMkLst>
        </pc:spChg>
        <pc:spChg chg="add mod">
          <ac:chgData name="Nguyễn Ngọc Thi" userId="15393539-ea55-4dbd-b82b-48944d68c5ea" providerId="ADAL" clId="{B51A1E3B-CEA3-4379-94D8-1064D3F03C1B}" dt="2022-09-21T12:18:27.210" v="2130" actId="1076"/>
          <ac:spMkLst>
            <pc:docMk/>
            <pc:sldMk cId="577092532" sldId="263"/>
            <ac:spMk id="9" creationId="{E69AF5A5-177A-FAFA-3A3F-0279380BCD04}"/>
          </ac:spMkLst>
        </pc:spChg>
        <pc:spChg chg="add mod">
          <ac:chgData name="Nguyễn Ngọc Thi" userId="15393539-ea55-4dbd-b82b-48944d68c5ea" providerId="ADAL" clId="{B51A1E3B-CEA3-4379-94D8-1064D3F03C1B}" dt="2022-09-21T12:18:11.174" v="2128" actId="1036"/>
          <ac:spMkLst>
            <pc:docMk/>
            <pc:sldMk cId="577092532" sldId="263"/>
            <ac:spMk id="11" creationId="{AD35CA57-D9F7-A390-5B2F-1D4D06524A11}"/>
          </ac:spMkLst>
        </pc:spChg>
        <pc:spChg chg="add mod">
          <ac:chgData name="Nguyễn Ngọc Thi" userId="15393539-ea55-4dbd-b82b-48944d68c5ea" providerId="ADAL" clId="{B51A1E3B-CEA3-4379-94D8-1064D3F03C1B}" dt="2022-09-21T15:35:18.660" v="6365" actId="1076"/>
          <ac:spMkLst>
            <pc:docMk/>
            <pc:sldMk cId="577092532" sldId="263"/>
            <ac:spMk id="13" creationId="{DA265CAA-3C5A-8A60-2871-BAA608A472CD}"/>
          </ac:spMkLst>
        </pc:spChg>
        <pc:spChg chg="add del mod ord">
          <ac:chgData name="Nguyễn Ngọc Thi" userId="15393539-ea55-4dbd-b82b-48944d68c5ea" providerId="ADAL" clId="{B51A1E3B-CEA3-4379-94D8-1064D3F03C1B}" dt="2022-09-21T13:57:38.370" v="3761" actId="478"/>
          <ac:spMkLst>
            <pc:docMk/>
            <pc:sldMk cId="577092532" sldId="263"/>
            <ac:spMk id="14" creationId="{838D69E4-6F66-0EE8-A747-D0AEEB40B14F}"/>
          </ac:spMkLst>
        </pc:spChg>
        <pc:spChg chg="add del mod ord">
          <ac:chgData name="Nguyễn Ngọc Thi" userId="15393539-ea55-4dbd-b82b-48944d68c5ea" providerId="ADAL" clId="{B51A1E3B-CEA3-4379-94D8-1064D3F03C1B}" dt="2022-09-21T13:57:40.502" v="3762" actId="478"/>
          <ac:spMkLst>
            <pc:docMk/>
            <pc:sldMk cId="577092532" sldId="263"/>
            <ac:spMk id="15" creationId="{2D1C2455-2635-76DD-695B-79B6F19CC4F8}"/>
          </ac:spMkLst>
        </pc:spChg>
        <pc:graphicFrameChg chg="add mod">
          <ac:chgData name="Nguyễn Ngọc Thi" userId="15393539-ea55-4dbd-b82b-48944d68c5ea" providerId="ADAL" clId="{B51A1E3B-CEA3-4379-94D8-1064D3F03C1B}" dt="2022-09-21T12:18:38.363" v="2155" actId="1036"/>
          <ac:graphicFrameMkLst>
            <pc:docMk/>
            <pc:sldMk cId="577092532" sldId="263"/>
            <ac:graphicFrameMk id="5" creationId="{3A3A34BD-7CE7-A838-99BB-AE2B866D1687}"/>
          </ac:graphicFrameMkLst>
        </pc:graphicFrameChg>
        <pc:graphicFrameChg chg="add mod">
          <ac:chgData name="Nguyễn Ngọc Thi" userId="15393539-ea55-4dbd-b82b-48944d68c5ea" providerId="ADAL" clId="{B51A1E3B-CEA3-4379-94D8-1064D3F03C1B}" dt="2022-09-21T12:18:35.160" v="2143" actId="1036"/>
          <ac:graphicFrameMkLst>
            <pc:docMk/>
            <pc:sldMk cId="577092532" sldId="263"/>
            <ac:graphicFrameMk id="6" creationId="{50B40187-3016-54D7-30D9-A66FE64573AA}"/>
          </ac:graphicFrameMkLst>
        </pc:graphicFrameChg>
      </pc:sldChg>
      <pc:sldChg chg="addSp delSp modSp new del mod modTransition modClrScheme delAnim modAnim chgLayout">
        <pc:chgData name="Nguyễn Ngọc Thi" userId="15393539-ea55-4dbd-b82b-48944d68c5ea" providerId="ADAL" clId="{B51A1E3B-CEA3-4379-94D8-1064D3F03C1B}" dt="2022-09-21T14:10:05.785" v="4102" actId="2696"/>
        <pc:sldMkLst>
          <pc:docMk/>
          <pc:sldMk cId="438193107" sldId="264"/>
        </pc:sldMkLst>
        <pc:spChg chg="del">
          <ac:chgData name="Nguyễn Ngọc Thi" userId="15393539-ea55-4dbd-b82b-48944d68c5ea" providerId="ADAL" clId="{B51A1E3B-CEA3-4379-94D8-1064D3F03C1B}" dt="2022-09-21T12:19:40.863" v="2164" actId="478"/>
          <ac:spMkLst>
            <pc:docMk/>
            <pc:sldMk cId="438193107" sldId="264"/>
            <ac:spMk id="2" creationId="{0E9BDA46-0816-A22A-8EEE-35DCE9591E28}"/>
          </ac:spMkLst>
        </pc:spChg>
        <pc:spChg chg="del">
          <ac:chgData name="Nguyễn Ngọc Thi" userId="15393539-ea55-4dbd-b82b-48944d68c5ea" providerId="ADAL" clId="{B51A1E3B-CEA3-4379-94D8-1064D3F03C1B}" dt="2022-09-21T12:19:40.863" v="2164" actId="478"/>
          <ac:spMkLst>
            <pc:docMk/>
            <pc:sldMk cId="438193107" sldId="264"/>
            <ac:spMk id="3" creationId="{9FF4DA3B-ED7F-64B8-05E8-3F692ECE71AF}"/>
          </ac:spMkLst>
        </pc:spChg>
        <pc:spChg chg="add del mod">
          <ac:chgData name="Nguyễn Ngọc Thi" userId="15393539-ea55-4dbd-b82b-48944d68c5ea" providerId="ADAL" clId="{B51A1E3B-CEA3-4379-94D8-1064D3F03C1B}" dt="2022-09-21T13:55:45.750" v="3735" actId="21"/>
          <ac:spMkLst>
            <pc:docMk/>
            <pc:sldMk cId="438193107" sldId="264"/>
            <ac:spMk id="5" creationId="{DDFF0F6A-E122-F69D-36E8-5B44B339100A}"/>
          </ac:spMkLst>
        </pc:spChg>
        <pc:spChg chg="add del mod">
          <ac:chgData name="Nguyễn Ngọc Thi" userId="15393539-ea55-4dbd-b82b-48944d68c5ea" providerId="ADAL" clId="{B51A1E3B-CEA3-4379-94D8-1064D3F03C1B}" dt="2022-09-21T13:55:45.750" v="3735" actId="21"/>
          <ac:spMkLst>
            <pc:docMk/>
            <pc:sldMk cId="438193107" sldId="264"/>
            <ac:spMk id="7" creationId="{473D21C2-07AF-6076-27D3-3300D7544920}"/>
          </ac:spMkLst>
        </pc:spChg>
        <pc:spChg chg="add del mod">
          <ac:chgData name="Nguyễn Ngọc Thi" userId="15393539-ea55-4dbd-b82b-48944d68c5ea" providerId="ADAL" clId="{B51A1E3B-CEA3-4379-94D8-1064D3F03C1B}" dt="2022-09-21T13:55:45.750" v="3735" actId="21"/>
          <ac:spMkLst>
            <pc:docMk/>
            <pc:sldMk cId="438193107" sldId="264"/>
            <ac:spMk id="9" creationId="{8E5B79EB-2FB6-591C-A3B0-27CB16716AC3}"/>
          </ac:spMkLst>
        </pc:spChg>
        <pc:spChg chg="add del mod ord">
          <ac:chgData name="Nguyễn Ngọc Thi" userId="15393539-ea55-4dbd-b82b-48944d68c5ea" providerId="ADAL" clId="{B51A1E3B-CEA3-4379-94D8-1064D3F03C1B}" dt="2022-09-21T13:32:00.155" v="3376" actId="700"/>
          <ac:spMkLst>
            <pc:docMk/>
            <pc:sldMk cId="438193107" sldId="264"/>
            <ac:spMk id="10" creationId="{AB915E5C-45C4-1708-AB2A-FBB0335E57FC}"/>
          </ac:spMkLst>
        </pc:spChg>
        <pc:spChg chg="add del mod ord">
          <ac:chgData name="Nguyễn Ngọc Thi" userId="15393539-ea55-4dbd-b82b-48944d68c5ea" providerId="ADAL" clId="{B51A1E3B-CEA3-4379-94D8-1064D3F03C1B}" dt="2022-09-21T13:32:00.155" v="3376" actId="700"/>
          <ac:spMkLst>
            <pc:docMk/>
            <pc:sldMk cId="438193107" sldId="264"/>
            <ac:spMk id="11" creationId="{4671840A-EC06-249F-F2DF-9CD39E105FB5}"/>
          </ac:spMkLst>
        </pc:spChg>
      </pc:sldChg>
      <pc:sldChg chg="addSp delSp modSp new mod modTransition modClrScheme modAnim chgLayout">
        <pc:chgData name="Nguyễn Ngọc Thi" userId="15393539-ea55-4dbd-b82b-48944d68c5ea" providerId="ADAL" clId="{B51A1E3B-CEA3-4379-94D8-1064D3F03C1B}" dt="2022-09-21T14:36:07.121" v="4299" actId="207"/>
        <pc:sldMkLst>
          <pc:docMk/>
          <pc:sldMk cId="2382381647" sldId="265"/>
        </pc:sldMkLst>
        <pc:spChg chg="del">
          <ac:chgData name="Nguyễn Ngọc Thi" userId="15393539-ea55-4dbd-b82b-48944d68c5ea" providerId="ADAL" clId="{B51A1E3B-CEA3-4379-94D8-1064D3F03C1B}" dt="2022-09-21T12:58:34.711" v="2302" actId="478"/>
          <ac:spMkLst>
            <pc:docMk/>
            <pc:sldMk cId="2382381647" sldId="265"/>
            <ac:spMk id="2" creationId="{77AFEC8E-5215-1324-1CE6-D48FFC72AD0D}"/>
          </ac:spMkLst>
        </pc:spChg>
        <pc:spChg chg="del mod">
          <ac:chgData name="Nguyễn Ngọc Thi" userId="15393539-ea55-4dbd-b82b-48944d68c5ea" providerId="ADAL" clId="{B51A1E3B-CEA3-4379-94D8-1064D3F03C1B}" dt="2022-09-21T12:58:36.357" v="2304" actId="478"/>
          <ac:spMkLst>
            <pc:docMk/>
            <pc:sldMk cId="2382381647" sldId="265"/>
            <ac:spMk id="3" creationId="{8ACB0B30-E495-A9FA-B8BF-6FEA0A978EAD}"/>
          </ac:spMkLst>
        </pc:spChg>
        <pc:spChg chg="add mod">
          <ac:chgData name="Nguyễn Ngọc Thi" userId="15393539-ea55-4dbd-b82b-48944d68c5ea" providerId="ADAL" clId="{B51A1E3B-CEA3-4379-94D8-1064D3F03C1B}" dt="2022-09-21T14:35:48.248" v="4298" actId="113"/>
          <ac:spMkLst>
            <pc:docMk/>
            <pc:sldMk cId="2382381647" sldId="265"/>
            <ac:spMk id="5" creationId="{B3B4125E-A3C0-7669-BC19-0FBEC6428F97}"/>
          </ac:spMkLst>
        </pc:spChg>
        <pc:spChg chg="add mod">
          <ac:chgData name="Nguyễn Ngọc Thi" userId="15393539-ea55-4dbd-b82b-48944d68c5ea" providerId="ADAL" clId="{B51A1E3B-CEA3-4379-94D8-1064D3F03C1B}" dt="2022-09-21T14:36:07.121" v="4299" actId="207"/>
          <ac:spMkLst>
            <pc:docMk/>
            <pc:sldMk cId="2382381647" sldId="265"/>
            <ac:spMk id="7" creationId="{AC31C3B7-06F0-0A2E-60BE-FD8DC72E75B9}"/>
          </ac:spMkLst>
        </pc:spChg>
        <pc:spChg chg="add del mod ord">
          <ac:chgData name="Nguyễn Ngọc Thi" userId="15393539-ea55-4dbd-b82b-48944d68c5ea" providerId="ADAL" clId="{B51A1E3B-CEA3-4379-94D8-1064D3F03C1B}" dt="2022-09-21T13:57:47.407" v="3763" actId="478"/>
          <ac:spMkLst>
            <pc:docMk/>
            <pc:sldMk cId="2382381647" sldId="265"/>
            <ac:spMk id="8" creationId="{5DE91F8D-C195-8B23-158C-D231706F6684}"/>
          </ac:spMkLst>
        </pc:spChg>
        <pc:spChg chg="add del mod ord">
          <ac:chgData name="Nguyễn Ngọc Thi" userId="15393539-ea55-4dbd-b82b-48944d68c5ea" providerId="ADAL" clId="{B51A1E3B-CEA3-4379-94D8-1064D3F03C1B}" dt="2022-09-21T13:57:49.862" v="3764" actId="478"/>
          <ac:spMkLst>
            <pc:docMk/>
            <pc:sldMk cId="2382381647" sldId="265"/>
            <ac:spMk id="9" creationId="{FB12B418-A283-4251-6BDE-EB112DA3CB9E}"/>
          </ac:spMkLst>
        </pc:spChg>
        <pc:picChg chg="add mod">
          <ac:chgData name="Nguyễn Ngọc Thi" userId="15393539-ea55-4dbd-b82b-48944d68c5ea" providerId="ADAL" clId="{B51A1E3B-CEA3-4379-94D8-1064D3F03C1B}" dt="2022-09-21T13:06:35.953" v="2448" actId="14100"/>
          <ac:picMkLst>
            <pc:docMk/>
            <pc:sldMk cId="2382381647" sldId="265"/>
            <ac:picMk id="4098" creationId="{FC438592-17BE-9DCB-1EE2-1F6B78278BF4}"/>
          </ac:picMkLst>
        </pc:picChg>
        <pc:picChg chg="add mod">
          <ac:chgData name="Nguyễn Ngọc Thi" userId="15393539-ea55-4dbd-b82b-48944d68c5ea" providerId="ADAL" clId="{B51A1E3B-CEA3-4379-94D8-1064D3F03C1B}" dt="2022-09-21T13:06:39.244" v="2449" actId="1076"/>
          <ac:picMkLst>
            <pc:docMk/>
            <pc:sldMk cId="2382381647" sldId="265"/>
            <ac:picMk id="4100" creationId="{A1161CF6-5F71-B62B-2536-2E8F5105B8AD}"/>
          </ac:picMkLst>
        </pc:picChg>
      </pc:sldChg>
      <pc:sldChg chg="addSp delSp modSp new mod modTransition modClrScheme modAnim chgLayout">
        <pc:chgData name="Nguyễn Ngọc Thi" userId="15393539-ea55-4dbd-b82b-48944d68c5ea" providerId="ADAL" clId="{B51A1E3B-CEA3-4379-94D8-1064D3F03C1B}" dt="2022-09-21T15:35:56.686" v="6370" actId="113"/>
        <pc:sldMkLst>
          <pc:docMk/>
          <pc:sldMk cId="3770701002" sldId="266"/>
        </pc:sldMkLst>
        <pc:spChg chg="del">
          <ac:chgData name="Nguyễn Ngọc Thi" userId="15393539-ea55-4dbd-b82b-48944d68c5ea" providerId="ADAL" clId="{B51A1E3B-CEA3-4379-94D8-1064D3F03C1B}" dt="2022-09-21T13:06:59.251" v="2452" actId="478"/>
          <ac:spMkLst>
            <pc:docMk/>
            <pc:sldMk cId="3770701002" sldId="266"/>
            <ac:spMk id="2" creationId="{0F9CDE4B-67AF-DDDF-09AA-980F25F0615A}"/>
          </ac:spMkLst>
        </pc:spChg>
        <pc:spChg chg="del">
          <ac:chgData name="Nguyễn Ngọc Thi" userId="15393539-ea55-4dbd-b82b-48944d68c5ea" providerId="ADAL" clId="{B51A1E3B-CEA3-4379-94D8-1064D3F03C1B}" dt="2022-09-21T13:06:59.251" v="2452" actId="478"/>
          <ac:spMkLst>
            <pc:docMk/>
            <pc:sldMk cId="3770701002" sldId="266"/>
            <ac:spMk id="3" creationId="{523E6F53-711D-00A8-A174-2E6FB89A0450}"/>
          </ac:spMkLst>
        </pc:spChg>
        <pc:spChg chg="add del mod">
          <ac:chgData name="Nguyễn Ngọc Thi" userId="15393539-ea55-4dbd-b82b-48944d68c5ea" providerId="ADAL" clId="{B51A1E3B-CEA3-4379-94D8-1064D3F03C1B}" dt="2022-09-21T13:22:04.688" v="3144" actId="478"/>
          <ac:spMkLst>
            <pc:docMk/>
            <pc:sldMk cId="3770701002" sldId="266"/>
            <ac:spMk id="4" creationId="{6CD9F903-DB4A-9C15-3743-4AE9E6E0CD21}"/>
          </ac:spMkLst>
        </pc:spChg>
        <pc:spChg chg="add del mod">
          <ac:chgData name="Nguyễn Ngọc Thi" userId="15393539-ea55-4dbd-b82b-48944d68c5ea" providerId="ADAL" clId="{B51A1E3B-CEA3-4379-94D8-1064D3F03C1B}" dt="2022-09-21T13:22:04.688" v="3144" actId="478"/>
          <ac:spMkLst>
            <pc:docMk/>
            <pc:sldMk cId="3770701002" sldId="266"/>
            <ac:spMk id="5" creationId="{9DF2D194-9D96-64EA-0B4A-8DE03D4EA694}"/>
          </ac:spMkLst>
        </pc:spChg>
        <pc:spChg chg="add mod">
          <ac:chgData name="Nguyễn Ngọc Thi" userId="15393539-ea55-4dbd-b82b-48944d68c5ea" providerId="ADAL" clId="{B51A1E3B-CEA3-4379-94D8-1064D3F03C1B}" dt="2022-09-21T14:35:28.320" v="4290" actId="207"/>
          <ac:spMkLst>
            <pc:docMk/>
            <pc:sldMk cId="3770701002" sldId="266"/>
            <ac:spMk id="8" creationId="{4071C7FB-5A5D-24C0-6197-FB4B28417B1D}"/>
          </ac:spMkLst>
        </pc:spChg>
        <pc:spChg chg="add mod">
          <ac:chgData name="Nguyễn Ngọc Thi" userId="15393539-ea55-4dbd-b82b-48944d68c5ea" providerId="ADAL" clId="{B51A1E3B-CEA3-4379-94D8-1064D3F03C1B}" dt="2022-09-21T14:34:13.538" v="4272" actId="113"/>
          <ac:spMkLst>
            <pc:docMk/>
            <pc:sldMk cId="3770701002" sldId="266"/>
            <ac:spMk id="10" creationId="{EECDA391-1E03-5B41-3867-57600D01928E}"/>
          </ac:spMkLst>
        </pc:spChg>
        <pc:spChg chg="add mod">
          <ac:chgData name="Nguyễn Ngọc Thi" userId="15393539-ea55-4dbd-b82b-48944d68c5ea" providerId="ADAL" clId="{B51A1E3B-CEA3-4379-94D8-1064D3F03C1B}" dt="2022-09-21T14:04:41.622" v="4034" actId="1036"/>
          <ac:spMkLst>
            <pc:docMk/>
            <pc:sldMk cId="3770701002" sldId="266"/>
            <ac:spMk id="11" creationId="{810B9118-A891-E9C8-9DAE-B49F7FD3B4CD}"/>
          </ac:spMkLst>
        </pc:spChg>
        <pc:spChg chg="add mod">
          <ac:chgData name="Nguyễn Ngọc Thi" userId="15393539-ea55-4dbd-b82b-48944d68c5ea" providerId="ADAL" clId="{B51A1E3B-CEA3-4379-94D8-1064D3F03C1B}" dt="2022-09-21T14:04:41.622" v="4034" actId="1036"/>
          <ac:spMkLst>
            <pc:docMk/>
            <pc:sldMk cId="3770701002" sldId="266"/>
            <ac:spMk id="12" creationId="{DAF0B313-B709-AB38-084A-213F4C0FD895}"/>
          </ac:spMkLst>
        </pc:spChg>
        <pc:spChg chg="add mod">
          <ac:chgData name="Nguyễn Ngọc Thi" userId="15393539-ea55-4dbd-b82b-48944d68c5ea" providerId="ADAL" clId="{B51A1E3B-CEA3-4379-94D8-1064D3F03C1B}" dt="2022-09-21T14:34:29.955" v="4274" actId="113"/>
          <ac:spMkLst>
            <pc:docMk/>
            <pc:sldMk cId="3770701002" sldId="266"/>
            <ac:spMk id="13" creationId="{EE0358BE-482B-7314-1142-AE23A4053F98}"/>
          </ac:spMkLst>
        </pc:spChg>
        <pc:spChg chg="add mod">
          <ac:chgData name="Nguyễn Ngọc Thi" userId="15393539-ea55-4dbd-b82b-48944d68c5ea" providerId="ADAL" clId="{B51A1E3B-CEA3-4379-94D8-1064D3F03C1B}" dt="2022-09-21T14:34:35.721" v="4277" actId="1076"/>
          <ac:spMkLst>
            <pc:docMk/>
            <pc:sldMk cId="3770701002" sldId="266"/>
            <ac:spMk id="14" creationId="{8B826EC4-451A-1602-2742-0525BDC28DFB}"/>
          </ac:spMkLst>
        </pc:spChg>
        <pc:spChg chg="add mod">
          <ac:chgData name="Nguyễn Ngọc Thi" userId="15393539-ea55-4dbd-b82b-48944d68c5ea" providerId="ADAL" clId="{B51A1E3B-CEA3-4379-94D8-1064D3F03C1B}" dt="2022-09-21T15:35:56.686" v="6370" actId="113"/>
          <ac:spMkLst>
            <pc:docMk/>
            <pc:sldMk cId="3770701002" sldId="266"/>
            <ac:spMk id="16" creationId="{1A1A7E35-7C2B-7462-B956-6EAEF3D4556B}"/>
          </ac:spMkLst>
        </pc:spChg>
        <pc:picChg chg="add del">
          <ac:chgData name="Nguyễn Ngọc Thi" userId="15393539-ea55-4dbd-b82b-48944d68c5ea" providerId="ADAL" clId="{B51A1E3B-CEA3-4379-94D8-1064D3F03C1B}" dt="2022-09-21T13:22:06.533" v="3146" actId="22"/>
          <ac:picMkLst>
            <pc:docMk/>
            <pc:sldMk cId="3770701002" sldId="266"/>
            <ac:picMk id="7" creationId="{23DD67AC-49D4-9E62-0CA9-49239DB40F55}"/>
          </ac:picMkLst>
        </pc:picChg>
      </pc:sldChg>
      <pc:sldChg chg="add del">
        <pc:chgData name="Nguyễn Ngọc Thi" userId="15393539-ea55-4dbd-b82b-48944d68c5ea" providerId="ADAL" clId="{B51A1E3B-CEA3-4379-94D8-1064D3F03C1B}" dt="2022-09-21T13:11:16.922" v="2458"/>
        <pc:sldMkLst>
          <pc:docMk/>
          <pc:sldMk cId="1732698309" sldId="267"/>
        </pc:sldMkLst>
      </pc:sldChg>
      <pc:sldChg chg="addSp delSp modSp new mod ord modTransition modAnim">
        <pc:chgData name="Nguyễn Ngọc Thi" userId="15393539-ea55-4dbd-b82b-48944d68c5ea" providerId="ADAL" clId="{B51A1E3B-CEA3-4379-94D8-1064D3F03C1B}" dt="2022-09-21T14:10:53.381" v="4111" actId="113"/>
        <pc:sldMkLst>
          <pc:docMk/>
          <pc:sldMk cId="2839673466" sldId="267"/>
        </pc:sldMkLst>
        <pc:spChg chg="del">
          <ac:chgData name="Nguyễn Ngọc Thi" userId="15393539-ea55-4dbd-b82b-48944d68c5ea" providerId="ADAL" clId="{B51A1E3B-CEA3-4379-94D8-1064D3F03C1B}" dt="2022-09-21T13:16:02.926" v="2645" actId="478"/>
          <ac:spMkLst>
            <pc:docMk/>
            <pc:sldMk cId="2839673466" sldId="267"/>
            <ac:spMk id="2" creationId="{6F317C82-2EC7-0F2A-04A0-57F0A3431418}"/>
          </ac:spMkLst>
        </pc:spChg>
        <pc:spChg chg="del">
          <ac:chgData name="Nguyễn Ngọc Thi" userId="15393539-ea55-4dbd-b82b-48944d68c5ea" providerId="ADAL" clId="{B51A1E3B-CEA3-4379-94D8-1064D3F03C1B}" dt="2022-09-21T13:16:04.258" v="2646" actId="478"/>
          <ac:spMkLst>
            <pc:docMk/>
            <pc:sldMk cId="2839673466" sldId="267"/>
            <ac:spMk id="3" creationId="{599C1C17-A6AC-379E-B239-FFB7B89E6241}"/>
          </ac:spMkLst>
        </pc:spChg>
        <pc:spChg chg="add mod">
          <ac:chgData name="Nguyễn Ngọc Thi" userId="15393539-ea55-4dbd-b82b-48944d68c5ea" providerId="ADAL" clId="{B51A1E3B-CEA3-4379-94D8-1064D3F03C1B}" dt="2022-09-21T13:54:27.691" v="3714" actId="207"/>
          <ac:spMkLst>
            <pc:docMk/>
            <pc:sldMk cId="2839673466" sldId="267"/>
            <ac:spMk id="4" creationId="{ED42FD7D-9AC6-1549-AEF3-E3ADB56242AE}"/>
          </ac:spMkLst>
        </pc:spChg>
        <pc:spChg chg="add mod">
          <ac:chgData name="Nguyễn Ngọc Thi" userId="15393539-ea55-4dbd-b82b-48944d68c5ea" providerId="ADAL" clId="{B51A1E3B-CEA3-4379-94D8-1064D3F03C1B}" dt="2022-09-21T14:10:49.844" v="4110" actId="113"/>
          <ac:spMkLst>
            <pc:docMk/>
            <pc:sldMk cId="2839673466" sldId="267"/>
            <ac:spMk id="5" creationId="{0E625630-160A-6D7F-DED1-436E863F21FA}"/>
          </ac:spMkLst>
        </pc:spChg>
        <pc:spChg chg="add mod">
          <ac:chgData name="Nguyễn Ngọc Thi" userId="15393539-ea55-4dbd-b82b-48944d68c5ea" providerId="ADAL" clId="{B51A1E3B-CEA3-4379-94D8-1064D3F03C1B}" dt="2022-09-21T13:51:13.431" v="3599" actId="1076"/>
          <ac:spMkLst>
            <pc:docMk/>
            <pc:sldMk cId="2839673466" sldId="267"/>
            <ac:spMk id="6" creationId="{66FC0239-3DA6-0920-E929-455E186D3657}"/>
          </ac:spMkLst>
        </pc:spChg>
        <pc:spChg chg="add del mod">
          <ac:chgData name="Nguyễn Ngọc Thi" userId="15393539-ea55-4dbd-b82b-48944d68c5ea" providerId="ADAL" clId="{B51A1E3B-CEA3-4379-94D8-1064D3F03C1B}" dt="2022-09-21T13:18:04.883" v="2938"/>
          <ac:spMkLst>
            <pc:docMk/>
            <pc:sldMk cId="2839673466" sldId="267"/>
            <ac:spMk id="7" creationId="{62FE06BE-28FA-02A7-B99E-C9AE327AFDAC}"/>
          </ac:spMkLst>
        </pc:spChg>
        <pc:spChg chg="add del mod">
          <ac:chgData name="Nguyễn Ngọc Thi" userId="15393539-ea55-4dbd-b82b-48944d68c5ea" providerId="ADAL" clId="{B51A1E3B-CEA3-4379-94D8-1064D3F03C1B}" dt="2022-09-21T13:18:13.140" v="2940"/>
          <ac:spMkLst>
            <pc:docMk/>
            <pc:sldMk cId="2839673466" sldId="267"/>
            <ac:spMk id="8" creationId="{7D89FAA3-6154-7B07-4AAF-7D407FAA8DD6}"/>
          </ac:spMkLst>
        </pc:spChg>
        <pc:spChg chg="add del mod">
          <ac:chgData name="Nguyễn Ngọc Thi" userId="15393539-ea55-4dbd-b82b-48944d68c5ea" providerId="ADAL" clId="{B51A1E3B-CEA3-4379-94D8-1064D3F03C1B}" dt="2022-09-21T13:18:13.140" v="2940"/>
          <ac:spMkLst>
            <pc:docMk/>
            <pc:sldMk cId="2839673466" sldId="267"/>
            <ac:spMk id="9" creationId="{B7CE6B4C-93AA-D2A8-1F2B-0C95498EB3E3}"/>
          </ac:spMkLst>
        </pc:spChg>
        <pc:spChg chg="add mod">
          <ac:chgData name="Nguyễn Ngọc Thi" userId="15393539-ea55-4dbd-b82b-48944d68c5ea" providerId="ADAL" clId="{B51A1E3B-CEA3-4379-94D8-1064D3F03C1B}" dt="2022-09-21T14:10:53.381" v="4111" actId="113"/>
          <ac:spMkLst>
            <pc:docMk/>
            <pc:sldMk cId="2839673466" sldId="267"/>
            <ac:spMk id="10" creationId="{662FE8D4-4C75-96D5-40CD-D94AA5A04658}"/>
          </ac:spMkLst>
        </pc:spChg>
        <pc:spChg chg="add mod">
          <ac:chgData name="Nguyễn Ngọc Thi" userId="15393539-ea55-4dbd-b82b-48944d68c5ea" providerId="ADAL" clId="{B51A1E3B-CEA3-4379-94D8-1064D3F03C1B}" dt="2022-09-21T13:51:09.493" v="3598" actId="1076"/>
          <ac:spMkLst>
            <pc:docMk/>
            <pc:sldMk cId="2839673466" sldId="267"/>
            <ac:spMk id="11" creationId="{CAC0EAAF-DDD3-62F9-FCCC-39BB907AECA5}"/>
          </ac:spMkLst>
        </pc:spChg>
      </pc:sldChg>
      <pc:sldChg chg="modSp add del mod ord modTransition">
        <pc:chgData name="Nguyễn Ngọc Thi" userId="15393539-ea55-4dbd-b82b-48944d68c5ea" providerId="ADAL" clId="{B51A1E3B-CEA3-4379-94D8-1064D3F03C1B}" dt="2022-09-21T13:39:08.020" v="3435" actId="2696"/>
        <pc:sldMkLst>
          <pc:docMk/>
          <pc:sldMk cId="1396725044" sldId="268"/>
        </pc:sldMkLst>
        <pc:spChg chg="mod">
          <ac:chgData name="Nguyễn Ngọc Thi" userId="15393539-ea55-4dbd-b82b-48944d68c5ea" providerId="ADAL" clId="{B51A1E3B-CEA3-4379-94D8-1064D3F03C1B}" dt="2022-09-21T13:22:34.221" v="3174" actId="20577"/>
          <ac:spMkLst>
            <pc:docMk/>
            <pc:sldMk cId="1396725044" sldId="268"/>
            <ac:spMk id="3" creationId="{019177A5-A0BC-FA9D-0955-63813F05EE32}"/>
          </ac:spMkLst>
        </pc:spChg>
      </pc:sldChg>
      <pc:sldChg chg="add del">
        <pc:chgData name="Nguyễn Ngọc Thi" userId="15393539-ea55-4dbd-b82b-48944d68c5ea" providerId="ADAL" clId="{B51A1E3B-CEA3-4379-94D8-1064D3F03C1B}" dt="2022-09-21T13:22:15.834" v="3148"/>
        <pc:sldMkLst>
          <pc:docMk/>
          <pc:sldMk cId="1666769804" sldId="268"/>
        </pc:sldMkLst>
      </pc:sldChg>
      <pc:sldChg chg="addSp delSp modSp new del mod ord modTransition modClrScheme chgLayout">
        <pc:chgData name="Nguyễn Ngọc Thi" userId="15393539-ea55-4dbd-b82b-48944d68c5ea" providerId="ADAL" clId="{B51A1E3B-CEA3-4379-94D8-1064D3F03C1B}" dt="2022-09-21T13:41:41.484" v="3489" actId="2696"/>
        <pc:sldMkLst>
          <pc:docMk/>
          <pc:sldMk cId="2500400610" sldId="269"/>
        </pc:sldMkLst>
        <pc:spChg chg="del mod ord">
          <ac:chgData name="Nguyễn Ngọc Thi" userId="15393539-ea55-4dbd-b82b-48944d68c5ea" providerId="ADAL" clId="{B51A1E3B-CEA3-4379-94D8-1064D3F03C1B}" dt="2022-09-21T13:26:00.288" v="3214" actId="700"/>
          <ac:spMkLst>
            <pc:docMk/>
            <pc:sldMk cId="2500400610" sldId="269"/>
            <ac:spMk id="2" creationId="{F3E3C940-2AC5-7094-15C2-D8A70E7DB2EA}"/>
          </ac:spMkLst>
        </pc:spChg>
        <pc:spChg chg="del mod ord">
          <ac:chgData name="Nguyễn Ngọc Thi" userId="15393539-ea55-4dbd-b82b-48944d68c5ea" providerId="ADAL" clId="{B51A1E3B-CEA3-4379-94D8-1064D3F03C1B}" dt="2022-09-21T13:26:00.288" v="3214" actId="700"/>
          <ac:spMkLst>
            <pc:docMk/>
            <pc:sldMk cId="2500400610" sldId="269"/>
            <ac:spMk id="3" creationId="{0E8D56A1-0935-8EBE-F691-1A91B5D7A6FF}"/>
          </ac:spMkLst>
        </pc:spChg>
        <pc:spChg chg="add mod ord">
          <ac:chgData name="Nguyễn Ngọc Thi" userId="15393539-ea55-4dbd-b82b-48944d68c5ea" providerId="ADAL" clId="{B51A1E3B-CEA3-4379-94D8-1064D3F03C1B}" dt="2022-09-21T13:32:17.140" v="3379"/>
          <ac:spMkLst>
            <pc:docMk/>
            <pc:sldMk cId="2500400610" sldId="269"/>
            <ac:spMk id="4" creationId="{5E5D4A08-3F54-3A56-457E-9793C361CEED}"/>
          </ac:spMkLst>
        </pc:spChg>
        <pc:spChg chg="add mod ord">
          <ac:chgData name="Nguyễn Ngọc Thi" userId="15393539-ea55-4dbd-b82b-48944d68c5ea" providerId="ADAL" clId="{B51A1E3B-CEA3-4379-94D8-1064D3F03C1B}" dt="2022-09-21T13:32:17.140" v="3379"/>
          <ac:spMkLst>
            <pc:docMk/>
            <pc:sldMk cId="2500400610" sldId="269"/>
            <ac:spMk id="5" creationId="{56114D09-ED03-3F3E-AC10-3A12BB9186E4}"/>
          </ac:spMkLst>
        </pc:spChg>
      </pc:sldChg>
      <pc:sldChg chg="addSp delSp modSp new mod modTransition delAnim modAnim">
        <pc:chgData name="Nguyễn Ngọc Thi" userId="15393539-ea55-4dbd-b82b-48944d68c5ea" providerId="ADAL" clId="{B51A1E3B-CEA3-4379-94D8-1064D3F03C1B}" dt="2022-09-21T15:27:58.926" v="6206" actId="20577"/>
        <pc:sldMkLst>
          <pc:docMk/>
          <pc:sldMk cId="951206761" sldId="270"/>
        </pc:sldMkLst>
        <pc:spChg chg="del mod">
          <ac:chgData name="Nguyễn Ngọc Thi" userId="15393539-ea55-4dbd-b82b-48944d68c5ea" providerId="ADAL" clId="{B51A1E3B-CEA3-4379-94D8-1064D3F03C1B}" dt="2022-09-21T13:35:51.964" v="3390" actId="478"/>
          <ac:spMkLst>
            <pc:docMk/>
            <pc:sldMk cId="951206761" sldId="270"/>
            <ac:spMk id="2" creationId="{51481865-E98C-CF00-7C74-4D33B0F3DB53}"/>
          </ac:spMkLst>
        </pc:spChg>
        <pc:spChg chg="del mod">
          <ac:chgData name="Nguyễn Ngọc Thi" userId="15393539-ea55-4dbd-b82b-48944d68c5ea" providerId="ADAL" clId="{B51A1E3B-CEA3-4379-94D8-1064D3F03C1B}" dt="2022-09-21T13:35:51.964" v="3390" actId="478"/>
          <ac:spMkLst>
            <pc:docMk/>
            <pc:sldMk cId="951206761" sldId="270"/>
            <ac:spMk id="3" creationId="{ECDA8E1D-AE49-3E23-49D7-21D25BE80393}"/>
          </ac:spMkLst>
        </pc:spChg>
        <pc:spChg chg="mod">
          <ac:chgData name="Nguyễn Ngọc Thi" userId="15393539-ea55-4dbd-b82b-48944d68c5ea" providerId="ADAL" clId="{B51A1E3B-CEA3-4379-94D8-1064D3F03C1B}" dt="2022-09-21T13:38:46.538" v="3432" actId="207"/>
          <ac:spMkLst>
            <pc:docMk/>
            <pc:sldMk cId="951206761" sldId="270"/>
            <ac:spMk id="6" creationId="{21FA09EF-EAFB-8388-DAFD-CB91CE235C0C}"/>
          </ac:spMkLst>
        </pc:spChg>
        <pc:spChg chg="mod">
          <ac:chgData name="Nguyễn Ngọc Thi" userId="15393539-ea55-4dbd-b82b-48944d68c5ea" providerId="ADAL" clId="{B51A1E3B-CEA3-4379-94D8-1064D3F03C1B}" dt="2022-09-21T13:38:46.538" v="3432" actId="207"/>
          <ac:spMkLst>
            <pc:docMk/>
            <pc:sldMk cId="951206761" sldId="270"/>
            <ac:spMk id="7" creationId="{1209EBEC-02CB-A6E8-1D60-3AED6EE91ED8}"/>
          </ac:spMkLst>
        </pc:spChg>
        <pc:spChg chg="add del mod">
          <ac:chgData name="Nguyễn Ngọc Thi" userId="15393539-ea55-4dbd-b82b-48944d68c5ea" providerId="ADAL" clId="{B51A1E3B-CEA3-4379-94D8-1064D3F03C1B}" dt="2022-09-21T13:36:31.986" v="3395" actId="478"/>
          <ac:spMkLst>
            <pc:docMk/>
            <pc:sldMk cId="951206761" sldId="270"/>
            <ac:spMk id="19" creationId="{BD034D72-7647-7D13-03F6-62885057991A}"/>
          </ac:spMkLst>
        </pc:spChg>
        <pc:spChg chg="add del mod">
          <ac:chgData name="Nguyễn Ngọc Thi" userId="15393539-ea55-4dbd-b82b-48944d68c5ea" providerId="ADAL" clId="{B51A1E3B-CEA3-4379-94D8-1064D3F03C1B}" dt="2022-09-21T13:36:34.853" v="3396" actId="478"/>
          <ac:spMkLst>
            <pc:docMk/>
            <pc:sldMk cId="951206761" sldId="270"/>
            <ac:spMk id="20" creationId="{49A558DF-24B9-F846-8E16-9D49658BBFBA}"/>
          </ac:spMkLst>
        </pc:spChg>
        <pc:spChg chg="add del mod">
          <ac:chgData name="Nguyễn Ngọc Thi" userId="15393539-ea55-4dbd-b82b-48944d68c5ea" providerId="ADAL" clId="{B51A1E3B-CEA3-4379-94D8-1064D3F03C1B}" dt="2022-09-21T13:36:34.853" v="3396" actId="478"/>
          <ac:spMkLst>
            <pc:docMk/>
            <pc:sldMk cId="951206761" sldId="270"/>
            <ac:spMk id="21" creationId="{B34C4C6A-87BE-B3AD-3EDB-30DEA073B95E}"/>
          </ac:spMkLst>
        </pc:spChg>
        <pc:spChg chg="add del mod">
          <ac:chgData name="Nguyễn Ngọc Thi" userId="15393539-ea55-4dbd-b82b-48944d68c5ea" providerId="ADAL" clId="{B51A1E3B-CEA3-4379-94D8-1064D3F03C1B}" dt="2022-09-21T13:36:34.853" v="3396" actId="478"/>
          <ac:spMkLst>
            <pc:docMk/>
            <pc:sldMk cId="951206761" sldId="270"/>
            <ac:spMk id="22" creationId="{AAC847C8-19DF-10E8-568B-66381AB2692B}"/>
          </ac:spMkLst>
        </pc:spChg>
        <pc:spChg chg="add del mod">
          <ac:chgData name="Nguyễn Ngọc Thi" userId="15393539-ea55-4dbd-b82b-48944d68c5ea" providerId="ADAL" clId="{B51A1E3B-CEA3-4379-94D8-1064D3F03C1B}" dt="2022-09-21T13:36:34.853" v="3396" actId="478"/>
          <ac:spMkLst>
            <pc:docMk/>
            <pc:sldMk cId="951206761" sldId="270"/>
            <ac:spMk id="23" creationId="{8A8D82B9-F700-87B6-C375-369C93E8CFBF}"/>
          </ac:spMkLst>
        </pc:spChg>
        <pc:spChg chg="mod">
          <ac:chgData name="Nguyễn Ngọc Thi" userId="15393539-ea55-4dbd-b82b-48944d68c5ea" providerId="ADAL" clId="{B51A1E3B-CEA3-4379-94D8-1064D3F03C1B}" dt="2022-09-21T13:37:17.302" v="3398" actId="20577"/>
          <ac:spMkLst>
            <pc:docMk/>
            <pc:sldMk cId="951206761" sldId="270"/>
            <ac:spMk id="31" creationId="{BCBAF97A-AC87-A30B-44FF-1492356B2E81}"/>
          </ac:spMkLst>
        </pc:spChg>
        <pc:spChg chg="add del mod">
          <ac:chgData name="Nguyễn Ngọc Thi" userId="15393539-ea55-4dbd-b82b-48944d68c5ea" providerId="ADAL" clId="{B51A1E3B-CEA3-4379-94D8-1064D3F03C1B}" dt="2022-09-21T13:37:32.116" v="3402" actId="478"/>
          <ac:spMkLst>
            <pc:docMk/>
            <pc:sldMk cId="951206761" sldId="270"/>
            <ac:spMk id="33" creationId="{EF484131-CF91-473A-2145-25B169452807}"/>
          </ac:spMkLst>
        </pc:spChg>
        <pc:spChg chg="add del mod">
          <ac:chgData name="Nguyễn Ngọc Thi" userId="15393539-ea55-4dbd-b82b-48944d68c5ea" providerId="ADAL" clId="{B51A1E3B-CEA3-4379-94D8-1064D3F03C1B}" dt="2022-09-21T13:36:31.986" v="3395" actId="478"/>
          <ac:spMkLst>
            <pc:docMk/>
            <pc:sldMk cId="951206761" sldId="270"/>
            <ac:spMk id="34" creationId="{C3ACAD1E-35C6-31FC-DDD8-1C67160B149D}"/>
          </ac:spMkLst>
        </pc:spChg>
        <pc:spChg chg="add del mod">
          <ac:chgData name="Nguyễn Ngọc Thi" userId="15393539-ea55-4dbd-b82b-48944d68c5ea" providerId="ADAL" clId="{B51A1E3B-CEA3-4379-94D8-1064D3F03C1B}" dt="2022-09-21T13:36:31.986" v="3395" actId="478"/>
          <ac:spMkLst>
            <pc:docMk/>
            <pc:sldMk cId="951206761" sldId="270"/>
            <ac:spMk id="35" creationId="{99842308-37CC-8122-F8F9-6D398957DA77}"/>
          </ac:spMkLst>
        </pc:spChg>
        <pc:spChg chg="add del mod">
          <ac:chgData name="Nguyễn Ngọc Thi" userId="15393539-ea55-4dbd-b82b-48944d68c5ea" providerId="ADAL" clId="{B51A1E3B-CEA3-4379-94D8-1064D3F03C1B}" dt="2022-09-21T13:36:31.986" v="3395" actId="478"/>
          <ac:spMkLst>
            <pc:docMk/>
            <pc:sldMk cId="951206761" sldId="270"/>
            <ac:spMk id="36" creationId="{6429C8D4-5716-02E1-FA3E-78FE78647006}"/>
          </ac:spMkLst>
        </pc:spChg>
        <pc:spChg chg="add del mod">
          <ac:chgData name="Nguyễn Ngọc Thi" userId="15393539-ea55-4dbd-b82b-48944d68c5ea" providerId="ADAL" clId="{B51A1E3B-CEA3-4379-94D8-1064D3F03C1B}" dt="2022-09-21T13:36:31.986" v="3395" actId="478"/>
          <ac:spMkLst>
            <pc:docMk/>
            <pc:sldMk cId="951206761" sldId="270"/>
            <ac:spMk id="37" creationId="{994C97A3-A950-302C-EE11-A5BB72E19D52}"/>
          </ac:spMkLst>
        </pc:spChg>
        <pc:spChg chg="add mod">
          <ac:chgData name="Nguyễn Ngọc Thi" userId="15393539-ea55-4dbd-b82b-48944d68c5ea" providerId="ADAL" clId="{B51A1E3B-CEA3-4379-94D8-1064D3F03C1B}" dt="2022-09-21T15:27:58.926" v="6206" actId="20577"/>
          <ac:spMkLst>
            <pc:docMk/>
            <pc:sldMk cId="951206761" sldId="270"/>
            <ac:spMk id="39" creationId="{1DCB8B2E-2891-3B17-EB11-46158659F091}"/>
          </ac:spMkLst>
        </pc:spChg>
        <pc:grpChg chg="add mod">
          <ac:chgData name="Nguyễn Ngọc Thi" userId="15393539-ea55-4dbd-b82b-48944d68c5ea" providerId="ADAL" clId="{B51A1E3B-CEA3-4379-94D8-1064D3F03C1B}" dt="2022-09-21T15:26:48.675" v="6190" actId="14100"/>
          <ac:grpSpMkLst>
            <pc:docMk/>
            <pc:sldMk cId="951206761" sldId="270"/>
            <ac:grpSpMk id="5" creationId="{2E62A5F2-C567-CF22-661D-8B96F8D67E73}"/>
          </ac:grpSpMkLst>
        </pc:grpChg>
        <pc:grpChg chg="add mod">
          <ac:chgData name="Nguyễn Ngọc Thi" userId="15393539-ea55-4dbd-b82b-48944d68c5ea" providerId="ADAL" clId="{B51A1E3B-CEA3-4379-94D8-1064D3F03C1B}" dt="2022-09-21T13:38:00.730" v="3411" actId="1076"/>
          <ac:grpSpMkLst>
            <pc:docMk/>
            <pc:sldMk cId="951206761" sldId="270"/>
            <ac:grpSpMk id="29" creationId="{E6E1C96F-1BF0-3090-2CAF-14F9DBC267ED}"/>
          </ac:grpSpMkLst>
        </pc:grpChg>
        <pc:picChg chg="add mod">
          <ac:chgData name="Nguyễn Ngọc Thi" userId="15393539-ea55-4dbd-b82b-48944d68c5ea" providerId="ADAL" clId="{B51A1E3B-CEA3-4379-94D8-1064D3F03C1B}" dt="2022-09-21T13:38:04.466" v="3413" actId="1076"/>
          <ac:picMkLst>
            <pc:docMk/>
            <pc:sldMk cId="951206761" sldId="270"/>
            <ac:picMk id="4" creationId="{DEBC732A-8321-57F5-7CF1-DBA22858ED06}"/>
          </ac:picMkLst>
        </pc:picChg>
        <pc:picChg chg="add mod">
          <ac:chgData name="Nguyễn Ngọc Thi" userId="15393539-ea55-4dbd-b82b-48944d68c5ea" providerId="ADAL" clId="{B51A1E3B-CEA3-4379-94D8-1064D3F03C1B}" dt="2022-09-21T13:36:24.331" v="3393" actId="1076"/>
          <ac:picMkLst>
            <pc:docMk/>
            <pc:sldMk cId="951206761" sldId="270"/>
            <ac:picMk id="8" creationId="{F52AFACE-9D79-1512-7D64-3A09CA89FE5F}"/>
          </ac:picMkLst>
        </pc:picChg>
        <pc:picChg chg="add del mod">
          <ac:chgData name="Nguyễn Ngọc Thi" userId="15393539-ea55-4dbd-b82b-48944d68c5ea" providerId="ADAL" clId="{B51A1E3B-CEA3-4379-94D8-1064D3F03C1B}" dt="2022-09-21T13:37:38.142" v="3403" actId="478"/>
          <ac:picMkLst>
            <pc:docMk/>
            <pc:sldMk cId="951206761" sldId="270"/>
            <ac:picMk id="9" creationId="{85102E3C-CCC8-BB71-911F-E826C5C4EDA0}"/>
          </ac:picMkLst>
        </pc:picChg>
        <pc:picChg chg="add mod">
          <ac:chgData name="Nguyễn Ngọc Thi" userId="15393539-ea55-4dbd-b82b-48944d68c5ea" providerId="ADAL" clId="{B51A1E3B-CEA3-4379-94D8-1064D3F03C1B}" dt="2022-09-21T13:36:24.331" v="3393" actId="1076"/>
          <ac:picMkLst>
            <pc:docMk/>
            <pc:sldMk cId="951206761" sldId="270"/>
            <ac:picMk id="10" creationId="{8F2E4141-DCE0-4044-292D-96E85E137589}"/>
          </ac:picMkLst>
        </pc:picChg>
        <pc:picChg chg="add mod">
          <ac:chgData name="Nguyễn Ngọc Thi" userId="15393539-ea55-4dbd-b82b-48944d68c5ea" providerId="ADAL" clId="{B51A1E3B-CEA3-4379-94D8-1064D3F03C1B}" dt="2022-09-21T13:36:24.331" v="3393" actId="1076"/>
          <ac:picMkLst>
            <pc:docMk/>
            <pc:sldMk cId="951206761" sldId="270"/>
            <ac:picMk id="11" creationId="{694B4730-9453-C9D5-9F5D-3BE9034FCF8D}"/>
          </ac:picMkLst>
        </pc:picChg>
        <pc:picChg chg="add mod">
          <ac:chgData name="Nguyễn Ngọc Thi" userId="15393539-ea55-4dbd-b82b-48944d68c5ea" providerId="ADAL" clId="{B51A1E3B-CEA3-4379-94D8-1064D3F03C1B}" dt="2022-09-21T13:38:02.443" v="3412" actId="1076"/>
          <ac:picMkLst>
            <pc:docMk/>
            <pc:sldMk cId="951206761" sldId="270"/>
            <ac:picMk id="12" creationId="{11785F15-902F-99A6-036F-B89865E51CF5}"/>
          </ac:picMkLst>
        </pc:picChg>
        <pc:picChg chg="add mod">
          <ac:chgData name="Nguyễn Ngọc Thi" userId="15393539-ea55-4dbd-b82b-48944d68c5ea" providerId="ADAL" clId="{B51A1E3B-CEA3-4379-94D8-1064D3F03C1B}" dt="2022-09-21T13:36:24.331" v="3393" actId="1076"/>
          <ac:picMkLst>
            <pc:docMk/>
            <pc:sldMk cId="951206761" sldId="270"/>
            <ac:picMk id="13" creationId="{5DED57DA-30D2-205F-B8FB-BB8E32E01A87}"/>
          </ac:picMkLst>
        </pc:picChg>
        <pc:picChg chg="add mod">
          <ac:chgData name="Nguyễn Ngọc Thi" userId="15393539-ea55-4dbd-b82b-48944d68c5ea" providerId="ADAL" clId="{B51A1E3B-CEA3-4379-94D8-1064D3F03C1B}" dt="2022-09-21T13:36:24.331" v="3393" actId="1076"/>
          <ac:picMkLst>
            <pc:docMk/>
            <pc:sldMk cId="951206761" sldId="270"/>
            <ac:picMk id="14" creationId="{C066DA24-70C2-E0F0-9845-6CA4EA566582}"/>
          </ac:picMkLst>
        </pc:picChg>
        <pc:picChg chg="add mod">
          <ac:chgData name="Nguyễn Ngọc Thi" userId="15393539-ea55-4dbd-b82b-48944d68c5ea" providerId="ADAL" clId="{B51A1E3B-CEA3-4379-94D8-1064D3F03C1B}" dt="2022-09-21T13:36:24.331" v="3393" actId="1076"/>
          <ac:picMkLst>
            <pc:docMk/>
            <pc:sldMk cId="951206761" sldId="270"/>
            <ac:picMk id="15" creationId="{903D8DDE-B27B-E92A-AF2C-7DE01DEE6E28}"/>
          </ac:picMkLst>
        </pc:picChg>
        <pc:picChg chg="add mod">
          <ac:chgData name="Nguyễn Ngọc Thi" userId="15393539-ea55-4dbd-b82b-48944d68c5ea" providerId="ADAL" clId="{B51A1E3B-CEA3-4379-94D8-1064D3F03C1B}" dt="2022-09-21T13:36:24.331" v="3393" actId="1076"/>
          <ac:picMkLst>
            <pc:docMk/>
            <pc:sldMk cId="951206761" sldId="270"/>
            <ac:picMk id="16" creationId="{FB0462F1-B29F-CAB6-DC61-06723CA2FED4}"/>
          </ac:picMkLst>
        </pc:picChg>
        <pc:picChg chg="add mod">
          <ac:chgData name="Nguyễn Ngọc Thi" userId="15393539-ea55-4dbd-b82b-48944d68c5ea" providerId="ADAL" clId="{B51A1E3B-CEA3-4379-94D8-1064D3F03C1B}" dt="2022-09-21T13:36:24.331" v="3393" actId="1076"/>
          <ac:picMkLst>
            <pc:docMk/>
            <pc:sldMk cId="951206761" sldId="270"/>
            <ac:picMk id="17" creationId="{B380076C-0F21-A638-8F15-03D92EA531CD}"/>
          </ac:picMkLst>
        </pc:picChg>
        <pc:picChg chg="add mod">
          <ac:chgData name="Nguyễn Ngọc Thi" userId="15393539-ea55-4dbd-b82b-48944d68c5ea" providerId="ADAL" clId="{B51A1E3B-CEA3-4379-94D8-1064D3F03C1B}" dt="2022-09-21T13:36:24.331" v="3393" actId="1076"/>
          <ac:picMkLst>
            <pc:docMk/>
            <pc:sldMk cId="951206761" sldId="270"/>
            <ac:picMk id="18" creationId="{97C0E428-1CCD-3CBE-E297-7C3089D794C9}"/>
          </ac:picMkLst>
        </pc:picChg>
        <pc:picChg chg="add mod">
          <ac:chgData name="Nguyễn Ngọc Thi" userId="15393539-ea55-4dbd-b82b-48944d68c5ea" providerId="ADAL" clId="{B51A1E3B-CEA3-4379-94D8-1064D3F03C1B}" dt="2022-09-21T13:36:24.331" v="3393" actId="1076"/>
          <ac:picMkLst>
            <pc:docMk/>
            <pc:sldMk cId="951206761" sldId="270"/>
            <ac:picMk id="24" creationId="{17952EA5-900D-A10E-2E64-07E4F6B293DB}"/>
          </ac:picMkLst>
        </pc:picChg>
        <pc:picChg chg="add mod">
          <ac:chgData name="Nguyễn Ngọc Thi" userId="15393539-ea55-4dbd-b82b-48944d68c5ea" providerId="ADAL" clId="{B51A1E3B-CEA3-4379-94D8-1064D3F03C1B}" dt="2022-09-21T13:37:50.862" v="3408" actId="1076"/>
          <ac:picMkLst>
            <pc:docMk/>
            <pc:sldMk cId="951206761" sldId="270"/>
            <ac:picMk id="25" creationId="{49E0A5FD-23FF-84F8-8648-48854B3467AA}"/>
          </ac:picMkLst>
        </pc:picChg>
        <pc:picChg chg="add mod">
          <ac:chgData name="Nguyễn Ngọc Thi" userId="15393539-ea55-4dbd-b82b-48944d68c5ea" providerId="ADAL" clId="{B51A1E3B-CEA3-4379-94D8-1064D3F03C1B}" dt="2022-09-21T13:37:53.800" v="3409" actId="1076"/>
          <ac:picMkLst>
            <pc:docMk/>
            <pc:sldMk cId="951206761" sldId="270"/>
            <ac:picMk id="26" creationId="{5F204447-6053-DB54-5696-F1728614AF39}"/>
          </ac:picMkLst>
        </pc:picChg>
        <pc:picChg chg="add mod">
          <ac:chgData name="Nguyễn Ngọc Thi" userId="15393539-ea55-4dbd-b82b-48944d68c5ea" providerId="ADAL" clId="{B51A1E3B-CEA3-4379-94D8-1064D3F03C1B}" dt="2022-09-21T13:36:24.331" v="3393" actId="1076"/>
          <ac:picMkLst>
            <pc:docMk/>
            <pc:sldMk cId="951206761" sldId="270"/>
            <ac:picMk id="27" creationId="{1ED16CE6-ED13-302B-7996-126B7A4A4A00}"/>
          </ac:picMkLst>
        </pc:picChg>
        <pc:picChg chg="add mod">
          <ac:chgData name="Nguyễn Ngọc Thi" userId="15393539-ea55-4dbd-b82b-48944d68c5ea" providerId="ADAL" clId="{B51A1E3B-CEA3-4379-94D8-1064D3F03C1B}" dt="2022-09-21T13:37:56.576" v="3410" actId="1076"/>
          <ac:picMkLst>
            <pc:docMk/>
            <pc:sldMk cId="951206761" sldId="270"/>
            <ac:picMk id="28" creationId="{77202184-3B23-C565-2986-6C781B5AED0C}"/>
          </ac:picMkLst>
        </pc:picChg>
        <pc:picChg chg="mod">
          <ac:chgData name="Nguyễn Ngọc Thi" userId="15393539-ea55-4dbd-b82b-48944d68c5ea" providerId="ADAL" clId="{B51A1E3B-CEA3-4379-94D8-1064D3F03C1B}" dt="2022-09-21T13:36:16.304" v="3391"/>
          <ac:picMkLst>
            <pc:docMk/>
            <pc:sldMk cId="951206761" sldId="270"/>
            <ac:picMk id="30" creationId="{ACDA01AB-032D-0BDC-D9B0-F00518B738FD}"/>
          </ac:picMkLst>
        </pc:picChg>
        <pc:picChg chg="add mod">
          <ac:chgData name="Nguyễn Ngọc Thi" userId="15393539-ea55-4dbd-b82b-48944d68c5ea" providerId="ADAL" clId="{B51A1E3B-CEA3-4379-94D8-1064D3F03C1B}" dt="2022-09-21T13:36:24.331" v="3393" actId="1076"/>
          <ac:picMkLst>
            <pc:docMk/>
            <pc:sldMk cId="951206761" sldId="270"/>
            <ac:picMk id="32" creationId="{398C7F68-5E59-814E-5717-25F1A8B202DF}"/>
          </ac:picMkLst>
        </pc:picChg>
        <pc:picChg chg="add mod">
          <ac:chgData name="Nguyễn Ngọc Thi" userId="15393539-ea55-4dbd-b82b-48944d68c5ea" providerId="ADAL" clId="{B51A1E3B-CEA3-4379-94D8-1064D3F03C1B}" dt="2022-09-21T15:26:51.640" v="6192"/>
          <ac:picMkLst>
            <pc:docMk/>
            <pc:sldMk cId="951206761" sldId="270"/>
            <ac:picMk id="40" creationId="{1CF167DB-A22D-B0F2-C246-F039C30EA12E}"/>
          </ac:picMkLst>
        </pc:picChg>
      </pc:sldChg>
      <pc:sldChg chg="addSp delSp modSp new add del mod modTransition modAnim">
        <pc:chgData name="Nguyễn Ngọc Thi" userId="15393539-ea55-4dbd-b82b-48944d68c5ea" providerId="ADAL" clId="{B51A1E3B-CEA3-4379-94D8-1064D3F03C1B}" dt="2022-09-21T15:28:17.178" v="6213" actId="1076"/>
        <pc:sldMkLst>
          <pc:docMk/>
          <pc:sldMk cId="2013929093" sldId="271"/>
        </pc:sldMkLst>
        <pc:spChg chg="del mod">
          <ac:chgData name="Nguyễn Ngọc Thi" userId="15393539-ea55-4dbd-b82b-48944d68c5ea" providerId="ADAL" clId="{B51A1E3B-CEA3-4379-94D8-1064D3F03C1B}" dt="2022-09-21T13:39:15.847" v="3437" actId="478"/>
          <ac:spMkLst>
            <pc:docMk/>
            <pc:sldMk cId="2013929093" sldId="271"/>
            <ac:spMk id="2" creationId="{D7867E97-CCC5-E339-1A99-268055CA43EF}"/>
          </ac:spMkLst>
        </pc:spChg>
        <pc:spChg chg="del mod">
          <ac:chgData name="Nguyễn Ngọc Thi" userId="15393539-ea55-4dbd-b82b-48944d68c5ea" providerId="ADAL" clId="{B51A1E3B-CEA3-4379-94D8-1064D3F03C1B}" dt="2022-09-21T13:39:15.847" v="3437" actId="478"/>
          <ac:spMkLst>
            <pc:docMk/>
            <pc:sldMk cId="2013929093" sldId="271"/>
            <ac:spMk id="3" creationId="{8B17B222-C8BB-F062-3DE2-14C4ABAE1B9A}"/>
          </ac:spMkLst>
        </pc:spChg>
        <pc:spChg chg="mod">
          <ac:chgData name="Nguyễn Ngọc Thi" userId="15393539-ea55-4dbd-b82b-48944d68c5ea" providerId="ADAL" clId="{B51A1E3B-CEA3-4379-94D8-1064D3F03C1B}" dt="2022-09-21T13:39:16.162" v="3438"/>
          <ac:spMkLst>
            <pc:docMk/>
            <pc:sldMk cId="2013929093" sldId="271"/>
            <ac:spMk id="6" creationId="{63A259BA-CDFB-F74E-9F38-C634FF451F2A}"/>
          </ac:spMkLst>
        </pc:spChg>
        <pc:spChg chg="mod">
          <ac:chgData name="Nguyễn Ngọc Thi" userId="15393539-ea55-4dbd-b82b-48944d68c5ea" providerId="ADAL" clId="{B51A1E3B-CEA3-4379-94D8-1064D3F03C1B}" dt="2022-09-21T13:39:16.162" v="3438"/>
          <ac:spMkLst>
            <pc:docMk/>
            <pc:sldMk cId="2013929093" sldId="271"/>
            <ac:spMk id="7" creationId="{AE3F3353-DA47-9AD1-17E1-215284C53886}"/>
          </ac:spMkLst>
        </pc:spChg>
        <pc:spChg chg="mod">
          <ac:chgData name="Nguyễn Ngọc Thi" userId="15393539-ea55-4dbd-b82b-48944d68c5ea" providerId="ADAL" clId="{B51A1E3B-CEA3-4379-94D8-1064D3F03C1B}" dt="2022-09-21T13:39:18.738" v="3440" actId="20577"/>
          <ac:spMkLst>
            <pc:docMk/>
            <pc:sldMk cId="2013929093" sldId="271"/>
            <ac:spMk id="25" creationId="{FEB615BA-B5F0-C5C8-1AC7-CB446CA60CAC}"/>
          </ac:spMkLst>
        </pc:spChg>
        <pc:spChg chg="add mod">
          <ac:chgData name="Nguyễn Ngọc Thi" userId="15393539-ea55-4dbd-b82b-48944d68c5ea" providerId="ADAL" clId="{B51A1E3B-CEA3-4379-94D8-1064D3F03C1B}" dt="2022-09-21T15:28:17.178" v="6213" actId="1076"/>
          <ac:spMkLst>
            <pc:docMk/>
            <pc:sldMk cId="2013929093" sldId="271"/>
            <ac:spMk id="27" creationId="{81ED01D6-D373-EF1A-F613-F79F7EFF99F8}"/>
          </ac:spMkLst>
        </pc:spChg>
        <pc:grpChg chg="add mod">
          <ac:chgData name="Nguyễn Ngọc Thi" userId="15393539-ea55-4dbd-b82b-48944d68c5ea" providerId="ADAL" clId="{B51A1E3B-CEA3-4379-94D8-1064D3F03C1B}" dt="2022-09-21T13:39:16.162" v="3438"/>
          <ac:grpSpMkLst>
            <pc:docMk/>
            <pc:sldMk cId="2013929093" sldId="271"/>
            <ac:grpSpMk id="5" creationId="{5CD6E3E2-2291-CFA3-B419-724FC9F0E57A}"/>
          </ac:grpSpMkLst>
        </pc:grpChg>
        <pc:grpChg chg="add mod">
          <ac:chgData name="Nguyễn Ngọc Thi" userId="15393539-ea55-4dbd-b82b-48944d68c5ea" providerId="ADAL" clId="{B51A1E3B-CEA3-4379-94D8-1064D3F03C1B}" dt="2022-09-21T13:39:16.162" v="3438"/>
          <ac:grpSpMkLst>
            <pc:docMk/>
            <pc:sldMk cId="2013929093" sldId="271"/>
            <ac:grpSpMk id="23" creationId="{C33A978B-2462-6F72-AF75-8E8BB14F05D6}"/>
          </ac:grpSpMkLst>
        </pc:grpChg>
        <pc:picChg chg="add mod">
          <ac:chgData name="Nguyễn Ngọc Thi" userId="15393539-ea55-4dbd-b82b-48944d68c5ea" providerId="ADAL" clId="{B51A1E3B-CEA3-4379-94D8-1064D3F03C1B}" dt="2022-09-21T13:39:16.162" v="3438"/>
          <ac:picMkLst>
            <pc:docMk/>
            <pc:sldMk cId="2013929093" sldId="271"/>
            <ac:picMk id="4" creationId="{096F53D1-7CFF-F085-B1E5-132602FC33B8}"/>
          </ac:picMkLst>
        </pc:picChg>
        <pc:picChg chg="add mod">
          <ac:chgData name="Nguyễn Ngọc Thi" userId="15393539-ea55-4dbd-b82b-48944d68c5ea" providerId="ADAL" clId="{B51A1E3B-CEA3-4379-94D8-1064D3F03C1B}" dt="2022-09-21T13:39:16.162" v="3438"/>
          <ac:picMkLst>
            <pc:docMk/>
            <pc:sldMk cId="2013929093" sldId="271"/>
            <ac:picMk id="8" creationId="{C7F1370A-6DE8-98A3-95FA-C37D33173220}"/>
          </ac:picMkLst>
        </pc:picChg>
        <pc:picChg chg="add mod">
          <ac:chgData name="Nguyễn Ngọc Thi" userId="15393539-ea55-4dbd-b82b-48944d68c5ea" providerId="ADAL" clId="{B51A1E3B-CEA3-4379-94D8-1064D3F03C1B}" dt="2022-09-21T13:39:16.162" v="3438"/>
          <ac:picMkLst>
            <pc:docMk/>
            <pc:sldMk cId="2013929093" sldId="271"/>
            <ac:picMk id="9" creationId="{D05AF57C-CB00-597C-3B61-E3E27FF7CB5E}"/>
          </ac:picMkLst>
        </pc:picChg>
        <pc:picChg chg="add mod">
          <ac:chgData name="Nguyễn Ngọc Thi" userId="15393539-ea55-4dbd-b82b-48944d68c5ea" providerId="ADAL" clId="{B51A1E3B-CEA3-4379-94D8-1064D3F03C1B}" dt="2022-09-21T13:39:16.162" v="3438"/>
          <ac:picMkLst>
            <pc:docMk/>
            <pc:sldMk cId="2013929093" sldId="271"/>
            <ac:picMk id="10" creationId="{E672FCBC-524E-9A96-1768-A9FC282318CE}"/>
          </ac:picMkLst>
        </pc:picChg>
        <pc:picChg chg="add mod">
          <ac:chgData name="Nguyễn Ngọc Thi" userId="15393539-ea55-4dbd-b82b-48944d68c5ea" providerId="ADAL" clId="{B51A1E3B-CEA3-4379-94D8-1064D3F03C1B}" dt="2022-09-21T13:39:16.162" v="3438"/>
          <ac:picMkLst>
            <pc:docMk/>
            <pc:sldMk cId="2013929093" sldId="271"/>
            <ac:picMk id="11" creationId="{01F81C11-3EA4-6EC5-6808-515C60998554}"/>
          </ac:picMkLst>
        </pc:picChg>
        <pc:picChg chg="add mod">
          <ac:chgData name="Nguyễn Ngọc Thi" userId="15393539-ea55-4dbd-b82b-48944d68c5ea" providerId="ADAL" clId="{B51A1E3B-CEA3-4379-94D8-1064D3F03C1B}" dt="2022-09-21T13:39:16.162" v="3438"/>
          <ac:picMkLst>
            <pc:docMk/>
            <pc:sldMk cId="2013929093" sldId="271"/>
            <ac:picMk id="12" creationId="{694DD9D6-8CDF-DD17-6110-6529BB0D2361}"/>
          </ac:picMkLst>
        </pc:picChg>
        <pc:picChg chg="add mod">
          <ac:chgData name="Nguyễn Ngọc Thi" userId="15393539-ea55-4dbd-b82b-48944d68c5ea" providerId="ADAL" clId="{B51A1E3B-CEA3-4379-94D8-1064D3F03C1B}" dt="2022-09-21T13:39:16.162" v="3438"/>
          <ac:picMkLst>
            <pc:docMk/>
            <pc:sldMk cId="2013929093" sldId="271"/>
            <ac:picMk id="13" creationId="{968E3FD7-F743-25F3-1A85-F5E979BDF055}"/>
          </ac:picMkLst>
        </pc:picChg>
        <pc:picChg chg="add mod">
          <ac:chgData name="Nguyễn Ngọc Thi" userId="15393539-ea55-4dbd-b82b-48944d68c5ea" providerId="ADAL" clId="{B51A1E3B-CEA3-4379-94D8-1064D3F03C1B}" dt="2022-09-21T13:39:16.162" v="3438"/>
          <ac:picMkLst>
            <pc:docMk/>
            <pc:sldMk cId="2013929093" sldId="271"/>
            <ac:picMk id="14" creationId="{F99FD2E6-D26D-9596-9B34-F01F4A23336F}"/>
          </ac:picMkLst>
        </pc:picChg>
        <pc:picChg chg="add mod">
          <ac:chgData name="Nguyễn Ngọc Thi" userId="15393539-ea55-4dbd-b82b-48944d68c5ea" providerId="ADAL" clId="{B51A1E3B-CEA3-4379-94D8-1064D3F03C1B}" dt="2022-09-21T13:39:16.162" v="3438"/>
          <ac:picMkLst>
            <pc:docMk/>
            <pc:sldMk cId="2013929093" sldId="271"/>
            <ac:picMk id="15" creationId="{46AEBB98-4EB7-BB29-6DD2-3C7E96D8B865}"/>
          </ac:picMkLst>
        </pc:picChg>
        <pc:picChg chg="add mod">
          <ac:chgData name="Nguyễn Ngọc Thi" userId="15393539-ea55-4dbd-b82b-48944d68c5ea" providerId="ADAL" clId="{B51A1E3B-CEA3-4379-94D8-1064D3F03C1B}" dt="2022-09-21T13:39:16.162" v="3438"/>
          <ac:picMkLst>
            <pc:docMk/>
            <pc:sldMk cId="2013929093" sldId="271"/>
            <ac:picMk id="16" creationId="{0ED04DC0-B558-3D07-4FE8-8FA674F13BE2}"/>
          </ac:picMkLst>
        </pc:picChg>
        <pc:picChg chg="add mod">
          <ac:chgData name="Nguyễn Ngọc Thi" userId="15393539-ea55-4dbd-b82b-48944d68c5ea" providerId="ADAL" clId="{B51A1E3B-CEA3-4379-94D8-1064D3F03C1B}" dt="2022-09-21T13:39:16.162" v="3438"/>
          <ac:picMkLst>
            <pc:docMk/>
            <pc:sldMk cId="2013929093" sldId="271"/>
            <ac:picMk id="17" creationId="{76E1C802-7888-648B-8A71-9C245FC94F4D}"/>
          </ac:picMkLst>
        </pc:picChg>
        <pc:picChg chg="add mod">
          <ac:chgData name="Nguyễn Ngọc Thi" userId="15393539-ea55-4dbd-b82b-48944d68c5ea" providerId="ADAL" clId="{B51A1E3B-CEA3-4379-94D8-1064D3F03C1B}" dt="2022-09-21T13:39:16.162" v="3438"/>
          <ac:picMkLst>
            <pc:docMk/>
            <pc:sldMk cId="2013929093" sldId="271"/>
            <ac:picMk id="18" creationId="{1474EB7B-D0CD-58C7-1BB9-8F21C476EC3A}"/>
          </ac:picMkLst>
        </pc:picChg>
        <pc:picChg chg="add mod">
          <ac:chgData name="Nguyễn Ngọc Thi" userId="15393539-ea55-4dbd-b82b-48944d68c5ea" providerId="ADAL" clId="{B51A1E3B-CEA3-4379-94D8-1064D3F03C1B}" dt="2022-09-21T13:39:16.162" v="3438"/>
          <ac:picMkLst>
            <pc:docMk/>
            <pc:sldMk cId="2013929093" sldId="271"/>
            <ac:picMk id="19" creationId="{87C2B5A9-0320-E05E-5776-AD7A9BDECB88}"/>
          </ac:picMkLst>
        </pc:picChg>
        <pc:picChg chg="add mod">
          <ac:chgData name="Nguyễn Ngọc Thi" userId="15393539-ea55-4dbd-b82b-48944d68c5ea" providerId="ADAL" clId="{B51A1E3B-CEA3-4379-94D8-1064D3F03C1B}" dt="2022-09-21T13:39:16.162" v="3438"/>
          <ac:picMkLst>
            <pc:docMk/>
            <pc:sldMk cId="2013929093" sldId="271"/>
            <ac:picMk id="20" creationId="{821AF6CA-A603-6E56-77CE-F0211BE373D1}"/>
          </ac:picMkLst>
        </pc:picChg>
        <pc:picChg chg="add mod">
          <ac:chgData name="Nguyễn Ngọc Thi" userId="15393539-ea55-4dbd-b82b-48944d68c5ea" providerId="ADAL" clId="{B51A1E3B-CEA3-4379-94D8-1064D3F03C1B}" dt="2022-09-21T13:39:16.162" v="3438"/>
          <ac:picMkLst>
            <pc:docMk/>
            <pc:sldMk cId="2013929093" sldId="271"/>
            <ac:picMk id="21" creationId="{232F8DC8-8B92-96A8-078D-FD46FD5A92D9}"/>
          </ac:picMkLst>
        </pc:picChg>
        <pc:picChg chg="add mod">
          <ac:chgData name="Nguyễn Ngọc Thi" userId="15393539-ea55-4dbd-b82b-48944d68c5ea" providerId="ADAL" clId="{B51A1E3B-CEA3-4379-94D8-1064D3F03C1B}" dt="2022-09-21T13:39:16.162" v="3438"/>
          <ac:picMkLst>
            <pc:docMk/>
            <pc:sldMk cId="2013929093" sldId="271"/>
            <ac:picMk id="22" creationId="{C59F8685-2ECC-D00F-3CF5-C9D67477D960}"/>
          </ac:picMkLst>
        </pc:picChg>
        <pc:picChg chg="mod">
          <ac:chgData name="Nguyễn Ngọc Thi" userId="15393539-ea55-4dbd-b82b-48944d68c5ea" providerId="ADAL" clId="{B51A1E3B-CEA3-4379-94D8-1064D3F03C1B}" dt="2022-09-21T13:39:16.162" v="3438"/>
          <ac:picMkLst>
            <pc:docMk/>
            <pc:sldMk cId="2013929093" sldId="271"/>
            <ac:picMk id="24" creationId="{A0A5A1CA-0D4B-62F7-7745-7C4664E7C95D}"/>
          </ac:picMkLst>
        </pc:picChg>
        <pc:picChg chg="add mod">
          <ac:chgData name="Nguyễn Ngọc Thi" userId="15393539-ea55-4dbd-b82b-48944d68c5ea" providerId="ADAL" clId="{B51A1E3B-CEA3-4379-94D8-1064D3F03C1B}" dt="2022-09-21T13:39:16.162" v="3438"/>
          <ac:picMkLst>
            <pc:docMk/>
            <pc:sldMk cId="2013929093" sldId="271"/>
            <ac:picMk id="26" creationId="{364A54C8-2B12-1B7A-9C8C-8594EE466625}"/>
          </ac:picMkLst>
        </pc:picChg>
      </pc:sldChg>
      <pc:sldChg chg="addSp delSp modSp new del mod modTransition addAnim delAnim modAnim">
        <pc:chgData name="Nguyễn Ngọc Thi" userId="15393539-ea55-4dbd-b82b-48944d68c5ea" providerId="ADAL" clId="{B51A1E3B-CEA3-4379-94D8-1064D3F03C1B}" dt="2022-09-21T13:53:41.858" v="3700" actId="2696"/>
        <pc:sldMkLst>
          <pc:docMk/>
          <pc:sldMk cId="928322231" sldId="272"/>
        </pc:sldMkLst>
        <pc:spChg chg="del mod">
          <ac:chgData name="Nguyễn Ngọc Thi" userId="15393539-ea55-4dbd-b82b-48944d68c5ea" providerId="ADAL" clId="{B51A1E3B-CEA3-4379-94D8-1064D3F03C1B}" dt="2022-09-21T13:41:51.894" v="3492" actId="478"/>
          <ac:spMkLst>
            <pc:docMk/>
            <pc:sldMk cId="928322231" sldId="272"/>
            <ac:spMk id="2" creationId="{B4F1D225-0816-D57B-4D37-E9033FE72773}"/>
          </ac:spMkLst>
        </pc:spChg>
        <pc:spChg chg="del mod">
          <ac:chgData name="Nguyễn Ngọc Thi" userId="15393539-ea55-4dbd-b82b-48944d68c5ea" providerId="ADAL" clId="{B51A1E3B-CEA3-4379-94D8-1064D3F03C1B}" dt="2022-09-21T13:41:51.894" v="3492" actId="478"/>
          <ac:spMkLst>
            <pc:docMk/>
            <pc:sldMk cId="928322231" sldId="272"/>
            <ac:spMk id="3" creationId="{29A028D3-6CB1-4AD2-D756-D41A58686502}"/>
          </ac:spMkLst>
        </pc:spChg>
        <pc:spChg chg="add del mod">
          <ac:chgData name="Nguyễn Ngọc Thi" userId="15393539-ea55-4dbd-b82b-48944d68c5ea" providerId="ADAL" clId="{B51A1E3B-CEA3-4379-94D8-1064D3F03C1B}" dt="2022-09-21T13:42:07.840" v="3498" actId="478"/>
          <ac:spMkLst>
            <pc:docMk/>
            <pc:sldMk cId="928322231" sldId="272"/>
            <ac:spMk id="5" creationId="{05C21315-4345-24F9-ABC3-77800F765AA4}"/>
          </ac:spMkLst>
        </pc:spChg>
        <pc:spChg chg="add mod">
          <ac:chgData name="Nguyễn Ngọc Thi" userId="15393539-ea55-4dbd-b82b-48944d68c5ea" providerId="ADAL" clId="{B51A1E3B-CEA3-4379-94D8-1064D3F03C1B}" dt="2022-09-21T13:44:20.302" v="3583" actId="1076"/>
          <ac:spMkLst>
            <pc:docMk/>
            <pc:sldMk cId="928322231" sldId="272"/>
            <ac:spMk id="7" creationId="{3D475425-B78F-9945-90AC-E3A97481C228}"/>
          </ac:spMkLst>
        </pc:spChg>
        <pc:spChg chg="add del mod">
          <ac:chgData name="Nguyễn Ngọc Thi" userId="15393539-ea55-4dbd-b82b-48944d68c5ea" providerId="ADAL" clId="{B51A1E3B-CEA3-4379-94D8-1064D3F03C1B}" dt="2022-09-21T13:41:56.038" v="3494" actId="478"/>
          <ac:spMkLst>
            <pc:docMk/>
            <pc:sldMk cId="928322231" sldId="272"/>
            <ac:spMk id="8" creationId="{D6AD4EE0-0400-DF97-B31E-10CA7ACBAAB6}"/>
          </ac:spMkLst>
        </pc:spChg>
        <pc:spChg chg="add mod">
          <ac:chgData name="Nguyễn Ngọc Thi" userId="15393539-ea55-4dbd-b82b-48944d68c5ea" providerId="ADAL" clId="{B51A1E3B-CEA3-4379-94D8-1064D3F03C1B}" dt="2022-09-21T13:41:52.169" v="3493"/>
          <ac:spMkLst>
            <pc:docMk/>
            <pc:sldMk cId="928322231" sldId="272"/>
            <ac:spMk id="9" creationId="{D5E7A8A6-1E49-AB1E-580B-F0B3971D933B}"/>
          </ac:spMkLst>
        </pc:spChg>
        <pc:picChg chg="add del mod">
          <ac:chgData name="Nguyễn Ngọc Thi" userId="15393539-ea55-4dbd-b82b-48944d68c5ea" providerId="ADAL" clId="{B51A1E3B-CEA3-4379-94D8-1064D3F03C1B}" dt="2022-09-21T13:50:23.888" v="3588" actId="478"/>
          <ac:picMkLst>
            <pc:docMk/>
            <pc:sldMk cId="928322231" sldId="272"/>
            <ac:picMk id="6" creationId="{A8BDAA48-A236-7F52-A939-E5FC32B9808E}"/>
          </ac:picMkLst>
        </pc:picChg>
      </pc:sldChg>
      <pc:sldChg chg="modSp new del ord">
        <pc:chgData name="Nguyễn Ngọc Thi" userId="15393539-ea55-4dbd-b82b-48944d68c5ea" providerId="ADAL" clId="{B51A1E3B-CEA3-4379-94D8-1064D3F03C1B}" dt="2022-09-21T13:53:30.604" v="3698" actId="2696"/>
        <pc:sldMkLst>
          <pc:docMk/>
          <pc:sldMk cId="1629562974" sldId="273"/>
        </pc:sldMkLst>
        <pc:spChg chg="mod">
          <ac:chgData name="Nguyễn Ngọc Thi" userId="15393539-ea55-4dbd-b82b-48944d68c5ea" providerId="ADAL" clId="{B51A1E3B-CEA3-4379-94D8-1064D3F03C1B}" dt="2022-09-21T13:53:02.735" v="3689"/>
          <ac:spMkLst>
            <pc:docMk/>
            <pc:sldMk cId="1629562974" sldId="273"/>
            <ac:spMk id="2" creationId="{F64C54C4-0C27-5BA0-6F20-2E985DBA6ED2}"/>
          </ac:spMkLst>
        </pc:spChg>
        <pc:spChg chg="mod">
          <ac:chgData name="Nguyễn Ngọc Thi" userId="15393539-ea55-4dbd-b82b-48944d68c5ea" providerId="ADAL" clId="{B51A1E3B-CEA3-4379-94D8-1064D3F03C1B}" dt="2022-09-21T13:53:02.735" v="3689"/>
          <ac:spMkLst>
            <pc:docMk/>
            <pc:sldMk cId="1629562974" sldId="273"/>
            <ac:spMk id="3" creationId="{C76E6D2F-7E01-A6EC-A3F0-763893B5496C}"/>
          </ac:spMkLst>
        </pc:spChg>
      </pc:sldChg>
      <pc:sldChg chg="addSp delSp modSp new mod ord modTransition modAnim">
        <pc:chgData name="Nguyễn Ngọc Thi" userId="15393539-ea55-4dbd-b82b-48944d68c5ea" providerId="ADAL" clId="{B51A1E3B-CEA3-4379-94D8-1064D3F03C1B}" dt="2022-09-21T15:33:28.630" v="6339" actId="12385"/>
        <pc:sldMkLst>
          <pc:docMk/>
          <pc:sldMk cId="3693946493" sldId="274"/>
        </pc:sldMkLst>
        <pc:spChg chg="del">
          <ac:chgData name="Nguyễn Ngọc Thi" userId="15393539-ea55-4dbd-b82b-48944d68c5ea" providerId="ADAL" clId="{B51A1E3B-CEA3-4379-94D8-1064D3F03C1B}" dt="2022-09-21T13:53:11.971" v="3691" actId="478"/>
          <ac:spMkLst>
            <pc:docMk/>
            <pc:sldMk cId="3693946493" sldId="274"/>
            <ac:spMk id="2" creationId="{E4AF2E18-0401-C37E-7C9D-A8D2FB47AEF5}"/>
          </ac:spMkLst>
        </pc:spChg>
        <pc:spChg chg="del">
          <ac:chgData name="Nguyễn Ngọc Thi" userId="15393539-ea55-4dbd-b82b-48944d68c5ea" providerId="ADAL" clId="{B51A1E3B-CEA3-4379-94D8-1064D3F03C1B}" dt="2022-09-21T13:53:11.971" v="3691" actId="478"/>
          <ac:spMkLst>
            <pc:docMk/>
            <pc:sldMk cId="3693946493" sldId="274"/>
            <ac:spMk id="3" creationId="{6B434081-90EB-07FF-319A-9E3D922CE98A}"/>
          </ac:spMkLst>
        </pc:spChg>
        <pc:spChg chg="add mod">
          <ac:chgData name="Nguyễn Ngọc Thi" userId="15393539-ea55-4dbd-b82b-48944d68c5ea" providerId="ADAL" clId="{B51A1E3B-CEA3-4379-94D8-1064D3F03C1B}" dt="2022-09-21T13:53:21.094" v="3693"/>
          <ac:spMkLst>
            <pc:docMk/>
            <pc:sldMk cId="3693946493" sldId="274"/>
            <ac:spMk id="5" creationId="{AB9EFD1D-AAFA-1CCF-9046-A316BA0BC6AE}"/>
          </ac:spMkLst>
        </pc:spChg>
        <pc:spChg chg="add mod">
          <ac:chgData name="Nguyễn Ngọc Thi" userId="15393539-ea55-4dbd-b82b-48944d68c5ea" providerId="ADAL" clId="{B51A1E3B-CEA3-4379-94D8-1064D3F03C1B}" dt="2022-09-21T13:53:21.094" v="3693"/>
          <ac:spMkLst>
            <pc:docMk/>
            <pc:sldMk cId="3693946493" sldId="274"/>
            <ac:spMk id="6" creationId="{6EA594A0-C7ED-A7B0-23F7-60C5CD8C88EF}"/>
          </ac:spMkLst>
        </pc:spChg>
        <pc:spChg chg="add mod">
          <ac:chgData name="Nguyễn Ngọc Thi" userId="15393539-ea55-4dbd-b82b-48944d68c5ea" providerId="ADAL" clId="{B51A1E3B-CEA3-4379-94D8-1064D3F03C1B}" dt="2022-09-21T13:53:21.094" v="3693"/>
          <ac:spMkLst>
            <pc:docMk/>
            <pc:sldMk cId="3693946493" sldId="274"/>
            <ac:spMk id="7" creationId="{4A71CB8A-6FB6-C24A-5195-6EE534CD0250}"/>
          </ac:spMkLst>
        </pc:spChg>
        <pc:spChg chg="add mod">
          <ac:chgData name="Nguyễn Ngọc Thi" userId="15393539-ea55-4dbd-b82b-48944d68c5ea" providerId="ADAL" clId="{B51A1E3B-CEA3-4379-94D8-1064D3F03C1B}" dt="2022-09-21T13:53:21.094" v="3693"/>
          <ac:spMkLst>
            <pc:docMk/>
            <pc:sldMk cId="3693946493" sldId="274"/>
            <ac:spMk id="8" creationId="{3D45229D-107B-3156-19E6-73A2A0354F88}"/>
          </ac:spMkLst>
        </pc:spChg>
        <pc:spChg chg="add mod">
          <ac:chgData name="Nguyễn Ngọc Thi" userId="15393539-ea55-4dbd-b82b-48944d68c5ea" providerId="ADAL" clId="{B51A1E3B-CEA3-4379-94D8-1064D3F03C1B}" dt="2022-09-21T13:53:21.094" v="3693"/>
          <ac:spMkLst>
            <pc:docMk/>
            <pc:sldMk cId="3693946493" sldId="274"/>
            <ac:spMk id="9" creationId="{D4EA7ADF-1DDC-7193-78EE-E756B83F5825}"/>
          </ac:spMkLst>
        </pc:spChg>
        <pc:graphicFrameChg chg="add mod modGraphic">
          <ac:chgData name="Nguyễn Ngọc Thi" userId="15393539-ea55-4dbd-b82b-48944d68c5ea" providerId="ADAL" clId="{B51A1E3B-CEA3-4379-94D8-1064D3F03C1B}" dt="2022-09-21T15:33:28.630" v="6339" actId="12385"/>
          <ac:graphicFrameMkLst>
            <pc:docMk/>
            <pc:sldMk cId="3693946493" sldId="274"/>
            <ac:graphicFrameMk id="4" creationId="{58CFC84C-CFEB-5BCF-6E4D-744E44966ABA}"/>
          </ac:graphicFrameMkLst>
        </pc:graphicFrameChg>
      </pc:sldChg>
      <pc:sldChg chg="new del">
        <pc:chgData name="Nguyễn Ngọc Thi" userId="15393539-ea55-4dbd-b82b-48944d68c5ea" providerId="ADAL" clId="{B51A1E3B-CEA3-4379-94D8-1064D3F03C1B}" dt="2022-09-21T13:55:35.226" v="3733" actId="2696"/>
        <pc:sldMkLst>
          <pc:docMk/>
          <pc:sldMk cId="1213786360" sldId="275"/>
        </pc:sldMkLst>
      </pc:sldChg>
      <pc:sldChg chg="addSp delSp modSp new mod modTransition modAnim">
        <pc:chgData name="Nguyễn Ngọc Thi" userId="15393539-ea55-4dbd-b82b-48944d68c5ea" providerId="ADAL" clId="{B51A1E3B-CEA3-4379-94D8-1064D3F03C1B}" dt="2022-09-21T15:32:34.713" v="6336" actId="1035"/>
        <pc:sldMkLst>
          <pc:docMk/>
          <pc:sldMk cId="1650654646" sldId="276"/>
        </pc:sldMkLst>
        <pc:spChg chg="add del">
          <ac:chgData name="Nguyễn Ngọc Thi" userId="15393539-ea55-4dbd-b82b-48944d68c5ea" providerId="ADAL" clId="{B51A1E3B-CEA3-4379-94D8-1064D3F03C1B}" dt="2022-09-21T13:55:09.645" v="3726" actId="478"/>
          <ac:spMkLst>
            <pc:docMk/>
            <pc:sldMk cId="1650654646" sldId="276"/>
            <ac:spMk id="2" creationId="{25A001B6-CA73-66ED-2BFF-9D33FE1088D3}"/>
          </ac:spMkLst>
        </pc:spChg>
        <pc:spChg chg="add del">
          <ac:chgData name="Nguyễn Ngọc Thi" userId="15393539-ea55-4dbd-b82b-48944d68c5ea" providerId="ADAL" clId="{B51A1E3B-CEA3-4379-94D8-1064D3F03C1B}" dt="2022-09-21T13:55:09.645" v="3726" actId="478"/>
          <ac:spMkLst>
            <pc:docMk/>
            <pc:sldMk cId="1650654646" sldId="276"/>
            <ac:spMk id="3" creationId="{66C48288-9B3A-66A0-9D66-BD4E363B484E}"/>
          </ac:spMkLst>
        </pc:spChg>
        <pc:spChg chg="add mod">
          <ac:chgData name="Nguyễn Ngọc Thi" userId="15393539-ea55-4dbd-b82b-48944d68c5ea" providerId="ADAL" clId="{B51A1E3B-CEA3-4379-94D8-1064D3F03C1B}" dt="2022-09-21T13:55:09.918" v="3727"/>
          <ac:spMkLst>
            <pc:docMk/>
            <pc:sldMk cId="1650654646" sldId="276"/>
            <ac:spMk id="7" creationId="{69809E8C-6D3A-BD8A-90FF-CB7F39044BBA}"/>
          </ac:spMkLst>
        </pc:spChg>
        <pc:spChg chg="add mod">
          <ac:chgData name="Nguyễn Ngọc Thi" userId="15393539-ea55-4dbd-b82b-48944d68c5ea" providerId="ADAL" clId="{B51A1E3B-CEA3-4379-94D8-1064D3F03C1B}" dt="2022-09-21T13:55:09.918" v="3727"/>
          <ac:spMkLst>
            <pc:docMk/>
            <pc:sldMk cId="1650654646" sldId="276"/>
            <ac:spMk id="8" creationId="{D85B6080-897F-9FCF-873C-13122E898931}"/>
          </ac:spMkLst>
        </pc:spChg>
        <pc:spChg chg="add mod">
          <ac:chgData name="Nguyễn Ngọc Thi" userId="15393539-ea55-4dbd-b82b-48944d68c5ea" providerId="ADAL" clId="{B51A1E3B-CEA3-4379-94D8-1064D3F03C1B}" dt="2022-09-21T13:55:09.918" v="3727"/>
          <ac:spMkLst>
            <pc:docMk/>
            <pc:sldMk cId="1650654646" sldId="276"/>
            <ac:spMk id="9" creationId="{59A33D56-65BA-BBFF-F178-F99E75CA64A6}"/>
          </ac:spMkLst>
        </pc:spChg>
        <pc:spChg chg="add mod">
          <ac:chgData name="Nguyễn Ngọc Thi" userId="15393539-ea55-4dbd-b82b-48944d68c5ea" providerId="ADAL" clId="{B51A1E3B-CEA3-4379-94D8-1064D3F03C1B}" dt="2022-09-21T13:55:09.918" v="3727"/>
          <ac:spMkLst>
            <pc:docMk/>
            <pc:sldMk cId="1650654646" sldId="276"/>
            <ac:spMk id="10" creationId="{9386181E-CEA2-D799-9D38-9082886441CD}"/>
          </ac:spMkLst>
        </pc:spChg>
        <pc:spChg chg="add mod">
          <ac:chgData name="Nguyễn Ngọc Thi" userId="15393539-ea55-4dbd-b82b-48944d68c5ea" providerId="ADAL" clId="{B51A1E3B-CEA3-4379-94D8-1064D3F03C1B}" dt="2022-09-21T15:32:34.713" v="6336" actId="1035"/>
          <ac:spMkLst>
            <pc:docMk/>
            <pc:sldMk cId="1650654646" sldId="276"/>
            <ac:spMk id="11" creationId="{28D9808C-1C88-239A-D939-03DCE869F769}"/>
          </ac:spMkLst>
        </pc:spChg>
        <pc:spChg chg="add mod">
          <ac:chgData name="Nguyễn Ngọc Thi" userId="15393539-ea55-4dbd-b82b-48944d68c5ea" providerId="ADAL" clId="{B51A1E3B-CEA3-4379-94D8-1064D3F03C1B}" dt="2022-09-21T13:55:17.863" v="3729" actId="207"/>
          <ac:spMkLst>
            <pc:docMk/>
            <pc:sldMk cId="1650654646" sldId="276"/>
            <ac:spMk id="12" creationId="{808E7C53-9A77-2102-69B6-1614F1408248}"/>
          </ac:spMkLst>
        </pc:spChg>
        <pc:spChg chg="add mod">
          <ac:chgData name="Nguyễn Ngọc Thi" userId="15393539-ea55-4dbd-b82b-48944d68c5ea" providerId="ADAL" clId="{B51A1E3B-CEA3-4379-94D8-1064D3F03C1B}" dt="2022-09-21T13:55:20.335" v="3730" actId="207"/>
          <ac:spMkLst>
            <pc:docMk/>
            <pc:sldMk cId="1650654646" sldId="276"/>
            <ac:spMk id="13" creationId="{215A7B4A-CEF2-F835-8208-CBF168FBB780}"/>
          </ac:spMkLst>
        </pc:spChg>
        <pc:picChg chg="add mod">
          <ac:chgData name="Nguyễn Ngọc Thi" userId="15393539-ea55-4dbd-b82b-48944d68c5ea" providerId="ADAL" clId="{B51A1E3B-CEA3-4379-94D8-1064D3F03C1B}" dt="2022-09-21T15:32:32.902" v="6330" actId="1035"/>
          <ac:picMkLst>
            <pc:docMk/>
            <pc:sldMk cId="1650654646" sldId="276"/>
            <ac:picMk id="4" creationId="{E23EE0AA-6E20-604F-582D-E51C9890395C}"/>
          </ac:picMkLst>
        </pc:picChg>
        <pc:picChg chg="add mod">
          <ac:chgData name="Nguyễn Ngọc Thi" userId="15393539-ea55-4dbd-b82b-48944d68c5ea" providerId="ADAL" clId="{B51A1E3B-CEA3-4379-94D8-1064D3F03C1B}" dt="2022-09-21T13:55:09.918" v="3727"/>
          <ac:picMkLst>
            <pc:docMk/>
            <pc:sldMk cId="1650654646" sldId="276"/>
            <ac:picMk id="5" creationId="{0050351D-5809-A305-5D83-98297383026B}"/>
          </ac:picMkLst>
        </pc:picChg>
        <pc:picChg chg="add mod">
          <ac:chgData name="Nguyễn Ngọc Thi" userId="15393539-ea55-4dbd-b82b-48944d68c5ea" providerId="ADAL" clId="{B51A1E3B-CEA3-4379-94D8-1064D3F03C1B}" dt="2022-09-21T13:55:09.918" v="3727"/>
          <ac:picMkLst>
            <pc:docMk/>
            <pc:sldMk cId="1650654646" sldId="276"/>
            <ac:picMk id="6" creationId="{653FA49E-C44B-431F-F6C7-7F505F65F9E9}"/>
          </ac:picMkLst>
        </pc:picChg>
      </pc:sldChg>
      <pc:sldChg chg="add del">
        <pc:chgData name="Nguyễn Ngọc Thi" userId="15393539-ea55-4dbd-b82b-48944d68c5ea" providerId="ADAL" clId="{B51A1E3B-CEA3-4379-94D8-1064D3F03C1B}" dt="2022-09-21T13:55:03.251" v="3722"/>
        <pc:sldMkLst>
          <pc:docMk/>
          <pc:sldMk cId="382637206" sldId="277"/>
        </pc:sldMkLst>
      </pc:sldChg>
      <pc:sldChg chg="addSp delSp modSp new mod modTransition modAnim">
        <pc:chgData name="Nguyễn Ngọc Thi" userId="15393539-ea55-4dbd-b82b-48944d68c5ea" providerId="ADAL" clId="{B51A1E3B-CEA3-4379-94D8-1064D3F03C1B}" dt="2022-09-21T14:09:43.690" v="4100"/>
        <pc:sldMkLst>
          <pc:docMk/>
          <pc:sldMk cId="1111052760" sldId="277"/>
        </pc:sldMkLst>
        <pc:spChg chg="del">
          <ac:chgData name="Nguyễn Ngọc Thi" userId="15393539-ea55-4dbd-b82b-48944d68c5ea" providerId="ADAL" clId="{B51A1E3B-CEA3-4379-94D8-1064D3F03C1B}" dt="2022-09-21T13:55:49.629" v="3736" actId="478"/>
          <ac:spMkLst>
            <pc:docMk/>
            <pc:sldMk cId="1111052760" sldId="277"/>
            <ac:spMk id="2" creationId="{51BB9158-9F08-A010-44A9-D2E224C08BC9}"/>
          </ac:spMkLst>
        </pc:spChg>
        <pc:spChg chg="del">
          <ac:chgData name="Nguyễn Ngọc Thi" userId="15393539-ea55-4dbd-b82b-48944d68c5ea" providerId="ADAL" clId="{B51A1E3B-CEA3-4379-94D8-1064D3F03C1B}" dt="2022-09-21T13:55:49.629" v="3736" actId="478"/>
          <ac:spMkLst>
            <pc:docMk/>
            <pc:sldMk cId="1111052760" sldId="277"/>
            <ac:spMk id="3" creationId="{C1EECBE6-8B4B-590E-8A0F-ABB187182032}"/>
          </ac:spMkLst>
        </pc:spChg>
        <pc:spChg chg="add mod">
          <ac:chgData name="Nguyễn Ngọc Thi" userId="15393539-ea55-4dbd-b82b-48944d68c5ea" providerId="ADAL" clId="{B51A1E3B-CEA3-4379-94D8-1064D3F03C1B}" dt="2022-09-21T13:55:54.664" v="3738" actId="14100"/>
          <ac:spMkLst>
            <pc:docMk/>
            <pc:sldMk cId="1111052760" sldId="277"/>
            <ac:spMk id="4" creationId="{6747BC3F-A6FF-905D-6B79-DDD78D1F863B}"/>
          </ac:spMkLst>
        </pc:spChg>
        <pc:spChg chg="add mod">
          <ac:chgData name="Nguyễn Ngọc Thi" userId="15393539-ea55-4dbd-b82b-48944d68c5ea" providerId="ADAL" clId="{B51A1E3B-CEA3-4379-94D8-1064D3F03C1B}" dt="2022-09-21T13:55:54.664" v="3738" actId="14100"/>
          <ac:spMkLst>
            <pc:docMk/>
            <pc:sldMk cId="1111052760" sldId="277"/>
            <ac:spMk id="5" creationId="{0BCC1757-13F5-02CF-AACD-7A273369D495}"/>
          </ac:spMkLst>
        </pc:spChg>
        <pc:spChg chg="add mod">
          <ac:chgData name="Nguyễn Ngọc Thi" userId="15393539-ea55-4dbd-b82b-48944d68c5ea" providerId="ADAL" clId="{B51A1E3B-CEA3-4379-94D8-1064D3F03C1B}" dt="2022-09-21T13:55:54.664" v="3738" actId="14100"/>
          <ac:spMkLst>
            <pc:docMk/>
            <pc:sldMk cId="1111052760" sldId="277"/>
            <ac:spMk id="6" creationId="{F6AAB404-CFA1-76FF-49F2-8FEED4DCB58E}"/>
          </ac:spMkLst>
        </pc:spChg>
      </pc:sldChg>
      <pc:sldChg chg="addSp delSp modSp new mod modAnim">
        <pc:chgData name="Nguyễn Ngọc Thi" userId="15393539-ea55-4dbd-b82b-48944d68c5ea" providerId="ADAL" clId="{B51A1E3B-CEA3-4379-94D8-1064D3F03C1B}" dt="2022-09-21T14:54:10.644" v="4748" actId="207"/>
        <pc:sldMkLst>
          <pc:docMk/>
          <pc:sldMk cId="1383581329" sldId="278"/>
        </pc:sldMkLst>
        <pc:spChg chg="del">
          <ac:chgData name="Nguyễn Ngọc Thi" userId="15393539-ea55-4dbd-b82b-48944d68c5ea" providerId="ADAL" clId="{B51A1E3B-CEA3-4379-94D8-1064D3F03C1B}" dt="2022-09-21T14:11:27.939" v="4113" actId="478"/>
          <ac:spMkLst>
            <pc:docMk/>
            <pc:sldMk cId="1383581329" sldId="278"/>
            <ac:spMk id="2" creationId="{0AA112FA-2F59-64E5-DDAC-9ACE5C6795A1}"/>
          </ac:spMkLst>
        </pc:spChg>
        <pc:spChg chg="del">
          <ac:chgData name="Nguyễn Ngọc Thi" userId="15393539-ea55-4dbd-b82b-48944d68c5ea" providerId="ADAL" clId="{B51A1E3B-CEA3-4379-94D8-1064D3F03C1B}" dt="2022-09-21T14:11:28.692" v="4114" actId="478"/>
          <ac:spMkLst>
            <pc:docMk/>
            <pc:sldMk cId="1383581329" sldId="278"/>
            <ac:spMk id="3" creationId="{436075E9-024F-99D6-416D-AFBB35667694}"/>
          </ac:spMkLst>
        </pc:spChg>
        <pc:spChg chg="add mod">
          <ac:chgData name="Nguyễn Ngọc Thi" userId="15393539-ea55-4dbd-b82b-48944d68c5ea" providerId="ADAL" clId="{B51A1E3B-CEA3-4379-94D8-1064D3F03C1B}" dt="2022-09-21T14:49:03.058" v="4560" actId="1076"/>
          <ac:spMkLst>
            <pc:docMk/>
            <pc:sldMk cId="1383581329" sldId="278"/>
            <ac:spMk id="4" creationId="{887DEA19-C6CE-7DC0-D2B7-46F72FE6CE7C}"/>
          </ac:spMkLst>
        </pc:spChg>
        <pc:spChg chg="add mod">
          <ac:chgData name="Nguyễn Ngọc Thi" userId="15393539-ea55-4dbd-b82b-48944d68c5ea" providerId="ADAL" clId="{B51A1E3B-CEA3-4379-94D8-1064D3F03C1B}" dt="2022-09-21T14:53:28.298" v="4746" actId="20577"/>
          <ac:spMkLst>
            <pc:docMk/>
            <pc:sldMk cId="1383581329" sldId="278"/>
            <ac:spMk id="6" creationId="{63FD9E80-7AA4-B9A2-AB0A-0BA4897EF942}"/>
          </ac:spMkLst>
        </pc:spChg>
        <pc:spChg chg="add mod">
          <ac:chgData name="Nguyễn Ngọc Thi" userId="15393539-ea55-4dbd-b82b-48944d68c5ea" providerId="ADAL" clId="{B51A1E3B-CEA3-4379-94D8-1064D3F03C1B}" dt="2022-09-21T14:49:14.684" v="4573" actId="1036"/>
          <ac:spMkLst>
            <pc:docMk/>
            <pc:sldMk cId="1383581329" sldId="278"/>
            <ac:spMk id="7" creationId="{3F8A515F-753F-EB4D-8CB6-54A4F6272677}"/>
          </ac:spMkLst>
        </pc:spChg>
        <pc:spChg chg="add mod">
          <ac:chgData name="Nguyễn Ngọc Thi" userId="15393539-ea55-4dbd-b82b-48944d68c5ea" providerId="ADAL" clId="{B51A1E3B-CEA3-4379-94D8-1064D3F03C1B}" dt="2022-09-21T14:48:40.562" v="4552" actId="1076"/>
          <ac:spMkLst>
            <pc:docMk/>
            <pc:sldMk cId="1383581329" sldId="278"/>
            <ac:spMk id="9" creationId="{BDCD07E6-6AA5-F931-0CE5-DBF45675DAF2}"/>
          </ac:spMkLst>
        </pc:spChg>
        <pc:spChg chg="add mod">
          <ac:chgData name="Nguyễn Ngọc Thi" userId="15393539-ea55-4dbd-b82b-48944d68c5ea" providerId="ADAL" clId="{B51A1E3B-CEA3-4379-94D8-1064D3F03C1B}" dt="2022-09-21T14:54:10.644" v="4748" actId="207"/>
          <ac:spMkLst>
            <pc:docMk/>
            <pc:sldMk cId="1383581329" sldId="278"/>
            <ac:spMk id="11" creationId="{B9E62602-2DDD-C164-DD77-7CFA0DBDDD94}"/>
          </ac:spMkLst>
        </pc:spChg>
        <pc:graphicFrameChg chg="add mod">
          <ac:chgData name="Nguyễn Ngọc Thi" userId="15393539-ea55-4dbd-b82b-48944d68c5ea" providerId="ADAL" clId="{B51A1E3B-CEA3-4379-94D8-1064D3F03C1B}" dt="2022-09-21T14:49:07.661" v="4565" actId="1038"/>
          <ac:graphicFrameMkLst>
            <pc:docMk/>
            <pc:sldMk cId="1383581329" sldId="278"/>
            <ac:graphicFrameMk id="5" creationId="{784701E3-38BF-DFF0-865C-C9DAC6A92CF5}"/>
          </ac:graphicFrameMkLst>
        </pc:graphicFrameChg>
        <pc:graphicFrameChg chg="add mod">
          <ac:chgData name="Nguyễn Ngọc Thi" userId="15393539-ea55-4dbd-b82b-48944d68c5ea" providerId="ADAL" clId="{B51A1E3B-CEA3-4379-94D8-1064D3F03C1B}" dt="2022-09-21T14:48:45.666" v="4558" actId="1036"/>
          <ac:graphicFrameMkLst>
            <pc:docMk/>
            <pc:sldMk cId="1383581329" sldId="278"/>
            <ac:graphicFrameMk id="8" creationId="{7DEF3C44-0449-2B20-DB4E-22669B866E51}"/>
          </ac:graphicFrameMkLst>
        </pc:graphicFrameChg>
      </pc:sldChg>
      <pc:sldChg chg="add del">
        <pc:chgData name="Nguyễn Ngọc Thi" userId="15393539-ea55-4dbd-b82b-48944d68c5ea" providerId="ADAL" clId="{B51A1E3B-CEA3-4379-94D8-1064D3F03C1B}" dt="2022-09-21T13:58:14.572" v="3770"/>
        <pc:sldMkLst>
          <pc:docMk/>
          <pc:sldMk cId="1855503782" sldId="278"/>
        </pc:sldMkLst>
      </pc:sldChg>
      <pc:sldChg chg="addSp delSp modSp new mod modAnim">
        <pc:chgData name="Nguyễn Ngọc Thi" userId="15393539-ea55-4dbd-b82b-48944d68c5ea" providerId="ADAL" clId="{B51A1E3B-CEA3-4379-94D8-1064D3F03C1B}" dt="2022-09-21T15:36:33.557" v="6371"/>
        <pc:sldMkLst>
          <pc:docMk/>
          <pc:sldMk cId="379888423" sldId="279"/>
        </pc:sldMkLst>
        <pc:spChg chg="del">
          <ac:chgData name="Nguyễn Ngọc Thi" userId="15393539-ea55-4dbd-b82b-48944d68c5ea" providerId="ADAL" clId="{B51A1E3B-CEA3-4379-94D8-1064D3F03C1B}" dt="2022-09-21T14:44:26.859" v="4399" actId="478"/>
          <ac:spMkLst>
            <pc:docMk/>
            <pc:sldMk cId="379888423" sldId="279"/>
            <ac:spMk id="2" creationId="{031FA452-2812-3F63-2561-A4DF25524E4D}"/>
          </ac:spMkLst>
        </pc:spChg>
        <pc:spChg chg="del">
          <ac:chgData name="Nguyễn Ngọc Thi" userId="15393539-ea55-4dbd-b82b-48944d68c5ea" providerId="ADAL" clId="{B51A1E3B-CEA3-4379-94D8-1064D3F03C1B}" dt="2022-09-21T14:44:26.859" v="4399" actId="478"/>
          <ac:spMkLst>
            <pc:docMk/>
            <pc:sldMk cId="379888423" sldId="279"/>
            <ac:spMk id="3" creationId="{50DE30A2-C369-8A3C-261A-C4CDFFF3BB02}"/>
          </ac:spMkLst>
        </pc:spChg>
        <pc:spChg chg="add mod">
          <ac:chgData name="Nguyễn Ngọc Thi" userId="15393539-ea55-4dbd-b82b-48944d68c5ea" providerId="ADAL" clId="{B51A1E3B-CEA3-4379-94D8-1064D3F03C1B}" dt="2022-09-21T15:27:19.695" v="6194" actId="403"/>
          <ac:spMkLst>
            <pc:docMk/>
            <pc:sldMk cId="379888423" sldId="279"/>
            <ac:spMk id="4" creationId="{B8394315-0BAC-9A98-85A0-A8CABB909890}"/>
          </ac:spMkLst>
        </pc:spChg>
        <pc:spChg chg="add del mod">
          <ac:chgData name="Nguyễn Ngọc Thi" userId="15393539-ea55-4dbd-b82b-48944d68c5ea" providerId="ADAL" clId="{B51A1E3B-CEA3-4379-94D8-1064D3F03C1B}" dt="2022-09-21T14:50:28.367" v="4648" actId="478"/>
          <ac:spMkLst>
            <pc:docMk/>
            <pc:sldMk cId="379888423" sldId="279"/>
            <ac:spMk id="6" creationId="{362651F5-66AF-A916-7C7D-609BDEFA88A8}"/>
          </ac:spMkLst>
        </pc:spChg>
        <pc:spChg chg="add mod">
          <ac:chgData name="Nguyễn Ngọc Thi" userId="15393539-ea55-4dbd-b82b-48944d68c5ea" providerId="ADAL" clId="{B51A1E3B-CEA3-4379-94D8-1064D3F03C1B}" dt="2022-09-21T15:27:32.056" v="6195" actId="2710"/>
          <ac:spMkLst>
            <pc:docMk/>
            <pc:sldMk cId="379888423" sldId="279"/>
            <ac:spMk id="7" creationId="{C5F4C655-02C7-537F-09CF-DAD3A5E08560}"/>
          </ac:spMkLst>
        </pc:spChg>
        <pc:spChg chg="add mod">
          <ac:chgData name="Nguyễn Ngọc Thi" userId="15393539-ea55-4dbd-b82b-48944d68c5ea" providerId="ADAL" clId="{B51A1E3B-CEA3-4379-94D8-1064D3F03C1B}" dt="2022-09-21T15:27:41.783" v="6198" actId="1076"/>
          <ac:spMkLst>
            <pc:docMk/>
            <pc:sldMk cId="379888423" sldId="279"/>
            <ac:spMk id="9" creationId="{7A8237C0-E960-C728-E010-A4D791EE53E9}"/>
          </ac:spMkLst>
        </pc:spChg>
      </pc:sldChg>
      <pc:sldChg chg="addSp delSp modSp new mod modAnim">
        <pc:chgData name="Nguyễn Ngọc Thi" userId="15393539-ea55-4dbd-b82b-48944d68c5ea" providerId="ADAL" clId="{B51A1E3B-CEA3-4379-94D8-1064D3F03C1B}" dt="2022-09-21T15:37:27.319" v="6376"/>
        <pc:sldMkLst>
          <pc:docMk/>
          <pc:sldMk cId="262369314" sldId="280"/>
        </pc:sldMkLst>
        <pc:spChg chg="del">
          <ac:chgData name="Nguyễn Ngọc Thi" userId="15393539-ea55-4dbd-b82b-48944d68c5ea" providerId="ADAL" clId="{B51A1E3B-CEA3-4379-94D8-1064D3F03C1B}" dt="2022-09-21T14:52:28.563" v="4700" actId="478"/>
          <ac:spMkLst>
            <pc:docMk/>
            <pc:sldMk cId="262369314" sldId="280"/>
            <ac:spMk id="2" creationId="{F3B7600F-E687-7721-313B-C619C0AEAC9A}"/>
          </ac:spMkLst>
        </pc:spChg>
        <pc:spChg chg="del">
          <ac:chgData name="Nguyễn Ngọc Thi" userId="15393539-ea55-4dbd-b82b-48944d68c5ea" providerId="ADAL" clId="{B51A1E3B-CEA3-4379-94D8-1064D3F03C1B}" dt="2022-09-21T14:52:28.563" v="4700" actId="478"/>
          <ac:spMkLst>
            <pc:docMk/>
            <pc:sldMk cId="262369314" sldId="280"/>
            <ac:spMk id="3" creationId="{AEF0A604-9F02-0DF2-C496-CD386974A845}"/>
          </ac:spMkLst>
        </pc:spChg>
        <pc:spChg chg="add del">
          <ac:chgData name="Nguyễn Ngọc Thi" userId="15393539-ea55-4dbd-b82b-48944d68c5ea" providerId="ADAL" clId="{B51A1E3B-CEA3-4379-94D8-1064D3F03C1B}" dt="2022-09-21T14:55:00.507" v="4750" actId="11529"/>
          <ac:spMkLst>
            <pc:docMk/>
            <pc:sldMk cId="262369314" sldId="280"/>
            <ac:spMk id="4" creationId="{97F6F3C1-CC20-A1D5-6D64-5F35CD52D3F4}"/>
          </ac:spMkLst>
        </pc:spChg>
        <pc:spChg chg="add mod">
          <ac:chgData name="Nguyễn Ngọc Thi" userId="15393539-ea55-4dbd-b82b-48944d68c5ea" providerId="ADAL" clId="{B51A1E3B-CEA3-4379-94D8-1064D3F03C1B}" dt="2022-09-21T14:56:03.609" v="4876" actId="20577"/>
          <ac:spMkLst>
            <pc:docMk/>
            <pc:sldMk cId="262369314" sldId="280"/>
            <ac:spMk id="5" creationId="{D5C86868-D5A9-07C0-7263-DA6BA7D93AE6}"/>
          </ac:spMkLst>
        </pc:spChg>
        <pc:spChg chg="add mod">
          <ac:chgData name="Nguyễn Ngọc Thi" userId="15393539-ea55-4dbd-b82b-48944d68c5ea" providerId="ADAL" clId="{B51A1E3B-CEA3-4379-94D8-1064D3F03C1B}" dt="2022-09-21T14:56:21.011" v="4890" actId="20577"/>
          <ac:spMkLst>
            <pc:docMk/>
            <pc:sldMk cId="262369314" sldId="280"/>
            <ac:spMk id="7" creationId="{E3CDF2C6-1864-F02A-313B-F82964BDC9AA}"/>
          </ac:spMkLst>
        </pc:spChg>
        <pc:spChg chg="add mod">
          <ac:chgData name="Nguyễn Ngọc Thi" userId="15393539-ea55-4dbd-b82b-48944d68c5ea" providerId="ADAL" clId="{B51A1E3B-CEA3-4379-94D8-1064D3F03C1B}" dt="2022-09-21T15:03:49.485" v="5059" actId="14100"/>
          <ac:spMkLst>
            <pc:docMk/>
            <pc:sldMk cId="262369314" sldId="280"/>
            <ac:spMk id="10" creationId="{7E87F535-E075-DFCC-D4DB-EB3CA0286D32}"/>
          </ac:spMkLst>
        </pc:spChg>
        <pc:picChg chg="add mod">
          <ac:chgData name="Nguyễn Ngọc Thi" userId="15393539-ea55-4dbd-b82b-48944d68c5ea" providerId="ADAL" clId="{B51A1E3B-CEA3-4379-94D8-1064D3F03C1B}" dt="2022-09-21T14:55:38.756" v="4784" actId="1076"/>
          <ac:picMkLst>
            <pc:docMk/>
            <pc:sldMk cId="262369314" sldId="280"/>
            <ac:picMk id="8" creationId="{95B55FA6-9ABA-2805-6057-8184AF2FC2E8}"/>
          </ac:picMkLst>
        </pc:picChg>
      </pc:sldChg>
      <pc:sldChg chg="addSp delSp modSp new mod">
        <pc:chgData name="Nguyễn Ngọc Thi" userId="15393539-ea55-4dbd-b82b-48944d68c5ea" providerId="ADAL" clId="{B51A1E3B-CEA3-4379-94D8-1064D3F03C1B}" dt="2022-09-21T14:59:12.837" v="4916" actId="1076"/>
        <pc:sldMkLst>
          <pc:docMk/>
          <pc:sldMk cId="2382105890" sldId="281"/>
        </pc:sldMkLst>
        <pc:spChg chg="del">
          <ac:chgData name="Nguyễn Ngọc Thi" userId="15393539-ea55-4dbd-b82b-48944d68c5ea" providerId="ADAL" clId="{B51A1E3B-CEA3-4379-94D8-1064D3F03C1B}" dt="2022-09-21T14:58:36.373" v="4906" actId="478"/>
          <ac:spMkLst>
            <pc:docMk/>
            <pc:sldMk cId="2382105890" sldId="281"/>
            <ac:spMk id="2" creationId="{57F9A0FE-AF77-6594-C347-EBCCD5EF97A7}"/>
          </ac:spMkLst>
        </pc:spChg>
        <pc:spChg chg="del">
          <ac:chgData name="Nguyễn Ngọc Thi" userId="15393539-ea55-4dbd-b82b-48944d68c5ea" providerId="ADAL" clId="{B51A1E3B-CEA3-4379-94D8-1064D3F03C1B}" dt="2022-09-21T14:58:36.373" v="4906" actId="478"/>
          <ac:spMkLst>
            <pc:docMk/>
            <pc:sldMk cId="2382105890" sldId="281"/>
            <ac:spMk id="3" creationId="{3BE73214-F975-DB86-A60B-2A606239F996}"/>
          </ac:spMkLst>
        </pc:spChg>
        <pc:spChg chg="add mod">
          <ac:chgData name="Nguyễn Ngọc Thi" userId="15393539-ea55-4dbd-b82b-48944d68c5ea" providerId="ADAL" clId="{B51A1E3B-CEA3-4379-94D8-1064D3F03C1B}" dt="2022-09-21T14:59:12.837" v="4916" actId="1076"/>
          <ac:spMkLst>
            <pc:docMk/>
            <pc:sldMk cId="2382105890" sldId="281"/>
            <ac:spMk id="5" creationId="{97BEB814-7E60-778A-1364-500DFB72592A}"/>
          </ac:spMkLst>
        </pc:spChg>
      </pc:sldChg>
      <pc:sldChg chg="addSp delSp modSp new mod modAnim">
        <pc:chgData name="Nguyễn Ngọc Thi" userId="15393539-ea55-4dbd-b82b-48944d68c5ea" providerId="ADAL" clId="{B51A1E3B-CEA3-4379-94D8-1064D3F03C1B}" dt="2022-09-21T15:38:06.357" v="6414" actId="20577"/>
        <pc:sldMkLst>
          <pc:docMk/>
          <pc:sldMk cId="3803303434" sldId="282"/>
        </pc:sldMkLst>
        <pc:spChg chg="del">
          <ac:chgData name="Nguyễn Ngọc Thi" userId="15393539-ea55-4dbd-b82b-48944d68c5ea" providerId="ADAL" clId="{B51A1E3B-CEA3-4379-94D8-1064D3F03C1B}" dt="2022-09-21T15:00:13.513" v="4918" actId="478"/>
          <ac:spMkLst>
            <pc:docMk/>
            <pc:sldMk cId="3803303434" sldId="282"/>
            <ac:spMk id="2" creationId="{CD033E12-F56E-5E81-454B-938CF6708C9D}"/>
          </ac:spMkLst>
        </pc:spChg>
        <pc:spChg chg="del">
          <ac:chgData name="Nguyễn Ngọc Thi" userId="15393539-ea55-4dbd-b82b-48944d68c5ea" providerId="ADAL" clId="{B51A1E3B-CEA3-4379-94D8-1064D3F03C1B}" dt="2022-09-21T15:00:13.513" v="4918" actId="478"/>
          <ac:spMkLst>
            <pc:docMk/>
            <pc:sldMk cId="3803303434" sldId="282"/>
            <ac:spMk id="3" creationId="{08540E02-EED4-4928-663B-F8F51342FE78}"/>
          </ac:spMkLst>
        </pc:spChg>
        <pc:spChg chg="add mod">
          <ac:chgData name="Nguyễn Ngọc Thi" userId="15393539-ea55-4dbd-b82b-48944d68c5ea" providerId="ADAL" clId="{B51A1E3B-CEA3-4379-94D8-1064D3F03C1B}" dt="2022-09-21T15:38:06.357" v="6414" actId="20577"/>
          <ac:spMkLst>
            <pc:docMk/>
            <pc:sldMk cId="3803303434" sldId="282"/>
            <ac:spMk id="5" creationId="{0FDD0B9D-7779-C0AB-5776-5348310F0524}"/>
          </ac:spMkLst>
        </pc:spChg>
        <pc:spChg chg="add mod">
          <ac:chgData name="Nguyễn Ngọc Thi" userId="15393539-ea55-4dbd-b82b-48944d68c5ea" providerId="ADAL" clId="{B51A1E3B-CEA3-4379-94D8-1064D3F03C1B}" dt="2022-09-21T15:01:15.876" v="5038" actId="113"/>
          <ac:spMkLst>
            <pc:docMk/>
            <pc:sldMk cId="3803303434" sldId="282"/>
            <ac:spMk id="6" creationId="{07614865-290E-99AD-1AD0-1209DCFA8C27}"/>
          </ac:spMkLst>
        </pc:spChg>
        <pc:spChg chg="add mod">
          <ac:chgData name="Nguyễn Ngọc Thi" userId="15393539-ea55-4dbd-b82b-48944d68c5ea" providerId="ADAL" clId="{B51A1E3B-CEA3-4379-94D8-1064D3F03C1B}" dt="2022-09-21T15:01:25.875" v="5040" actId="571"/>
          <ac:spMkLst>
            <pc:docMk/>
            <pc:sldMk cId="3803303434" sldId="282"/>
            <ac:spMk id="7" creationId="{EA29927C-0F2B-D6AE-893C-CD212BCEE19C}"/>
          </ac:spMkLst>
        </pc:spChg>
        <pc:spChg chg="add mod">
          <ac:chgData name="Nguyễn Ngọc Thi" userId="15393539-ea55-4dbd-b82b-48944d68c5ea" providerId="ADAL" clId="{B51A1E3B-CEA3-4379-94D8-1064D3F03C1B}" dt="2022-09-21T15:03:29.557" v="5056" actId="1076"/>
          <ac:spMkLst>
            <pc:docMk/>
            <pc:sldMk cId="3803303434" sldId="282"/>
            <ac:spMk id="9" creationId="{FD2890AF-859F-65D1-574A-9812D70728D6}"/>
          </ac:spMkLst>
        </pc:spChg>
      </pc:sldChg>
      <pc:sldChg chg="addSp delSp modSp new mod delAnim modAnim">
        <pc:chgData name="Nguyễn Ngọc Thi" userId="15393539-ea55-4dbd-b82b-48944d68c5ea" providerId="ADAL" clId="{B51A1E3B-CEA3-4379-94D8-1064D3F03C1B}" dt="2022-09-21T15:26:10.813" v="6183" actId="207"/>
        <pc:sldMkLst>
          <pc:docMk/>
          <pc:sldMk cId="1704255572" sldId="283"/>
        </pc:sldMkLst>
        <pc:spChg chg="del">
          <ac:chgData name="Nguyễn Ngọc Thi" userId="15393539-ea55-4dbd-b82b-48944d68c5ea" providerId="ADAL" clId="{B51A1E3B-CEA3-4379-94D8-1064D3F03C1B}" dt="2022-09-21T15:04:33.669" v="5061" actId="478"/>
          <ac:spMkLst>
            <pc:docMk/>
            <pc:sldMk cId="1704255572" sldId="283"/>
            <ac:spMk id="2" creationId="{89302276-1F2E-AA57-6163-3195D4FA83A1}"/>
          </ac:spMkLst>
        </pc:spChg>
        <pc:spChg chg="del">
          <ac:chgData name="Nguyễn Ngọc Thi" userId="15393539-ea55-4dbd-b82b-48944d68c5ea" providerId="ADAL" clId="{B51A1E3B-CEA3-4379-94D8-1064D3F03C1B}" dt="2022-09-21T15:04:33.669" v="5061" actId="478"/>
          <ac:spMkLst>
            <pc:docMk/>
            <pc:sldMk cId="1704255572" sldId="283"/>
            <ac:spMk id="3" creationId="{75BAAA21-F390-854B-145C-01B82EE7ED88}"/>
          </ac:spMkLst>
        </pc:spChg>
        <pc:spChg chg="mod">
          <ac:chgData name="Nguyễn Ngọc Thi" userId="15393539-ea55-4dbd-b82b-48944d68c5ea" providerId="ADAL" clId="{B51A1E3B-CEA3-4379-94D8-1064D3F03C1B}" dt="2022-09-21T15:12:01.558" v="5476" actId="14100"/>
          <ac:spMkLst>
            <pc:docMk/>
            <pc:sldMk cId="1704255572" sldId="283"/>
            <ac:spMk id="8" creationId="{2DA8189F-C3BD-1856-46B2-F1E857B0069A}"/>
          </ac:spMkLst>
        </pc:spChg>
        <pc:spChg chg="mod">
          <ac:chgData name="Nguyễn Ngọc Thi" userId="15393539-ea55-4dbd-b82b-48944d68c5ea" providerId="ADAL" clId="{B51A1E3B-CEA3-4379-94D8-1064D3F03C1B}" dt="2022-09-21T15:12:01.558" v="5476" actId="14100"/>
          <ac:spMkLst>
            <pc:docMk/>
            <pc:sldMk cId="1704255572" sldId="283"/>
            <ac:spMk id="9" creationId="{77F36F58-6C5B-1CAB-BF0A-958DD9EE1496}"/>
          </ac:spMkLst>
        </pc:spChg>
        <pc:spChg chg="mod">
          <ac:chgData name="Nguyễn Ngọc Thi" userId="15393539-ea55-4dbd-b82b-48944d68c5ea" providerId="ADAL" clId="{B51A1E3B-CEA3-4379-94D8-1064D3F03C1B}" dt="2022-09-21T15:12:01.558" v="5476" actId="14100"/>
          <ac:spMkLst>
            <pc:docMk/>
            <pc:sldMk cId="1704255572" sldId="283"/>
            <ac:spMk id="11" creationId="{33724180-1447-4FC5-0F79-F3CAC4B00878}"/>
          </ac:spMkLst>
        </pc:spChg>
        <pc:spChg chg="mod">
          <ac:chgData name="Nguyễn Ngọc Thi" userId="15393539-ea55-4dbd-b82b-48944d68c5ea" providerId="ADAL" clId="{B51A1E3B-CEA3-4379-94D8-1064D3F03C1B}" dt="2022-09-21T15:12:01.558" v="5476" actId="14100"/>
          <ac:spMkLst>
            <pc:docMk/>
            <pc:sldMk cId="1704255572" sldId="283"/>
            <ac:spMk id="12" creationId="{7198AB70-94BD-07DE-95FC-87BDA12D3539}"/>
          </ac:spMkLst>
        </pc:spChg>
        <pc:spChg chg="mod topLvl">
          <ac:chgData name="Nguyễn Ngọc Thi" userId="15393539-ea55-4dbd-b82b-48944d68c5ea" providerId="ADAL" clId="{B51A1E3B-CEA3-4379-94D8-1064D3F03C1B}" dt="2022-09-21T15:25:30.980" v="6177" actId="693"/>
          <ac:spMkLst>
            <pc:docMk/>
            <pc:sldMk cId="1704255572" sldId="283"/>
            <ac:spMk id="14" creationId="{020FF866-DA7E-F5D2-825E-2DC91A58B102}"/>
          </ac:spMkLst>
        </pc:spChg>
        <pc:spChg chg="del mod topLvl">
          <ac:chgData name="Nguyễn Ngọc Thi" userId="15393539-ea55-4dbd-b82b-48944d68c5ea" providerId="ADAL" clId="{B51A1E3B-CEA3-4379-94D8-1064D3F03C1B}" dt="2022-09-21T15:13:04.058" v="5494" actId="478"/>
          <ac:spMkLst>
            <pc:docMk/>
            <pc:sldMk cId="1704255572" sldId="283"/>
            <ac:spMk id="15" creationId="{C23946DA-B0B2-6D03-7748-2EDB2FB84FBF}"/>
          </ac:spMkLst>
        </pc:spChg>
        <pc:spChg chg="mod topLvl">
          <ac:chgData name="Nguyễn Ngọc Thi" userId="15393539-ea55-4dbd-b82b-48944d68c5ea" providerId="ADAL" clId="{B51A1E3B-CEA3-4379-94D8-1064D3F03C1B}" dt="2022-09-21T15:25:21.237" v="6176" actId="693"/>
          <ac:spMkLst>
            <pc:docMk/>
            <pc:sldMk cId="1704255572" sldId="283"/>
            <ac:spMk id="17" creationId="{19628FE4-B28B-5A5B-3BD5-51BE376945C0}"/>
          </ac:spMkLst>
        </pc:spChg>
        <pc:spChg chg="del mod topLvl">
          <ac:chgData name="Nguyễn Ngọc Thi" userId="15393539-ea55-4dbd-b82b-48944d68c5ea" providerId="ADAL" clId="{B51A1E3B-CEA3-4379-94D8-1064D3F03C1B}" dt="2022-09-21T15:12:34.609" v="5486" actId="478"/>
          <ac:spMkLst>
            <pc:docMk/>
            <pc:sldMk cId="1704255572" sldId="283"/>
            <ac:spMk id="18" creationId="{2A57652E-B195-D010-A0DD-9C71D21E9435}"/>
          </ac:spMkLst>
        </pc:spChg>
        <pc:spChg chg="add mod">
          <ac:chgData name="Nguyễn Ngọc Thi" userId="15393539-ea55-4dbd-b82b-48944d68c5ea" providerId="ADAL" clId="{B51A1E3B-CEA3-4379-94D8-1064D3F03C1B}" dt="2022-09-21T15:22:47.114" v="6148" actId="208"/>
          <ac:spMkLst>
            <pc:docMk/>
            <pc:sldMk cId="1704255572" sldId="283"/>
            <ac:spMk id="20" creationId="{00383A25-4970-5CD5-3B6A-6E14868A0EB9}"/>
          </ac:spMkLst>
        </pc:spChg>
        <pc:spChg chg="add mod">
          <ac:chgData name="Nguyễn Ngọc Thi" userId="15393539-ea55-4dbd-b82b-48944d68c5ea" providerId="ADAL" clId="{B51A1E3B-CEA3-4379-94D8-1064D3F03C1B}" dt="2022-09-21T15:22:49.495" v="6149" actId="208"/>
          <ac:spMkLst>
            <pc:docMk/>
            <pc:sldMk cId="1704255572" sldId="283"/>
            <ac:spMk id="21" creationId="{3D10FE4D-49FE-CFFC-B610-3EE2BF043182}"/>
          </ac:spMkLst>
        </pc:spChg>
        <pc:spChg chg="add mod">
          <ac:chgData name="Nguyễn Ngọc Thi" userId="15393539-ea55-4dbd-b82b-48944d68c5ea" providerId="ADAL" clId="{B51A1E3B-CEA3-4379-94D8-1064D3F03C1B}" dt="2022-09-21T15:22:53.475" v="6151" actId="208"/>
          <ac:spMkLst>
            <pc:docMk/>
            <pc:sldMk cId="1704255572" sldId="283"/>
            <ac:spMk id="22" creationId="{DAD16BC1-7CA2-E49B-5C1C-29E53162A391}"/>
          </ac:spMkLst>
        </pc:spChg>
        <pc:spChg chg="add mod">
          <ac:chgData name="Nguyễn Ngọc Thi" userId="15393539-ea55-4dbd-b82b-48944d68c5ea" providerId="ADAL" clId="{B51A1E3B-CEA3-4379-94D8-1064D3F03C1B}" dt="2022-09-21T15:22:51.743" v="6150" actId="208"/>
          <ac:spMkLst>
            <pc:docMk/>
            <pc:sldMk cId="1704255572" sldId="283"/>
            <ac:spMk id="23" creationId="{ACD9B740-2717-5554-876F-26121362A290}"/>
          </ac:spMkLst>
        </pc:spChg>
        <pc:spChg chg="add mod">
          <ac:chgData name="Nguyễn Ngọc Thi" userId="15393539-ea55-4dbd-b82b-48944d68c5ea" providerId="ADAL" clId="{B51A1E3B-CEA3-4379-94D8-1064D3F03C1B}" dt="2022-09-21T15:22:37.993" v="6147" actId="1037"/>
          <ac:spMkLst>
            <pc:docMk/>
            <pc:sldMk cId="1704255572" sldId="283"/>
            <ac:spMk id="24" creationId="{2EF59B06-3C15-CB67-A9B9-CFC74B483825}"/>
          </ac:spMkLst>
        </pc:spChg>
        <pc:spChg chg="add del mod">
          <ac:chgData name="Nguyễn Ngọc Thi" userId="15393539-ea55-4dbd-b82b-48944d68c5ea" providerId="ADAL" clId="{B51A1E3B-CEA3-4379-94D8-1064D3F03C1B}" dt="2022-09-21T15:12:56.891" v="5492" actId="478"/>
          <ac:spMkLst>
            <pc:docMk/>
            <pc:sldMk cId="1704255572" sldId="283"/>
            <ac:spMk id="25" creationId="{49125783-14C2-37CA-99C5-1CADA54DFF57}"/>
          </ac:spMkLst>
        </pc:spChg>
        <pc:spChg chg="add del mod">
          <ac:chgData name="Nguyễn Ngọc Thi" userId="15393539-ea55-4dbd-b82b-48944d68c5ea" providerId="ADAL" clId="{B51A1E3B-CEA3-4379-94D8-1064D3F03C1B}" dt="2022-09-21T15:13:15.123" v="5499" actId="478"/>
          <ac:spMkLst>
            <pc:docMk/>
            <pc:sldMk cId="1704255572" sldId="283"/>
            <ac:spMk id="26" creationId="{64B70E37-E4FC-4D27-E804-27F5AB272073}"/>
          </ac:spMkLst>
        </pc:spChg>
        <pc:spChg chg="add del mod">
          <ac:chgData name="Nguyễn Ngọc Thi" userId="15393539-ea55-4dbd-b82b-48944d68c5ea" providerId="ADAL" clId="{B51A1E3B-CEA3-4379-94D8-1064D3F03C1B}" dt="2022-09-21T15:13:16.537" v="5500" actId="478"/>
          <ac:spMkLst>
            <pc:docMk/>
            <pc:sldMk cId="1704255572" sldId="283"/>
            <ac:spMk id="27" creationId="{A0EBD8AB-4BC9-046F-8B48-8BBB51605FEF}"/>
          </ac:spMkLst>
        </pc:spChg>
        <pc:spChg chg="add del mod">
          <ac:chgData name="Nguyễn Ngọc Thi" userId="15393539-ea55-4dbd-b82b-48944d68c5ea" providerId="ADAL" clId="{B51A1E3B-CEA3-4379-94D8-1064D3F03C1B}" dt="2022-09-21T15:22:03.952" v="6134" actId="478"/>
          <ac:spMkLst>
            <pc:docMk/>
            <pc:sldMk cId="1704255572" sldId="283"/>
            <ac:spMk id="28" creationId="{A777329C-EE77-1185-DDAF-ECE5569F2E37}"/>
          </ac:spMkLst>
        </pc:spChg>
        <pc:spChg chg="mod">
          <ac:chgData name="Nguyễn Ngọc Thi" userId="15393539-ea55-4dbd-b82b-48944d68c5ea" providerId="ADAL" clId="{B51A1E3B-CEA3-4379-94D8-1064D3F03C1B}" dt="2022-09-21T15:13:52.957" v="5512" actId="1076"/>
          <ac:spMkLst>
            <pc:docMk/>
            <pc:sldMk cId="1704255572" sldId="283"/>
            <ac:spMk id="30" creationId="{C0CB6676-7633-E118-9D23-AB175AA037CF}"/>
          </ac:spMkLst>
        </pc:spChg>
        <pc:spChg chg="mod">
          <ac:chgData name="Nguyễn Ngọc Thi" userId="15393539-ea55-4dbd-b82b-48944d68c5ea" providerId="ADAL" clId="{B51A1E3B-CEA3-4379-94D8-1064D3F03C1B}" dt="2022-09-21T15:13:52.957" v="5512" actId="1076"/>
          <ac:spMkLst>
            <pc:docMk/>
            <pc:sldMk cId="1704255572" sldId="283"/>
            <ac:spMk id="31" creationId="{05D27D0E-FF4B-6DDD-D735-5A66EB627127}"/>
          </ac:spMkLst>
        </pc:spChg>
        <pc:spChg chg="mod">
          <ac:chgData name="Nguyễn Ngọc Thi" userId="15393539-ea55-4dbd-b82b-48944d68c5ea" providerId="ADAL" clId="{B51A1E3B-CEA3-4379-94D8-1064D3F03C1B}" dt="2022-09-21T15:13:52.957" v="5512" actId="1076"/>
          <ac:spMkLst>
            <pc:docMk/>
            <pc:sldMk cId="1704255572" sldId="283"/>
            <ac:spMk id="32" creationId="{9EDA084E-F66B-364C-206C-411A9792E1AD}"/>
          </ac:spMkLst>
        </pc:spChg>
        <pc:spChg chg="mod">
          <ac:chgData name="Nguyễn Ngọc Thi" userId="15393539-ea55-4dbd-b82b-48944d68c5ea" providerId="ADAL" clId="{B51A1E3B-CEA3-4379-94D8-1064D3F03C1B}" dt="2022-09-21T15:13:52.957" v="5512" actId="1076"/>
          <ac:spMkLst>
            <pc:docMk/>
            <pc:sldMk cId="1704255572" sldId="283"/>
            <ac:spMk id="33" creationId="{FCDCAC36-6DBF-F08B-7CD1-55171E5A6FC9}"/>
          </ac:spMkLst>
        </pc:spChg>
        <pc:spChg chg="mod">
          <ac:chgData name="Nguyễn Ngọc Thi" userId="15393539-ea55-4dbd-b82b-48944d68c5ea" providerId="ADAL" clId="{B51A1E3B-CEA3-4379-94D8-1064D3F03C1B}" dt="2022-09-21T15:13:52.957" v="5512" actId="1076"/>
          <ac:spMkLst>
            <pc:docMk/>
            <pc:sldMk cId="1704255572" sldId="283"/>
            <ac:spMk id="35" creationId="{A7DE89B6-B321-6CD9-BFF6-882C4597873E}"/>
          </ac:spMkLst>
        </pc:spChg>
        <pc:spChg chg="mod">
          <ac:chgData name="Nguyễn Ngọc Thi" userId="15393539-ea55-4dbd-b82b-48944d68c5ea" providerId="ADAL" clId="{B51A1E3B-CEA3-4379-94D8-1064D3F03C1B}" dt="2022-09-21T15:13:52.957" v="5512" actId="1076"/>
          <ac:spMkLst>
            <pc:docMk/>
            <pc:sldMk cId="1704255572" sldId="283"/>
            <ac:spMk id="36" creationId="{27071A4F-1983-8F0D-1992-05E93F77D462}"/>
          </ac:spMkLst>
        </pc:spChg>
        <pc:spChg chg="add mod">
          <ac:chgData name="Nguyễn Ngọc Thi" userId="15393539-ea55-4dbd-b82b-48944d68c5ea" providerId="ADAL" clId="{B51A1E3B-CEA3-4379-94D8-1064D3F03C1B}" dt="2022-09-21T15:13:52.957" v="5512" actId="1076"/>
          <ac:spMkLst>
            <pc:docMk/>
            <pc:sldMk cId="1704255572" sldId="283"/>
            <ac:spMk id="37" creationId="{4D617288-8078-5C80-7ACC-D554C91FACD0}"/>
          </ac:spMkLst>
        </pc:spChg>
        <pc:spChg chg="add del mod">
          <ac:chgData name="Nguyễn Ngọc Thi" userId="15393539-ea55-4dbd-b82b-48944d68c5ea" providerId="ADAL" clId="{B51A1E3B-CEA3-4379-94D8-1064D3F03C1B}" dt="2022-09-21T15:25:40.715" v="6179" actId="693"/>
          <ac:spMkLst>
            <pc:docMk/>
            <pc:sldMk cId="1704255572" sldId="283"/>
            <ac:spMk id="42" creationId="{04C967B9-419B-905C-1443-9970831602A5}"/>
          </ac:spMkLst>
        </pc:spChg>
        <pc:spChg chg="add mod">
          <ac:chgData name="Nguyễn Ngọc Thi" userId="15393539-ea55-4dbd-b82b-48944d68c5ea" providerId="ADAL" clId="{B51A1E3B-CEA3-4379-94D8-1064D3F03C1B}" dt="2022-09-21T15:25:49.081" v="6181" actId="693"/>
          <ac:spMkLst>
            <pc:docMk/>
            <pc:sldMk cId="1704255572" sldId="283"/>
            <ac:spMk id="43" creationId="{D0891AF1-4CBC-89FE-31E8-8F9C9293D6BC}"/>
          </ac:spMkLst>
        </pc:spChg>
        <pc:spChg chg="add mod">
          <ac:chgData name="Nguyễn Ngọc Thi" userId="15393539-ea55-4dbd-b82b-48944d68c5ea" providerId="ADAL" clId="{B51A1E3B-CEA3-4379-94D8-1064D3F03C1B}" dt="2022-09-21T15:22:34.081" v="6142" actId="1038"/>
          <ac:spMkLst>
            <pc:docMk/>
            <pc:sldMk cId="1704255572" sldId="283"/>
            <ac:spMk id="44" creationId="{37E4C166-7ED2-F646-284F-FABE54919FED}"/>
          </ac:spMkLst>
        </pc:spChg>
        <pc:spChg chg="add mod">
          <ac:chgData name="Nguyễn Ngọc Thi" userId="15393539-ea55-4dbd-b82b-48944d68c5ea" providerId="ADAL" clId="{B51A1E3B-CEA3-4379-94D8-1064D3F03C1B}" dt="2022-09-21T15:26:10.813" v="6183" actId="207"/>
          <ac:spMkLst>
            <pc:docMk/>
            <pc:sldMk cId="1704255572" sldId="283"/>
            <ac:spMk id="45" creationId="{14CDF3DF-40D6-EEE8-A47A-C9073637037D}"/>
          </ac:spMkLst>
        </pc:spChg>
        <pc:spChg chg="add mod">
          <ac:chgData name="Nguyễn Ngọc Thi" userId="15393539-ea55-4dbd-b82b-48944d68c5ea" providerId="ADAL" clId="{B51A1E3B-CEA3-4379-94D8-1064D3F03C1B}" dt="2022-09-21T15:20:42.640" v="6119" actId="20577"/>
          <ac:spMkLst>
            <pc:docMk/>
            <pc:sldMk cId="1704255572" sldId="283"/>
            <ac:spMk id="46" creationId="{5F192AD7-5D1B-1B8B-084E-650550ED1798}"/>
          </ac:spMkLst>
        </pc:spChg>
        <pc:grpChg chg="add del mod">
          <ac:chgData name="Nguyễn Ngọc Thi" userId="15393539-ea55-4dbd-b82b-48944d68c5ea" providerId="ADAL" clId="{B51A1E3B-CEA3-4379-94D8-1064D3F03C1B}" dt="2022-09-21T15:13:13.254" v="5498" actId="478"/>
          <ac:grpSpMkLst>
            <pc:docMk/>
            <pc:sldMk cId="1704255572" sldId="283"/>
            <ac:grpSpMk id="7" creationId="{155BDBC0-E038-A61D-D623-6F595313957D}"/>
          </ac:grpSpMkLst>
        </pc:grpChg>
        <pc:grpChg chg="add del mod">
          <ac:chgData name="Nguyễn Ngọc Thi" userId="15393539-ea55-4dbd-b82b-48944d68c5ea" providerId="ADAL" clId="{B51A1E3B-CEA3-4379-94D8-1064D3F03C1B}" dt="2022-09-21T15:13:17.493" v="5501" actId="478"/>
          <ac:grpSpMkLst>
            <pc:docMk/>
            <pc:sldMk cId="1704255572" sldId="283"/>
            <ac:grpSpMk id="10" creationId="{0F6F0C7A-D787-D6EE-3BE0-6485D4E164F3}"/>
          </ac:grpSpMkLst>
        </pc:grpChg>
        <pc:grpChg chg="add del mod">
          <ac:chgData name="Nguyễn Ngọc Thi" userId="15393539-ea55-4dbd-b82b-48944d68c5ea" providerId="ADAL" clId="{B51A1E3B-CEA3-4379-94D8-1064D3F03C1B}" dt="2022-09-21T15:13:04.058" v="5494" actId="478"/>
          <ac:grpSpMkLst>
            <pc:docMk/>
            <pc:sldMk cId="1704255572" sldId="283"/>
            <ac:grpSpMk id="13" creationId="{10D23F79-CBDC-135B-11EF-0783FB64FC09}"/>
          </ac:grpSpMkLst>
        </pc:grpChg>
        <pc:grpChg chg="add del mod">
          <ac:chgData name="Nguyễn Ngọc Thi" userId="15393539-ea55-4dbd-b82b-48944d68c5ea" providerId="ADAL" clId="{B51A1E3B-CEA3-4379-94D8-1064D3F03C1B}" dt="2022-09-21T15:12:34.609" v="5486" actId="478"/>
          <ac:grpSpMkLst>
            <pc:docMk/>
            <pc:sldMk cId="1704255572" sldId="283"/>
            <ac:grpSpMk id="16" creationId="{DD6127DF-C713-B27E-E4BC-89B853C1E7EF}"/>
          </ac:grpSpMkLst>
        </pc:grpChg>
        <pc:grpChg chg="add del mod">
          <ac:chgData name="Nguyễn Ngọc Thi" userId="15393539-ea55-4dbd-b82b-48944d68c5ea" providerId="ADAL" clId="{B51A1E3B-CEA3-4379-94D8-1064D3F03C1B}" dt="2022-09-21T15:22:05.330" v="6135" actId="478"/>
          <ac:grpSpMkLst>
            <pc:docMk/>
            <pc:sldMk cId="1704255572" sldId="283"/>
            <ac:grpSpMk id="29" creationId="{6B519240-7105-A30A-F448-63B53F590642}"/>
          </ac:grpSpMkLst>
        </pc:grpChg>
        <pc:grpChg chg="add mod">
          <ac:chgData name="Nguyễn Ngọc Thi" userId="15393539-ea55-4dbd-b82b-48944d68c5ea" providerId="ADAL" clId="{B51A1E3B-CEA3-4379-94D8-1064D3F03C1B}" dt="2022-09-21T15:13:52.957" v="5512" actId="1076"/>
          <ac:grpSpMkLst>
            <pc:docMk/>
            <pc:sldMk cId="1704255572" sldId="283"/>
            <ac:grpSpMk id="34" creationId="{89A034A9-24B9-5852-7613-C9700B6D803B}"/>
          </ac:grpSpMkLst>
        </pc:grpChg>
        <pc:cxnChg chg="add mod">
          <ac:chgData name="Nguyễn Ngọc Thi" userId="15393539-ea55-4dbd-b82b-48944d68c5ea" providerId="ADAL" clId="{B51A1E3B-CEA3-4379-94D8-1064D3F03C1B}" dt="2022-09-21T15:24:45.300" v="6171" actId="1582"/>
          <ac:cxnSpMkLst>
            <pc:docMk/>
            <pc:sldMk cId="1704255572" sldId="283"/>
            <ac:cxnSpMk id="4" creationId="{44FE40C6-8DCB-6479-9914-B039122CEA51}"/>
          </ac:cxnSpMkLst>
        </pc:cxnChg>
        <pc:cxnChg chg="add mod ord">
          <ac:chgData name="Nguyễn Ngọc Thi" userId="15393539-ea55-4dbd-b82b-48944d68c5ea" providerId="ADAL" clId="{B51A1E3B-CEA3-4379-94D8-1064D3F03C1B}" dt="2022-09-21T15:24:45.300" v="6171" actId="1582"/>
          <ac:cxnSpMkLst>
            <pc:docMk/>
            <pc:sldMk cId="1704255572" sldId="283"/>
            <ac:cxnSpMk id="5" creationId="{5A212A72-15B9-F062-A877-513CDCE3A64E}"/>
          </ac:cxnSpMkLst>
        </pc:cxnChg>
        <pc:cxnChg chg="add mod">
          <ac:chgData name="Nguyễn Ngọc Thi" userId="15393539-ea55-4dbd-b82b-48944d68c5ea" providerId="ADAL" clId="{B51A1E3B-CEA3-4379-94D8-1064D3F03C1B}" dt="2022-09-21T15:24:45.300" v="6171" actId="1582"/>
          <ac:cxnSpMkLst>
            <pc:docMk/>
            <pc:sldMk cId="1704255572" sldId="283"/>
            <ac:cxnSpMk id="6" creationId="{1F58299C-A386-863F-BA6C-E176C5655ECE}"/>
          </ac:cxnSpMkLst>
        </pc:cxnChg>
        <pc:cxnChg chg="add mod">
          <ac:chgData name="Nguyễn Ngọc Thi" userId="15393539-ea55-4dbd-b82b-48944d68c5ea" providerId="ADAL" clId="{B51A1E3B-CEA3-4379-94D8-1064D3F03C1B}" dt="2022-09-21T15:24:45.300" v="6171" actId="1582"/>
          <ac:cxnSpMkLst>
            <pc:docMk/>
            <pc:sldMk cId="1704255572" sldId="283"/>
            <ac:cxnSpMk id="19" creationId="{85723251-4147-D311-6229-2C2684F8A3FD}"/>
          </ac:cxnSpMkLst>
        </pc:cxnChg>
      </pc:sldChg>
      <pc:sldChg chg="modSp add mod ord">
        <pc:chgData name="Nguyễn Ngọc Thi" userId="15393539-ea55-4dbd-b82b-48944d68c5ea" providerId="ADAL" clId="{B51A1E3B-CEA3-4379-94D8-1064D3F03C1B}" dt="2022-09-21T15:27:54.157" v="6203" actId="20577"/>
        <pc:sldMkLst>
          <pc:docMk/>
          <pc:sldMk cId="2525143847" sldId="284"/>
        </pc:sldMkLst>
        <pc:spChg chg="mod">
          <ac:chgData name="Nguyễn Ngọc Thi" userId="15393539-ea55-4dbd-b82b-48944d68c5ea" providerId="ADAL" clId="{B51A1E3B-CEA3-4379-94D8-1064D3F03C1B}" dt="2022-09-21T15:07:32.599" v="5066" actId="20577"/>
          <ac:spMkLst>
            <pc:docMk/>
            <pc:sldMk cId="2525143847" sldId="284"/>
            <ac:spMk id="25" creationId="{FEB615BA-B5F0-C5C8-1AC7-CB446CA60CAC}"/>
          </ac:spMkLst>
        </pc:spChg>
        <pc:spChg chg="mod">
          <ac:chgData name="Nguyễn Ngọc Thi" userId="15393539-ea55-4dbd-b82b-48944d68c5ea" providerId="ADAL" clId="{B51A1E3B-CEA3-4379-94D8-1064D3F03C1B}" dt="2022-09-21T15:27:54.157" v="6203" actId="20577"/>
          <ac:spMkLst>
            <pc:docMk/>
            <pc:sldMk cId="2525143847" sldId="284"/>
            <ac:spMk id="27" creationId="{81ED01D6-D373-EF1A-F613-F79F7EFF99F8}"/>
          </ac:spMkLst>
        </pc:spChg>
      </pc:sldChg>
      <pc:sldChg chg="delSp modSp new mod modAnim">
        <pc:chgData name="Nguyễn Ngọc Thi" userId="15393539-ea55-4dbd-b82b-48944d68c5ea" providerId="ADAL" clId="{B51A1E3B-CEA3-4379-94D8-1064D3F03C1B}" dt="2022-09-21T15:38:25.824" v="6416"/>
        <pc:sldMkLst>
          <pc:docMk/>
          <pc:sldMk cId="3850847577" sldId="285"/>
        </pc:sldMkLst>
        <pc:spChg chg="mod">
          <ac:chgData name="Nguyễn Ngọc Thi" userId="15393539-ea55-4dbd-b82b-48944d68c5ea" providerId="ADAL" clId="{B51A1E3B-CEA3-4379-94D8-1064D3F03C1B}" dt="2022-09-21T15:29:28.727" v="6292" actId="27636"/>
          <ac:spMkLst>
            <pc:docMk/>
            <pc:sldMk cId="3850847577" sldId="285"/>
            <ac:spMk id="2" creationId="{E6D2A8BE-FCFF-DB75-79AC-F808892990E4}"/>
          </ac:spMkLst>
        </pc:spChg>
        <pc:spChg chg="del">
          <ac:chgData name="Nguyễn Ngọc Thi" userId="15393539-ea55-4dbd-b82b-48944d68c5ea" providerId="ADAL" clId="{B51A1E3B-CEA3-4379-94D8-1064D3F03C1B}" dt="2022-09-21T15:28:45.904" v="6272" actId="478"/>
          <ac:spMkLst>
            <pc:docMk/>
            <pc:sldMk cId="3850847577" sldId="285"/>
            <ac:spMk id="3" creationId="{EDBB26F3-4122-8E7F-0184-9C8DD3CE96B3}"/>
          </ac:spMkLst>
        </pc:spChg>
      </pc:sldChg>
      <pc:sldMasterChg chg="modTransition modSldLayout">
        <pc:chgData name="Nguyễn Ngọc Thi" userId="15393539-ea55-4dbd-b82b-48944d68c5ea" providerId="ADAL" clId="{B51A1E3B-CEA3-4379-94D8-1064D3F03C1B}" dt="2022-09-21T13:12:49.263" v="2469"/>
        <pc:sldMasterMkLst>
          <pc:docMk/>
          <pc:sldMasterMk cId="1736614190" sldId="2147483672"/>
        </pc:sldMasterMkLst>
        <pc:sldLayoutChg chg="modTransition">
          <pc:chgData name="Nguyễn Ngọc Thi" userId="15393539-ea55-4dbd-b82b-48944d68c5ea" providerId="ADAL" clId="{B51A1E3B-CEA3-4379-94D8-1064D3F03C1B}" dt="2022-09-21T13:12:49.263" v="2469"/>
          <pc:sldLayoutMkLst>
            <pc:docMk/>
            <pc:sldMasterMk cId="1736614190" sldId="2147483672"/>
            <pc:sldLayoutMk cId="3069219053" sldId="2147483673"/>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590350717" sldId="2147483674"/>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2409466416" sldId="2147483675"/>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3668520414" sldId="2147483676"/>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881792966" sldId="2147483677"/>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2197290684" sldId="2147483678"/>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1567272885" sldId="2147483679"/>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407056891" sldId="2147483680"/>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1567268371" sldId="2147483681"/>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2591736900" sldId="2147483682"/>
          </pc:sldLayoutMkLst>
        </pc:sldLayoutChg>
        <pc:sldLayoutChg chg="modTransition">
          <pc:chgData name="Nguyễn Ngọc Thi" userId="15393539-ea55-4dbd-b82b-48944d68c5ea" providerId="ADAL" clId="{B51A1E3B-CEA3-4379-94D8-1064D3F03C1B}" dt="2022-09-21T13:12:49.263" v="2469"/>
          <pc:sldLayoutMkLst>
            <pc:docMk/>
            <pc:sldMasterMk cId="1736614190" sldId="2147483672"/>
            <pc:sldLayoutMk cId="36949831" sldId="2147483683"/>
          </pc:sldLayoutMkLst>
        </pc:sldLayoutChg>
      </pc:sldMasterChg>
      <pc:sldMasterChg chg="modTransition modSldLayout">
        <pc:chgData name="Nguyễn Ngọc Thi" userId="15393539-ea55-4dbd-b82b-48944d68c5ea" providerId="ADAL" clId="{B51A1E3B-CEA3-4379-94D8-1064D3F03C1B}" dt="2022-09-21T13:12:45.184" v="2468"/>
        <pc:sldMasterMkLst>
          <pc:docMk/>
          <pc:sldMasterMk cId="2066348294" sldId="2147483672"/>
        </pc:sldMasterMkLst>
        <pc:sldLayoutChg chg="modTransition">
          <pc:chgData name="Nguyễn Ngọc Thi" userId="15393539-ea55-4dbd-b82b-48944d68c5ea" providerId="ADAL" clId="{B51A1E3B-CEA3-4379-94D8-1064D3F03C1B}" dt="2022-09-21T13:12:45.184" v="2468"/>
          <pc:sldLayoutMkLst>
            <pc:docMk/>
            <pc:sldMasterMk cId="2066348294" sldId="2147483672"/>
            <pc:sldLayoutMk cId="3792560167" sldId="2147483673"/>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128676699" sldId="2147483674"/>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659516461" sldId="2147483675"/>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335494866" sldId="2147483676"/>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2740632776" sldId="2147483677"/>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2022012930" sldId="2147483678"/>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133207310" sldId="2147483679"/>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176254020" sldId="2147483680"/>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458917969" sldId="2147483681"/>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3956875772" sldId="2147483682"/>
          </pc:sldLayoutMkLst>
        </pc:sldLayoutChg>
        <pc:sldLayoutChg chg="modTransition">
          <pc:chgData name="Nguyễn Ngọc Thi" userId="15393539-ea55-4dbd-b82b-48944d68c5ea" providerId="ADAL" clId="{B51A1E3B-CEA3-4379-94D8-1064D3F03C1B}" dt="2022-09-21T13:12:45.184" v="2468"/>
          <pc:sldLayoutMkLst>
            <pc:docMk/>
            <pc:sldMasterMk cId="2066348294" sldId="2147483672"/>
            <pc:sldLayoutMk cId="1795951167" sldId="2147483683"/>
          </pc:sldLayoutMkLst>
        </pc:sldLayoutChg>
      </pc:sldMasterChg>
      <pc:sldMasterChg chg="modTransition modSldLayout">
        <pc:chgData name="Nguyễn Ngọc Thi" userId="15393539-ea55-4dbd-b82b-48944d68c5ea" providerId="ADAL" clId="{B51A1E3B-CEA3-4379-94D8-1064D3F03C1B}" dt="2022-09-21T13:28:56.544" v="3347"/>
        <pc:sldMasterMkLst>
          <pc:docMk/>
          <pc:sldMasterMk cId="4084410831" sldId="2147483684"/>
        </pc:sldMasterMkLst>
        <pc:sldLayoutChg chg="modTransition">
          <pc:chgData name="Nguyễn Ngọc Thi" userId="15393539-ea55-4dbd-b82b-48944d68c5ea" providerId="ADAL" clId="{B51A1E3B-CEA3-4379-94D8-1064D3F03C1B}" dt="2022-09-21T13:28:56.544" v="3347"/>
          <pc:sldLayoutMkLst>
            <pc:docMk/>
            <pc:sldMasterMk cId="4084410831" sldId="2147483684"/>
            <pc:sldLayoutMk cId="1941432155" sldId="2147483685"/>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53754484" sldId="2147483686"/>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2726203888" sldId="2147483687"/>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391925799" sldId="2147483688"/>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689229395" sldId="2147483689"/>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2018383345" sldId="2147483690"/>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2033305378" sldId="2147483691"/>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861176776" sldId="2147483692"/>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998093909" sldId="2147483693"/>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1252869668" sldId="2147483694"/>
          </pc:sldLayoutMkLst>
        </pc:sldLayoutChg>
        <pc:sldLayoutChg chg="modTransition">
          <pc:chgData name="Nguyễn Ngọc Thi" userId="15393539-ea55-4dbd-b82b-48944d68c5ea" providerId="ADAL" clId="{B51A1E3B-CEA3-4379-94D8-1064D3F03C1B}" dt="2022-09-21T13:28:56.544" v="3347"/>
          <pc:sldLayoutMkLst>
            <pc:docMk/>
            <pc:sldMasterMk cId="4084410831" sldId="2147483684"/>
            <pc:sldLayoutMk cId="1195472813" sldId="2147483695"/>
          </pc:sldLayoutMkLst>
        </pc:sldLayoutChg>
      </pc:sldMasterChg>
      <pc:sldMasterChg chg="modTransition modSldLayout">
        <pc:chgData name="Nguyễn Ngọc Thi" userId="15393539-ea55-4dbd-b82b-48944d68c5ea" providerId="ADAL" clId="{B51A1E3B-CEA3-4379-94D8-1064D3F03C1B}" dt="2022-09-21T13:29:08.561" v="3348"/>
        <pc:sldMasterMkLst>
          <pc:docMk/>
          <pc:sldMasterMk cId="1829332702" sldId="2147483696"/>
        </pc:sldMasterMkLst>
        <pc:sldLayoutChg chg="modTransition">
          <pc:chgData name="Nguyễn Ngọc Thi" userId="15393539-ea55-4dbd-b82b-48944d68c5ea" providerId="ADAL" clId="{B51A1E3B-CEA3-4379-94D8-1064D3F03C1B}" dt="2022-09-21T13:29:08.561" v="3348"/>
          <pc:sldLayoutMkLst>
            <pc:docMk/>
            <pc:sldMasterMk cId="1829332702" sldId="2147483696"/>
            <pc:sldLayoutMk cId="123197992" sldId="2147483697"/>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1260825421" sldId="2147483698"/>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2792045441" sldId="2147483699"/>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3372162191" sldId="2147483700"/>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3301141279" sldId="2147483701"/>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963621941" sldId="2147483702"/>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209150785" sldId="2147483703"/>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362097455" sldId="2147483704"/>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2916920779" sldId="2147483705"/>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1529575028" sldId="2147483712"/>
          </pc:sldLayoutMkLst>
        </pc:sldLayoutChg>
        <pc:sldLayoutChg chg="modTransition">
          <pc:chgData name="Nguyễn Ngọc Thi" userId="15393539-ea55-4dbd-b82b-48944d68c5ea" providerId="ADAL" clId="{B51A1E3B-CEA3-4379-94D8-1064D3F03C1B}" dt="2022-09-21T13:29:08.561" v="3348"/>
          <pc:sldLayoutMkLst>
            <pc:docMk/>
            <pc:sldMasterMk cId="1829332702" sldId="2147483696"/>
            <pc:sldLayoutMk cId="3176272977" sldId="2147483713"/>
          </pc:sldLayoutMkLst>
        </pc:sldLayoutChg>
      </pc:sldMasterChg>
      <pc:sldMasterChg chg="modTransition modSldLayout">
        <pc:chgData name="Nguyễn Ngọc Thi" userId="15393539-ea55-4dbd-b82b-48944d68c5ea" providerId="ADAL" clId="{B51A1E3B-CEA3-4379-94D8-1064D3F03C1B}" dt="2022-09-21T13:32:17.140" v="3379"/>
        <pc:sldMasterMkLst>
          <pc:docMk/>
          <pc:sldMasterMk cId="652710604" sldId="2147483714"/>
        </pc:sldMasterMkLst>
        <pc:sldLayoutChg chg="modTransition">
          <pc:chgData name="Nguyễn Ngọc Thi" userId="15393539-ea55-4dbd-b82b-48944d68c5ea" providerId="ADAL" clId="{B51A1E3B-CEA3-4379-94D8-1064D3F03C1B}" dt="2022-09-21T13:31:37.872" v="3370"/>
          <pc:sldLayoutMkLst>
            <pc:docMk/>
            <pc:sldMasterMk cId="652710604" sldId="2147483714"/>
            <pc:sldLayoutMk cId="2697406180" sldId="2147483715"/>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764989592" sldId="2147483716"/>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3124787900" sldId="2147483717"/>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2640557793" sldId="2147483718"/>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2425282631" sldId="2147483719"/>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463496321" sldId="2147483720"/>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1901600743" sldId="2147483721"/>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3597058996" sldId="2147483722"/>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3894931619" sldId="2147483723"/>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2702236634" sldId="2147483724"/>
          </pc:sldLayoutMkLst>
        </pc:sldLayoutChg>
        <pc:sldLayoutChg chg="modTransition">
          <pc:chgData name="Nguyễn Ngọc Thi" userId="15393539-ea55-4dbd-b82b-48944d68c5ea" providerId="ADAL" clId="{B51A1E3B-CEA3-4379-94D8-1064D3F03C1B}" dt="2022-09-21T13:31:37.872" v="3370"/>
          <pc:sldLayoutMkLst>
            <pc:docMk/>
            <pc:sldMasterMk cId="652710604" sldId="2147483714"/>
            <pc:sldLayoutMk cId="1331804458" sldId="2147483725"/>
          </pc:sldLayoutMkLst>
        </pc:sldLayoutChg>
        <pc:sldLayoutChg chg="addSp delSp">
          <pc:chgData name="Nguyễn Ngọc Thi" userId="15393539-ea55-4dbd-b82b-48944d68c5ea" providerId="ADAL" clId="{B51A1E3B-CEA3-4379-94D8-1064D3F03C1B}" dt="2022-09-21T13:31:41.105" v="3372"/>
          <pc:sldLayoutMkLst>
            <pc:docMk/>
            <pc:sldMasterMk cId="652710604" sldId="2147483714"/>
            <pc:sldLayoutMk cId="75890491" sldId="2147483726"/>
          </pc:sldLayoutMkLst>
          <pc:cxnChg chg="add del">
            <ac:chgData name="Nguyễn Ngọc Thi" userId="15393539-ea55-4dbd-b82b-48944d68c5ea" providerId="ADAL" clId="{B51A1E3B-CEA3-4379-94D8-1064D3F03C1B}" dt="2022-09-21T13:31:41.105" v="3372"/>
            <ac:cxnSpMkLst>
              <pc:docMk/>
              <pc:sldMasterMk cId="652710604" sldId="2147483714"/>
              <pc:sldLayoutMk cId="75890491" sldId="2147483726"/>
              <ac:cxnSpMk id="15" creationId="{00000000-0000-0000-0000-000000000000}"/>
            </ac:cxnSpMkLst>
          </pc:cxnChg>
        </pc:sldLayoutChg>
        <pc:sldLayoutChg chg="addSp delSp">
          <pc:chgData name="Nguyễn Ngọc Thi" userId="15393539-ea55-4dbd-b82b-48944d68c5ea" providerId="ADAL" clId="{B51A1E3B-CEA3-4379-94D8-1064D3F03C1B}" dt="2022-09-21T13:32:17.140" v="3379"/>
          <pc:sldLayoutMkLst>
            <pc:docMk/>
            <pc:sldMasterMk cId="652710604" sldId="2147483714"/>
            <pc:sldLayoutMk cId="1060999419" sldId="2147483726"/>
          </pc:sldLayoutMkLst>
          <pc:cxnChg chg="add del">
            <ac:chgData name="Nguyễn Ngọc Thi" userId="15393539-ea55-4dbd-b82b-48944d68c5ea" providerId="ADAL" clId="{B51A1E3B-CEA3-4379-94D8-1064D3F03C1B}" dt="2022-09-21T13:32:17.140" v="3379"/>
            <ac:cxnSpMkLst>
              <pc:docMk/>
              <pc:sldMasterMk cId="652710604" sldId="2147483714"/>
              <pc:sldLayoutMk cId="1060999419" sldId="2147483726"/>
              <ac:cxnSpMk id="15" creationId="{00000000-0000-0000-0000-000000000000}"/>
            </ac:cxnSpMkLst>
          </pc:cxnChg>
        </pc:sldLayoutChg>
      </pc:sldMasterChg>
      <pc:sldMasterChg chg="modSldLayout">
        <pc:chgData name="Nguyễn Ngọc Thi" userId="15393539-ea55-4dbd-b82b-48944d68c5ea" providerId="ADAL" clId="{B51A1E3B-CEA3-4379-94D8-1064D3F03C1B}" dt="2022-09-21T13:31:35.238" v="3369"/>
        <pc:sldMasterMkLst>
          <pc:docMk/>
          <pc:sldMasterMk cId="1797685507" sldId="2147483714"/>
        </pc:sldMasterMkLst>
        <pc:sldLayoutChg chg="addSp delSp">
          <pc:chgData name="Nguyễn Ngọc Thi" userId="15393539-ea55-4dbd-b82b-48944d68c5ea" providerId="ADAL" clId="{B51A1E3B-CEA3-4379-94D8-1064D3F03C1B}" dt="2022-09-21T13:31:35.238" v="3369"/>
          <pc:sldLayoutMkLst>
            <pc:docMk/>
            <pc:sldMasterMk cId="1797685507" sldId="2147483714"/>
            <pc:sldLayoutMk cId="4090273478" sldId="2147483726"/>
          </pc:sldLayoutMkLst>
          <pc:cxnChg chg="add del">
            <ac:chgData name="Nguyễn Ngọc Thi" userId="15393539-ea55-4dbd-b82b-48944d68c5ea" providerId="ADAL" clId="{B51A1E3B-CEA3-4379-94D8-1064D3F03C1B}" dt="2022-09-21T13:31:35.238" v="3369"/>
            <ac:cxnSpMkLst>
              <pc:docMk/>
              <pc:sldMasterMk cId="1797685507" sldId="2147483714"/>
              <pc:sldLayoutMk cId="4090273478" sldId="2147483726"/>
              <ac:cxnSpMk id="15" creationId="{00000000-0000-0000-0000-000000000000}"/>
            </ac:cxnSpMkLst>
          </pc:cxnChg>
        </pc:sldLayoutChg>
      </pc:sldMasterChg>
      <pc:sldMasterChg chg="modTransition modSldLayout">
        <pc:chgData name="Nguyễn Ngọc Thi" userId="15393539-ea55-4dbd-b82b-48944d68c5ea" providerId="ADAL" clId="{B51A1E3B-CEA3-4379-94D8-1064D3F03C1B}" dt="2022-09-21T13:35:45.598" v="3386"/>
        <pc:sldMasterMkLst>
          <pc:docMk/>
          <pc:sldMasterMk cId="1814784247" sldId="2147483726"/>
        </pc:sldMasterMkLst>
        <pc:sldLayoutChg chg="modTransition">
          <pc:chgData name="Nguyễn Ngọc Thi" userId="15393539-ea55-4dbd-b82b-48944d68c5ea" providerId="ADAL" clId="{B51A1E3B-CEA3-4379-94D8-1064D3F03C1B}" dt="2022-09-21T13:35:45.598" v="3386"/>
          <pc:sldLayoutMkLst>
            <pc:docMk/>
            <pc:sldMasterMk cId="1814784247" sldId="2147483726"/>
            <pc:sldLayoutMk cId="3627477934" sldId="2147483727"/>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3699883275" sldId="2147483728"/>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1278598976" sldId="2147483729"/>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501288673" sldId="2147483730"/>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4019814680" sldId="2147483731"/>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1945078814" sldId="2147483732"/>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3338509303" sldId="2147483733"/>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3449564014" sldId="2147483734"/>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1509862479" sldId="2147483735"/>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282812303" sldId="2147483736"/>
          </pc:sldLayoutMkLst>
        </pc:sldLayoutChg>
        <pc:sldLayoutChg chg="modTransition">
          <pc:chgData name="Nguyễn Ngọc Thi" userId="15393539-ea55-4dbd-b82b-48944d68c5ea" providerId="ADAL" clId="{B51A1E3B-CEA3-4379-94D8-1064D3F03C1B}" dt="2022-09-21T13:35:45.598" v="3386"/>
          <pc:sldLayoutMkLst>
            <pc:docMk/>
            <pc:sldMasterMk cId="1814784247" sldId="2147483726"/>
            <pc:sldLayoutMk cId="2620317228" sldId="2147483737"/>
          </pc:sldLayoutMkLst>
        </pc:sldLayoutChg>
      </pc:sldMasterChg>
      <pc:sldMasterChg chg="modTransition modSldLayout">
        <pc:chgData name="Nguyễn Ngọc Thi" userId="15393539-ea55-4dbd-b82b-48944d68c5ea" providerId="ADAL" clId="{B51A1E3B-CEA3-4379-94D8-1064D3F03C1B}" dt="2022-09-21T13:41:48.102" v="3490"/>
        <pc:sldMasterMkLst>
          <pc:docMk/>
          <pc:sldMasterMk cId="2621717880" sldId="2147483726"/>
        </pc:sldMasterMkLst>
        <pc:sldLayoutChg chg="modTransition">
          <pc:chgData name="Nguyễn Ngọc Thi" userId="15393539-ea55-4dbd-b82b-48944d68c5ea" providerId="ADAL" clId="{B51A1E3B-CEA3-4379-94D8-1064D3F03C1B}" dt="2022-09-21T13:41:48.102" v="3490"/>
          <pc:sldLayoutMkLst>
            <pc:docMk/>
            <pc:sldMasterMk cId="2621717880" sldId="2147483726"/>
            <pc:sldLayoutMk cId="2341147799" sldId="2147483727"/>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1954465152" sldId="2147483728"/>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2844004005" sldId="2147483729"/>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2973131289" sldId="2147483730"/>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2581443706" sldId="2147483731"/>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3292397604" sldId="2147483732"/>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2993779567" sldId="2147483733"/>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2608450019" sldId="2147483734"/>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2541643766" sldId="2147483735"/>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3117514227" sldId="2147483736"/>
          </pc:sldLayoutMkLst>
        </pc:sldLayoutChg>
        <pc:sldLayoutChg chg="modTransition">
          <pc:chgData name="Nguyễn Ngọc Thi" userId="15393539-ea55-4dbd-b82b-48944d68c5ea" providerId="ADAL" clId="{B51A1E3B-CEA3-4379-94D8-1064D3F03C1B}" dt="2022-09-21T13:41:48.102" v="3490"/>
          <pc:sldLayoutMkLst>
            <pc:docMk/>
            <pc:sldMasterMk cId="2621717880" sldId="2147483726"/>
            <pc:sldLayoutMk cId="4212628619" sldId="2147483737"/>
          </pc:sldLayoutMkLst>
        </pc:sldLayoutChg>
      </pc:sldMasterChg>
      <pc:sldMasterChg chg="modTransition modSldLayout">
        <pc:chgData name="Nguyễn Ngọc Thi" userId="15393539-ea55-4dbd-b82b-48944d68c5ea" providerId="ADAL" clId="{B51A1E3B-CEA3-4379-94D8-1064D3F03C1B}" dt="2022-09-21T13:40:28.250" v="3487"/>
        <pc:sldMasterMkLst>
          <pc:docMk/>
          <pc:sldMasterMk cId="4276816528" sldId="2147483726"/>
        </pc:sldMasterMkLst>
        <pc:sldLayoutChg chg="modTransition">
          <pc:chgData name="Nguyễn Ngọc Thi" userId="15393539-ea55-4dbd-b82b-48944d68c5ea" providerId="ADAL" clId="{B51A1E3B-CEA3-4379-94D8-1064D3F03C1B}" dt="2022-09-21T13:40:28.250" v="3487"/>
          <pc:sldLayoutMkLst>
            <pc:docMk/>
            <pc:sldMasterMk cId="4276816528" sldId="2147483726"/>
            <pc:sldLayoutMk cId="2379729268" sldId="2147483727"/>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2409744338" sldId="2147483728"/>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1560543418" sldId="2147483729"/>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2327174907" sldId="2147483730"/>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2699467119" sldId="2147483731"/>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387299243" sldId="2147483732"/>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2014919420" sldId="2147483733"/>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91694424" sldId="2147483734"/>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3234112283" sldId="2147483735"/>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3364230360" sldId="2147483741"/>
          </pc:sldLayoutMkLst>
        </pc:sldLayoutChg>
        <pc:sldLayoutChg chg="modTransition">
          <pc:chgData name="Nguyễn Ngọc Thi" userId="15393539-ea55-4dbd-b82b-48944d68c5ea" providerId="ADAL" clId="{B51A1E3B-CEA3-4379-94D8-1064D3F03C1B}" dt="2022-09-21T13:40:28.250" v="3487"/>
          <pc:sldLayoutMkLst>
            <pc:docMk/>
            <pc:sldMasterMk cId="4276816528" sldId="2147483726"/>
            <pc:sldLayoutMk cId="4030079502" sldId="2147483742"/>
          </pc:sldLayoutMkLst>
        </pc:sldLayoutChg>
      </pc:sldMasterChg>
      <pc:sldMasterChg chg="modTransition modSldLayout">
        <pc:chgData name="Nguyễn Ngọc Thi" userId="15393539-ea55-4dbd-b82b-48944d68c5ea" providerId="ADAL" clId="{B51A1E3B-CEA3-4379-94D8-1064D3F03C1B}" dt="2022-09-21T14:09:43.690" v="4100"/>
        <pc:sldMasterMkLst>
          <pc:docMk/>
          <pc:sldMasterMk cId="1644974505" sldId="2147483762"/>
        </pc:sldMasterMkLst>
        <pc:sldLayoutChg chg="modTransition">
          <pc:chgData name="Nguyễn Ngọc Thi" userId="15393539-ea55-4dbd-b82b-48944d68c5ea" providerId="ADAL" clId="{B51A1E3B-CEA3-4379-94D8-1064D3F03C1B}" dt="2022-09-21T14:09:43.690" v="4100"/>
          <pc:sldLayoutMkLst>
            <pc:docMk/>
            <pc:sldMasterMk cId="1644974505" sldId="2147483762"/>
            <pc:sldLayoutMk cId="2062181282" sldId="2147483763"/>
          </pc:sldLayoutMkLst>
        </pc:sldLayoutChg>
        <pc:sldLayoutChg chg="modTransition">
          <pc:chgData name="Nguyễn Ngọc Thi" userId="15393539-ea55-4dbd-b82b-48944d68c5ea" providerId="ADAL" clId="{B51A1E3B-CEA3-4379-94D8-1064D3F03C1B}" dt="2022-09-21T14:09:43.690" v="4100"/>
          <pc:sldLayoutMkLst>
            <pc:docMk/>
            <pc:sldMasterMk cId="1644974505" sldId="2147483762"/>
            <pc:sldLayoutMk cId="1817890967" sldId="2147483764"/>
          </pc:sldLayoutMkLst>
        </pc:sldLayoutChg>
        <pc:sldLayoutChg chg="modTransition">
          <pc:chgData name="Nguyễn Ngọc Thi" userId="15393539-ea55-4dbd-b82b-48944d68c5ea" providerId="ADAL" clId="{B51A1E3B-CEA3-4379-94D8-1064D3F03C1B}" dt="2022-09-21T14:09:43.690" v="4100"/>
          <pc:sldLayoutMkLst>
            <pc:docMk/>
            <pc:sldMasterMk cId="1644974505" sldId="2147483762"/>
            <pc:sldLayoutMk cId="1300090939" sldId="2147483765"/>
          </pc:sldLayoutMkLst>
        </pc:sldLayoutChg>
        <pc:sldLayoutChg chg="modTransition">
          <pc:chgData name="Nguyễn Ngọc Thi" userId="15393539-ea55-4dbd-b82b-48944d68c5ea" providerId="ADAL" clId="{B51A1E3B-CEA3-4379-94D8-1064D3F03C1B}" dt="2022-09-21T14:09:43.690" v="4100"/>
          <pc:sldLayoutMkLst>
            <pc:docMk/>
            <pc:sldMasterMk cId="1644974505" sldId="2147483762"/>
            <pc:sldLayoutMk cId="2889934807" sldId="2147483766"/>
          </pc:sldLayoutMkLst>
        </pc:sldLayoutChg>
        <pc:sldLayoutChg chg="modTransition">
          <pc:chgData name="Nguyễn Ngọc Thi" userId="15393539-ea55-4dbd-b82b-48944d68c5ea" providerId="ADAL" clId="{B51A1E3B-CEA3-4379-94D8-1064D3F03C1B}" dt="2022-09-21T14:09:43.690" v="4100"/>
          <pc:sldLayoutMkLst>
            <pc:docMk/>
            <pc:sldMasterMk cId="1644974505" sldId="2147483762"/>
            <pc:sldLayoutMk cId="1389743345" sldId="2147483767"/>
          </pc:sldLayoutMkLst>
        </pc:sldLayoutChg>
        <pc:sldLayoutChg chg="addSp delSp">
          <pc:chgData name="Nguyễn Ngọc Thi" userId="15393539-ea55-4dbd-b82b-48944d68c5ea" providerId="ADAL" clId="{B51A1E3B-CEA3-4379-94D8-1064D3F03C1B}" dt="2022-09-21T13:50:50.935" v="3595"/>
          <pc:sldLayoutMkLst>
            <pc:docMk/>
            <pc:sldMasterMk cId="1644974505" sldId="2147483762"/>
            <pc:sldLayoutMk cId="2824979859" sldId="2147483768"/>
          </pc:sldLayoutMkLst>
          <pc:cxnChg chg="add del">
            <ac:chgData name="Nguyễn Ngọc Thi" userId="15393539-ea55-4dbd-b82b-48944d68c5ea" providerId="ADAL" clId="{B51A1E3B-CEA3-4379-94D8-1064D3F03C1B}" dt="2022-09-21T13:50:50.935" v="3595"/>
            <ac:cxnSpMkLst>
              <pc:docMk/>
              <pc:sldMasterMk cId="1644974505" sldId="2147483762"/>
              <pc:sldLayoutMk cId="2824979859" sldId="2147483768"/>
              <ac:cxnSpMk id="15" creationId="{00000000-0000-0000-0000-000000000000}"/>
            </ac:cxnSpMkLst>
          </pc:cxnChg>
        </pc:sldLayoutChg>
        <pc:sldLayoutChg chg="delSp modTransition">
          <pc:chgData name="Nguyễn Ngọc Thi" userId="15393539-ea55-4dbd-b82b-48944d68c5ea" providerId="ADAL" clId="{B51A1E3B-CEA3-4379-94D8-1064D3F03C1B}" dt="2022-09-21T14:09:43.690" v="4100"/>
          <pc:sldLayoutMkLst>
            <pc:docMk/>
            <pc:sldMasterMk cId="1644974505" sldId="2147483762"/>
            <pc:sldLayoutMk cId="3792830792" sldId="2147483768"/>
          </pc:sldLayoutMkLst>
          <pc:cxnChg chg="del">
            <ac:chgData name="Nguyễn Ngọc Thi" userId="15393539-ea55-4dbd-b82b-48944d68c5ea" providerId="ADAL" clId="{B51A1E3B-CEA3-4379-94D8-1064D3F03C1B}" dt="2022-09-21T13:50:56.726" v="3596"/>
            <ac:cxnSpMkLst>
              <pc:docMk/>
              <pc:sldMasterMk cId="1644974505" sldId="2147483762"/>
              <pc:sldLayoutMk cId="3792830792" sldId="2147483768"/>
              <ac:cxnSpMk id="15"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D458-11BD-46B1-9B49-2266E19C06CC}"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A66B4-7727-4128-9147-EE452AE67BA7}" type="slidenum">
              <a:rPr lang="en-US" smtClean="0"/>
              <a:t>‹#›</a:t>
            </a:fld>
            <a:endParaRPr lang="en-US"/>
          </a:p>
        </p:txBody>
      </p:sp>
    </p:spTree>
    <p:extLst>
      <p:ext uri="{BB962C8B-B14F-4D97-AF65-F5344CB8AC3E}">
        <p14:creationId xmlns:p14="http://schemas.microsoft.com/office/powerpoint/2010/main" val="84886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924031CB-A61D-42F7-BE66-F0758D99B558}" type="datetimeFigureOut">
              <a:rPr lang="en-US" smtClean="0"/>
              <a:t>9/21/2022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1263053A-723D-4C73-B772-BA9096355925}" type="slidenum">
              <a:rPr lang="en-US" smtClean="0"/>
              <a:t>‹#›</a:t>
            </a:fld>
            <a:endParaRPr lang="en-US"/>
          </a:p>
        </p:txBody>
      </p:sp>
    </p:spTree>
    <p:extLst>
      <p:ext uri="{BB962C8B-B14F-4D97-AF65-F5344CB8AC3E}">
        <p14:creationId xmlns:p14="http://schemas.microsoft.com/office/powerpoint/2010/main" val="206218128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4031CB-A61D-42F7-BE66-F0758D99B558}" type="datetimeFigureOut">
              <a:rPr lang="en-US" smtClean="0"/>
              <a:t>9/21/2022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1263053A-723D-4C73-B772-BA9096355925}" type="slidenum">
              <a:rPr lang="en-US" smtClean="0"/>
              <a:t>‹#›</a:t>
            </a:fld>
            <a:endParaRPr lang="en-US"/>
          </a:p>
        </p:txBody>
      </p:sp>
    </p:spTree>
    <p:extLst>
      <p:ext uri="{BB962C8B-B14F-4D97-AF65-F5344CB8AC3E}">
        <p14:creationId xmlns:p14="http://schemas.microsoft.com/office/powerpoint/2010/main" val="181789096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924031CB-A61D-42F7-BE66-F0758D99B558}" type="datetimeFigureOut">
              <a:rPr lang="en-US" smtClean="0"/>
              <a:t>9/21/2022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263053A-723D-4C73-B772-BA9096355925}" type="slidenum">
              <a:rPr lang="en-US" smtClean="0"/>
              <a:t>‹#›</a:t>
            </a:fld>
            <a:endParaRPr lang="en-US"/>
          </a:p>
        </p:txBody>
      </p:sp>
    </p:spTree>
    <p:extLst>
      <p:ext uri="{BB962C8B-B14F-4D97-AF65-F5344CB8AC3E}">
        <p14:creationId xmlns:p14="http://schemas.microsoft.com/office/powerpoint/2010/main" val="130009093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924031CB-A61D-42F7-BE66-F0758D99B558}" type="datetimeFigureOut">
              <a:rPr lang="en-US" smtClean="0"/>
              <a:t>9/21/2022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263053A-723D-4C73-B772-BA9096355925}" type="slidenum">
              <a:rPr lang="en-US" smtClean="0"/>
              <a:t>‹#›</a:t>
            </a:fld>
            <a:endParaRPr lang="en-US"/>
          </a:p>
        </p:txBody>
      </p:sp>
    </p:spTree>
    <p:extLst>
      <p:ext uri="{BB962C8B-B14F-4D97-AF65-F5344CB8AC3E}">
        <p14:creationId xmlns:p14="http://schemas.microsoft.com/office/powerpoint/2010/main" val="288993480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74334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031CB-A61D-42F7-BE66-F0758D99B558}"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3053A-723D-4C73-B772-BA9096355925}" type="slidenum">
              <a:rPr lang="en-US" smtClean="0"/>
              <a:t>‹#›</a:t>
            </a:fld>
            <a:endParaRPr lang="en-US"/>
          </a:p>
        </p:txBody>
      </p:sp>
    </p:spTree>
    <p:extLst>
      <p:ext uri="{BB962C8B-B14F-4D97-AF65-F5344CB8AC3E}">
        <p14:creationId xmlns:p14="http://schemas.microsoft.com/office/powerpoint/2010/main" val="379283079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031CB-A61D-42F7-BE66-F0758D99B558}" type="datetimeFigureOut">
              <a:rPr lang="en-US" smtClean="0"/>
              <a:t>9/21/2022</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3053A-723D-4C73-B772-BA9096355925}" type="slidenum">
              <a:rPr lang="en-US" smtClean="0"/>
              <a:t>‹#›</a:t>
            </a:fld>
            <a:endParaRPr lang="en-US"/>
          </a:p>
        </p:txBody>
      </p:sp>
    </p:spTree>
    <p:extLst>
      <p:ext uri="{BB962C8B-B14F-4D97-AF65-F5344CB8AC3E}">
        <p14:creationId xmlns:p14="http://schemas.microsoft.com/office/powerpoint/2010/main" val="16449745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 Type="http://schemas.openxmlformats.org/officeDocument/2006/relationships/image" Target="../media/image4.emf"/><Relationship Id="rId16"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5.bin"/><Relationship Id="rId1" Type="http://schemas.openxmlformats.org/officeDocument/2006/relationships/slideLayout" Target="../slideLayouts/slideLayout3.xml"/><Relationship Id="rId5" Type="http://schemas.openxmlformats.org/officeDocument/2006/relationships/image" Target="../media/image39.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 Type="http://schemas.openxmlformats.org/officeDocument/2006/relationships/image" Target="../media/image4.emf"/><Relationship Id="rId16"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 Type="http://schemas.openxmlformats.org/officeDocument/2006/relationships/image" Target="../media/image4.emf"/><Relationship Id="rId16"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02;p60">
            <a:extLst>
              <a:ext uri="{FF2B5EF4-FFF2-40B4-BE49-F238E27FC236}">
                <a16:creationId xmlns:a16="http://schemas.microsoft.com/office/drawing/2014/main" id="{B7FD3F8F-4AC6-969E-99DD-F1A02B1751B7}"/>
              </a:ext>
            </a:extLst>
          </p:cNvPr>
          <p:cNvSpPr txBox="1">
            <a:spLocks/>
          </p:cNvSpPr>
          <p:nvPr/>
        </p:nvSpPr>
        <p:spPr>
          <a:xfrm flipH="1">
            <a:off x="1365589" y="851901"/>
            <a:ext cx="9536870" cy="284479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800" b="1" dirty="0">
                <a:solidFill>
                  <a:srgbClr val="FF0000"/>
                </a:solidFill>
                <a:latin typeface="Copperplate Gothic Bold" panose="020E0705020206020404" pitchFamily="34" charset="0"/>
              </a:rPr>
              <a:t>BÀI 15. </a:t>
            </a:r>
          </a:p>
          <a:p>
            <a:pPr>
              <a:lnSpc>
                <a:spcPct val="150000"/>
              </a:lnSpc>
            </a:pPr>
            <a:r>
              <a:rPr lang="en-US" sz="3800" b="1" dirty="0">
                <a:latin typeface="Copperplate Gothic Bold" panose="020E0705020206020404" pitchFamily="34" charset="0"/>
              </a:rPr>
              <a:t>Ý NGHĨA VÀ CÁCH TÍNH BIẾN THIÊN ENTHALPY</a:t>
            </a:r>
            <a:r>
              <a:rPr lang="en-US" sz="3800" dirty="0">
                <a:latin typeface="Copperplate Gothic Bold" panose="020E0705020206020404" pitchFamily="34" charset="0"/>
              </a:rPr>
              <a:t> </a:t>
            </a:r>
            <a:r>
              <a:rPr lang="en-US" sz="3800" b="1" dirty="0">
                <a:latin typeface="Copperplate Gothic Bold" panose="020E0705020206020404" pitchFamily="34" charset="0"/>
              </a:rPr>
              <a:t>PHẢN ỨNG HOÁ HỌC</a:t>
            </a:r>
            <a:endParaRPr lang="en-US" sz="3800" dirty="0">
              <a:latin typeface="Copperplate Gothic Bold" panose="020E0705020206020404" pitchFamily="34" charset="0"/>
            </a:endParaRPr>
          </a:p>
        </p:txBody>
      </p:sp>
      <p:pic>
        <p:nvPicPr>
          <p:cNvPr id="15" name="Picture 14">
            <a:extLst>
              <a:ext uri="{FF2B5EF4-FFF2-40B4-BE49-F238E27FC236}">
                <a16:creationId xmlns:a16="http://schemas.microsoft.com/office/drawing/2014/main" id="{2FEAA71A-59DD-32C6-204C-DE03AAA673DB}"/>
              </a:ext>
            </a:extLst>
          </p:cNvPr>
          <p:cNvPicPr>
            <a:picLocks noChangeAspect="1"/>
          </p:cNvPicPr>
          <p:nvPr/>
        </p:nvPicPr>
        <p:blipFill rotWithShape="1">
          <a:blip r:embed="rId2">
            <a:extLst>
              <a:ext uri="{28A0092B-C50C-407E-A947-70E740481C1C}">
                <a14:useLocalDpi xmlns:a14="http://schemas.microsoft.com/office/drawing/2010/main" val="0"/>
              </a:ext>
            </a:extLst>
          </a:blip>
          <a:srcRect t="28440" b="54286"/>
          <a:stretch/>
        </p:blipFill>
        <p:spPr>
          <a:xfrm>
            <a:off x="4431323" y="4538465"/>
            <a:ext cx="3329354" cy="750986"/>
          </a:xfrm>
          <a:prstGeom prst="rect">
            <a:avLst/>
          </a:prstGeom>
        </p:spPr>
      </p:pic>
    </p:spTree>
    <p:extLst>
      <p:ext uri="{BB962C8B-B14F-4D97-AF65-F5344CB8AC3E}">
        <p14:creationId xmlns:p14="http://schemas.microsoft.com/office/powerpoint/2010/main" val="2160574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F48EA6-909B-36A7-719E-F6C756032CC7}"/>
              </a:ext>
            </a:extLst>
          </p:cNvPr>
          <p:cNvSpPr txBox="1"/>
          <p:nvPr/>
        </p:nvSpPr>
        <p:spPr>
          <a:xfrm>
            <a:off x="534721" y="697764"/>
            <a:ext cx="12313520" cy="2434577"/>
          </a:xfrm>
          <a:prstGeom prst="rect">
            <a:avLst/>
          </a:prstGeom>
          <a:noFill/>
        </p:spPr>
        <p:txBody>
          <a:bodyPr wrap="square">
            <a:spAutoFit/>
          </a:bodyPr>
          <a:lstStyle/>
          <a:p>
            <a:pPr>
              <a:lnSpc>
                <a:spcPct val="150000"/>
              </a:lnSpc>
              <a:spcAft>
                <a:spcPts val="800"/>
              </a:spcAft>
            </a:pPr>
            <a:r>
              <a:rPr lang="en-US" sz="3200" b="1" dirty="0">
                <a:effectLst/>
                <a:latin typeface="Times New Roman" panose="02020603050405020304" pitchFamily="18" charset="0"/>
                <a:ea typeface="Calibri" panose="020F0502020204030204" pitchFamily="34" charset="0"/>
                <a:cs typeface="Arial" panose="020B0604020202020204" pitchFamily="34" charset="0"/>
              </a:rPr>
              <a:t>    2)</a:t>
            </a:r>
            <a:r>
              <a:rPr lang="en-US" sz="3200" dirty="0">
                <a:effectLst/>
                <a:latin typeface="Times New Roman" panose="02020603050405020304" pitchFamily="18" charset="0"/>
                <a:ea typeface="Calibri" panose="020F0502020204030204" pitchFamily="34" charset="0"/>
                <a:cs typeface="Arial" panose="020B0604020202020204" pitchFamily="34" charset="0"/>
              </a:rPr>
              <a:t> Cho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3200" dirty="0">
                <a:effectLst/>
                <a:latin typeface="Times New Roman" panose="02020603050405020304" pitchFamily="18" charset="0"/>
                <a:ea typeface="Calibri" panose="020F0502020204030204" pitchFamily="34" charset="0"/>
                <a:cs typeface="Arial" panose="020B0604020202020204" pitchFamily="34" charset="0"/>
              </a:rPr>
              <a:t>:</a:t>
            </a:r>
            <a:r>
              <a:rPr lang="en-US" sz="3200" i="1" dirty="0">
                <a:effectLst/>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800"/>
              </a:spcAft>
            </a:pPr>
            <a:r>
              <a:rPr lang="en-US" sz="3200" i="1" dirty="0">
                <a:latin typeface="Times New Roman" panose="02020603050405020304" pitchFamily="18" charset="0"/>
                <a:ea typeface="Calibri" panose="020F0502020204030204" pitchFamily="34" charset="0"/>
                <a:cs typeface="Arial" panose="020B0604020202020204" pitchFamily="34" charset="0"/>
              </a:rPr>
              <a:t>   </a:t>
            </a:r>
            <a:r>
              <a:rPr lang="en-US" sz="3200" dirty="0">
                <a:effectLst/>
                <a:latin typeface="Times New Roman" panose="02020603050405020304" pitchFamily="18" charset="0"/>
                <a:ea typeface="Calibri" panose="020F0502020204030204" pitchFamily="34" charset="0"/>
                <a:cs typeface="Arial" panose="020B0604020202020204" pitchFamily="34" charset="0"/>
              </a:rPr>
              <a:t>CaCO</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3</a:t>
            </a:r>
            <a:r>
              <a:rPr lang="en-US" sz="3200" dirty="0">
                <a:effectLst/>
                <a:latin typeface="Times New Roman" panose="02020603050405020304" pitchFamily="18" charset="0"/>
                <a:ea typeface="Calibri" panose="020F0502020204030204" pitchFamily="34" charset="0"/>
                <a:cs typeface="Arial" panose="020B0604020202020204" pitchFamily="34" charset="0"/>
              </a:rPr>
              <a:t>(</a:t>
            </a:r>
            <a:r>
              <a:rPr lang="en-US" sz="3200" i="1" dirty="0">
                <a:effectLst/>
                <a:latin typeface="Times New Roman" panose="02020603050405020304" pitchFamily="18" charset="0"/>
                <a:ea typeface="Calibri" panose="020F0502020204030204" pitchFamily="34" charset="0"/>
                <a:cs typeface="Arial" panose="020B0604020202020204" pitchFamily="34" charset="0"/>
              </a:rPr>
              <a:t>s</a:t>
            </a:r>
            <a:r>
              <a:rPr lang="en-US" sz="3200" dirty="0">
                <a:effectLst/>
                <a:latin typeface="Times New Roman" panose="02020603050405020304" pitchFamily="18" charset="0"/>
                <a:ea typeface="Calibri" panose="020F0502020204030204" pitchFamily="34" charset="0"/>
                <a:cs typeface="Arial" panose="020B0604020202020204" pitchFamily="34" charset="0"/>
              </a:rPr>
              <a:t>) →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CaO</a:t>
            </a:r>
            <a:r>
              <a:rPr lang="en-US" sz="3200" dirty="0">
                <a:effectLst/>
                <a:latin typeface="Times New Roman" panose="02020603050405020304" pitchFamily="18" charset="0"/>
                <a:ea typeface="Calibri" panose="020F0502020204030204" pitchFamily="34" charset="0"/>
                <a:cs typeface="Arial" panose="020B0604020202020204" pitchFamily="34" charset="0"/>
              </a:rPr>
              <a:t>(</a:t>
            </a:r>
            <a:r>
              <a:rPr lang="en-US" sz="3200" i="1" dirty="0">
                <a:effectLst/>
                <a:latin typeface="Times New Roman" panose="02020603050405020304" pitchFamily="18" charset="0"/>
                <a:ea typeface="Calibri" panose="020F0502020204030204" pitchFamily="34" charset="0"/>
                <a:cs typeface="Arial" panose="020B0604020202020204" pitchFamily="34" charset="0"/>
              </a:rPr>
              <a:t>s</a:t>
            </a:r>
            <a:r>
              <a:rPr lang="en-US" sz="3200" dirty="0">
                <a:effectLst/>
                <a:latin typeface="Times New Roman" panose="02020603050405020304" pitchFamily="18" charset="0"/>
                <a:ea typeface="Calibri" panose="020F0502020204030204" pitchFamily="34" charset="0"/>
                <a:cs typeface="Arial" panose="020B0604020202020204" pitchFamily="34" charset="0"/>
              </a:rPr>
              <a:t>) + CO</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3200" dirty="0">
                <a:effectLst/>
                <a:latin typeface="Times New Roman" panose="02020603050405020304" pitchFamily="18" charset="0"/>
                <a:ea typeface="Calibri" panose="020F0502020204030204" pitchFamily="34" charset="0"/>
                <a:cs typeface="Arial" panose="020B0604020202020204" pitchFamily="34" charset="0"/>
              </a:rPr>
              <a:t>(</a:t>
            </a:r>
            <a:r>
              <a:rPr lang="en-US" sz="3200" i="1" dirty="0">
                <a:effectLst/>
                <a:latin typeface="Times New Roman" panose="02020603050405020304" pitchFamily="18" charset="0"/>
                <a:ea typeface="Calibri" panose="020F0502020204030204" pitchFamily="34" charset="0"/>
                <a:cs typeface="Arial" panose="020B0604020202020204" pitchFamily="34" charset="0"/>
              </a:rPr>
              <a:t>g</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có</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en-US" sz="3200" dirty="0">
                <a:effectLst/>
                <a:latin typeface="Times New Roman" panose="02020603050405020304" pitchFamily="18" charset="0"/>
                <a:ea typeface="Calibri" panose="020F0502020204030204" pitchFamily="34" charset="0"/>
                <a:cs typeface="Arial" panose="020B0604020202020204" pitchFamily="34" charset="0"/>
              </a:rPr>
              <a:t>H</a:t>
            </a:r>
            <a:r>
              <a:rPr lang="en-US" sz="32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en-US" sz="3200" dirty="0">
                <a:effectLst/>
                <a:latin typeface="Times New Roman" panose="02020603050405020304" pitchFamily="18" charset="0"/>
                <a:ea typeface="Calibri" panose="020F0502020204030204" pitchFamily="34" charset="0"/>
                <a:cs typeface="Arial" panose="020B0604020202020204" pitchFamily="34" charset="0"/>
              </a:rPr>
              <a:t> = +178,29 kJ. (1)</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này</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thuận</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lợi</a:t>
            </a:r>
            <a:r>
              <a:rPr lang="en-US" sz="3200" dirty="0">
                <a:effectLst/>
                <a:latin typeface="Times New Roman" panose="02020603050405020304" pitchFamily="18" charset="0"/>
                <a:ea typeface="Calibri" panose="020F0502020204030204" pitchFamily="34" charset="0"/>
                <a:cs typeface="Arial" panose="020B0604020202020204" pitchFamily="34" charset="0"/>
              </a:rPr>
              <a:t> hay                           ?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3A3A34BD-7CE7-A838-99BB-AE2B866D1687}"/>
              </a:ext>
            </a:extLst>
          </p:cNvPr>
          <p:cNvGraphicFramePr>
            <a:graphicFrameLocks noChangeAspect="1"/>
          </p:cNvGraphicFramePr>
          <p:nvPr>
            <p:extLst>
              <p:ext uri="{D42A27DB-BD31-4B8C-83A1-F6EECF244321}">
                <p14:modId xmlns:p14="http://schemas.microsoft.com/office/powerpoint/2010/main" val="694477049"/>
              </p:ext>
            </p:extLst>
          </p:nvPr>
        </p:nvGraphicFramePr>
        <p:xfrm>
          <a:off x="2713120" y="4025097"/>
          <a:ext cx="304800" cy="931863"/>
        </p:xfrm>
        <a:graphic>
          <a:graphicData uri="http://schemas.openxmlformats.org/presentationml/2006/ole">
            <mc:AlternateContent xmlns:mc="http://schemas.openxmlformats.org/markup-compatibility/2006">
              <mc:Choice xmlns:v="urn:schemas-microsoft-com:vml" Requires="v">
                <p:oleObj name="Equation" r:id="rId2" imgW="304560" imgH="939600" progId="Equation.DSMT4">
                  <p:embed/>
                </p:oleObj>
              </mc:Choice>
              <mc:Fallback>
                <p:oleObj name="Equation" r:id="rId2" imgW="304560" imgH="939600" progId="Equation.DSMT4">
                  <p:embed/>
                  <p:pic>
                    <p:nvPicPr>
                      <p:cNvPr id="5" name="Object 4">
                        <a:extLst>
                          <a:ext uri="{FF2B5EF4-FFF2-40B4-BE49-F238E27FC236}">
                            <a16:creationId xmlns:a16="http://schemas.microsoft.com/office/drawing/2014/main" id="{3A3A34BD-7CE7-A838-99BB-AE2B866D1687}"/>
                          </a:ext>
                        </a:extLst>
                      </p:cNvPr>
                      <p:cNvPicPr>
                        <a:picLocks noChangeAspect="1" noChangeArrowheads="1"/>
                      </p:cNvPicPr>
                      <p:nvPr/>
                    </p:nvPicPr>
                    <p:blipFill>
                      <a:blip r:embed="rId3"/>
                      <a:srcRect/>
                      <a:stretch>
                        <a:fillRect/>
                      </a:stretch>
                    </p:blipFill>
                    <p:spPr bwMode="auto">
                      <a:xfrm>
                        <a:off x="2713120" y="4025097"/>
                        <a:ext cx="304800" cy="93186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50B40187-3016-54D7-30D9-A66FE64573AA}"/>
              </a:ext>
            </a:extLst>
          </p:cNvPr>
          <p:cNvGraphicFramePr>
            <a:graphicFrameLocks noChangeAspect="1"/>
          </p:cNvGraphicFramePr>
          <p:nvPr>
            <p:extLst>
              <p:ext uri="{D42A27DB-BD31-4B8C-83A1-F6EECF244321}">
                <p14:modId xmlns:p14="http://schemas.microsoft.com/office/powerpoint/2010/main" val="685381367"/>
              </p:ext>
            </p:extLst>
          </p:nvPr>
        </p:nvGraphicFramePr>
        <p:xfrm>
          <a:off x="4488132" y="4025097"/>
          <a:ext cx="304800" cy="933450"/>
        </p:xfrm>
        <a:graphic>
          <a:graphicData uri="http://schemas.openxmlformats.org/presentationml/2006/ole">
            <mc:AlternateContent xmlns:mc="http://schemas.openxmlformats.org/markup-compatibility/2006">
              <mc:Choice xmlns:v="urn:schemas-microsoft-com:vml" Requires="v">
                <p:oleObj name="Equation" r:id="rId4" imgW="304560" imgH="939600" progId="Equation.DSMT4">
                  <p:embed/>
                </p:oleObj>
              </mc:Choice>
              <mc:Fallback>
                <p:oleObj name="Equation" r:id="rId4" imgW="304560" imgH="939600" progId="Equation.DSMT4">
                  <p:embed/>
                  <p:pic>
                    <p:nvPicPr>
                      <p:cNvPr id="6" name="Object 5">
                        <a:extLst>
                          <a:ext uri="{FF2B5EF4-FFF2-40B4-BE49-F238E27FC236}">
                            <a16:creationId xmlns:a16="http://schemas.microsoft.com/office/drawing/2014/main" id="{50B40187-3016-54D7-30D9-A66FE64573AA}"/>
                          </a:ext>
                        </a:extLst>
                      </p:cNvPr>
                      <p:cNvPicPr>
                        <a:picLocks noChangeAspect="1" noChangeArrowheads="1"/>
                      </p:cNvPicPr>
                      <p:nvPr/>
                    </p:nvPicPr>
                    <p:blipFill>
                      <a:blip r:embed="rId5"/>
                      <a:srcRect/>
                      <a:stretch>
                        <a:fillRect/>
                      </a:stretch>
                    </p:blipFill>
                    <p:spPr bwMode="auto">
                      <a:xfrm>
                        <a:off x="4488132" y="4025097"/>
                        <a:ext cx="304800" cy="93345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A77BBAC6-5977-538A-6DCB-18696A8B38BC}"/>
              </a:ext>
            </a:extLst>
          </p:cNvPr>
          <p:cNvSpPr>
            <a:spLocks noChangeArrowheads="1"/>
          </p:cNvSpPr>
          <p:nvPr/>
        </p:nvSpPr>
        <p:spPr bwMode="auto">
          <a:xfrm>
            <a:off x="534721" y="2918317"/>
            <a:ext cx="10711078" cy="28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mức</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lợi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diễn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lvl="0" algn="l" defTabSz="914400" rtl="0" eaLnBrk="0" fontAlgn="base" latinLnBrk="0" hangingPunct="0">
              <a:lnSpc>
                <a:spcPct val="2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id="{E69AF5A5-177A-FAFA-3A3F-0279380BCD04}"/>
              </a:ext>
            </a:extLst>
          </p:cNvPr>
          <p:cNvSpPr>
            <a:spLocks noChangeArrowheads="1"/>
          </p:cNvSpPr>
          <p:nvPr/>
        </p:nvSpPr>
        <p:spPr bwMode="auto">
          <a:xfrm>
            <a:off x="3017920" y="4178417"/>
            <a:ext cx="87511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I</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+26,48 kJ  (2)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D35CA57-D9F7-A390-5B2F-1D4D06524A11}"/>
              </a:ext>
            </a:extLst>
          </p:cNvPr>
          <p:cNvSpPr txBox="1"/>
          <p:nvPr/>
        </p:nvSpPr>
        <p:spPr>
          <a:xfrm>
            <a:off x="5347919" y="2532326"/>
            <a:ext cx="2993976" cy="584775"/>
          </a:xfrm>
          <a:prstGeom prst="rect">
            <a:avLst/>
          </a:prstGeom>
          <a:noFill/>
        </p:spPr>
        <p:txBody>
          <a:bodyPr wrap="square">
            <a:spAutoFit/>
          </a:bodyPr>
          <a:lstStyle/>
          <a:p>
            <a:r>
              <a:rPr lang="en-US" sz="3200" dirty="0" err="1">
                <a:effectLst/>
                <a:latin typeface="Times New Roman" panose="02020603050405020304" pitchFamily="18" charset="0"/>
                <a:ea typeface="Calibri" panose="020F0502020204030204" pitchFamily="34" charset="0"/>
                <a:cs typeface="Arial" panose="020B0604020202020204" pitchFamily="34" charset="0"/>
              </a:rPr>
              <a:t>không</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thuận</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effectLst/>
                <a:latin typeface="Times New Roman" panose="02020603050405020304" pitchFamily="18" charset="0"/>
                <a:ea typeface="Calibri" panose="020F0502020204030204" pitchFamily="34" charset="0"/>
                <a:cs typeface="Arial" panose="020B0604020202020204" pitchFamily="34" charset="0"/>
              </a:rPr>
              <a:t>lợi</a:t>
            </a:r>
            <a:endParaRPr lang="en-US" sz="3200" dirty="0"/>
          </a:p>
        </p:txBody>
      </p:sp>
      <p:sp>
        <p:nvSpPr>
          <p:cNvPr id="13" name="TextBox 12">
            <a:extLst>
              <a:ext uri="{FF2B5EF4-FFF2-40B4-BE49-F238E27FC236}">
                <a16:creationId xmlns:a16="http://schemas.microsoft.com/office/drawing/2014/main" id="{DA265CAA-3C5A-8A60-2871-BAA608A472CD}"/>
              </a:ext>
            </a:extLst>
          </p:cNvPr>
          <p:cNvSpPr txBox="1"/>
          <p:nvPr/>
        </p:nvSpPr>
        <p:spPr>
          <a:xfrm>
            <a:off x="419760" y="5250971"/>
            <a:ext cx="11352479" cy="752065"/>
          </a:xfrm>
          <a:prstGeom prst="rect">
            <a:avLst/>
          </a:prstGeom>
          <a:solidFill>
            <a:schemeClr val="bg1"/>
          </a:solidFill>
        </p:spPr>
        <p:txBody>
          <a:bodyPr wrap="square">
            <a:spAutoFit/>
          </a:bodyPr>
          <a:lstStyle/>
          <a:p>
            <a:pPr algn="ctr">
              <a:lnSpc>
                <a:spcPct val="150000"/>
              </a:lnSpc>
              <a:spcAft>
                <a:spcPts val="800"/>
              </a:spcAft>
            </a:pP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=&gt;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(2)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thuận</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lợi</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hơn</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(1) do ∆</a:t>
            </a:r>
            <a:r>
              <a:rPr lang="en-US" sz="3200" b="1" baseline="-25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r</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a:t>
            </a:r>
            <a:r>
              <a:rPr lang="en-US" sz="3200" b="1" baseline="30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o</a:t>
            </a:r>
            <a:r>
              <a:rPr lang="en-US" sz="3200" b="1" baseline="-25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298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nhỏ</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hơn</a:t>
            </a:r>
            <a:r>
              <a:rPr lang="en-US" sz="3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709253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1"/>
                                        </p:tgtEl>
                                        <p:attrNameLst>
                                          <p:attrName>style.color</p:attrName>
                                        </p:attrNameLst>
                                      </p:cBhvr>
                                      <p:to>
                                        <p:clrVal>
                                          <a:srgbClr val="FF0000"/>
                                        </p:clrVal>
                                      </p:to>
                                    </p:set>
                                    <p:set>
                                      <p:cBhvr>
                                        <p:cTn id="7" dur="500" fill="hold"/>
                                        <p:tgtEl>
                                          <p:spTgt spid="11"/>
                                        </p:tgtEl>
                                        <p:attrNameLst>
                                          <p:attrName>fillcolor</p:attrName>
                                        </p:attrNameLst>
                                      </p:cBhvr>
                                      <p:to>
                                        <p:clrVal>
                                          <a:srgbClr val="FF0000"/>
                                        </p:clrVal>
                                      </p:to>
                                    </p:set>
                                    <p:set>
                                      <p:cBhvr>
                                        <p:cTn id="8" dur="500" fill="hold"/>
                                        <p:tgtEl>
                                          <p:spTgt spid="11"/>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747BC3F-A6FF-905D-6B79-DDD78D1F863B}"/>
                  </a:ext>
                </a:extLst>
              </p:cNvPr>
              <p:cNvSpPr txBox="1"/>
              <p:nvPr/>
            </p:nvSpPr>
            <p:spPr>
              <a:xfrm>
                <a:off x="343486" y="568665"/>
                <a:ext cx="11459308" cy="3880165"/>
              </a:xfrm>
              <a:prstGeom prst="rect">
                <a:avLst/>
              </a:prstGeom>
              <a:noFill/>
            </p:spPr>
            <p:txBody>
              <a:bodyPr wrap="square">
                <a:spAutoFit/>
              </a:bodyPr>
              <a:lstStyle/>
              <a:p>
                <a:pPr>
                  <a:lnSpc>
                    <a:spcPct val="120000"/>
                  </a:lnSpc>
                  <a:spcAft>
                    <a:spcPts val="800"/>
                  </a:spcAft>
                </a:pPr>
                <a:r>
                  <a:rPr lang="en-US" sz="2800" b="1" u="sng" dirty="0" err="1">
                    <a:effectLst/>
                    <a:latin typeface="Times New Roman" panose="02020603050405020304" pitchFamily="18" charset="0"/>
                    <a:ea typeface="Calibri" panose="020F0502020204030204" pitchFamily="34" charset="0"/>
                    <a:cs typeface="Arial" panose="020B0604020202020204" pitchFamily="34" charset="0"/>
                  </a:rPr>
                  <a:t>Câu</a:t>
                </a:r>
                <a:r>
                  <a:rPr lang="en-US" sz="2800" b="1" u="sng" dirty="0">
                    <a:effectLst/>
                    <a:latin typeface="Times New Roman" panose="02020603050405020304" pitchFamily="18" charset="0"/>
                    <a:ea typeface="Calibri" panose="020F0502020204030204" pitchFamily="34" charset="0"/>
                    <a:cs typeface="Arial" panose="020B0604020202020204" pitchFamily="34" charset="0"/>
                  </a:rPr>
                  <a:t> 3:</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1)</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vi-VN" sz="2800" dirty="0">
                    <a:effectLst/>
                    <a:latin typeface="Times New Roman" panose="02020603050405020304" pitchFamily="18" charset="0"/>
                    <a:ea typeface="Calibri" panose="020F0502020204030204" pitchFamily="34" charset="0"/>
                    <a:cs typeface="Arial" panose="020B0604020202020204" pitchFamily="34" charset="0"/>
                  </a:rPr>
                  <a:t>Phân tử hemoglobin (Hb) trong máu nhận 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ở phổi để chuyển thành HbO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Chất này theo máu tới các bộ phận cơ thể, tại đó HbO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lại chuyển thành Hb và 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(để cung cấp 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cho các hoạt động sinh hoá cần thiết trong cơ thể). Nếu trong không khí có lẫn carbon monoxide (CO), cơ thể nhanh chóng bị ngộ độc. Chúng ta có thể lí giải điều này thông qua các số liệu thực nghiệm sau:</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Aft>
                    <a:spcPts val="8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vi-VN" sz="2800" dirty="0">
                    <a:effectLst/>
                    <a:latin typeface="Times New Roman" panose="02020603050405020304" pitchFamily="18" charset="0"/>
                    <a:ea typeface="Calibri" panose="020F0502020204030204" pitchFamily="34" charset="0"/>
                    <a:cs typeface="Arial" panose="020B0604020202020204" pitchFamily="34" charset="0"/>
                  </a:rPr>
                  <a:t>Hb + 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800" dirty="0">
                    <a:effectLst/>
                    <a:latin typeface="Times New Roman" panose="02020603050405020304" pitchFamily="18" charset="0"/>
                    <a:ea typeface="Calibri" panose="020F0502020204030204" pitchFamily="34" charset="0"/>
                    <a:cs typeface="Arial" panose="020B0604020202020204" pitchFamily="34" charset="0"/>
                  </a:rPr>
                  <a:t>HbO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vi-VN" sz="2800" dirty="0">
                    <a:effectLst/>
                    <a:latin typeface="Times New Roman" panose="02020603050405020304" pitchFamily="18" charset="0"/>
                    <a:ea typeface="Calibri" panose="020F0502020204030204" pitchFamily="34" charset="0"/>
                    <a:cs typeface="Arial" panose="020B0604020202020204" pitchFamily="34" charset="0"/>
                  </a:rPr>
                  <a:t>∆</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vi-VN" sz="2800" dirty="0">
                    <a:effectLst/>
                    <a:latin typeface="Times New Roman" panose="02020603050405020304" pitchFamily="18" charset="0"/>
                    <a:ea typeface="Calibri" panose="020F0502020204030204" pitchFamily="34" charset="0"/>
                    <a:cs typeface="Arial" panose="020B0604020202020204" pitchFamily="34" charset="0"/>
                  </a:rPr>
                  <a:t>H</a:t>
                </a:r>
                <a:r>
                  <a:rPr lang="vi-VN"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vi-VN" sz="2800" dirty="0">
                    <a:effectLst/>
                    <a:latin typeface="Times New Roman" panose="02020603050405020304" pitchFamily="18" charset="0"/>
                    <a:ea typeface="Calibri" panose="020F0502020204030204" pitchFamily="34" charset="0"/>
                    <a:cs typeface="Arial" panose="020B0604020202020204" pitchFamily="34" charset="0"/>
                  </a:rPr>
                  <a:t> = –33,05 kJ</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6747BC3F-A6FF-905D-6B79-DDD78D1F863B}"/>
                  </a:ext>
                </a:extLst>
              </p:cNvPr>
              <p:cNvSpPr txBox="1">
                <a:spLocks noRot="1" noChangeAspect="1" noMove="1" noResize="1" noEditPoints="1" noAdjustHandles="1" noChangeArrowheads="1" noChangeShapeType="1" noTextEdit="1"/>
              </p:cNvSpPr>
              <p:nvPr/>
            </p:nvSpPr>
            <p:spPr>
              <a:xfrm>
                <a:off x="343486" y="568665"/>
                <a:ext cx="11459308" cy="3880165"/>
              </a:xfrm>
              <a:prstGeom prst="rect">
                <a:avLst/>
              </a:prstGeom>
              <a:blipFill>
                <a:blip r:embed="rId2"/>
                <a:stretch>
                  <a:fillRect l="-1064" t="-471" r="-1596" b="-31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BCC1757-13F5-02CF-AACD-7A273369D495}"/>
                  </a:ext>
                </a:extLst>
              </p:cNvPr>
              <p:cNvSpPr txBox="1"/>
              <p:nvPr/>
            </p:nvSpPr>
            <p:spPr>
              <a:xfrm>
                <a:off x="1227407" y="4536676"/>
                <a:ext cx="9959291" cy="1752659"/>
              </a:xfrm>
              <a:prstGeom prst="rect">
                <a:avLst/>
              </a:prstGeom>
              <a:noFill/>
            </p:spPr>
            <p:txBody>
              <a:bodyPr wrap="square">
                <a:spAutoFit/>
              </a:bodyPr>
              <a:lstStyle/>
              <a:p>
                <a:pPr>
                  <a:lnSpc>
                    <a:spcPct val="115000"/>
                  </a:lnSpc>
                  <a:spcAft>
                    <a:spcPts val="800"/>
                  </a:spcAft>
                </a:pPr>
                <a:r>
                  <a:rPr lang="vi-VN" sz="2800" dirty="0">
                    <a:effectLst/>
                    <a:latin typeface="Times New Roman" panose="02020603050405020304" pitchFamily="18" charset="0"/>
                    <a:ea typeface="Calibri" panose="020F0502020204030204" pitchFamily="34" charset="0"/>
                    <a:cs typeface="Arial" panose="020B0604020202020204" pitchFamily="34" charset="0"/>
                  </a:rPr>
                  <a:t>Hb + CO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Times New Roman" panose="02020603050405020304" pitchFamily="18" charset="0"/>
                    <a:ea typeface="Calibri" panose="020F0502020204030204" pitchFamily="34" charset="0"/>
                    <a:cs typeface="Arial" panose="020B0604020202020204" pitchFamily="34" charset="0"/>
                  </a:rPr>
                  <a:t> HbCO                 </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vi-VN" sz="2800" dirty="0">
                    <a:effectLst/>
                    <a:latin typeface="Times New Roman" panose="02020603050405020304" pitchFamily="18" charset="0"/>
                    <a:ea typeface="Calibri" panose="020F0502020204030204" pitchFamily="34" charset="0"/>
                    <a:cs typeface="Arial" panose="020B0604020202020204" pitchFamily="34" charset="0"/>
                  </a:rPr>
                  <a:t>∆</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vi-VN" sz="2800" dirty="0">
                    <a:effectLst/>
                    <a:latin typeface="Times New Roman" panose="02020603050405020304" pitchFamily="18" charset="0"/>
                    <a:ea typeface="Calibri" panose="020F0502020204030204" pitchFamily="34" charset="0"/>
                    <a:cs typeface="Arial" panose="020B0604020202020204" pitchFamily="34" charset="0"/>
                  </a:rPr>
                  <a:t>H</a:t>
                </a:r>
                <a:r>
                  <a:rPr lang="vi-VN"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vi-VN" sz="2800" dirty="0">
                    <a:effectLst/>
                    <a:latin typeface="Times New Roman" panose="02020603050405020304" pitchFamily="18" charset="0"/>
                    <a:ea typeface="Calibri" panose="020F0502020204030204" pitchFamily="34" charset="0"/>
                    <a:cs typeface="Arial" panose="020B0604020202020204" pitchFamily="34" charset="0"/>
                  </a:rPr>
                  <a:t> = –</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vi-VN" sz="2800" dirty="0">
                    <a:effectLst/>
                    <a:latin typeface="Times New Roman" panose="02020603050405020304" pitchFamily="18" charset="0"/>
                    <a:ea typeface="Calibri" panose="020F0502020204030204" pitchFamily="34" charset="0"/>
                    <a:cs typeface="Arial" panose="020B0604020202020204" pitchFamily="34" charset="0"/>
                  </a:rPr>
                  <a:t>47,28 kJ</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vi-VN" sz="2800" dirty="0">
                    <a:effectLst/>
                    <a:latin typeface="Times New Roman" panose="02020603050405020304" pitchFamily="18" charset="0"/>
                    <a:ea typeface="Calibri" panose="020F0502020204030204" pitchFamily="34" charset="0"/>
                    <a:cs typeface="Arial" panose="020B0604020202020204" pitchFamily="34" charset="0"/>
                  </a:rPr>
                  <a:t>HbO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 CO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Times New Roman" panose="02020603050405020304" pitchFamily="18" charset="0"/>
                    <a:ea typeface="Calibri" panose="020F0502020204030204" pitchFamily="34" charset="0"/>
                    <a:cs typeface="Arial" panose="020B0604020202020204" pitchFamily="34" charset="0"/>
                  </a:rPr>
                  <a:t> HbCO + 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en-US" sz="2800" dirty="0">
                    <a:effectLst/>
                    <a:latin typeface="Times New Roman" panose="02020603050405020304" pitchFamily="18" charset="0"/>
                    <a:ea typeface="Calibri" panose="020F0502020204030204" pitchFamily="34" charset="0"/>
                    <a:cs typeface="Arial" panose="020B0604020202020204" pitchFamily="34" charset="0"/>
                  </a:rPr>
                  <a:t>H</a:t>
                </a:r>
                <a:r>
                  <a:rPr lang="en-US"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vi-VN" sz="2800" dirty="0">
                    <a:effectLst/>
                    <a:latin typeface="Times New Roman" panose="02020603050405020304" pitchFamily="18" charset="0"/>
                    <a:ea typeface="Calibri" panose="020F0502020204030204" pitchFamily="34" charset="0"/>
                    <a:cs typeface="Arial" panose="020B0604020202020204" pitchFamily="34" charset="0"/>
                  </a:rPr>
                  <a:t> = –14,23 kJ</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vi-VN" sz="2800" dirty="0">
                    <a:effectLst/>
                    <a:latin typeface="Times New Roman" panose="02020603050405020304" pitchFamily="18" charset="0"/>
                    <a:ea typeface="Calibri" panose="020F0502020204030204" pitchFamily="34" charset="0"/>
                    <a:cs typeface="Arial" panose="020B0604020202020204" pitchFamily="34" charset="0"/>
                  </a:rPr>
                  <a:t>HbCO + 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Times New Roman" panose="02020603050405020304" pitchFamily="18" charset="0"/>
                    <a:ea typeface="Calibri" panose="020F0502020204030204" pitchFamily="34" charset="0"/>
                    <a:cs typeface="Arial" panose="020B0604020202020204" pitchFamily="34" charset="0"/>
                  </a:rPr>
                  <a:t> HbO</a:t>
                </a:r>
                <a:r>
                  <a:rPr lang="vi-VN"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vi-VN" sz="2800" dirty="0">
                    <a:effectLst/>
                    <a:latin typeface="Times New Roman" panose="02020603050405020304" pitchFamily="18" charset="0"/>
                    <a:ea typeface="Calibri" panose="020F0502020204030204" pitchFamily="34" charset="0"/>
                    <a:cs typeface="Arial" panose="020B0604020202020204" pitchFamily="34" charset="0"/>
                  </a:rPr>
                  <a:t> + CO</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a:effectLst/>
                    <a:latin typeface="Times New Roman" panose="02020603050405020304" pitchFamily="18" charset="0"/>
                    <a:ea typeface="Calibri" panose="020F0502020204030204" pitchFamily="34" charset="0"/>
                    <a:cs typeface="Arial" panose="020B0604020202020204" pitchFamily="34" charset="0"/>
                  </a:rPr>
                  <a:t>∆</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en-US" sz="2800" dirty="0">
                    <a:effectLst/>
                    <a:latin typeface="Times New Roman" panose="02020603050405020304" pitchFamily="18" charset="0"/>
                    <a:ea typeface="Calibri" panose="020F0502020204030204" pitchFamily="34" charset="0"/>
                    <a:cs typeface="Arial" panose="020B0604020202020204" pitchFamily="34" charset="0"/>
                  </a:rPr>
                  <a:t>H</a:t>
                </a:r>
                <a:r>
                  <a:rPr lang="en-US"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vi-VN" sz="2800" dirty="0">
                    <a:effectLst/>
                    <a:latin typeface="Times New Roman" panose="02020603050405020304" pitchFamily="18" charset="0"/>
                    <a:ea typeface="Calibri" panose="020F0502020204030204" pitchFamily="34" charset="0"/>
                    <a:cs typeface="Arial" panose="020B0604020202020204" pitchFamily="34" charset="0"/>
                  </a:rPr>
                  <a:t> =  14,23 kJ</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0BCC1757-13F5-02CF-AACD-7A273369D495}"/>
                  </a:ext>
                </a:extLst>
              </p:cNvPr>
              <p:cNvSpPr txBox="1">
                <a:spLocks noRot="1" noChangeAspect="1" noMove="1" noResize="1" noEditPoints="1" noAdjustHandles="1" noChangeArrowheads="1" noChangeShapeType="1" noTextEdit="1"/>
              </p:cNvSpPr>
              <p:nvPr/>
            </p:nvSpPr>
            <p:spPr>
              <a:xfrm>
                <a:off x="1227407" y="4536676"/>
                <a:ext cx="9959291" cy="1752659"/>
              </a:xfrm>
              <a:prstGeom prst="rect">
                <a:avLst/>
              </a:prstGeom>
              <a:blipFill>
                <a:blip r:embed="rId3"/>
                <a:stretch>
                  <a:fillRect l="-1224" t="-2083"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6AAB404-CFA1-76FF-49F2-8FEED4DCB58E}"/>
                  </a:ext>
                </a:extLst>
              </p:cNvPr>
              <p:cNvSpPr txBox="1"/>
              <p:nvPr/>
            </p:nvSpPr>
            <p:spPr>
              <a:xfrm>
                <a:off x="2441331" y="1004763"/>
                <a:ext cx="7069238" cy="2711127"/>
              </a:xfrm>
              <a:prstGeom prst="rect">
                <a:avLst/>
              </a:prstGeom>
              <a:solidFill>
                <a:srgbClr val="00B050"/>
              </a:solidFill>
            </p:spPr>
            <p:txBody>
              <a:bodyPr wrap="square">
                <a:spAutoFit/>
              </a:bodyPr>
              <a:lstStyle/>
              <a:p>
                <a:pPr>
                  <a:lnSpc>
                    <a:spcPct val="150000"/>
                  </a:lnSpc>
                  <a:spcAft>
                    <a:spcPts val="800"/>
                  </a:spcAft>
                </a:pP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Trả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lời</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Nếu</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có</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nhiều</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CO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thì</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Hb + CO </a:t>
                </a:r>
                <a14:m>
                  <m:oMath xmlns:m="http://schemas.openxmlformats.org/officeDocument/2006/math">
                    <m:r>
                      <a:rPr lang="vi-VN"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HbCO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xảy</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ra</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rất</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thuận</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lợi</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do ∆</a:t>
                </a:r>
                <a:r>
                  <a:rPr lang="en-US" sz="2800" baseline="-25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H</a:t>
                </a:r>
                <a:r>
                  <a:rPr lang="en-US" sz="2800" baseline="30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o</a:t>
                </a:r>
                <a:r>
                  <a:rPr lang="en-US" sz="2800" baseline="-25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298</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âm</a:t>
                </a:r>
                <a:r>
                  <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và</a:t>
                </a:r>
                <a:r>
                  <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nhỏ</a:t>
                </a:r>
                <a:r>
                  <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nhất</a:t>
                </a:r>
                <a:r>
                  <a:rPr lang="en-US"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800"/>
                  </a:spcAft>
                </a:pP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ứng</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HbCO + O</a:t>
                </a:r>
                <a:r>
                  <a:rPr lang="vi-VN" sz="2800" baseline="-25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a:t>
                </a:r>
                <a:r>
                  <a:rPr lang="vi-VN"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
                      <a:rPr lang="vi-VN"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HbO</a:t>
                </a:r>
                <a:r>
                  <a:rPr lang="vi-VN" sz="2800" baseline="-25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a:t>
                </a:r>
                <a:r>
                  <a:rPr lang="vi-VN"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CO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càng</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khó</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xảy</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ra</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do ∆</a:t>
                </a:r>
                <a:r>
                  <a:rPr lang="en-US" sz="2800" baseline="-25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H</a:t>
                </a:r>
                <a:r>
                  <a:rPr lang="en-US" sz="2800" baseline="30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o</a:t>
                </a:r>
                <a:r>
                  <a:rPr lang="en-US" sz="2800" baseline="-25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298 </a:t>
                </a:r>
                <a:r>
                  <a:rPr lang="en-US" sz="28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dương</a:t>
                </a:r>
                <a:r>
                  <a:rPr lang="en-US"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F6AAB404-CFA1-76FF-49F2-8FEED4DCB58E}"/>
                  </a:ext>
                </a:extLst>
              </p:cNvPr>
              <p:cNvSpPr txBox="1">
                <a:spLocks noRot="1" noChangeAspect="1" noMove="1" noResize="1" noEditPoints="1" noAdjustHandles="1" noChangeArrowheads="1" noChangeShapeType="1" noTextEdit="1"/>
              </p:cNvSpPr>
              <p:nvPr/>
            </p:nvSpPr>
            <p:spPr>
              <a:xfrm>
                <a:off x="2441331" y="1004763"/>
                <a:ext cx="7069238" cy="2711127"/>
              </a:xfrm>
              <a:prstGeom prst="rect">
                <a:avLst/>
              </a:prstGeom>
              <a:blipFill>
                <a:blip r:embed="rId4"/>
                <a:stretch>
                  <a:fillRect l="-1724" r="-3017" b="-4944"/>
                </a:stretch>
              </a:blipFill>
            </p:spPr>
            <p:txBody>
              <a:bodyPr/>
              <a:lstStyle/>
              <a:p>
                <a:r>
                  <a:rPr lang="en-US">
                    <a:noFill/>
                  </a:rPr>
                  <a:t> </a:t>
                </a:r>
              </a:p>
            </p:txBody>
          </p:sp>
        </mc:Fallback>
      </mc:AlternateContent>
    </p:spTree>
    <p:extLst>
      <p:ext uri="{BB962C8B-B14F-4D97-AF65-F5344CB8AC3E}">
        <p14:creationId xmlns:p14="http://schemas.microsoft.com/office/powerpoint/2010/main" val="111105276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1" end="1"/>
                                            </p:txEl>
                                          </p:spTgt>
                                        </p:tgtEl>
                                      </p:cBhvr>
                                    </p:animEffect>
                                    <p:set>
                                      <p:cBhvr>
                                        <p:cTn id="7"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5">
                                            <p:txEl>
                                              <p:pRg st="0" end="0"/>
                                            </p:txEl>
                                          </p:spTgt>
                                        </p:tgtEl>
                                        <p:attrNameLst>
                                          <p:attrName>style.color</p:attrName>
                                        </p:attrNameLst>
                                      </p:cBhvr>
                                      <p:to>
                                        <p:clrVal>
                                          <a:srgbClr val="FF0000"/>
                                        </p:clrVal>
                                      </p:to>
                                    </p:set>
                                    <p:set>
                                      <p:cBhvr>
                                        <p:cTn id="12" dur="500" fill="hold"/>
                                        <p:tgtEl>
                                          <p:spTgt spid="5">
                                            <p:txEl>
                                              <p:pRg st="0" end="0"/>
                                            </p:txEl>
                                          </p:spTgt>
                                        </p:tgtEl>
                                        <p:attrNameLst>
                                          <p:attrName>fillcolor</p:attrName>
                                        </p:attrNameLst>
                                      </p:cBhvr>
                                      <p:to>
                                        <p:clrVal>
                                          <a:srgbClr val="FF0000"/>
                                        </p:clrVal>
                                      </p:to>
                                    </p:set>
                                    <p:set>
                                      <p:cBhvr>
                                        <p:cTn id="13" dur="500" fill="hold"/>
                                        <p:tgtEl>
                                          <p:spTgt spid="5">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B4125E-A3C0-7669-BC19-0FBEC6428F97}"/>
              </a:ext>
            </a:extLst>
          </p:cNvPr>
          <p:cNvSpPr txBox="1"/>
          <p:nvPr/>
        </p:nvSpPr>
        <p:spPr>
          <a:xfrm>
            <a:off x="728003" y="309069"/>
            <a:ext cx="11159197" cy="1490729"/>
          </a:xfrm>
          <a:prstGeom prst="rect">
            <a:avLst/>
          </a:prstGeom>
          <a:noFill/>
        </p:spPr>
        <p:txBody>
          <a:bodyPr wrap="square">
            <a:spAutoFit/>
          </a:bodyPr>
          <a:lstStyle/>
          <a:p>
            <a:pPr>
              <a:lnSpc>
                <a:spcPct val="150000"/>
              </a:lnSpc>
              <a:spcAft>
                <a:spcPts val="800"/>
              </a:spcAft>
            </a:pPr>
            <a:r>
              <a:rPr lang="en-US" sz="3200" b="1"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2)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Giải</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thích</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vì</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sao</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để</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giữ</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ấm</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cơ</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thể</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trước</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khi</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lặn</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người</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ta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thường</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uống</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nước</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mắm</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cốt</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loại</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nước</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mắm</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chứa</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nhiều</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chất</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58267E"/>
                </a:solidFill>
                <a:effectLst/>
                <a:latin typeface="Times New Roman" panose="02020603050405020304" pitchFamily="18" charset="0"/>
                <a:ea typeface="Calibri" panose="020F0502020204030204" pitchFamily="34" charset="0"/>
                <a:cs typeface="Arial" panose="020B0604020202020204" pitchFamily="34" charset="0"/>
              </a:rPr>
              <a:t>đạm</a:t>
            </a:r>
            <a:r>
              <a:rPr lang="en-US" sz="3200" dirty="0">
                <a:solidFill>
                  <a:srgbClr val="58267E"/>
                </a:solidFill>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solidFill>
                <a:srgbClr val="58267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31C3B7-06F0-0A2E-60BE-FD8DC72E75B9}"/>
              </a:ext>
            </a:extLst>
          </p:cNvPr>
          <p:cNvSpPr txBox="1"/>
          <p:nvPr/>
        </p:nvSpPr>
        <p:spPr>
          <a:xfrm>
            <a:off x="1367497" y="4437535"/>
            <a:ext cx="9457006" cy="2219838"/>
          </a:xfrm>
          <a:prstGeom prst="rect">
            <a:avLst/>
          </a:prstGeom>
          <a:solidFill>
            <a:srgbClr val="FFFF99"/>
          </a:solidFill>
        </p:spPr>
        <p:txBody>
          <a:bodyPr wrap="square">
            <a:spAutoFit/>
          </a:bodyPr>
          <a:lstStyle/>
          <a:p>
            <a:pPr>
              <a:lnSpc>
                <a:spcPct val="150000"/>
              </a:lnSpc>
            </a:pPr>
            <a:r>
              <a:rPr lang="en-US" sz="3200" i="0" dirty="0">
                <a:solidFill>
                  <a:srgbClr val="1E2F13"/>
                </a:solidFill>
                <a:effectLst/>
                <a:latin typeface="Times New Roman" panose="02020603050405020304" pitchFamily="18" charset="0"/>
                <a:cs typeface="Times New Roman" panose="02020603050405020304" pitchFamily="18" charset="0"/>
              </a:rPr>
              <a:t>=&gt; </a:t>
            </a:r>
            <a:r>
              <a:rPr lang="vi-VN" sz="3200" i="0" dirty="0">
                <a:solidFill>
                  <a:srgbClr val="1E2F13"/>
                </a:solidFill>
                <a:effectLst/>
                <a:latin typeface="Times New Roman" panose="02020603050405020304" pitchFamily="18" charset="0"/>
                <a:cs typeface="Times New Roman" panose="02020603050405020304" pitchFamily="18" charset="0"/>
              </a:rPr>
              <a:t>Trong nước mắm cốt có chứa rất nhiều đạm giúp cung cấp năng lượng, giữ ấm cơ thể.</a:t>
            </a:r>
            <a:r>
              <a:rPr lang="en-US" sz="3200" i="0" dirty="0">
                <a:solidFill>
                  <a:srgbClr val="1E2F13"/>
                </a:solidFill>
                <a:effectLst/>
                <a:latin typeface="Times New Roman" panose="02020603050405020304" pitchFamily="18" charset="0"/>
                <a:cs typeface="Times New Roman" panose="02020603050405020304" pitchFamily="18" charset="0"/>
              </a:rPr>
              <a:t> </a:t>
            </a:r>
            <a:r>
              <a:rPr lang="vi-VN" sz="3200" i="0" dirty="0">
                <a:solidFill>
                  <a:srgbClr val="1E2F13"/>
                </a:solidFill>
                <a:effectLst/>
                <a:latin typeface="Times New Roman" panose="02020603050405020304" pitchFamily="18" charset="0"/>
                <a:cs typeface="Times New Roman" panose="02020603050405020304" pitchFamily="18" charset="0"/>
              </a:rPr>
              <a:t>Độ đạm trong nước mắm càng cao</a:t>
            </a:r>
            <a:r>
              <a:rPr lang="en-US" sz="3200" i="0" dirty="0">
                <a:solidFill>
                  <a:srgbClr val="1E2F13"/>
                </a:solidFill>
                <a:effectLst/>
                <a:latin typeface="Times New Roman" panose="02020603050405020304" pitchFamily="18" charset="0"/>
                <a:cs typeface="Times New Roman" panose="02020603050405020304" pitchFamily="18" charset="0"/>
              </a:rPr>
              <a:t>,</a:t>
            </a:r>
            <a:r>
              <a:rPr lang="vi-VN" sz="3200" i="0" dirty="0">
                <a:solidFill>
                  <a:srgbClr val="1E2F13"/>
                </a:solidFill>
                <a:effectLst/>
                <a:latin typeface="Times New Roman" panose="02020603050405020304" pitchFamily="18" charset="0"/>
                <a:cs typeface="Times New Roman" panose="02020603050405020304" pitchFamily="18" charset="0"/>
              </a:rPr>
              <a:t> khả năng giữ ấm cho cơ thể càng tốt.</a:t>
            </a:r>
            <a:endParaRPr lang="en-US" sz="3200" dirty="0">
              <a:solidFill>
                <a:srgbClr val="1E2F13"/>
              </a:solidFill>
              <a:latin typeface="Times New Roman" panose="02020603050405020304" pitchFamily="18" charset="0"/>
              <a:cs typeface="Times New Roman" panose="02020603050405020304" pitchFamily="18" charset="0"/>
            </a:endParaRPr>
          </a:p>
        </p:txBody>
      </p:sp>
      <p:pic>
        <p:nvPicPr>
          <p:cNvPr id="4098" name="Picture 2" descr="Muá»n Äi láº·n? KhÃ´ng thá» thiáº¿u 12 dá»¥ng cá»¥ láº·n sau ÄÃ¢y">
            <a:extLst>
              <a:ext uri="{FF2B5EF4-FFF2-40B4-BE49-F238E27FC236}">
                <a16:creationId xmlns:a16="http://schemas.microsoft.com/office/drawing/2014/main" id="{FC438592-17BE-9DCB-1EE2-1F6B78278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098" y="1945445"/>
            <a:ext cx="3951849" cy="22424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Æ°á»c máº¯m Äá» ÄÆ°á»£c bao lÃ¢u? CÃ¡ch báº£o quáº£n nÆ°á»c máº¯m ÄÆ°á»£c lÃ¢u cho gia ÄÃ¬nh">
            <a:extLst>
              <a:ext uri="{FF2B5EF4-FFF2-40B4-BE49-F238E27FC236}">
                <a16:creationId xmlns:a16="http://schemas.microsoft.com/office/drawing/2014/main" id="{A1161CF6-5F71-B62B-2536-2E8F5105B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053" y="1945445"/>
            <a:ext cx="3951849" cy="222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8164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096F53D1-7CFF-F085-B1E5-132602FC33B8}"/>
              </a:ext>
            </a:extLst>
          </p:cNvPr>
          <p:cNvPicPr>
            <a:picLocks noChangeAspect="1"/>
          </p:cNvPicPr>
          <p:nvPr/>
        </p:nvPicPr>
        <p:blipFill>
          <a:blip r:embed="rId2"/>
          <a:stretch>
            <a:fillRect/>
          </a:stretch>
        </p:blipFill>
        <p:spPr>
          <a:xfrm>
            <a:off x="101377" y="327321"/>
            <a:ext cx="11188006" cy="3592968"/>
          </a:xfrm>
          <a:prstGeom prst="rect">
            <a:avLst/>
          </a:prstGeom>
        </p:spPr>
      </p:pic>
      <p:grpSp>
        <p:nvGrpSpPr>
          <p:cNvPr id="5" name="组合 55">
            <a:extLst>
              <a:ext uri="{FF2B5EF4-FFF2-40B4-BE49-F238E27FC236}">
                <a16:creationId xmlns:a16="http://schemas.microsoft.com/office/drawing/2014/main" id="{5CD6E3E2-2291-CFA3-B419-724FC9F0E57A}"/>
              </a:ext>
            </a:extLst>
          </p:cNvPr>
          <p:cNvGrpSpPr/>
          <p:nvPr/>
        </p:nvGrpSpPr>
        <p:grpSpPr>
          <a:xfrm>
            <a:off x="3085217" y="2261901"/>
            <a:ext cx="8702167" cy="2734824"/>
            <a:chOff x="7065141" y="1881946"/>
            <a:chExt cx="3768009" cy="2592533"/>
          </a:xfrm>
          <a:solidFill>
            <a:srgbClr val="FF3300"/>
          </a:solidFill>
        </p:grpSpPr>
        <p:sp>
          <p:nvSpPr>
            <p:cNvPr id="6" name="椭圆 56">
              <a:extLst>
                <a:ext uri="{FF2B5EF4-FFF2-40B4-BE49-F238E27FC236}">
                  <a16:creationId xmlns:a16="http://schemas.microsoft.com/office/drawing/2014/main" id="{63A259BA-CDFB-F74E-9F38-C634FF451F2A}"/>
                </a:ext>
              </a:extLst>
            </p:cNvPr>
            <p:cNvSpPr/>
            <p:nvPr/>
          </p:nvSpPr>
          <p:spPr>
            <a:xfrm>
              <a:off x="7065141" y="1881946"/>
              <a:ext cx="3768009" cy="2592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7">
              <a:extLst>
                <a:ext uri="{FF2B5EF4-FFF2-40B4-BE49-F238E27FC236}">
                  <a16:creationId xmlns:a16="http://schemas.microsoft.com/office/drawing/2014/main" id="{AE3F3353-DA47-9AD1-17E1-215284C53886}"/>
                </a:ext>
              </a:extLst>
            </p:cNvPr>
            <p:cNvSpPr/>
            <p:nvPr/>
          </p:nvSpPr>
          <p:spPr>
            <a:xfrm>
              <a:off x="7248938" y="2016269"/>
              <a:ext cx="3400414" cy="2323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3">
            <a:extLst>
              <a:ext uri="{FF2B5EF4-FFF2-40B4-BE49-F238E27FC236}">
                <a16:creationId xmlns:a16="http://schemas.microsoft.com/office/drawing/2014/main" id="{C7F1370A-6DE8-98A3-95FA-C37D33173220}"/>
              </a:ext>
            </a:extLst>
          </p:cNvPr>
          <p:cNvPicPr>
            <a:picLocks noChangeAspect="1"/>
          </p:cNvPicPr>
          <p:nvPr/>
        </p:nvPicPr>
        <p:blipFill>
          <a:blip r:embed="rId3"/>
          <a:stretch>
            <a:fillRect/>
          </a:stretch>
        </p:blipFill>
        <p:spPr>
          <a:xfrm>
            <a:off x="0" y="5486400"/>
            <a:ext cx="12163928" cy="1371600"/>
          </a:xfrm>
          <a:prstGeom prst="rect">
            <a:avLst/>
          </a:prstGeom>
        </p:spPr>
      </p:pic>
      <p:pic>
        <p:nvPicPr>
          <p:cNvPr id="9" name="图片 10">
            <a:extLst>
              <a:ext uri="{FF2B5EF4-FFF2-40B4-BE49-F238E27FC236}">
                <a16:creationId xmlns:a16="http://schemas.microsoft.com/office/drawing/2014/main" id="{D05AF57C-CB00-597C-3B61-E3E27FF7CB5E}"/>
              </a:ext>
            </a:extLst>
          </p:cNvPr>
          <p:cNvPicPr>
            <a:picLocks noChangeAspect="1"/>
          </p:cNvPicPr>
          <p:nvPr/>
        </p:nvPicPr>
        <p:blipFill>
          <a:blip r:embed="rId4"/>
          <a:stretch>
            <a:fillRect/>
          </a:stretch>
        </p:blipFill>
        <p:spPr>
          <a:xfrm>
            <a:off x="5437129" y="6136783"/>
            <a:ext cx="663750" cy="247500"/>
          </a:xfrm>
          <a:prstGeom prst="rect">
            <a:avLst/>
          </a:prstGeom>
        </p:spPr>
      </p:pic>
      <p:pic>
        <p:nvPicPr>
          <p:cNvPr id="10" name="图片 12">
            <a:extLst>
              <a:ext uri="{FF2B5EF4-FFF2-40B4-BE49-F238E27FC236}">
                <a16:creationId xmlns:a16="http://schemas.microsoft.com/office/drawing/2014/main" id="{E672FCBC-524E-9A96-1768-A9FC282318CE}"/>
              </a:ext>
            </a:extLst>
          </p:cNvPr>
          <p:cNvPicPr>
            <a:picLocks noChangeAspect="1"/>
          </p:cNvPicPr>
          <p:nvPr/>
        </p:nvPicPr>
        <p:blipFill>
          <a:blip r:embed="rId5"/>
          <a:stretch>
            <a:fillRect/>
          </a:stretch>
        </p:blipFill>
        <p:spPr>
          <a:xfrm>
            <a:off x="6638369" y="6278717"/>
            <a:ext cx="416250" cy="157500"/>
          </a:xfrm>
          <a:prstGeom prst="rect">
            <a:avLst/>
          </a:prstGeom>
        </p:spPr>
      </p:pic>
      <p:pic>
        <p:nvPicPr>
          <p:cNvPr id="11" name="图片 16">
            <a:extLst>
              <a:ext uri="{FF2B5EF4-FFF2-40B4-BE49-F238E27FC236}">
                <a16:creationId xmlns:a16="http://schemas.microsoft.com/office/drawing/2014/main" id="{01F81C11-3EA4-6EC5-6808-515C60998554}"/>
              </a:ext>
            </a:extLst>
          </p:cNvPr>
          <p:cNvPicPr>
            <a:picLocks noChangeAspect="1"/>
          </p:cNvPicPr>
          <p:nvPr/>
        </p:nvPicPr>
        <p:blipFill>
          <a:blip r:embed="rId6"/>
          <a:stretch>
            <a:fillRect/>
          </a:stretch>
        </p:blipFill>
        <p:spPr>
          <a:xfrm>
            <a:off x="4632421" y="883245"/>
            <a:ext cx="540000" cy="371250"/>
          </a:xfrm>
          <a:prstGeom prst="rect">
            <a:avLst/>
          </a:prstGeom>
        </p:spPr>
      </p:pic>
      <p:pic>
        <p:nvPicPr>
          <p:cNvPr id="12" name="图片 17">
            <a:extLst>
              <a:ext uri="{FF2B5EF4-FFF2-40B4-BE49-F238E27FC236}">
                <a16:creationId xmlns:a16="http://schemas.microsoft.com/office/drawing/2014/main" id="{694DD9D6-8CDF-DD17-6110-6529BB0D2361}"/>
              </a:ext>
            </a:extLst>
          </p:cNvPr>
          <p:cNvPicPr>
            <a:picLocks noChangeAspect="1"/>
          </p:cNvPicPr>
          <p:nvPr/>
        </p:nvPicPr>
        <p:blipFill>
          <a:blip r:embed="rId7"/>
          <a:stretch>
            <a:fillRect/>
          </a:stretch>
        </p:blipFill>
        <p:spPr>
          <a:xfrm>
            <a:off x="592427" y="253170"/>
            <a:ext cx="795054" cy="419612"/>
          </a:xfrm>
          <a:prstGeom prst="rect">
            <a:avLst/>
          </a:prstGeom>
        </p:spPr>
      </p:pic>
      <p:pic>
        <p:nvPicPr>
          <p:cNvPr id="13" name="图片 18">
            <a:extLst>
              <a:ext uri="{FF2B5EF4-FFF2-40B4-BE49-F238E27FC236}">
                <a16:creationId xmlns:a16="http://schemas.microsoft.com/office/drawing/2014/main" id="{968E3FD7-F743-25F3-1A85-F5E979BDF055}"/>
              </a:ext>
            </a:extLst>
          </p:cNvPr>
          <p:cNvPicPr>
            <a:picLocks noChangeAspect="1"/>
          </p:cNvPicPr>
          <p:nvPr/>
        </p:nvPicPr>
        <p:blipFill>
          <a:blip r:embed="rId8"/>
          <a:stretch>
            <a:fillRect/>
          </a:stretch>
        </p:blipFill>
        <p:spPr>
          <a:xfrm>
            <a:off x="10739068" y="117517"/>
            <a:ext cx="1289800" cy="954787"/>
          </a:xfrm>
          <a:prstGeom prst="rect">
            <a:avLst/>
          </a:prstGeom>
        </p:spPr>
      </p:pic>
      <p:pic>
        <p:nvPicPr>
          <p:cNvPr id="14" name="图片 20">
            <a:extLst>
              <a:ext uri="{FF2B5EF4-FFF2-40B4-BE49-F238E27FC236}">
                <a16:creationId xmlns:a16="http://schemas.microsoft.com/office/drawing/2014/main" id="{F99FD2E6-D26D-9596-9B34-F01F4A23336F}"/>
              </a:ext>
            </a:extLst>
          </p:cNvPr>
          <p:cNvPicPr>
            <a:picLocks noChangeAspect="1"/>
          </p:cNvPicPr>
          <p:nvPr/>
        </p:nvPicPr>
        <p:blipFill>
          <a:blip r:embed="rId9"/>
          <a:stretch>
            <a:fillRect/>
          </a:stretch>
        </p:blipFill>
        <p:spPr>
          <a:xfrm>
            <a:off x="1277256" y="5987792"/>
            <a:ext cx="2674144" cy="657577"/>
          </a:xfrm>
          <a:prstGeom prst="rect">
            <a:avLst/>
          </a:prstGeom>
        </p:spPr>
      </p:pic>
      <p:pic>
        <p:nvPicPr>
          <p:cNvPr id="15" name="图片 9">
            <a:extLst>
              <a:ext uri="{FF2B5EF4-FFF2-40B4-BE49-F238E27FC236}">
                <a16:creationId xmlns:a16="http://schemas.microsoft.com/office/drawing/2014/main" id="{46AEBB98-4EB7-BB29-6DD2-3C7E96D8B865}"/>
              </a:ext>
            </a:extLst>
          </p:cNvPr>
          <p:cNvPicPr>
            <a:picLocks noChangeAspect="1"/>
          </p:cNvPicPr>
          <p:nvPr/>
        </p:nvPicPr>
        <p:blipFill>
          <a:blip r:embed="rId10"/>
          <a:stretch>
            <a:fillRect/>
          </a:stretch>
        </p:blipFill>
        <p:spPr>
          <a:xfrm>
            <a:off x="5410216" y="5518558"/>
            <a:ext cx="358788" cy="780892"/>
          </a:xfrm>
          <a:prstGeom prst="rect">
            <a:avLst/>
          </a:prstGeom>
        </p:spPr>
      </p:pic>
      <p:pic>
        <p:nvPicPr>
          <p:cNvPr id="16" name="图片 8">
            <a:extLst>
              <a:ext uri="{FF2B5EF4-FFF2-40B4-BE49-F238E27FC236}">
                <a16:creationId xmlns:a16="http://schemas.microsoft.com/office/drawing/2014/main" id="{0ED04DC0-B558-3D07-4FE8-8FA674F13BE2}"/>
              </a:ext>
            </a:extLst>
          </p:cNvPr>
          <p:cNvPicPr>
            <a:picLocks noChangeAspect="1"/>
          </p:cNvPicPr>
          <p:nvPr/>
        </p:nvPicPr>
        <p:blipFill>
          <a:blip r:embed="rId11"/>
          <a:stretch>
            <a:fillRect/>
          </a:stretch>
        </p:blipFill>
        <p:spPr>
          <a:xfrm>
            <a:off x="5734443" y="5486400"/>
            <a:ext cx="400998" cy="865311"/>
          </a:xfrm>
          <a:prstGeom prst="rect">
            <a:avLst/>
          </a:prstGeom>
        </p:spPr>
      </p:pic>
      <p:pic>
        <p:nvPicPr>
          <p:cNvPr id="17" name="图片 11">
            <a:extLst>
              <a:ext uri="{FF2B5EF4-FFF2-40B4-BE49-F238E27FC236}">
                <a16:creationId xmlns:a16="http://schemas.microsoft.com/office/drawing/2014/main" id="{76E1C802-7888-648B-8A71-9C245FC94F4D}"/>
              </a:ext>
            </a:extLst>
          </p:cNvPr>
          <p:cNvPicPr>
            <a:picLocks noChangeAspect="1"/>
          </p:cNvPicPr>
          <p:nvPr/>
        </p:nvPicPr>
        <p:blipFill>
          <a:blip r:embed="rId12"/>
          <a:stretch>
            <a:fillRect/>
          </a:stretch>
        </p:blipFill>
        <p:spPr>
          <a:xfrm>
            <a:off x="6582679" y="5613436"/>
            <a:ext cx="527629" cy="801996"/>
          </a:xfrm>
          <a:prstGeom prst="rect">
            <a:avLst/>
          </a:prstGeom>
        </p:spPr>
      </p:pic>
      <p:pic>
        <p:nvPicPr>
          <p:cNvPr id="18" name="图片 44">
            <a:extLst>
              <a:ext uri="{FF2B5EF4-FFF2-40B4-BE49-F238E27FC236}">
                <a16:creationId xmlns:a16="http://schemas.microsoft.com/office/drawing/2014/main" id="{1474EB7B-D0CD-58C7-1BB9-8F21C476EC3A}"/>
              </a:ext>
            </a:extLst>
          </p:cNvPr>
          <p:cNvPicPr>
            <a:picLocks noChangeAspect="1"/>
          </p:cNvPicPr>
          <p:nvPr/>
        </p:nvPicPr>
        <p:blipFill>
          <a:blip r:embed="rId13"/>
          <a:stretch>
            <a:fillRect/>
          </a:stretch>
        </p:blipFill>
        <p:spPr>
          <a:xfrm>
            <a:off x="332129" y="5417100"/>
            <a:ext cx="4661345" cy="709752"/>
          </a:xfrm>
          <a:prstGeom prst="rect">
            <a:avLst/>
          </a:prstGeom>
        </p:spPr>
      </p:pic>
      <p:pic>
        <p:nvPicPr>
          <p:cNvPr id="19" name="图片 48">
            <a:extLst>
              <a:ext uri="{FF2B5EF4-FFF2-40B4-BE49-F238E27FC236}">
                <a16:creationId xmlns:a16="http://schemas.microsoft.com/office/drawing/2014/main" id="{87C2B5A9-0320-E05E-5776-AD7A9BDECB88}"/>
              </a:ext>
            </a:extLst>
          </p:cNvPr>
          <p:cNvPicPr>
            <a:picLocks noChangeAspect="1"/>
          </p:cNvPicPr>
          <p:nvPr/>
        </p:nvPicPr>
        <p:blipFill>
          <a:blip r:embed="rId14"/>
          <a:stretch>
            <a:fillRect/>
          </a:stretch>
        </p:blipFill>
        <p:spPr>
          <a:xfrm flipH="1">
            <a:off x="339020" y="2992549"/>
            <a:ext cx="2508554" cy="2692107"/>
          </a:xfrm>
          <a:prstGeom prst="rect">
            <a:avLst/>
          </a:prstGeom>
        </p:spPr>
      </p:pic>
      <p:pic>
        <p:nvPicPr>
          <p:cNvPr id="20" name="图片 49">
            <a:extLst>
              <a:ext uri="{FF2B5EF4-FFF2-40B4-BE49-F238E27FC236}">
                <a16:creationId xmlns:a16="http://schemas.microsoft.com/office/drawing/2014/main" id="{821AF6CA-A603-6E56-77CE-F0211BE373D1}"/>
              </a:ext>
            </a:extLst>
          </p:cNvPr>
          <p:cNvPicPr>
            <a:picLocks noChangeAspect="1"/>
          </p:cNvPicPr>
          <p:nvPr/>
        </p:nvPicPr>
        <p:blipFill>
          <a:blip r:embed="rId15"/>
          <a:stretch>
            <a:fillRect/>
          </a:stretch>
        </p:blipFill>
        <p:spPr>
          <a:xfrm flipH="1">
            <a:off x="2195481" y="3278047"/>
            <a:ext cx="467320" cy="670503"/>
          </a:xfrm>
          <a:prstGeom prst="rect">
            <a:avLst/>
          </a:prstGeom>
        </p:spPr>
      </p:pic>
      <p:pic>
        <p:nvPicPr>
          <p:cNvPr id="21" name="图片 50">
            <a:extLst>
              <a:ext uri="{FF2B5EF4-FFF2-40B4-BE49-F238E27FC236}">
                <a16:creationId xmlns:a16="http://schemas.microsoft.com/office/drawing/2014/main" id="{232F8DC8-8B92-96A8-078D-FD46FD5A92D9}"/>
              </a:ext>
            </a:extLst>
          </p:cNvPr>
          <p:cNvPicPr>
            <a:picLocks noChangeAspect="1"/>
          </p:cNvPicPr>
          <p:nvPr/>
        </p:nvPicPr>
        <p:blipFill>
          <a:blip r:embed="rId16"/>
          <a:stretch>
            <a:fillRect/>
          </a:stretch>
        </p:blipFill>
        <p:spPr>
          <a:xfrm>
            <a:off x="145774" y="168433"/>
            <a:ext cx="11216940" cy="1414395"/>
          </a:xfrm>
          <a:prstGeom prst="rect">
            <a:avLst/>
          </a:prstGeom>
        </p:spPr>
      </p:pic>
      <p:pic>
        <p:nvPicPr>
          <p:cNvPr id="22" name="图片 51">
            <a:extLst>
              <a:ext uri="{FF2B5EF4-FFF2-40B4-BE49-F238E27FC236}">
                <a16:creationId xmlns:a16="http://schemas.microsoft.com/office/drawing/2014/main" id="{C59F8685-2ECC-D00F-3CF5-C9D67477D960}"/>
              </a:ext>
            </a:extLst>
          </p:cNvPr>
          <p:cNvPicPr>
            <a:picLocks noChangeAspect="1"/>
          </p:cNvPicPr>
          <p:nvPr/>
        </p:nvPicPr>
        <p:blipFill>
          <a:blip r:embed="rId17"/>
          <a:stretch>
            <a:fillRect/>
          </a:stretch>
        </p:blipFill>
        <p:spPr>
          <a:xfrm>
            <a:off x="784500" y="1885964"/>
            <a:ext cx="1406490" cy="621047"/>
          </a:xfrm>
          <a:prstGeom prst="rect">
            <a:avLst/>
          </a:prstGeom>
        </p:spPr>
      </p:pic>
      <p:grpSp>
        <p:nvGrpSpPr>
          <p:cNvPr id="23" name="组合 52">
            <a:extLst>
              <a:ext uri="{FF2B5EF4-FFF2-40B4-BE49-F238E27FC236}">
                <a16:creationId xmlns:a16="http://schemas.microsoft.com/office/drawing/2014/main" id="{C33A978B-2462-6F72-AF75-8E8BB14F05D6}"/>
              </a:ext>
            </a:extLst>
          </p:cNvPr>
          <p:cNvGrpSpPr/>
          <p:nvPr/>
        </p:nvGrpSpPr>
        <p:grpSpPr>
          <a:xfrm>
            <a:off x="2292439" y="740116"/>
            <a:ext cx="2133600" cy="2048256"/>
            <a:chOff x="3505786" y="1556624"/>
            <a:chExt cx="2133600" cy="2048256"/>
          </a:xfrm>
        </p:grpSpPr>
        <p:pic>
          <p:nvPicPr>
            <p:cNvPr id="24" name="图片 53">
              <a:extLst>
                <a:ext uri="{FF2B5EF4-FFF2-40B4-BE49-F238E27FC236}">
                  <a16:creationId xmlns:a16="http://schemas.microsoft.com/office/drawing/2014/main" id="{A0A5A1CA-0D4B-62F7-7745-7C4664E7C95D}"/>
                </a:ext>
              </a:extLst>
            </p:cNvPr>
            <p:cNvPicPr>
              <a:picLocks noChangeAspect="1"/>
            </p:cNvPicPr>
            <p:nvPr/>
          </p:nvPicPr>
          <p:blipFill>
            <a:blip r:embed="rId18"/>
            <a:stretch>
              <a:fillRect/>
            </a:stretch>
          </p:blipFill>
          <p:spPr>
            <a:xfrm flipH="1">
              <a:off x="3505786" y="1556624"/>
              <a:ext cx="2133600" cy="2048256"/>
            </a:xfrm>
            <a:prstGeom prst="rect">
              <a:avLst/>
            </a:prstGeom>
          </p:spPr>
        </p:pic>
        <p:sp>
          <p:nvSpPr>
            <p:cNvPr id="25" name="文本框 54">
              <a:extLst>
                <a:ext uri="{FF2B5EF4-FFF2-40B4-BE49-F238E27FC236}">
                  <a16:creationId xmlns:a16="http://schemas.microsoft.com/office/drawing/2014/main" id="{FEB615BA-B5F0-C5C8-1AC7-CB446CA60CAC}"/>
                </a:ext>
              </a:extLst>
            </p:cNvPr>
            <p:cNvSpPr txBox="1"/>
            <p:nvPr/>
          </p:nvSpPr>
          <p:spPr>
            <a:xfrm>
              <a:off x="4119488" y="1975298"/>
              <a:ext cx="1217000" cy="1107996"/>
            </a:xfrm>
            <a:prstGeom prst="rect">
              <a:avLst/>
            </a:prstGeom>
            <a:noFill/>
            <a:effectLst/>
          </p:spPr>
          <p:txBody>
            <a:bodyPr wrap="none" rtlCol="0">
              <a:spAutoFit/>
            </a:bodyPr>
            <a:lstStyle/>
            <a:p>
              <a:r>
                <a:rPr lang="en-US" altLang="zh-CN" sz="6600" dirty="0">
                  <a:solidFill>
                    <a:schemeClr val="bg1"/>
                  </a:solidFill>
                  <a:latin typeface="Britannic Bold" panose="020B0903060703020204" pitchFamily="34" charset="0"/>
                  <a:ea typeface="方正姚体" panose="02010601030101010101" pitchFamily="2" charset="-122"/>
                </a:rPr>
                <a:t>02</a:t>
              </a:r>
              <a:endParaRPr lang="zh-CN" altLang="en-US" sz="6600" dirty="0">
                <a:solidFill>
                  <a:schemeClr val="bg1"/>
                </a:solidFill>
                <a:latin typeface="Britannic Bold" panose="020B0903060703020204" pitchFamily="34" charset="0"/>
                <a:ea typeface="方正姚体" panose="02010601030101010101" pitchFamily="2" charset="-122"/>
              </a:endParaRPr>
            </a:p>
          </p:txBody>
        </p:sp>
      </p:grpSp>
      <p:pic>
        <p:nvPicPr>
          <p:cNvPr id="26" name="图片 7">
            <a:extLst>
              <a:ext uri="{FF2B5EF4-FFF2-40B4-BE49-F238E27FC236}">
                <a16:creationId xmlns:a16="http://schemas.microsoft.com/office/drawing/2014/main" id="{364A54C8-2B12-1B7A-9C8C-8594EE466625}"/>
              </a:ext>
            </a:extLst>
          </p:cNvPr>
          <p:cNvPicPr>
            <a:picLocks noChangeAspect="1"/>
          </p:cNvPicPr>
          <p:nvPr/>
        </p:nvPicPr>
        <p:blipFill>
          <a:blip r:embed="rId19"/>
          <a:stretch>
            <a:fillRect/>
          </a:stretch>
        </p:blipFill>
        <p:spPr>
          <a:xfrm>
            <a:off x="1144771" y="5788547"/>
            <a:ext cx="485419" cy="696471"/>
          </a:xfrm>
          <a:prstGeom prst="rect">
            <a:avLst/>
          </a:prstGeom>
        </p:spPr>
      </p:pic>
      <p:sp>
        <p:nvSpPr>
          <p:cNvPr id="27" name="TextBox 26">
            <a:extLst>
              <a:ext uri="{FF2B5EF4-FFF2-40B4-BE49-F238E27FC236}">
                <a16:creationId xmlns:a16="http://schemas.microsoft.com/office/drawing/2014/main" id="{81ED01D6-D373-EF1A-F613-F79F7EFF99F8}"/>
              </a:ext>
            </a:extLst>
          </p:cNvPr>
          <p:cNvSpPr txBox="1"/>
          <p:nvPr/>
        </p:nvSpPr>
        <p:spPr>
          <a:xfrm>
            <a:off x="3279304" y="3014449"/>
            <a:ext cx="8016970" cy="1555426"/>
          </a:xfrm>
          <a:prstGeom prst="rect">
            <a:avLst/>
          </a:prstGeom>
          <a:noFill/>
        </p:spPr>
        <p:txBody>
          <a:bodyPr wrap="square">
            <a:spAutoFit/>
          </a:bodyPr>
          <a:lstStyle/>
          <a:p>
            <a:pPr algn="ctr">
              <a:lnSpc>
                <a:spcPct val="160000"/>
              </a:lnSpc>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CÁCH TÍNH BIẾN THIÊN ENTHALPY CỦA PHẢN ỨNG</a:t>
            </a:r>
          </a:p>
        </p:txBody>
      </p:sp>
    </p:spTree>
    <p:extLst>
      <p:ext uri="{BB962C8B-B14F-4D97-AF65-F5344CB8AC3E}">
        <p14:creationId xmlns:p14="http://schemas.microsoft.com/office/powerpoint/2010/main" val="201392909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71C7FB-5A5D-24C0-6197-FB4B28417B1D}"/>
              </a:ext>
            </a:extLst>
          </p:cNvPr>
          <p:cNvSpPr txBox="1"/>
          <p:nvPr/>
        </p:nvSpPr>
        <p:spPr>
          <a:xfrm>
            <a:off x="1155728" y="168712"/>
            <a:ext cx="10689102" cy="1043940"/>
          </a:xfrm>
          <a:prstGeom prst="rect">
            <a:avLst/>
          </a:prstGeom>
          <a:solidFill>
            <a:srgbClr val="FFFF66"/>
          </a:solidFill>
        </p:spPr>
        <p:txBody>
          <a:bodyPr wrap="square" rtlCol="0">
            <a:spAutoFit/>
          </a:bodyPr>
          <a:lstStyle/>
          <a:p>
            <a:pPr algn="ctr">
              <a:lnSpc>
                <a:spcPct val="120000"/>
              </a:lnSpc>
            </a:pPr>
            <a:r>
              <a:rPr lang="en-US" sz="28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600" b="1" dirty="0">
                <a:solidFill>
                  <a:srgbClr val="304A1E"/>
                </a:solidFill>
                <a:latin typeface="Times New Roman" panose="02020603050405020304" pitchFamily="18" charset="0"/>
                <a:cs typeface="Times New Roman" panose="02020603050405020304" pitchFamily="18" charset="0"/>
              </a:rPr>
              <a:t>TÍNH BIẾN THIÊN ENTHALPY CỦA PHẢN ỨNG THEO ENTHALPY TẠO THÀNH</a:t>
            </a:r>
            <a:endParaRPr lang="en-US" sz="2800" b="1" dirty="0">
              <a:solidFill>
                <a:srgbClr val="304A1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CDA391-1E03-5B41-3867-57600D01928E}"/>
              </a:ext>
            </a:extLst>
          </p:cNvPr>
          <p:cNvSpPr txBox="1"/>
          <p:nvPr/>
        </p:nvSpPr>
        <p:spPr>
          <a:xfrm>
            <a:off x="808558" y="1133443"/>
            <a:ext cx="11145130" cy="1962204"/>
          </a:xfrm>
          <a:prstGeom prst="rect">
            <a:avLst/>
          </a:prstGeom>
          <a:noFill/>
        </p:spPr>
        <p:txBody>
          <a:bodyPr wrap="square">
            <a:spAutoFit/>
          </a:bodyPr>
          <a:lstStyle/>
          <a:p>
            <a:pPr>
              <a:lnSpc>
                <a:spcPct val="150000"/>
              </a:lnSpc>
            </a:pPr>
            <a:r>
              <a:rPr lang="en-US" sz="2800" dirty="0">
                <a:effectLst/>
                <a:latin typeface="Times New Roman" panose="02020603050405020304" pitchFamily="18" charset="0"/>
                <a:ea typeface="Calibri" panose="020F0502020204030204" pitchFamily="34" charset="0"/>
                <a:cs typeface="Arial" panose="020B0604020202020204" pitchFamily="34" charset="0"/>
                <a:sym typeface="Symbol" panose="05050102010706020507" pitchFamily="18" charset="2"/>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Xét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aA</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a:t>
            </a:r>
            <a:r>
              <a:rPr lang="en-US" sz="28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bB</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mM + </a:t>
            </a:r>
            <a:r>
              <a:rPr lang="en-US" sz="28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nN</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2800" dirty="0" err="1">
                <a:effectLst/>
                <a:latin typeface="Times New Roman" panose="02020603050405020304" pitchFamily="18" charset="0"/>
                <a:ea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thiên</a:t>
            </a:r>
            <a:r>
              <a:rPr lang="en-US" sz="2800" dirty="0">
                <a:effectLst/>
                <a:latin typeface="Times New Roman" panose="02020603050405020304" pitchFamily="18" charset="0"/>
                <a:ea typeface="Times New Roman" panose="02020603050405020304" pitchFamily="18" charset="0"/>
              </a:rPr>
              <a:t> enthalpy </a:t>
            </a:r>
            <a:r>
              <a:rPr lang="en-US" sz="2800" dirty="0" err="1">
                <a:effectLst/>
                <a:latin typeface="Times New Roman" panose="02020603050405020304" pitchFamily="18" charset="0"/>
                <a:ea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a:t>
            </a:r>
          </a:p>
          <a:p>
            <a:pPr>
              <a:lnSpc>
                <a:spcPct val="150000"/>
              </a:lnSpc>
            </a:pPr>
            <a:r>
              <a:rPr lang="pt-BR" sz="2800" dirty="0">
                <a:effectLst/>
                <a:latin typeface="Times New Roman" panose="02020603050405020304" pitchFamily="18" charset="0"/>
                <a:ea typeface="Calibri" panose="020F0502020204030204" pitchFamily="34" charset="0"/>
                <a:cs typeface="Arial" panose="020B0604020202020204" pitchFamily="34" charset="0"/>
              </a:rPr>
              <a:t>∆</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 m. ∆</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(M) + n. ∆</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(N) – a. ∆</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 (A) – b. ∆</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(B)</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Left Brace 10">
            <a:extLst>
              <a:ext uri="{FF2B5EF4-FFF2-40B4-BE49-F238E27FC236}">
                <a16:creationId xmlns:a16="http://schemas.microsoft.com/office/drawing/2014/main" id="{810B9118-A891-E9C8-9DAE-B49F7FD3B4CD}"/>
              </a:ext>
            </a:extLst>
          </p:cNvPr>
          <p:cNvSpPr/>
          <p:nvPr/>
        </p:nvSpPr>
        <p:spPr>
          <a:xfrm rot="16200000">
            <a:off x="4205675" y="936539"/>
            <a:ext cx="317371" cy="4241693"/>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DAF0B313-B709-AB38-084A-213F4C0FD895}"/>
              </a:ext>
            </a:extLst>
          </p:cNvPr>
          <p:cNvSpPr/>
          <p:nvPr/>
        </p:nvSpPr>
        <p:spPr>
          <a:xfrm rot="16200000">
            <a:off x="8904850" y="979307"/>
            <a:ext cx="295423" cy="4178106"/>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EE0358BE-482B-7314-1142-AE23A4053F98}"/>
              </a:ext>
            </a:extLst>
          </p:cNvPr>
          <p:cNvSpPr txBox="1"/>
          <p:nvPr/>
        </p:nvSpPr>
        <p:spPr>
          <a:xfrm>
            <a:off x="3661283" y="3214467"/>
            <a:ext cx="1511952" cy="461665"/>
          </a:xfrm>
          <a:prstGeom prst="rect">
            <a:avLst/>
          </a:prstGeom>
          <a:noFill/>
        </p:spPr>
        <p:txBody>
          <a:bodyPr wrap="none" rtlCol="0">
            <a:spAutoFit/>
          </a:bodyPr>
          <a:lstStyle/>
          <a:p>
            <a:r>
              <a:rPr lang="en-US" sz="2400" b="1" dirty="0" err="1">
                <a:solidFill>
                  <a:schemeClr val="accent3">
                    <a:lumMod val="75000"/>
                  </a:schemeClr>
                </a:solidFill>
                <a:latin typeface="Times New Roman" panose="02020603050405020304" pitchFamily="18" charset="0"/>
                <a:cs typeface="Times New Roman" panose="02020603050405020304" pitchFamily="18" charset="0"/>
              </a:rPr>
              <a:t>Sản</a:t>
            </a:r>
            <a:r>
              <a:rPr 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75000"/>
                  </a:schemeClr>
                </a:solidFill>
                <a:latin typeface="Times New Roman" panose="02020603050405020304" pitchFamily="18" charset="0"/>
                <a:cs typeface="Times New Roman" panose="02020603050405020304" pitchFamily="18" charset="0"/>
              </a:rPr>
              <a:t>phẩm</a:t>
            </a:r>
            <a:endParaRPr lang="en-US" sz="24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B826EC4-451A-1602-2742-0525BDC28DFB}"/>
              </a:ext>
            </a:extLst>
          </p:cNvPr>
          <p:cNvSpPr txBox="1"/>
          <p:nvPr/>
        </p:nvSpPr>
        <p:spPr>
          <a:xfrm>
            <a:off x="7968770" y="3228537"/>
            <a:ext cx="2167581" cy="461665"/>
          </a:xfrm>
          <a:prstGeom prst="rect">
            <a:avLst/>
          </a:prstGeom>
          <a:noFill/>
        </p:spPr>
        <p:txBody>
          <a:bodyPr wrap="none" rtlCol="0">
            <a:spAutoFit/>
          </a:bodyPr>
          <a:lstStyle/>
          <a:p>
            <a:r>
              <a:rPr lang="en-US" sz="2400" b="1" dirty="0" err="1">
                <a:solidFill>
                  <a:schemeClr val="accent3">
                    <a:lumMod val="75000"/>
                  </a:schemeClr>
                </a:solidFill>
                <a:latin typeface="Times New Roman" panose="02020603050405020304" pitchFamily="18" charset="0"/>
                <a:cs typeface="Times New Roman" panose="02020603050405020304" pitchFamily="18" charset="0"/>
              </a:rPr>
              <a:t>Chất</a:t>
            </a:r>
            <a:r>
              <a:rPr 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75000"/>
                  </a:schemeClr>
                </a:solidFill>
                <a:latin typeface="Times New Roman" panose="02020603050405020304" pitchFamily="18" charset="0"/>
                <a:cs typeface="Times New Roman" panose="02020603050405020304" pitchFamily="18" charset="0"/>
              </a:rPr>
              <a:t>phản</a:t>
            </a:r>
            <a:r>
              <a:rPr 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75000"/>
                  </a:schemeClr>
                </a:solidFill>
                <a:latin typeface="Times New Roman" panose="02020603050405020304" pitchFamily="18" charset="0"/>
                <a:cs typeface="Times New Roman" panose="02020603050405020304" pitchFamily="18" charset="0"/>
              </a:rPr>
              <a:t>ứng</a:t>
            </a:r>
            <a:endParaRPr lang="en-US" sz="24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A1A7E35-7C2B-7462-B956-6EAEF3D4556B}"/>
              </a:ext>
            </a:extLst>
          </p:cNvPr>
          <p:cNvSpPr txBox="1"/>
          <p:nvPr/>
        </p:nvSpPr>
        <p:spPr>
          <a:xfrm>
            <a:off x="808558" y="3690202"/>
            <a:ext cx="11383442" cy="2948884"/>
          </a:xfrm>
          <a:prstGeom prst="rect">
            <a:avLst/>
          </a:prstGeom>
          <a:noFill/>
        </p:spPr>
        <p:txBody>
          <a:bodyPr wrap="square">
            <a:spAutoFit/>
          </a:bodyPr>
          <a:lstStyle/>
          <a:p>
            <a:pPr>
              <a:lnSpc>
                <a:spcPct val="115000"/>
              </a:lnSpc>
              <a:spcAft>
                <a:spcPts val="800"/>
              </a:spcAft>
            </a:pPr>
            <a:r>
              <a:rPr lang="vi-VN" sz="2800" b="1" u="sng" dirty="0">
                <a:effectLst/>
                <a:latin typeface="Times New Roman" panose="02020603050405020304" pitchFamily="18" charset="0"/>
                <a:ea typeface="Calibri" panose="020F0502020204030204" pitchFamily="34" charset="0"/>
                <a:cs typeface="Arial" panose="020B0604020202020204" pitchFamily="34" charset="0"/>
              </a:rPr>
              <a:t>Ví dụ 1:</a:t>
            </a:r>
            <a:r>
              <a:rPr lang="vi-VN" sz="2800" b="1" dirty="0">
                <a:effectLst/>
                <a:latin typeface="Times New Roman" panose="02020603050405020304" pitchFamily="18" charset="0"/>
                <a:ea typeface="Calibri" panose="020F0502020204030204" pitchFamily="34" charset="0"/>
                <a:cs typeface="Arial" panose="020B0604020202020204" pitchFamily="34" charset="0"/>
              </a:rPr>
              <a:t> Tính biến thiên enthalpy chuẩn của phản ứng sau:</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vi-VN"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a:effectLst/>
                <a:latin typeface="Times New Roman" panose="02020603050405020304" pitchFamily="18" charset="0"/>
                <a:ea typeface="Calibri" panose="020F0502020204030204" pitchFamily="34" charset="0"/>
                <a:cs typeface="Arial" panose="020B0604020202020204" pitchFamily="34" charset="0"/>
              </a:rPr>
              <a:t>2NaCl(s) → 2Na(s) + Cl</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800" dirty="0">
                <a:effectLst/>
                <a:latin typeface="Times New Roman" panose="02020603050405020304" pitchFamily="18" charset="0"/>
                <a:ea typeface="Calibri" panose="020F0502020204030204" pitchFamily="34" charset="0"/>
                <a:cs typeface="Arial" panose="020B0604020202020204" pitchFamily="34" charset="0"/>
              </a:rPr>
              <a:t>(g)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pt-BR" sz="2800" dirty="0">
                <a:effectLst/>
                <a:latin typeface="Times New Roman" panose="02020603050405020304" pitchFamily="18" charset="0"/>
                <a:ea typeface="Calibri" panose="020F0502020204030204" pitchFamily="34" charset="0"/>
                <a:cs typeface="Arial" panose="020B0604020202020204" pitchFamily="34" charset="0"/>
              </a:rPr>
              <a:t>∆</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r</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 </a:t>
            </a:r>
            <a:r>
              <a:rPr lang="pt-BR" sz="2800" dirty="0">
                <a:effectLst/>
                <a:latin typeface="Times New Roman" panose="02020603050405020304" pitchFamily="18" charset="0"/>
                <a:ea typeface="Calibri" panose="020F0502020204030204" pitchFamily="34" charset="0"/>
                <a:cs typeface="Arial" panose="020B0604020202020204" pitchFamily="34" charset="0"/>
              </a:rPr>
              <a:t>= m.∆</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(M) + n.∆</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(N)  – a.∆</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 (A) b.∆</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(B)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pt-BR" sz="2800" dirty="0">
                <a:effectLst/>
                <a:latin typeface="Times New Roman" panose="02020603050405020304" pitchFamily="18" charset="0"/>
                <a:ea typeface="Calibri" panose="020F0502020204030204" pitchFamily="34" charset="0"/>
                <a:cs typeface="Arial" panose="020B0604020202020204" pitchFamily="34" charset="0"/>
              </a:rPr>
              <a:t>            = </a:t>
            </a:r>
            <a:r>
              <a:rPr lang="pt-BR" sz="2800" b="1" dirty="0">
                <a:effectLst/>
                <a:latin typeface="Times New Roman" panose="02020603050405020304" pitchFamily="18" charset="0"/>
                <a:ea typeface="Calibri" panose="020F0502020204030204" pitchFamily="34" charset="0"/>
                <a:cs typeface="Arial" panose="020B0604020202020204" pitchFamily="34" charset="0"/>
              </a:rPr>
              <a:t>2</a:t>
            </a:r>
            <a:r>
              <a:rPr lang="pt-BR" sz="2800" dirty="0">
                <a:effectLst/>
                <a:latin typeface="Times New Roman" panose="02020603050405020304" pitchFamily="18" charset="0"/>
                <a:ea typeface="Calibri" panose="020F0502020204030204" pitchFamily="34" charset="0"/>
                <a:cs typeface="Arial" panose="020B0604020202020204" pitchFamily="34" charset="0"/>
              </a:rPr>
              <a:t>.∆</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(Na) + </a:t>
            </a:r>
            <a:r>
              <a:rPr lang="pt-BR" sz="2800" b="1" dirty="0">
                <a:effectLst/>
                <a:latin typeface="Times New Roman" panose="02020603050405020304" pitchFamily="18" charset="0"/>
                <a:ea typeface="Calibri" panose="020F0502020204030204" pitchFamily="34" charset="0"/>
                <a:cs typeface="Arial" panose="020B0604020202020204" pitchFamily="34" charset="0"/>
              </a:rPr>
              <a:t>1</a:t>
            </a:r>
            <a:r>
              <a:rPr lang="pt-BR" sz="2800" dirty="0">
                <a:effectLst/>
                <a:latin typeface="Times New Roman" panose="02020603050405020304" pitchFamily="18" charset="0"/>
                <a:ea typeface="Calibri" panose="020F0502020204030204" pitchFamily="34" charset="0"/>
                <a:cs typeface="Arial" panose="020B0604020202020204" pitchFamily="34" charset="0"/>
              </a:rPr>
              <a:t>.∆</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(Cl</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pt-BR" sz="2800" dirty="0">
                <a:effectLst/>
                <a:latin typeface="Times New Roman" panose="02020603050405020304" pitchFamily="18" charset="0"/>
                <a:ea typeface="Calibri" panose="020F0502020204030204" pitchFamily="34" charset="0"/>
                <a:cs typeface="Arial" panose="020B0604020202020204" pitchFamily="34" charset="0"/>
              </a:rPr>
              <a:t>)  – </a:t>
            </a:r>
            <a:r>
              <a:rPr lang="pt-BR" sz="2800" b="1" dirty="0">
                <a:effectLst/>
                <a:latin typeface="Times New Roman" panose="02020603050405020304" pitchFamily="18" charset="0"/>
                <a:ea typeface="Calibri" panose="020F0502020204030204" pitchFamily="34" charset="0"/>
                <a:cs typeface="Arial" panose="020B0604020202020204" pitchFamily="34" charset="0"/>
              </a:rPr>
              <a:t>2</a:t>
            </a:r>
            <a:r>
              <a:rPr lang="pt-BR" sz="2800" dirty="0">
                <a:effectLst/>
                <a:latin typeface="Times New Roman" panose="02020603050405020304" pitchFamily="18" charset="0"/>
                <a:ea typeface="Calibri" panose="020F0502020204030204" pitchFamily="34" charset="0"/>
                <a:cs typeface="Arial" panose="020B0604020202020204" pitchFamily="34" charset="0"/>
              </a:rPr>
              <a:t>.∆</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dirty="0">
                <a:effectLst/>
                <a:latin typeface="Times New Roman" panose="02020603050405020304" pitchFamily="18" charset="0"/>
                <a:ea typeface="Calibri" panose="020F0502020204030204" pitchFamily="34" charset="0"/>
                <a:cs typeface="Arial" panose="020B0604020202020204" pitchFamily="34" charset="0"/>
              </a:rPr>
              <a:t>H</a:t>
            </a:r>
            <a:r>
              <a:rPr lang="pt-BR" sz="2800"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dirty="0">
                <a:effectLst/>
                <a:latin typeface="Times New Roman" panose="02020603050405020304" pitchFamily="18" charset="0"/>
                <a:ea typeface="Calibri" panose="020F0502020204030204" pitchFamily="34" charset="0"/>
                <a:cs typeface="Arial" panose="020B0604020202020204" pitchFamily="34" charset="0"/>
              </a:rPr>
              <a:t> (NaCl)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pt-BR" sz="2800" dirty="0">
                <a:effectLst/>
                <a:latin typeface="Times New Roman" panose="02020603050405020304" pitchFamily="18" charset="0"/>
                <a:ea typeface="Calibri" panose="020F0502020204030204" pitchFamily="34" charset="0"/>
                <a:cs typeface="Arial" panose="020B0604020202020204" pitchFamily="34" charset="0"/>
              </a:rPr>
              <a:t>            = 2.0 +1.0 -2.(-411,2) = </a:t>
            </a:r>
            <a:r>
              <a:rPr lang="pt-BR" sz="2800" b="1" dirty="0">
                <a:effectLst/>
                <a:latin typeface="Times New Roman" panose="02020603050405020304" pitchFamily="18" charset="0"/>
                <a:ea typeface="Calibri" panose="020F0502020204030204" pitchFamily="34" charset="0"/>
                <a:cs typeface="Arial" panose="020B0604020202020204" pitchFamily="34" charset="0"/>
              </a:rPr>
              <a:t>822,4 KJ</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070100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9"/>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1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p:cTn id="35" dur="10" fill="hold"/>
                                        <p:tgtEl>
                                          <p:spTgt spid="16">
                                            <p:txEl>
                                              <p:pRg st="1" end="1"/>
                                            </p:txEl>
                                          </p:spTgt>
                                        </p:tgtEl>
                                        <p:attrNameLst>
                                          <p:attrName>ppt_w</p:attrName>
                                        </p:attrNameLst>
                                      </p:cBhvr>
                                      <p:tavLst>
                                        <p:tav tm="0">
                                          <p:val>
                                            <p:fltVal val="0"/>
                                          </p:val>
                                        </p:tav>
                                        <p:tav tm="100000">
                                          <p:val>
                                            <p:strVal val="#ppt_w"/>
                                          </p:val>
                                        </p:tav>
                                      </p:tavLst>
                                    </p:anim>
                                    <p:anim calcmode="lin" valueType="num">
                                      <p:cBhvr>
                                        <p:cTn id="36" dur="10" fill="hold"/>
                                        <p:tgtEl>
                                          <p:spTgt spid="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fade">
                                      <p:cBhvr>
                                        <p:cTn id="41" dur="10"/>
                                        <p:tgtEl>
                                          <p:spTgt spid="1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3" end="3"/>
                                            </p:txEl>
                                          </p:spTgt>
                                        </p:tgtEl>
                                        <p:attrNameLst>
                                          <p:attrName>style.visibility</p:attrName>
                                        </p:attrNameLst>
                                      </p:cBhvr>
                                      <p:to>
                                        <p:strVal val="visible"/>
                                      </p:to>
                                    </p:set>
                                    <p:animEffect transition="in" filter="fade">
                                      <p:cBhvr>
                                        <p:cTn id="46" dur="10"/>
                                        <p:tgtEl>
                                          <p:spTgt spid="1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4" end="4"/>
                                            </p:txEl>
                                          </p:spTgt>
                                        </p:tgtEl>
                                        <p:attrNameLst>
                                          <p:attrName>style.visibility</p:attrName>
                                        </p:attrNameLst>
                                      </p:cBhvr>
                                      <p:to>
                                        <p:strVal val="visible"/>
                                      </p:to>
                                    </p:set>
                                    <p:animEffect transition="in" filter="fade">
                                      <p:cBhvr>
                                        <p:cTn id="51" dur="1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87DEA19-C6CE-7DC0-D2B7-46F72FE6CE7C}"/>
              </a:ext>
            </a:extLst>
          </p:cNvPr>
          <p:cNvSpPr>
            <a:spLocks noChangeArrowheads="1"/>
          </p:cNvSpPr>
          <p:nvPr/>
        </p:nvSpPr>
        <p:spPr bwMode="auto">
          <a:xfrm>
            <a:off x="858129" y="281560"/>
            <a:ext cx="915988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kumimoji="0" lang="pt-BR"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pt-BR" altLang="en-US" sz="2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dụ 2:</a:t>
            </a:r>
            <a:r>
              <a:rPr kumimoji="0" lang="pt-B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pt-BR"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 biến thiên enthalpy của phản ứng sau:</a:t>
            </a:r>
            <a:r>
              <a:rPr lang="en-US" sz="28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3600" b="1" dirty="0">
                <a:solidFill>
                  <a:schemeClr val="tx1">
                    <a:lumMod val="85000"/>
                    <a:lumOff val="15000"/>
                  </a:schemeClr>
                </a:solidFill>
                <a:latin typeface="Times New Roman" panose="02020603050405020304" pitchFamily="18" charset="0"/>
                <a:ea typeface="Times New Roman" panose="02020603050405020304" pitchFamily="18" charset="0"/>
                <a:sym typeface="Wingdings" panose="05000000000000000000" pitchFamily="2" charset="2"/>
              </a:rPr>
              <a:t></a:t>
            </a:r>
            <a:endParaRPr kumimoji="0" lang="en-US" altLang="en-US" sz="2800" b="0" i="0" u="none" strike="noStrike" cap="none" normalizeH="0" baseline="0" dirty="0">
              <a:ln>
                <a:noFill/>
              </a:ln>
              <a:solidFill>
                <a:schemeClr val="tx1">
                  <a:lumMod val="85000"/>
                  <a:lumOff val="15000"/>
                </a:schemeClr>
              </a:solidFill>
              <a:effectLst/>
            </a:endParaRPr>
          </a:p>
          <a:p>
            <a:pPr>
              <a:lnSpc>
                <a:spcPct val="150000"/>
              </a:lnSpc>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 +      </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(g) → 8CO</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(g)+ 9H</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O(l) </a:t>
            </a:r>
            <a:endParaRPr lang="en-US" altLang="en-US" sz="2800" dirty="0"/>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graphicFrame>
        <p:nvGraphicFramePr>
          <p:cNvPr id="5" name="Object 4">
            <a:extLst>
              <a:ext uri="{FF2B5EF4-FFF2-40B4-BE49-F238E27FC236}">
                <a16:creationId xmlns:a16="http://schemas.microsoft.com/office/drawing/2014/main" id="{784701E3-38BF-DFF0-865C-C9DAC6A92CF5}"/>
              </a:ext>
            </a:extLst>
          </p:cNvPr>
          <p:cNvGraphicFramePr>
            <a:graphicFrameLocks noChangeAspect="1"/>
          </p:cNvGraphicFramePr>
          <p:nvPr>
            <p:extLst>
              <p:ext uri="{D42A27DB-BD31-4B8C-83A1-F6EECF244321}">
                <p14:modId xmlns:p14="http://schemas.microsoft.com/office/powerpoint/2010/main" val="3379208649"/>
              </p:ext>
            </p:extLst>
          </p:nvPr>
        </p:nvGraphicFramePr>
        <p:xfrm>
          <a:off x="3014115" y="1114432"/>
          <a:ext cx="439737" cy="819150"/>
        </p:xfrm>
        <a:graphic>
          <a:graphicData uri="http://schemas.openxmlformats.org/presentationml/2006/ole">
            <mc:AlternateContent xmlns:mc="http://schemas.openxmlformats.org/markup-compatibility/2006">
              <mc:Choice xmlns:v="urn:schemas-microsoft-com:vml" Requires="v">
                <p:oleObj name="Equation" r:id="rId2" imgW="444240" imgH="825480" progId="Equation.DSMT4">
                  <p:embed/>
                </p:oleObj>
              </mc:Choice>
              <mc:Fallback>
                <p:oleObj name="Equation" r:id="rId2" imgW="444240" imgH="825480" progId="Equation.DSMT4">
                  <p:embed/>
                  <p:pic>
                    <p:nvPicPr>
                      <p:cNvPr id="5" name="Object 4">
                        <a:extLst>
                          <a:ext uri="{FF2B5EF4-FFF2-40B4-BE49-F238E27FC236}">
                            <a16:creationId xmlns:a16="http://schemas.microsoft.com/office/drawing/2014/main" id="{784701E3-38BF-DFF0-865C-C9DAC6A92CF5}"/>
                          </a:ext>
                        </a:extLst>
                      </p:cNvPr>
                      <p:cNvPicPr>
                        <a:picLocks noChangeAspect="1" noChangeArrowheads="1"/>
                      </p:cNvPicPr>
                      <p:nvPr/>
                    </p:nvPicPr>
                    <p:blipFill>
                      <a:blip r:embed="rId3"/>
                      <a:srcRect/>
                      <a:stretch>
                        <a:fillRect/>
                      </a:stretch>
                    </p:blipFill>
                    <p:spPr bwMode="auto">
                      <a:xfrm>
                        <a:off x="3014115" y="1114432"/>
                        <a:ext cx="439737" cy="819150"/>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63FD9E80-7AA4-B9A2-AB0A-0BA4897EF942}"/>
              </a:ext>
            </a:extLst>
          </p:cNvPr>
          <p:cNvSpPr>
            <a:spLocks noChangeArrowheads="1"/>
          </p:cNvSpPr>
          <p:nvPr/>
        </p:nvSpPr>
        <p:spPr bwMode="auto">
          <a:xfrm>
            <a:off x="318867" y="1877310"/>
            <a:ext cx="11844997" cy="19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21063" algn="l"/>
              </a:tabLst>
              <a:defRPr>
                <a:solidFill>
                  <a:schemeClr val="tx1"/>
                </a:solidFill>
                <a:latin typeface="Arial" panose="020B0604020202020204" pitchFamily="34" charset="0"/>
              </a:defRPr>
            </a:lvl1pPr>
            <a:lvl2pPr eaLnBrk="0" fontAlgn="base" hangingPunct="0">
              <a:spcBef>
                <a:spcPct val="0"/>
              </a:spcBef>
              <a:spcAft>
                <a:spcPct val="0"/>
              </a:spcAft>
              <a:tabLst>
                <a:tab pos="3421063" algn="l"/>
              </a:tabLst>
              <a:defRPr>
                <a:solidFill>
                  <a:schemeClr val="tx1"/>
                </a:solidFill>
                <a:latin typeface="Arial" panose="020B0604020202020204" pitchFamily="34" charset="0"/>
              </a:defRPr>
            </a:lvl2pPr>
            <a:lvl3pPr eaLnBrk="0" fontAlgn="base" hangingPunct="0">
              <a:spcBef>
                <a:spcPct val="0"/>
              </a:spcBef>
              <a:spcAft>
                <a:spcPct val="0"/>
              </a:spcAft>
              <a:tabLst>
                <a:tab pos="3421063" algn="l"/>
              </a:tabLst>
              <a:defRPr>
                <a:solidFill>
                  <a:schemeClr val="tx1"/>
                </a:solidFill>
                <a:latin typeface="Arial" panose="020B0604020202020204" pitchFamily="34" charset="0"/>
              </a:defRPr>
            </a:lvl3pPr>
            <a:lvl4pPr eaLnBrk="0" fontAlgn="base" hangingPunct="0">
              <a:spcBef>
                <a:spcPct val="0"/>
              </a:spcBef>
              <a:spcAft>
                <a:spcPct val="0"/>
              </a:spcAft>
              <a:tabLst>
                <a:tab pos="3421063" algn="l"/>
              </a:tabLst>
              <a:defRPr>
                <a:solidFill>
                  <a:schemeClr val="tx1"/>
                </a:solidFill>
                <a:latin typeface="Arial" panose="020B0604020202020204" pitchFamily="34" charset="0"/>
              </a:defRPr>
            </a:lvl4pPr>
            <a:lvl5pPr eaLnBrk="0" fontAlgn="base" hangingPunct="0">
              <a:spcBef>
                <a:spcPct val="0"/>
              </a:spcBef>
              <a:spcAft>
                <a:spcPct val="0"/>
              </a:spcAft>
              <a:tabLst>
                <a:tab pos="3421063" algn="l"/>
              </a:tabLst>
              <a:defRPr>
                <a:solidFill>
                  <a:schemeClr val="tx1"/>
                </a:solidFill>
                <a:latin typeface="Arial" panose="020B0604020202020204" pitchFamily="34" charset="0"/>
              </a:defRPr>
            </a:lvl5pPr>
            <a:lvl6pPr eaLnBrk="0" fontAlgn="base" hangingPunct="0">
              <a:spcBef>
                <a:spcPct val="0"/>
              </a:spcBef>
              <a:spcAft>
                <a:spcPct val="0"/>
              </a:spcAft>
              <a:tabLst>
                <a:tab pos="3421063" algn="l"/>
              </a:tabLst>
              <a:defRPr>
                <a:solidFill>
                  <a:schemeClr val="tx1"/>
                </a:solidFill>
                <a:latin typeface="Arial" panose="020B0604020202020204" pitchFamily="34" charset="0"/>
              </a:defRPr>
            </a:lvl6pPr>
            <a:lvl7pPr eaLnBrk="0" fontAlgn="base" hangingPunct="0">
              <a:spcBef>
                <a:spcPct val="0"/>
              </a:spcBef>
              <a:spcAft>
                <a:spcPct val="0"/>
              </a:spcAft>
              <a:tabLst>
                <a:tab pos="3421063" algn="l"/>
              </a:tabLst>
              <a:defRPr>
                <a:solidFill>
                  <a:schemeClr val="tx1"/>
                </a:solidFill>
                <a:latin typeface="Arial" panose="020B0604020202020204" pitchFamily="34" charset="0"/>
              </a:defRPr>
            </a:lvl7pPr>
            <a:lvl8pPr eaLnBrk="0" fontAlgn="base" hangingPunct="0">
              <a:spcBef>
                <a:spcPct val="0"/>
              </a:spcBef>
              <a:spcAft>
                <a:spcPct val="0"/>
              </a:spcAft>
              <a:tabLst>
                <a:tab pos="3421063" algn="l"/>
              </a:tabLst>
              <a:defRPr>
                <a:solidFill>
                  <a:schemeClr val="tx1"/>
                </a:solidFill>
                <a:latin typeface="Arial" panose="020B0604020202020204" pitchFamily="34" charset="0"/>
              </a:defRPr>
            </a:lvl8pPr>
            <a:lvl9pPr eaLnBrk="0" fontAlgn="base" hangingPunct="0">
              <a:spcBef>
                <a:spcPct val="0"/>
              </a:spcBef>
              <a:spcAft>
                <a:spcPct val="0"/>
              </a:spcAft>
              <a:tabLst>
                <a:tab pos="3421063" algn="l"/>
              </a:tabLst>
              <a:defRPr>
                <a:solidFill>
                  <a:schemeClr val="tx1"/>
                </a:solidFill>
                <a:latin typeface="Arial" panose="020B0604020202020204" pitchFamily="34" charset="0"/>
              </a:defRPr>
            </a:lvl9pPr>
          </a:lstStyle>
          <a:p>
            <a:pPr marR="0" lvl="0" algn="l" defTabSz="914400" rtl="0" eaLnBrk="0" fontAlgn="base" latinLnBrk="0" hangingPunct="0">
              <a:lnSpc>
                <a:spcPct val="150000"/>
              </a:lnSpc>
              <a:spcBef>
                <a:spcPct val="0"/>
              </a:spcBef>
              <a:spcAft>
                <a:spcPct val="0"/>
              </a:spcAft>
              <a:buClrTx/>
              <a:buSzTx/>
              <a:buFontTx/>
              <a:buNone/>
              <a:tabLst>
                <a:tab pos="3421063" algn="l"/>
              </a:tabLst>
            </a:pP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dirty="0" err="1">
                <a:latin typeface="Times New Roman" panose="02020603050405020304" pitchFamily="18" charset="0"/>
                <a:ea typeface="Tahoma" panose="020B0604030504040204" pitchFamily="34" charset="0"/>
                <a:cs typeface="Times New Roman" panose="02020603050405020304" pitchFamily="18" charset="0"/>
              </a:rPr>
              <a:t>Đốt</a:t>
            </a: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dirty="0" err="1">
                <a:latin typeface="Times New Roman" panose="02020603050405020304" pitchFamily="18" charset="0"/>
                <a:ea typeface="Tahoma" panose="020B0604030504040204" pitchFamily="34" charset="0"/>
                <a:cs typeface="Times New Roman" panose="02020603050405020304" pitchFamily="18" charset="0"/>
              </a:rPr>
              <a:t>cháy</a:t>
            </a: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 </a:t>
            </a:r>
            <a:r>
              <a:rPr kumimoji="0" lang="vi-VN"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hoàn toàn 1 mol methane (CH</a:t>
            </a:r>
            <a:r>
              <a:rPr kumimoji="0" lang="vi-VN" altLang="en-US" sz="2800" b="0" i="0" u="none" strike="noStrike" cap="none" normalizeH="0" baseline="-3000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4</a:t>
            </a:r>
            <a:r>
              <a:rPr kumimoji="0" lang="vi-VN"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có giá trị</a:t>
            </a: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 </a:t>
            </a:r>
            <a:r>
              <a:rPr kumimoji="0" lang="pt-BR"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r>
              <a:rPr kumimoji="0" lang="pt-BR" altLang="en-US" sz="2800" b="0" i="0" u="none" strike="noStrike" cap="none" normalizeH="0" baseline="-3000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r</a:t>
            </a:r>
            <a:r>
              <a:rPr kumimoji="0" lang="pt-BR"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a:t>
            </a:r>
            <a:r>
              <a:rPr kumimoji="0" lang="pt-BR" altLang="en-US" sz="2800" b="0" i="0" u="none" strike="noStrike" cap="none" normalizeH="0" baseline="3000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o</a:t>
            </a:r>
            <a:r>
              <a:rPr kumimoji="0" lang="pt-BR" altLang="en-US" sz="2800" b="0" i="0" u="none" strike="noStrike" cap="none" normalizeH="0" baseline="-3000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298</a:t>
            </a:r>
            <a:r>
              <a:rPr kumimoji="0" lang="vi-VN"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 890,36 kJ. </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marR="0" lvl="0" indent="457200" algn="l" defTabSz="914400" rtl="0" eaLnBrk="0" fontAlgn="base" latinLnBrk="0" hangingPunct="0">
              <a:lnSpc>
                <a:spcPct val="150000"/>
              </a:lnSpc>
              <a:spcBef>
                <a:spcPct val="0"/>
              </a:spcBef>
              <a:spcAft>
                <a:spcPct val="0"/>
              </a:spcAft>
              <a:buClrTx/>
              <a:buSzTx/>
              <a:buFontTx/>
              <a:buNone/>
              <a:tabLst>
                <a:tab pos="3421063" algn="l"/>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Theo em, vì sao hiện nay không sử dụng CH</a:t>
            </a:r>
            <a:r>
              <a:rPr kumimoji="0" lang="vi-VN" altLang="en-US" sz="2800" b="0" i="0" u="none" strike="noStrike" cap="none" normalizeH="0" baseline="-3000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4</a:t>
            </a:r>
            <a:r>
              <a:rPr kumimoji="0" lang="vi-VN" altLang="en-US" sz="28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để thay thế xăng? </a:t>
            </a:r>
            <a:endParaRPr lang="en-US" altLang="en-US" sz="2800" dirty="0">
              <a:latin typeface="Times New Roman" panose="02020603050405020304" pitchFamily="18" charset="0"/>
              <a:ea typeface="Tahoma" panose="020B0604030504040204" pitchFamily="34"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Tx/>
              <a:buNone/>
              <a:tabLst>
                <a:tab pos="3421063" algn="l"/>
              </a:tabLst>
            </a:pPr>
            <a:r>
              <a:rPr lang="pt-BR" alt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T/c: </a:t>
            </a:r>
            <a:r>
              <a:rPr kumimoji="0" lang="pt-BR" altLang="en-US" sz="2800" b="1" i="0" u="none" strike="noStrike" cap="none" normalizeH="0" baseline="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r</a:t>
            </a:r>
            <a:r>
              <a:rPr kumimoji="0" lang="pt-BR" altLang="en-US" sz="2800" b="1" i="0" u="none" strike="noStrike" cap="none" normalizeH="0" baseline="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298 </a:t>
            </a:r>
            <a:r>
              <a:rPr kumimoji="0" lang="pt-BR" altLang="en-US" sz="2800" b="1" i="0" u="none" strike="noStrike" cap="none" normalizeH="0" baseline="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m.∆</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 + n.∆</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kumimoji="0" lang="pt-BR" altLang="en-US"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kumimoji="0" lang="pt-BR" altLang="en-US"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t>
            </a:r>
            <a:endParaRPr kumimoji="0" lang="pt-BR" altLang="en-US" sz="2800" b="1" i="0" u="none" strike="noStrike" cap="none" normalizeH="0" baseline="0" dirty="0">
              <a:ln>
                <a:noFill/>
              </a:ln>
              <a:solidFill>
                <a:srgbClr val="FF0000"/>
              </a:solidFill>
              <a:effectLst/>
            </a:endParaRPr>
          </a:p>
        </p:txBody>
      </p:sp>
      <p:sp>
        <p:nvSpPr>
          <p:cNvPr id="7" name="Rectangle 5">
            <a:extLst>
              <a:ext uri="{FF2B5EF4-FFF2-40B4-BE49-F238E27FC236}">
                <a16:creationId xmlns:a16="http://schemas.microsoft.com/office/drawing/2014/main" id="{3F8A515F-753F-EB4D-8CB6-54A4F6272677}"/>
              </a:ext>
            </a:extLst>
          </p:cNvPr>
          <p:cNvSpPr>
            <a:spLocks noChangeArrowheads="1"/>
          </p:cNvSpPr>
          <p:nvPr/>
        </p:nvSpPr>
        <p:spPr bwMode="auto">
          <a:xfrm>
            <a:off x="1012874" y="4055410"/>
            <a:ext cx="1085425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sz="2800" b="1" i="0" u="none" strike="noStrike" cap="none" normalizeH="0" baseline="0" dirty="0">
                <a:ln>
                  <a:noFill/>
                </a:ln>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pt-BR" altLang="en-US" sz="2800" b="1" i="0" u="none" strike="noStrike" cap="none" normalizeH="0" baseline="0" dirty="0">
                <a:ln>
                  <a:noFill/>
                </a:ln>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9</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  – ∆</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t-BR" altLang="en-US" sz="2800" b="1"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en-US" sz="2800" b="0" i="0" u="none" strike="noStrike" cap="none" normalizeH="0" baseline="0" dirty="0">
              <a:ln>
                <a:noFill/>
              </a:ln>
              <a:solidFill>
                <a:srgbClr val="FF0000"/>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7DEF3C44-0449-2B20-DB4E-22669B866E51}"/>
              </a:ext>
            </a:extLst>
          </p:cNvPr>
          <p:cNvGraphicFramePr>
            <a:graphicFrameLocks noChangeAspect="1"/>
          </p:cNvGraphicFramePr>
          <p:nvPr>
            <p:extLst>
              <p:ext uri="{D42A27DB-BD31-4B8C-83A1-F6EECF244321}">
                <p14:modId xmlns:p14="http://schemas.microsoft.com/office/powerpoint/2010/main" val="4218271513"/>
              </p:ext>
            </p:extLst>
          </p:nvPr>
        </p:nvGraphicFramePr>
        <p:xfrm>
          <a:off x="9345449" y="3992124"/>
          <a:ext cx="438150" cy="819150"/>
        </p:xfrm>
        <a:graphic>
          <a:graphicData uri="http://schemas.openxmlformats.org/presentationml/2006/ole">
            <mc:AlternateContent xmlns:mc="http://schemas.openxmlformats.org/markup-compatibility/2006">
              <mc:Choice xmlns:v="urn:schemas-microsoft-com:vml" Requires="v">
                <p:oleObj name="Equation" r:id="rId4" imgW="444240" imgH="825480" progId="Equation.DSMT4">
                  <p:embed/>
                </p:oleObj>
              </mc:Choice>
              <mc:Fallback>
                <p:oleObj name="Equation" r:id="rId4" imgW="444240" imgH="825480" progId="Equation.DSMT4">
                  <p:embed/>
                  <p:pic>
                    <p:nvPicPr>
                      <p:cNvPr id="8" name="Object 7">
                        <a:extLst>
                          <a:ext uri="{FF2B5EF4-FFF2-40B4-BE49-F238E27FC236}">
                            <a16:creationId xmlns:a16="http://schemas.microsoft.com/office/drawing/2014/main" id="{7DEF3C44-0449-2B20-DB4E-22669B866E51}"/>
                          </a:ext>
                        </a:extLst>
                      </p:cNvPr>
                      <p:cNvPicPr>
                        <a:picLocks noChangeAspect="1" noChangeArrowheads="1"/>
                      </p:cNvPicPr>
                      <p:nvPr/>
                    </p:nvPicPr>
                    <p:blipFill>
                      <a:blip r:embed="rId5"/>
                      <a:srcRect/>
                      <a:stretch>
                        <a:fillRect/>
                      </a:stretch>
                    </p:blipFill>
                    <p:spPr bwMode="auto">
                      <a:xfrm>
                        <a:off x="9345449" y="3992124"/>
                        <a:ext cx="438150" cy="819150"/>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BDCD07E6-6AA5-F931-0CE5-DBF45675DAF2}"/>
              </a:ext>
            </a:extLst>
          </p:cNvPr>
          <p:cNvSpPr>
            <a:spLocks noChangeArrowheads="1"/>
          </p:cNvSpPr>
          <p:nvPr/>
        </p:nvSpPr>
        <p:spPr bwMode="auto">
          <a:xfrm>
            <a:off x="1012874" y="4776043"/>
            <a:ext cx="2156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-5928,7 kJ</a:t>
            </a:r>
            <a:r>
              <a:rPr kumimoji="0" lang="en-US" altLang="en-US" sz="2800" b="1" i="0" u="none" strike="noStrike" cap="none" normalizeH="0" baseline="0" dirty="0">
                <a:ln>
                  <a:noFill/>
                </a:ln>
                <a:solidFill>
                  <a:srgbClr val="FF0000"/>
                </a:solidFill>
                <a:effectLst/>
              </a:rPr>
              <a:t> </a:t>
            </a:r>
            <a:endParaRPr kumimoji="0" lang="en-US" altLang="en-US" sz="2800" b="1" i="0" u="none" strike="noStrike" cap="none" normalizeH="0" baseline="0" dirty="0">
              <a:ln>
                <a:noFill/>
              </a:ln>
              <a:solidFill>
                <a:srgbClr val="FF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B9E62602-2DDD-C164-DD77-7CFA0DBDDD94}"/>
              </a:ext>
            </a:extLst>
          </p:cNvPr>
          <p:cNvSpPr txBox="1"/>
          <p:nvPr/>
        </p:nvSpPr>
        <p:spPr>
          <a:xfrm>
            <a:off x="3453852" y="4964333"/>
            <a:ext cx="7571056" cy="1597938"/>
          </a:xfrm>
          <a:prstGeom prst="rect">
            <a:avLst/>
          </a:prstGeom>
          <a:solidFill>
            <a:srgbClr val="FDB5C1"/>
          </a:solidFill>
        </p:spPr>
        <p:txBody>
          <a:bodyPr wrap="square">
            <a:spAutoFit/>
          </a:bodyPr>
          <a:lstStyle/>
          <a:p>
            <a:pPr>
              <a:lnSpc>
                <a:spcPct val="120000"/>
              </a:lnSpc>
            </a:pPr>
            <a:r>
              <a:rPr lang="pt-BR" sz="2800" dirty="0">
                <a:effectLst/>
                <a:latin typeface="Times New Roman" panose="02020603050405020304" pitchFamily="18" charset="0"/>
                <a:ea typeface="Calibri" panose="020F0502020204030204" pitchFamily="34" charset="0"/>
              </a:rPr>
              <a:t>=&gt; Giá trị này rất âm nên phản ứng đốt cháy octane tỏa nhiệt rất mạnh, rất thuận lợi và cung cấp nhiều năng lượng hơn khi đốt CH</a:t>
            </a:r>
            <a:r>
              <a:rPr lang="pt-BR" sz="2800" baseline="-25000" dirty="0">
                <a:effectLst/>
                <a:latin typeface="Times New Roman" panose="02020603050405020304" pitchFamily="18" charset="0"/>
                <a:ea typeface="Calibri" panose="020F0502020204030204" pitchFamily="34" charset="0"/>
              </a:rPr>
              <a:t>4</a:t>
            </a:r>
            <a:r>
              <a:rPr lang="pt-BR"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38358132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1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394315-0BAC-9A98-85A0-A8CABB909890}"/>
              </a:ext>
            </a:extLst>
          </p:cNvPr>
          <p:cNvSpPr txBox="1"/>
          <p:nvPr/>
        </p:nvSpPr>
        <p:spPr>
          <a:xfrm>
            <a:off x="1155728" y="168712"/>
            <a:ext cx="10689102" cy="1121525"/>
          </a:xfrm>
          <a:prstGeom prst="rect">
            <a:avLst/>
          </a:prstGeom>
          <a:solidFill>
            <a:srgbClr val="FFFF66"/>
          </a:solidFill>
        </p:spPr>
        <p:txBody>
          <a:bodyPr wrap="square" rtlCol="0">
            <a:spAutoFit/>
          </a:bodyPr>
          <a:lstStyle/>
          <a:p>
            <a:pPr algn="ctr">
              <a:lnSpc>
                <a:spcPct val="120000"/>
              </a:lnSpc>
            </a:pPr>
            <a:r>
              <a:rPr lang="en-US" sz="3200" b="1" dirty="0">
                <a:latin typeface="Times New Roman" panose="02020603050405020304" pitchFamily="18" charset="0"/>
                <a:ea typeface="Times New Roman" panose="02020603050405020304" pitchFamily="18" charset="0"/>
                <a:sym typeface="Wingdings" panose="05000000000000000000" pitchFamily="2" charset="2"/>
              </a:rPr>
              <a:t></a:t>
            </a:r>
            <a:r>
              <a:rPr lang="en-US" sz="28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600" b="1" dirty="0">
                <a:solidFill>
                  <a:srgbClr val="304A1E"/>
                </a:solidFill>
                <a:latin typeface="Times New Roman" panose="02020603050405020304" pitchFamily="18" charset="0"/>
                <a:cs typeface="Times New Roman" panose="02020603050405020304" pitchFamily="18" charset="0"/>
              </a:rPr>
              <a:t>TÍNH BIẾN THIÊN ENTHALPY CỦA PHẢN ỨNG THEO NĂNG LƯỢNG LIÊN KẾT</a:t>
            </a:r>
            <a:endParaRPr lang="en-US" sz="2800" b="1" dirty="0">
              <a:solidFill>
                <a:srgbClr val="304A1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5F4C655-02C7-537F-09CF-DAD3A5E08560}"/>
              </a:ext>
            </a:extLst>
          </p:cNvPr>
          <p:cNvSpPr txBox="1"/>
          <p:nvPr/>
        </p:nvSpPr>
        <p:spPr>
          <a:xfrm>
            <a:off x="927714" y="1546477"/>
            <a:ext cx="11145130" cy="2546338"/>
          </a:xfrm>
          <a:prstGeom prst="rect">
            <a:avLst/>
          </a:prstGeom>
          <a:noFill/>
        </p:spPr>
        <p:txBody>
          <a:bodyPr wrap="square">
            <a:spAutoFit/>
          </a:bodyPr>
          <a:lstStyle/>
          <a:p>
            <a:pPr>
              <a:lnSpc>
                <a:spcPct val="200000"/>
              </a:lnSpc>
            </a:pPr>
            <a:r>
              <a:rPr lang="en-US" sz="2800" dirty="0">
                <a:effectLst/>
                <a:latin typeface="Times New Roman" panose="02020603050405020304" pitchFamily="18" charset="0"/>
                <a:ea typeface="Calibri" panose="020F0502020204030204" pitchFamily="34" charset="0"/>
                <a:cs typeface="Arial" panose="020B0604020202020204" pitchFamily="34" charset="0"/>
                <a:sym typeface="Symbol" panose="05050102010706020507" pitchFamily="18" charset="2"/>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Xét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aA</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a:t>
            </a:r>
            <a:r>
              <a:rPr lang="en-US" sz="28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bB</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mM + </a:t>
            </a:r>
            <a:r>
              <a:rPr lang="en-US" sz="2800" b="1"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nN</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200000"/>
              </a:lnSpc>
            </a:pPr>
            <a:r>
              <a:rPr lang="en-US" sz="2800" dirty="0" err="1">
                <a:effectLst/>
                <a:latin typeface="Times New Roman" panose="02020603050405020304" pitchFamily="18" charset="0"/>
                <a:ea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thiên</a:t>
            </a:r>
            <a:r>
              <a:rPr lang="en-US" sz="2800" dirty="0">
                <a:effectLst/>
                <a:latin typeface="Times New Roman" panose="02020603050405020304" pitchFamily="18" charset="0"/>
                <a:ea typeface="Times New Roman" panose="02020603050405020304" pitchFamily="18" charset="0"/>
              </a:rPr>
              <a:t> enthalpy </a:t>
            </a:r>
            <a:r>
              <a:rPr lang="en-US" sz="2800" dirty="0" err="1">
                <a:effectLst/>
                <a:latin typeface="Times New Roman" panose="02020603050405020304" pitchFamily="18" charset="0"/>
                <a:ea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a:t>
            </a:r>
          </a:p>
          <a:p>
            <a:pPr>
              <a:lnSpc>
                <a:spcPct val="200000"/>
              </a:lnSpc>
            </a:pPr>
            <a:r>
              <a:rPr lang="pt-BR" sz="2800" b="1" dirty="0">
                <a:latin typeface="Times New Roman" panose="02020603050405020304" pitchFamily="18" charset="0"/>
                <a:cs typeface="Times New Roman" panose="02020603050405020304" pitchFamily="18" charset="0"/>
              </a:rPr>
              <a:t>∆</a:t>
            </a:r>
            <a:r>
              <a:rPr lang="pt-BR" sz="2800" b="1" baseline="-25000" dirty="0">
                <a:latin typeface="Times New Roman" panose="02020603050405020304" pitchFamily="18" charset="0"/>
                <a:cs typeface="Times New Roman" panose="02020603050405020304" pitchFamily="18" charset="0"/>
              </a:rPr>
              <a:t>r</a:t>
            </a:r>
            <a:r>
              <a:rPr lang="pt-BR" sz="2800" b="1" dirty="0">
                <a:latin typeface="Times New Roman" panose="02020603050405020304" pitchFamily="18" charset="0"/>
                <a:cs typeface="Times New Roman" panose="02020603050405020304" pitchFamily="18" charset="0"/>
              </a:rPr>
              <a:t>H</a:t>
            </a:r>
            <a:r>
              <a:rPr lang="pt-BR" sz="2800" b="1" baseline="30000" dirty="0">
                <a:latin typeface="Times New Roman" panose="02020603050405020304" pitchFamily="18" charset="0"/>
                <a:cs typeface="Times New Roman" panose="02020603050405020304" pitchFamily="18" charset="0"/>
              </a:rPr>
              <a:t>o</a:t>
            </a:r>
            <a:r>
              <a:rPr lang="pt-BR" sz="2800" b="1" baseline="-25000" dirty="0">
                <a:latin typeface="Times New Roman" panose="02020603050405020304" pitchFamily="18" charset="0"/>
                <a:cs typeface="Times New Roman" panose="02020603050405020304" pitchFamily="18" charset="0"/>
              </a:rPr>
              <a:t>298</a:t>
            </a:r>
            <a:r>
              <a:rPr lang="pt-BR"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a.E</a:t>
            </a:r>
            <a:r>
              <a:rPr lang="en-US" sz="2800" b="1" baseline="-25000" dirty="0" err="1">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(A) + </a:t>
            </a:r>
            <a:r>
              <a:rPr lang="en-US" sz="2800" b="1" dirty="0" err="1">
                <a:latin typeface="Times New Roman" panose="02020603050405020304" pitchFamily="18" charset="0"/>
                <a:cs typeface="Times New Roman" panose="02020603050405020304" pitchFamily="18" charset="0"/>
              </a:rPr>
              <a:t>b.E</a:t>
            </a:r>
            <a:r>
              <a:rPr lang="en-US" sz="2800" b="1" baseline="-25000" dirty="0" err="1">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(B) – </a:t>
            </a:r>
            <a:r>
              <a:rPr lang="en-US" sz="2800" b="1" dirty="0" err="1">
                <a:latin typeface="Times New Roman" panose="02020603050405020304" pitchFamily="18" charset="0"/>
                <a:cs typeface="Times New Roman" panose="02020603050405020304" pitchFamily="18" charset="0"/>
              </a:rPr>
              <a:t>m.E</a:t>
            </a:r>
            <a:r>
              <a:rPr lang="en-US" sz="2800" b="1" baseline="-25000" dirty="0" err="1">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(M) – </a:t>
            </a:r>
            <a:r>
              <a:rPr lang="en-US" sz="2800" b="1" dirty="0" err="1">
                <a:latin typeface="Times New Roman" panose="02020603050405020304" pitchFamily="18" charset="0"/>
                <a:cs typeface="Times New Roman" panose="02020603050405020304" pitchFamily="18" charset="0"/>
              </a:rPr>
              <a:t>n.E</a:t>
            </a:r>
            <a:r>
              <a:rPr lang="en-US" sz="2800" b="1" baseline="-25000" dirty="0" err="1">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(N)</a:t>
            </a:r>
          </a:p>
        </p:txBody>
      </p:sp>
      <p:sp>
        <p:nvSpPr>
          <p:cNvPr id="9" name="TextBox 8">
            <a:extLst>
              <a:ext uri="{FF2B5EF4-FFF2-40B4-BE49-F238E27FC236}">
                <a16:creationId xmlns:a16="http://schemas.microsoft.com/office/drawing/2014/main" id="{7A8237C0-E960-C728-E010-A4D791EE53E9}"/>
              </a:ext>
            </a:extLst>
          </p:cNvPr>
          <p:cNvSpPr txBox="1"/>
          <p:nvPr/>
        </p:nvSpPr>
        <p:spPr>
          <a:xfrm>
            <a:off x="842805" y="4137156"/>
            <a:ext cx="10506389" cy="1692899"/>
          </a:xfrm>
          <a:prstGeom prst="rect">
            <a:avLst/>
          </a:prstGeom>
          <a:noFill/>
        </p:spPr>
        <p:txBody>
          <a:bodyPr wrap="square">
            <a:spAutoFit/>
          </a:bodyPr>
          <a:lstStyle/>
          <a:p>
            <a:pPr>
              <a:lnSpc>
                <a:spcPct val="200000"/>
              </a:lnSpc>
              <a:spcAft>
                <a:spcPts val="800"/>
              </a:spcAft>
            </a:pPr>
            <a:r>
              <a:rPr lang="en-US" sz="2800" dirty="0">
                <a:effectLst/>
                <a:latin typeface="Times New Roman" panose="02020603050405020304" pitchFamily="18" charset="0"/>
                <a:ea typeface="Calibri" panose="020F0502020204030204" pitchFamily="34" charset="0"/>
                <a:cs typeface="Arial" panose="020B0604020202020204" pitchFamily="34" charset="0"/>
                <a:sym typeface="Symbol" panose="05050102010706020507" pitchFamily="18" charset="2"/>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Trong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đó</a:t>
            </a:r>
            <a:r>
              <a:rPr lang="en-US" sz="2800" dirty="0">
                <a:effectLst/>
                <a:latin typeface="Times New Roman" panose="02020603050405020304" pitchFamily="18" charset="0"/>
                <a:ea typeface="Calibri" panose="020F0502020204030204" pitchFamily="34" charset="0"/>
                <a:cs typeface="Arial" panose="020B0604020202020204" pitchFamily="34" charset="0"/>
              </a:rPr>
              <a:t>: E</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b</a:t>
            </a:r>
            <a:r>
              <a:rPr lang="en-US" sz="2800" dirty="0">
                <a:effectLst/>
                <a:latin typeface="Times New Roman" panose="02020603050405020304" pitchFamily="18" charset="0"/>
                <a:ea typeface="Calibri" panose="020F0502020204030204" pitchFamily="34" charset="0"/>
                <a:cs typeface="Arial" panose="020B0604020202020204" pitchFamily="34" charset="0"/>
              </a:rPr>
              <a:t>(A), E</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b</a:t>
            </a:r>
            <a:r>
              <a:rPr lang="en-US" sz="2800" dirty="0">
                <a:effectLst/>
                <a:latin typeface="Times New Roman" panose="02020603050405020304" pitchFamily="18" charset="0"/>
                <a:ea typeface="Calibri" panose="020F0502020204030204" pitchFamily="34" charset="0"/>
                <a:cs typeface="Arial" panose="020B0604020202020204" pitchFamily="34" charset="0"/>
              </a:rPr>
              <a:t>(B), E</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b</a:t>
            </a:r>
            <a:r>
              <a:rPr lang="en-US" sz="2800" dirty="0">
                <a:effectLst/>
                <a:latin typeface="Times New Roman" panose="02020603050405020304" pitchFamily="18" charset="0"/>
                <a:ea typeface="Calibri" panose="020F0502020204030204" pitchFamily="34" charset="0"/>
                <a:cs typeface="Arial" panose="020B0604020202020204" pitchFamily="34" charset="0"/>
              </a:rPr>
              <a:t>(M), E</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b</a:t>
            </a:r>
            <a:r>
              <a:rPr lang="en-US" sz="2800" dirty="0">
                <a:effectLst/>
                <a:latin typeface="Times New Roman" panose="02020603050405020304" pitchFamily="18" charset="0"/>
                <a:ea typeface="Calibri" panose="020F0502020204030204" pitchFamily="34" charset="0"/>
                <a:cs typeface="Arial" panose="020B0604020202020204" pitchFamily="34" charset="0"/>
              </a:rPr>
              <a:t>(N)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lần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lượt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là</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b="1" i="1" u="sng" dirty="0" err="1">
                <a:effectLst/>
                <a:latin typeface="Times New Roman" panose="02020603050405020304" pitchFamily="18" charset="0"/>
                <a:ea typeface="Calibri" panose="020F0502020204030204" pitchFamily="34" charset="0"/>
                <a:cs typeface="Arial" panose="020B0604020202020204" pitchFamily="34" charset="0"/>
              </a:rPr>
              <a:t>tổng</a:t>
            </a:r>
            <a:r>
              <a:rPr lang="en-US" sz="2800" b="1" i="1" u="sng" dirty="0">
                <a:effectLst/>
                <a:latin typeface="Times New Roman" panose="02020603050405020304" pitchFamily="18" charset="0"/>
                <a:ea typeface="Calibri" panose="020F0502020204030204" pitchFamily="34" charset="0"/>
                <a:cs typeface="Arial" panose="020B0604020202020204" pitchFamily="34" charset="0"/>
              </a:rPr>
              <a:t> </a:t>
            </a:r>
            <a:r>
              <a:rPr lang="en-US" sz="2800" b="1" i="1" u="sng" dirty="0" err="1">
                <a:effectLst/>
                <a:latin typeface="Times New Roman" panose="02020603050405020304" pitchFamily="18" charset="0"/>
                <a:ea typeface="Calibri" panose="020F0502020204030204" pitchFamily="34" charset="0"/>
                <a:cs typeface="Arial" panose="020B0604020202020204" pitchFamily="34" charset="0"/>
              </a:rPr>
              <a:t>năng</a:t>
            </a:r>
            <a:r>
              <a:rPr lang="en-US" sz="2800" b="1" i="1" u="sng" dirty="0">
                <a:effectLst/>
                <a:latin typeface="Times New Roman" panose="02020603050405020304" pitchFamily="18" charset="0"/>
                <a:ea typeface="Calibri" panose="020F0502020204030204" pitchFamily="34" charset="0"/>
                <a:cs typeface="Arial" panose="020B0604020202020204" pitchFamily="34" charset="0"/>
              </a:rPr>
              <a:t> </a:t>
            </a:r>
            <a:r>
              <a:rPr lang="en-US" sz="2800" b="1" i="1" u="sng" dirty="0" err="1">
                <a:effectLst/>
                <a:latin typeface="Times New Roman" panose="02020603050405020304" pitchFamily="18" charset="0"/>
                <a:ea typeface="Calibri" panose="020F0502020204030204" pitchFamily="34" charset="0"/>
                <a:cs typeface="Arial" panose="020B0604020202020204" pitchFamily="34" charset="0"/>
              </a:rPr>
              <a:t>lượng</a:t>
            </a:r>
            <a:r>
              <a:rPr lang="en-US" sz="2800" b="1" i="1" u="sng" dirty="0">
                <a:effectLst/>
                <a:latin typeface="Times New Roman" panose="02020603050405020304" pitchFamily="18" charset="0"/>
                <a:ea typeface="Calibri" panose="020F0502020204030204" pitchFamily="34" charset="0"/>
                <a:cs typeface="Arial" panose="020B0604020202020204" pitchFamily="34" charset="0"/>
              </a:rPr>
              <a:t> </a:t>
            </a:r>
            <a:r>
              <a:rPr lang="en-US" sz="2800" b="1" i="1" u="sng" dirty="0" err="1">
                <a:effectLst/>
                <a:latin typeface="Times New Roman" panose="02020603050405020304" pitchFamily="18" charset="0"/>
                <a:ea typeface="Calibri" panose="020F0502020204030204" pitchFamily="34" charset="0"/>
                <a:cs typeface="Arial" panose="020B0604020202020204" pitchFamily="34" charset="0"/>
              </a:rPr>
              <a:t>liên</a:t>
            </a:r>
            <a:r>
              <a:rPr lang="en-US" sz="2800" b="1" i="1" u="sng" dirty="0">
                <a:effectLst/>
                <a:latin typeface="Times New Roman" panose="02020603050405020304" pitchFamily="18" charset="0"/>
                <a:ea typeface="Calibri" panose="020F0502020204030204" pitchFamily="34" charset="0"/>
                <a:cs typeface="Arial" panose="020B0604020202020204" pitchFamily="34" charset="0"/>
              </a:rPr>
              <a:t> </a:t>
            </a:r>
            <a:r>
              <a:rPr lang="en-US" sz="2800" b="1" i="1" u="sng" dirty="0" err="1">
                <a:effectLst/>
                <a:latin typeface="Times New Roman" panose="02020603050405020304" pitchFamily="18" charset="0"/>
                <a:ea typeface="Calibri" panose="020F0502020204030204" pitchFamily="34" charset="0"/>
                <a:cs typeface="Arial" panose="020B0604020202020204" pitchFamily="34" charset="0"/>
              </a:rPr>
              <a:t>kết</a:t>
            </a:r>
            <a:r>
              <a:rPr lang="en-US" sz="2800" b="1" i="1" u="sng"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của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tất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cả</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các</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liên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kết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trong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phân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tử</a:t>
            </a:r>
            <a:r>
              <a:rPr lang="en-US" sz="2800" dirty="0">
                <a:effectLst/>
                <a:latin typeface="Times New Roman" panose="02020603050405020304" pitchFamily="18" charset="0"/>
                <a:ea typeface="Calibri" panose="020F0502020204030204" pitchFamily="34" charset="0"/>
                <a:cs typeface="Arial" panose="020B0604020202020204" pitchFamily="34" charset="0"/>
              </a:rPr>
              <a:t> A, B, M, 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88842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C86868-D5A9-07C0-7263-DA6BA7D93AE6}"/>
              </a:ext>
            </a:extLst>
          </p:cNvPr>
          <p:cNvSpPr txBox="1"/>
          <p:nvPr/>
        </p:nvSpPr>
        <p:spPr>
          <a:xfrm>
            <a:off x="1519310" y="363045"/>
            <a:ext cx="547617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VẬN DỤNG: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4</a:t>
            </a:r>
          </a:p>
        </p:txBody>
      </p:sp>
      <p:sp>
        <p:nvSpPr>
          <p:cNvPr id="7" name="TextBox 6">
            <a:extLst>
              <a:ext uri="{FF2B5EF4-FFF2-40B4-BE49-F238E27FC236}">
                <a16:creationId xmlns:a16="http://schemas.microsoft.com/office/drawing/2014/main" id="{E3CDF2C6-1864-F02A-313B-F82964BDC9AA}"/>
              </a:ext>
            </a:extLst>
          </p:cNvPr>
          <p:cNvSpPr txBox="1"/>
          <p:nvPr/>
        </p:nvSpPr>
        <p:spPr>
          <a:xfrm>
            <a:off x="1519310" y="886265"/>
            <a:ext cx="10480432" cy="669542"/>
          </a:xfrm>
          <a:prstGeom prst="rect">
            <a:avLst/>
          </a:prstGeom>
          <a:noFill/>
        </p:spPr>
        <p:txBody>
          <a:bodyPr wrap="square">
            <a:spAutoFit/>
          </a:bodyPr>
          <a:lstStyle/>
          <a:p>
            <a:pPr>
              <a:lnSpc>
                <a:spcPct val="150000"/>
              </a:lnSpc>
              <a:spcAft>
                <a:spcPts val="800"/>
              </a:spcAft>
            </a:pPr>
            <a:r>
              <a:rPr lang="en-US" sz="2800" b="1" dirty="0" err="1">
                <a:effectLst/>
                <a:latin typeface="Times New Roman" panose="02020603050405020304" pitchFamily="18" charset="0"/>
                <a:ea typeface="Calibri" panose="020F0502020204030204" pitchFamily="34" charset="0"/>
                <a:cs typeface="Arial" panose="020B0604020202020204" pitchFamily="34" charset="0"/>
              </a:rPr>
              <a:t>Câu</a:t>
            </a:r>
            <a:r>
              <a:rPr lang="en-US" sz="2800" b="1" dirty="0">
                <a:effectLst/>
                <a:latin typeface="Times New Roman" panose="02020603050405020304" pitchFamily="18" charset="0"/>
                <a:ea typeface="Calibri" panose="020F0502020204030204" pitchFamily="34" charset="0"/>
                <a:cs typeface="Arial" panose="020B0604020202020204" pitchFamily="34" charset="0"/>
              </a:rPr>
              <a:t> 1: </a:t>
            </a:r>
            <a:r>
              <a:rPr lang="vi-VN" sz="2800" b="1" dirty="0">
                <a:effectLst/>
                <a:latin typeface="Times New Roman" panose="02020603050405020304" pitchFamily="18" charset="0"/>
                <a:ea typeface="Calibri" panose="020F0502020204030204" pitchFamily="34" charset="0"/>
                <a:cs typeface="Arial" panose="020B0604020202020204" pitchFamily="34" charset="0"/>
              </a:rPr>
              <a:t>Tính biến thiên enthalpy chuẩn của phản ứng sau:</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Chemical reaction - Precipitation reactions | Britannica">
            <a:extLst>
              <a:ext uri="{FF2B5EF4-FFF2-40B4-BE49-F238E27FC236}">
                <a16:creationId xmlns:a16="http://schemas.microsoft.com/office/drawing/2014/main" id="{95B55FA6-9ABA-2805-6057-8184AF2FC2E8}"/>
              </a:ext>
            </a:extLst>
          </p:cNvPr>
          <p:cNvPicPr>
            <a:picLocks noChangeAspect="1"/>
          </p:cNvPicPr>
          <p:nvPr/>
        </p:nvPicPr>
        <p:blipFill rotWithShape="1">
          <a:blip r:embed="rId2" cstate="print"/>
          <a:srcRect t="23699" b="31115"/>
          <a:stretch/>
        </p:blipFill>
        <p:spPr bwMode="auto">
          <a:xfrm>
            <a:off x="2722565" y="1555807"/>
            <a:ext cx="6746869" cy="189766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E87F535-E075-DFCC-D4DB-EB3CA0286D32}"/>
              </a:ext>
            </a:extLst>
          </p:cNvPr>
          <p:cNvSpPr txBox="1"/>
          <p:nvPr/>
        </p:nvSpPr>
        <p:spPr>
          <a:xfrm>
            <a:off x="956604" y="3429000"/>
            <a:ext cx="10311618" cy="2948884"/>
          </a:xfrm>
          <a:prstGeom prst="rect">
            <a:avLst/>
          </a:prstGeom>
          <a:noFill/>
        </p:spPr>
        <p:txBody>
          <a:bodyPr wrap="square">
            <a:spAutoFit/>
          </a:bodyPr>
          <a:lstStyle/>
          <a:p>
            <a:pPr>
              <a:lnSpc>
                <a:spcPct val="115000"/>
              </a:lnSpc>
              <a:spcAft>
                <a:spcPts val="800"/>
              </a:spcAft>
            </a:pPr>
            <a:r>
              <a:rPr lang="en-US" sz="2800" b="1" dirty="0" err="1">
                <a:effectLst/>
                <a:latin typeface="Times New Roman" panose="02020603050405020304" pitchFamily="18" charset="0"/>
                <a:ea typeface="Calibri" panose="020F0502020204030204" pitchFamily="34" charset="0"/>
                <a:cs typeface="Arial" panose="020B0604020202020204" pitchFamily="34" charset="0"/>
              </a:rPr>
              <a:t>Trả</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lời</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pt-BR" sz="2800" b="1" dirty="0">
                <a:effectLst/>
                <a:latin typeface="Times New Roman" panose="02020603050405020304" pitchFamily="18" charset="0"/>
                <a:ea typeface="Calibri" panose="020F0502020204030204" pitchFamily="34" charset="0"/>
                <a:cs typeface="Arial" panose="020B0604020202020204" pitchFamily="34" charset="0"/>
              </a:rPr>
              <a:t>   ∆</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r</a:t>
            </a:r>
            <a:r>
              <a:rPr lang="pt-BR" sz="2800" b="1" dirty="0">
                <a:effectLst/>
                <a:latin typeface="Times New Roman" panose="02020603050405020304" pitchFamily="18" charset="0"/>
                <a:ea typeface="Calibri" panose="020F0502020204030204" pitchFamily="34" charset="0"/>
                <a:cs typeface="Arial" panose="020B0604020202020204" pitchFamily="34" charset="0"/>
              </a:rPr>
              <a:t>H</a:t>
            </a:r>
            <a:r>
              <a:rPr lang="pt-BR" sz="28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a.E</a:t>
            </a:r>
            <a:r>
              <a:rPr lang="en-US" sz="2800" b="1" baseline="-25000" dirty="0" err="1">
                <a:effectLst/>
                <a:latin typeface="Times New Roman" panose="02020603050405020304" pitchFamily="18" charset="0"/>
                <a:ea typeface="Calibri" panose="020F0502020204030204" pitchFamily="34" charset="0"/>
                <a:cs typeface="Arial" panose="020B0604020202020204" pitchFamily="34" charset="0"/>
              </a:rPr>
              <a:t>b</a:t>
            </a:r>
            <a:r>
              <a:rPr lang="en-US" sz="2800" b="1" dirty="0">
                <a:effectLst/>
                <a:latin typeface="Times New Roman" panose="02020603050405020304" pitchFamily="18" charset="0"/>
                <a:ea typeface="Calibri" panose="020F0502020204030204" pitchFamily="34" charset="0"/>
                <a:cs typeface="Arial" panose="020B0604020202020204" pitchFamily="34" charset="0"/>
              </a:rPr>
              <a:t>(A) +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b.E</a:t>
            </a:r>
            <a:r>
              <a:rPr lang="en-US" sz="2800" b="1" baseline="-25000" dirty="0" err="1">
                <a:effectLst/>
                <a:latin typeface="Times New Roman" panose="02020603050405020304" pitchFamily="18" charset="0"/>
                <a:ea typeface="Calibri" panose="020F0502020204030204" pitchFamily="34" charset="0"/>
                <a:cs typeface="Arial" panose="020B0604020202020204" pitchFamily="34" charset="0"/>
              </a:rPr>
              <a:t>b</a:t>
            </a:r>
            <a:r>
              <a:rPr lang="en-US" sz="2800" b="1" dirty="0">
                <a:effectLst/>
                <a:latin typeface="Times New Roman" panose="02020603050405020304" pitchFamily="18" charset="0"/>
                <a:ea typeface="Calibri" panose="020F0502020204030204" pitchFamily="34" charset="0"/>
                <a:cs typeface="Arial" panose="020B0604020202020204" pitchFamily="34" charset="0"/>
              </a:rPr>
              <a:t>(B) –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m.E</a:t>
            </a:r>
            <a:r>
              <a:rPr lang="en-US" sz="2800" b="1" baseline="-25000" dirty="0" err="1">
                <a:effectLst/>
                <a:latin typeface="Times New Roman" panose="02020603050405020304" pitchFamily="18" charset="0"/>
                <a:ea typeface="Calibri" panose="020F0502020204030204" pitchFamily="34" charset="0"/>
                <a:cs typeface="Arial" panose="020B0604020202020204" pitchFamily="34" charset="0"/>
              </a:rPr>
              <a:t>b</a:t>
            </a:r>
            <a:r>
              <a:rPr lang="en-US" sz="2800" b="1" dirty="0">
                <a:effectLst/>
                <a:latin typeface="Times New Roman" panose="02020603050405020304" pitchFamily="18" charset="0"/>
                <a:ea typeface="Calibri" panose="020F0502020204030204" pitchFamily="34" charset="0"/>
                <a:cs typeface="Arial" panose="020B0604020202020204" pitchFamily="34" charset="0"/>
              </a:rPr>
              <a:t>(M) –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n.E</a:t>
            </a:r>
            <a:r>
              <a:rPr lang="en-US" sz="2800" b="1" baseline="-25000" dirty="0" err="1">
                <a:effectLst/>
                <a:latin typeface="Times New Roman" panose="02020603050405020304" pitchFamily="18" charset="0"/>
                <a:ea typeface="Calibri" panose="020F0502020204030204" pitchFamily="34" charset="0"/>
                <a:cs typeface="Arial" panose="020B0604020202020204" pitchFamily="34" charset="0"/>
              </a:rPr>
              <a:t>b</a:t>
            </a:r>
            <a:r>
              <a:rPr lang="en-US" sz="2800" b="1" dirty="0">
                <a:effectLst/>
                <a:latin typeface="Times New Roman" panose="02020603050405020304" pitchFamily="18" charset="0"/>
                <a:ea typeface="Calibri" panose="020F0502020204030204" pitchFamily="34" charset="0"/>
                <a:cs typeface="Arial" panose="020B0604020202020204" pitchFamily="34" charset="0"/>
              </a:rPr>
              <a:t>(N)</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                =  4. E(C-H) + E(Cl-Cl) – 3. E(C-H) - E(C-Cl) – E(H-Cl)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                = 4. 414 + 243 – 3. 414 – 399 - 431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                =  - 113 kJ.</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36931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BEB814-7E60-778A-1364-500DFB72592A}"/>
              </a:ext>
            </a:extLst>
          </p:cNvPr>
          <p:cNvSpPr txBox="1"/>
          <p:nvPr/>
        </p:nvSpPr>
        <p:spPr>
          <a:xfrm>
            <a:off x="927587" y="1375809"/>
            <a:ext cx="10336825" cy="4106381"/>
          </a:xfrm>
          <a:prstGeom prst="rect">
            <a:avLst/>
          </a:prstGeom>
          <a:noFill/>
        </p:spPr>
        <p:txBody>
          <a:bodyPr wrap="square">
            <a:spAutoFit/>
          </a:bodyPr>
          <a:lstStyle/>
          <a:p>
            <a:pPr>
              <a:lnSpc>
                <a:spcPct val="150000"/>
              </a:lnSpc>
              <a:spcAft>
                <a:spcPts val="800"/>
              </a:spcAft>
            </a:pPr>
            <a:r>
              <a:rPr lang="en-US" sz="2800" b="1" u="sng" dirty="0" err="1">
                <a:effectLst/>
                <a:latin typeface="Times New Roman" panose="02020603050405020304" pitchFamily="18" charset="0"/>
                <a:ea typeface="Calibri" panose="020F0502020204030204" pitchFamily="34" charset="0"/>
                <a:cs typeface="Arial" panose="020B0604020202020204" pitchFamily="34" charset="0"/>
              </a:rPr>
              <a:t>Câu</a:t>
            </a:r>
            <a:r>
              <a:rPr lang="en-US" sz="2800" b="1" u="sng" dirty="0">
                <a:effectLst/>
                <a:latin typeface="Times New Roman" panose="02020603050405020304" pitchFamily="18" charset="0"/>
                <a:ea typeface="Calibri" panose="020F0502020204030204" pitchFamily="34" charset="0"/>
                <a:cs typeface="Arial" panose="020B0604020202020204" pitchFamily="34" charset="0"/>
              </a:rPr>
              <a:t> 2:</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quang</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hợp</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là</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thu</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năng</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lượng</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dưới</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dạng</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ánh</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effectLst/>
                <a:latin typeface="Times New Roman" panose="02020603050405020304" pitchFamily="18" charset="0"/>
                <a:ea typeface="Calibri" panose="020F0502020204030204" pitchFamily="34" charset="0"/>
                <a:cs typeface="Arial" panose="020B0604020202020204" pitchFamily="34" charset="0"/>
              </a:rPr>
              <a:t>sáng</a:t>
            </a:r>
            <a:r>
              <a:rPr lang="en-US" sz="2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indent="457200">
              <a:lnSpc>
                <a:spcPct val="150000"/>
              </a:lnSpc>
              <a:spcAft>
                <a:spcPts val="8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6CO</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800" dirty="0">
                <a:effectLst/>
                <a:latin typeface="Times New Roman" panose="02020603050405020304" pitchFamily="18" charset="0"/>
                <a:ea typeface="Calibri" panose="020F0502020204030204" pitchFamily="34" charset="0"/>
                <a:cs typeface="Arial" panose="020B0604020202020204" pitchFamily="34" charset="0"/>
              </a:rPr>
              <a:t>(</a:t>
            </a:r>
            <a:r>
              <a:rPr lang="en-US" sz="2800" i="1" dirty="0">
                <a:effectLst/>
                <a:latin typeface="Times New Roman" panose="02020603050405020304" pitchFamily="18" charset="0"/>
                <a:ea typeface="Calibri" panose="020F0502020204030204" pitchFamily="34" charset="0"/>
                <a:cs typeface="Arial" panose="020B0604020202020204" pitchFamily="34" charset="0"/>
              </a:rPr>
              <a:t>g</a:t>
            </a:r>
            <a:r>
              <a:rPr lang="en-US" sz="2800" dirty="0">
                <a:effectLst/>
                <a:latin typeface="Times New Roman" panose="02020603050405020304" pitchFamily="18" charset="0"/>
                <a:ea typeface="Calibri" panose="020F0502020204030204" pitchFamily="34" charset="0"/>
                <a:cs typeface="Arial" panose="020B0604020202020204" pitchFamily="34" charset="0"/>
              </a:rPr>
              <a:t>) + H</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800" dirty="0">
                <a:effectLst/>
                <a:latin typeface="Times New Roman" panose="02020603050405020304" pitchFamily="18" charset="0"/>
                <a:ea typeface="Calibri" panose="020F0502020204030204" pitchFamily="34" charset="0"/>
                <a:cs typeface="Arial" panose="020B0604020202020204" pitchFamily="34" charset="0"/>
              </a:rPr>
              <a:t>O(</a:t>
            </a:r>
            <a:r>
              <a:rPr lang="en-US" sz="2800" i="1" dirty="0">
                <a:effectLst/>
                <a:latin typeface="Times New Roman" panose="02020603050405020304" pitchFamily="18" charset="0"/>
                <a:ea typeface="Calibri" panose="020F0502020204030204" pitchFamily="34" charset="0"/>
                <a:cs typeface="Arial" panose="020B0604020202020204" pitchFamily="34" charset="0"/>
              </a:rPr>
              <a:t>l</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Calibri" panose="020F0502020204030204" pitchFamily="34" charset="0"/>
                <a:cs typeface="Arial" panose="020B0604020202020204" pitchFamily="34" charset="0"/>
              </a:rPr>
              <a:t> C</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800" dirty="0">
                <a:effectLst/>
                <a:latin typeface="Times New Roman" panose="02020603050405020304" pitchFamily="18" charset="0"/>
                <a:ea typeface="Calibri" panose="020F0502020204030204" pitchFamily="34" charset="0"/>
                <a:cs typeface="Arial" panose="020B0604020202020204" pitchFamily="34" charset="0"/>
              </a:rPr>
              <a:t>H</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12</a:t>
            </a:r>
            <a:r>
              <a:rPr lang="en-US" sz="2800" dirty="0">
                <a:effectLst/>
                <a:latin typeface="Times New Roman" panose="02020603050405020304" pitchFamily="18" charset="0"/>
                <a:ea typeface="Calibri" panose="020F0502020204030204" pitchFamily="34" charset="0"/>
                <a:cs typeface="Arial" panose="020B0604020202020204" pitchFamily="34" charset="0"/>
              </a:rPr>
              <a:t>O</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800" dirty="0">
                <a:effectLst/>
                <a:latin typeface="Times New Roman" panose="02020603050405020304" pitchFamily="18" charset="0"/>
                <a:ea typeface="Calibri" panose="020F0502020204030204" pitchFamily="34" charset="0"/>
                <a:cs typeface="Arial" panose="020B0604020202020204" pitchFamily="34" charset="0"/>
              </a:rPr>
              <a:t>(</a:t>
            </a:r>
            <a:r>
              <a:rPr lang="en-US" sz="2800" i="1" dirty="0">
                <a:effectLst/>
                <a:latin typeface="Times New Roman" panose="02020603050405020304" pitchFamily="18" charset="0"/>
                <a:ea typeface="Calibri" panose="020F0502020204030204" pitchFamily="34" charset="0"/>
                <a:cs typeface="Arial" panose="020B0604020202020204" pitchFamily="34" charset="0"/>
              </a:rPr>
              <a:t>s</a:t>
            </a:r>
            <a:r>
              <a:rPr lang="en-US" sz="2800" dirty="0">
                <a:effectLst/>
                <a:latin typeface="Times New Roman" panose="02020603050405020304" pitchFamily="18" charset="0"/>
                <a:ea typeface="Calibri" panose="020F0502020204030204" pitchFamily="34" charset="0"/>
                <a:cs typeface="Arial" panose="020B0604020202020204" pitchFamily="34" charset="0"/>
              </a:rPr>
              <a:t>) + O</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800" dirty="0">
                <a:effectLst/>
                <a:latin typeface="Times New Roman" panose="02020603050405020304" pitchFamily="18" charset="0"/>
                <a:ea typeface="Calibri" panose="020F0502020204030204" pitchFamily="34" charset="0"/>
                <a:cs typeface="Arial" panose="020B0604020202020204" pitchFamily="34" charset="0"/>
              </a:rPr>
              <a:t>(</a:t>
            </a:r>
            <a:r>
              <a:rPr lang="en-US" sz="2800" i="1" dirty="0">
                <a:effectLst/>
                <a:latin typeface="Times New Roman" panose="02020603050405020304" pitchFamily="18" charset="0"/>
                <a:ea typeface="Calibri" panose="020F0502020204030204" pitchFamily="34" charset="0"/>
                <a:cs typeface="Arial" panose="020B0604020202020204" pitchFamily="34" charset="0"/>
              </a:rPr>
              <a:t>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800" dirty="0" err="1">
                <a:effectLst/>
                <a:latin typeface="Times New Roman" panose="02020603050405020304" pitchFamily="18" charset="0"/>
                <a:ea typeface="Calibri" panose="020F0502020204030204" pitchFamily="34" charset="0"/>
                <a:cs typeface="Arial" panose="020B0604020202020204" pitchFamily="34" charset="0"/>
              </a:rPr>
              <a:t>Hãy</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tính</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xem</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cần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phải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cung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cấp</a:t>
            </a:r>
            <a:r>
              <a:rPr lang="en-US" sz="2800" dirty="0">
                <a:effectLst/>
                <a:latin typeface="Times New Roman" panose="02020603050405020304" pitchFamily="18" charset="0"/>
                <a:ea typeface="Calibri" panose="020F0502020204030204" pitchFamily="34" charset="0"/>
                <a:cs typeface="Arial" panose="020B0604020202020204" pitchFamily="34" charset="0"/>
              </a:rPr>
              <a:t> bao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nhiêu</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năng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lượng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dưới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dạng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ánh</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sáng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cho</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phản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ứng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quang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hợp</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để</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tạo</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thành</a:t>
            </a:r>
            <a:r>
              <a:rPr lang="en-US" sz="2800" dirty="0">
                <a:effectLst/>
                <a:latin typeface="Times New Roman" panose="02020603050405020304" pitchFamily="18" charset="0"/>
                <a:ea typeface="Calibri" panose="020F0502020204030204" pitchFamily="34" charset="0"/>
                <a:cs typeface="Arial" panose="020B0604020202020204" pitchFamily="34" charset="0"/>
              </a:rPr>
              <a:t> 1 mol glucose C</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800" dirty="0">
                <a:effectLst/>
                <a:latin typeface="Times New Roman" panose="02020603050405020304" pitchFamily="18" charset="0"/>
                <a:ea typeface="Calibri" panose="020F0502020204030204" pitchFamily="34" charset="0"/>
                <a:cs typeface="Arial" panose="020B0604020202020204" pitchFamily="34" charset="0"/>
              </a:rPr>
              <a:t>H</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12</a:t>
            </a:r>
            <a:r>
              <a:rPr lang="en-US" sz="2800" dirty="0">
                <a:effectLst/>
                <a:latin typeface="Times New Roman" panose="02020603050405020304" pitchFamily="18" charset="0"/>
                <a:ea typeface="Calibri" panose="020F0502020204030204" pitchFamily="34" charset="0"/>
                <a:cs typeface="Arial" panose="020B0604020202020204" pitchFamily="34" charset="0"/>
              </a:rPr>
              <a:t>O</a:t>
            </a:r>
            <a:r>
              <a:rPr lang="en-US" sz="2800"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800" dirty="0">
                <a:effectLst/>
                <a:latin typeface="Times New Roman" panose="02020603050405020304" pitchFamily="18" charset="0"/>
                <a:ea typeface="Calibri" panose="020F0502020204030204" pitchFamily="34" charset="0"/>
                <a:cs typeface="Arial" panose="020B0604020202020204" pitchFamily="34" charset="0"/>
              </a:rPr>
              <a:t>(s),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biết</a:t>
            </a:r>
            <a:r>
              <a:rPr lang="en-US" sz="2800" dirty="0">
                <a:effectLst/>
                <a:latin typeface="Times New Roman" panose="02020603050405020304" pitchFamily="18" charset="0"/>
                <a:ea typeface="Calibri" panose="020F0502020204030204" pitchFamily="34" charset="0"/>
                <a:cs typeface="Arial" panose="020B0604020202020204" pitchFamily="34" charset="0"/>
              </a:rPr>
              <a:t> enthalpy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tạo</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thành</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chuẩn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của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chất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này</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là</a:t>
            </a:r>
            <a:r>
              <a:rPr lang="en-US" sz="2800" dirty="0">
                <a:effectLst/>
                <a:latin typeface="Times New Roman" panose="02020603050405020304" pitchFamily="18" charset="0"/>
                <a:ea typeface="Calibri" panose="020F0502020204030204" pitchFamily="34" charset="0"/>
                <a:cs typeface="Arial" panose="020B0604020202020204" pitchFamily="34" charset="0"/>
              </a:rPr>
              <a:t> –1271.1 kJ/mol.</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10589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D0B9D-7779-C0AB-5776-5348310F0524}"/>
              </a:ext>
            </a:extLst>
          </p:cNvPr>
          <p:cNvSpPr txBox="1"/>
          <p:nvPr/>
        </p:nvSpPr>
        <p:spPr>
          <a:xfrm>
            <a:off x="558604" y="1706798"/>
            <a:ext cx="11074791" cy="2608535"/>
          </a:xfrm>
          <a:prstGeom prst="rect">
            <a:avLst/>
          </a:prstGeom>
          <a:noFill/>
        </p:spPr>
        <p:txBody>
          <a:bodyPr wrap="square">
            <a:spAutoFit/>
          </a:bodyPr>
          <a:lstStyle/>
          <a:p>
            <a:pPr>
              <a:lnSpc>
                <a:spcPct val="150000"/>
              </a:lnSpc>
            </a:pPr>
            <a:r>
              <a:rPr lang="pt-BR" sz="2800" b="1" dirty="0">
                <a:effectLst/>
                <a:latin typeface="Times New Roman" panose="02020603050405020304" pitchFamily="18" charset="0"/>
                <a:ea typeface="Calibri" panose="020F0502020204030204" pitchFamily="34" charset="0"/>
                <a:cs typeface="Arial" panose="020B0604020202020204" pitchFamily="34" charset="0"/>
              </a:rPr>
              <a:t>∆</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r</a:t>
            </a:r>
            <a:r>
              <a:rPr lang="pt-BR" sz="2800" b="1" dirty="0">
                <a:effectLst/>
                <a:latin typeface="Times New Roman" panose="02020603050405020304" pitchFamily="18" charset="0"/>
                <a:ea typeface="Calibri" panose="020F0502020204030204" pitchFamily="34" charset="0"/>
                <a:cs typeface="Arial" panose="020B0604020202020204" pitchFamily="34" charset="0"/>
              </a:rPr>
              <a:t>H</a:t>
            </a:r>
            <a:r>
              <a:rPr lang="pt-BR" sz="28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298 </a:t>
            </a:r>
            <a:r>
              <a:rPr lang="pt-BR" sz="2800" b="1" dirty="0">
                <a:effectLst/>
                <a:latin typeface="Times New Roman" panose="02020603050405020304" pitchFamily="18" charset="0"/>
                <a:ea typeface="Calibri" panose="020F0502020204030204" pitchFamily="34" charset="0"/>
                <a:cs typeface="Arial" panose="020B0604020202020204" pitchFamily="34" charset="0"/>
              </a:rPr>
              <a:t>= ∆</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b="1" dirty="0">
                <a:effectLst/>
                <a:latin typeface="Times New Roman" panose="02020603050405020304" pitchFamily="18" charset="0"/>
                <a:ea typeface="Calibri" panose="020F0502020204030204" pitchFamily="34" charset="0"/>
                <a:cs typeface="Arial" panose="020B0604020202020204" pitchFamily="34" charset="0"/>
              </a:rPr>
              <a:t>H</a:t>
            </a:r>
            <a:r>
              <a:rPr lang="pt-BR" sz="28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298 </a:t>
            </a:r>
            <a:r>
              <a:rPr lang="pt-BR" sz="2800" b="1" dirty="0">
                <a:effectLst/>
                <a:latin typeface="Times New Roman" panose="02020603050405020304" pitchFamily="18" charset="0"/>
                <a:ea typeface="Calibri" panose="020F0502020204030204" pitchFamily="34" charset="0"/>
                <a:cs typeface="Arial" panose="020B0604020202020204" pitchFamily="34" charset="0"/>
              </a:rPr>
              <a:t>(</a:t>
            </a:r>
            <a:r>
              <a:rPr lang="en-US" sz="2800" b="1" dirty="0">
                <a:effectLst/>
                <a:latin typeface="Times New Roman" panose="02020603050405020304" pitchFamily="18" charset="0"/>
                <a:ea typeface="Calibri" panose="020F0502020204030204" pitchFamily="34" charset="0"/>
                <a:cs typeface="Arial" panose="020B0604020202020204" pitchFamily="34" charset="0"/>
              </a:rPr>
              <a:t>C</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6</a:t>
            </a:r>
            <a:r>
              <a:rPr lang="en-US" sz="2800" b="1" dirty="0">
                <a:effectLst/>
                <a:latin typeface="Times New Roman" panose="02020603050405020304" pitchFamily="18" charset="0"/>
                <a:ea typeface="Calibri" panose="020F0502020204030204" pitchFamily="34" charset="0"/>
                <a:cs typeface="Arial" panose="020B0604020202020204" pitchFamily="34" charset="0"/>
              </a:rPr>
              <a:t>H</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12</a:t>
            </a:r>
            <a:r>
              <a:rPr lang="en-US" sz="2800" b="1" dirty="0">
                <a:effectLst/>
                <a:latin typeface="Times New Roman" panose="02020603050405020304" pitchFamily="18" charset="0"/>
                <a:ea typeface="Calibri" panose="020F0502020204030204" pitchFamily="34" charset="0"/>
                <a:cs typeface="Arial" panose="020B0604020202020204" pitchFamily="34" charset="0"/>
              </a:rPr>
              <a:t>O</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6</a:t>
            </a:r>
            <a:r>
              <a:rPr lang="pt-BR" sz="2800" b="1" dirty="0">
                <a:effectLst/>
                <a:latin typeface="Times New Roman" panose="02020603050405020304" pitchFamily="18" charset="0"/>
                <a:ea typeface="Calibri" panose="020F0502020204030204" pitchFamily="34" charset="0"/>
                <a:cs typeface="Arial" panose="020B0604020202020204" pitchFamily="34" charset="0"/>
              </a:rPr>
              <a:t>) + 6.∆</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b="1" dirty="0">
                <a:effectLst/>
                <a:latin typeface="Times New Roman" panose="02020603050405020304" pitchFamily="18" charset="0"/>
                <a:ea typeface="Calibri" panose="020F0502020204030204" pitchFamily="34" charset="0"/>
                <a:cs typeface="Arial" panose="020B0604020202020204" pitchFamily="34" charset="0"/>
              </a:rPr>
              <a:t>H</a:t>
            </a:r>
            <a:r>
              <a:rPr lang="pt-BR" sz="28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298 </a:t>
            </a:r>
            <a:r>
              <a:rPr lang="pt-BR" sz="2800" b="1" dirty="0">
                <a:effectLst/>
                <a:latin typeface="Times New Roman" panose="02020603050405020304" pitchFamily="18" charset="0"/>
                <a:ea typeface="Calibri" panose="020F0502020204030204" pitchFamily="34" charset="0"/>
                <a:cs typeface="Arial" panose="020B0604020202020204" pitchFamily="34" charset="0"/>
              </a:rPr>
              <a:t>(</a:t>
            </a:r>
            <a:r>
              <a:rPr lang="en-US" sz="2800" b="1" dirty="0">
                <a:effectLst/>
                <a:latin typeface="Times New Roman" panose="02020603050405020304" pitchFamily="18" charset="0"/>
                <a:ea typeface="Calibri" panose="020F0502020204030204" pitchFamily="34" charset="0"/>
                <a:cs typeface="Arial" panose="020B0604020202020204" pitchFamily="34" charset="0"/>
              </a:rPr>
              <a:t>O</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pt-BR" sz="2800" b="1" dirty="0">
                <a:effectLst/>
                <a:latin typeface="Times New Roman" panose="02020603050405020304" pitchFamily="18" charset="0"/>
                <a:ea typeface="Calibri" panose="020F0502020204030204" pitchFamily="34" charset="0"/>
                <a:cs typeface="Arial" panose="020B0604020202020204" pitchFamily="34" charset="0"/>
              </a:rPr>
              <a:t>)  – 6.∆</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b="1" dirty="0">
                <a:effectLst/>
                <a:latin typeface="Times New Roman" panose="02020603050405020304" pitchFamily="18" charset="0"/>
                <a:ea typeface="Calibri" panose="020F0502020204030204" pitchFamily="34" charset="0"/>
                <a:cs typeface="Arial" panose="020B0604020202020204" pitchFamily="34" charset="0"/>
              </a:rPr>
              <a:t>H</a:t>
            </a:r>
            <a:r>
              <a:rPr lang="pt-BR" sz="28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298</a:t>
            </a:r>
            <a:r>
              <a:rPr lang="pt-BR" sz="2800" b="1" dirty="0">
                <a:effectLst/>
                <a:latin typeface="Times New Roman" panose="02020603050405020304" pitchFamily="18" charset="0"/>
                <a:ea typeface="Calibri" panose="020F0502020204030204" pitchFamily="34" charset="0"/>
                <a:cs typeface="Arial" panose="020B0604020202020204" pitchFamily="34" charset="0"/>
              </a:rPr>
              <a:t> (</a:t>
            </a:r>
            <a:r>
              <a:rPr lang="en-US" sz="2800" b="1" dirty="0">
                <a:effectLst/>
                <a:latin typeface="Times New Roman" panose="02020603050405020304" pitchFamily="18" charset="0"/>
                <a:ea typeface="Calibri" panose="020F0502020204030204" pitchFamily="34" charset="0"/>
                <a:cs typeface="Arial" panose="020B0604020202020204" pitchFamily="34" charset="0"/>
              </a:rPr>
              <a:t>CO</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pt-BR" sz="28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50000"/>
              </a:lnSpc>
            </a:pPr>
            <a:r>
              <a:rPr lang="pt-BR" sz="2800" b="1" dirty="0">
                <a:latin typeface="Times New Roman" panose="02020603050405020304" pitchFamily="18" charset="0"/>
                <a:ea typeface="Calibri" panose="020F0502020204030204" pitchFamily="34" charset="0"/>
                <a:cs typeface="Arial" panose="020B0604020202020204" pitchFamily="34" charset="0"/>
              </a:rPr>
              <a:t> </a:t>
            </a:r>
            <a:r>
              <a:rPr lang="pt-BR" sz="2800" b="1" dirty="0">
                <a:effectLst/>
                <a:latin typeface="Times New Roman" panose="02020603050405020304" pitchFamily="18" charset="0"/>
                <a:ea typeface="Calibri" panose="020F0502020204030204" pitchFamily="34" charset="0"/>
                <a:cs typeface="Arial" panose="020B0604020202020204" pitchFamily="34" charset="0"/>
              </a:rPr>
              <a:t>               – 6.∆</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f</a:t>
            </a:r>
            <a:r>
              <a:rPr lang="pt-BR" sz="2800" b="1" dirty="0">
                <a:effectLst/>
                <a:latin typeface="Times New Roman" panose="02020603050405020304" pitchFamily="18" charset="0"/>
                <a:ea typeface="Calibri" panose="020F0502020204030204" pitchFamily="34" charset="0"/>
                <a:cs typeface="Arial" panose="020B0604020202020204" pitchFamily="34" charset="0"/>
              </a:rPr>
              <a:t>H</a:t>
            </a:r>
            <a:r>
              <a:rPr lang="pt-BR" sz="2800" b="1" baseline="30000" dirty="0">
                <a:effectLst/>
                <a:latin typeface="Times New Roman" panose="02020603050405020304" pitchFamily="18" charset="0"/>
                <a:ea typeface="Calibri" panose="020F0502020204030204" pitchFamily="34" charset="0"/>
                <a:cs typeface="Arial" panose="020B0604020202020204" pitchFamily="34" charset="0"/>
              </a:rPr>
              <a:t>o</a:t>
            </a:r>
            <a:r>
              <a:rPr lang="pt-BR" sz="2800" b="1" baseline="-25000" dirty="0">
                <a:effectLst/>
                <a:latin typeface="Times New Roman" panose="02020603050405020304" pitchFamily="18" charset="0"/>
                <a:ea typeface="Calibri" panose="020F0502020204030204" pitchFamily="34" charset="0"/>
                <a:cs typeface="Arial" panose="020B0604020202020204" pitchFamily="34" charset="0"/>
              </a:rPr>
              <a:t>298 </a:t>
            </a:r>
            <a:r>
              <a:rPr lang="pt-BR" sz="2800" b="1" dirty="0">
                <a:effectLst/>
                <a:latin typeface="Times New Roman" panose="02020603050405020304" pitchFamily="18" charset="0"/>
                <a:ea typeface="Calibri" panose="020F0502020204030204" pitchFamily="34" charset="0"/>
                <a:cs typeface="Arial" panose="020B0604020202020204" pitchFamily="34" charset="0"/>
              </a:rPr>
              <a:t>(</a:t>
            </a:r>
            <a:r>
              <a:rPr lang="en-US" sz="2800" b="1" dirty="0">
                <a:effectLst/>
                <a:latin typeface="Times New Roman" panose="02020603050405020304" pitchFamily="18" charset="0"/>
                <a:ea typeface="Calibri" panose="020F0502020204030204" pitchFamily="34" charset="0"/>
                <a:cs typeface="Arial" panose="020B0604020202020204" pitchFamily="34" charset="0"/>
              </a:rPr>
              <a:t>H</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800" b="1" dirty="0">
                <a:effectLst/>
                <a:latin typeface="Times New Roman" panose="02020603050405020304" pitchFamily="18" charset="0"/>
                <a:ea typeface="Calibri" panose="020F0502020204030204" pitchFamily="34" charset="0"/>
                <a:cs typeface="Arial" panose="020B0604020202020204" pitchFamily="34" charset="0"/>
              </a:rPr>
              <a:t>O</a:t>
            </a:r>
            <a:r>
              <a:rPr lang="pt-BR" sz="2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pt-BR" sz="2800" b="1" dirty="0">
                <a:effectLst/>
                <a:latin typeface="Times New Roman" panose="02020603050405020304" pitchFamily="18" charset="0"/>
                <a:ea typeface="Calibri" panose="020F0502020204030204" pitchFamily="34" charset="0"/>
                <a:cs typeface="Arial" panose="020B0604020202020204" pitchFamily="34" charset="0"/>
              </a:rPr>
              <a:t>            = -1271,1 + 6. 0 – 6. (-393,5) – 6. (-285,8)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pt-BR" sz="2800" b="1" dirty="0">
                <a:effectLst/>
                <a:latin typeface="Times New Roman" panose="02020603050405020304" pitchFamily="18" charset="0"/>
                <a:ea typeface="Calibri" panose="020F0502020204030204" pitchFamily="34" charset="0"/>
                <a:cs typeface="Arial" panose="020B0604020202020204" pitchFamily="34" charset="0"/>
              </a:rPr>
              <a:t>            = +2804,7 kJ</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614865-290E-99AD-1AD0-1209DCFA8C27}"/>
              </a:ext>
            </a:extLst>
          </p:cNvPr>
          <p:cNvSpPr txBox="1"/>
          <p:nvPr/>
        </p:nvSpPr>
        <p:spPr>
          <a:xfrm>
            <a:off x="5491088" y="726786"/>
            <a:ext cx="120982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Giải</a:t>
            </a:r>
            <a:endParaRPr lang="en-US"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D2890AF-859F-65D1-574A-9812D70728D6}"/>
              </a:ext>
            </a:extLst>
          </p:cNvPr>
          <p:cNvSpPr txBox="1"/>
          <p:nvPr/>
        </p:nvSpPr>
        <p:spPr>
          <a:xfrm>
            <a:off x="797755" y="4315333"/>
            <a:ext cx="8585396" cy="1315873"/>
          </a:xfrm>
          <a:prstGeom prst="rect">
            <a:avLst/>
          </a:prstGeom>
          <a:noFill/>
        </p:spPr>
        <p:txBody>
          <a:bodyPr wrap="square">
            <a:spAutoFit/>
          </a:bodyPr>
          <a:lstStyle/>
          <a:p>
            <a:pPr>
              <a:lnSpc>
                <a:spcPct val="150000"/>
              </a:lnSpc>
            </a:pPr>
            <a:r>
              <a:rPr lang="pt-BR" sz="2800" b="1"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 </a:t>
            </a:r>
            <a:r>
              <a:rPr lang="pt-BR" sz="2800" b="1" dirty="0">
                <a:solidFill>
                  <a:srgbClr val="FF0066"/>
                </a:solidFill>
                <a:effectLst/>
                <a:latin typeface="Times New Roman" panose="02020603050405020304" pitchFamily="18" charset="0"/>
                <a:ea typeface="Calibri" panose="020F0502020204030204" pitchFamily="34" charset="0"/>
                <a:cs typeface="Arial" panose="020B0604020202020204" pitchFamily="34" charset="0"/>
              </a:rPr>
              <a:t>Phản ứng thu nhiệt và cần phải cung cấp một lượng nhiệt rất lớn là 2804,7 kJ để tạo thành 1 mol glucose.</a:t>
            </a:r>
            <a:endParaRPr lang="en-US" sz="2800" b="1" dirty="0">
              <a:solidFill>
                <a:srgbClr val="FF0066"/>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330343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2FD7D-9AC6-1549-AEF3-E3ADB56242AE}"/>
              </a:ext>
            </a:extLst>
          </p:cNvPr>
          <p:cNvSpPr txBox="1"/>
          <p:nvPr/>
        </p:nvSpPr>
        <p:spPr>
          <a:xfrm>
            <a:off x="4646725" y="745588"/>
            <a:ext cx="3262432" cy="830997"/>
          </a:xfrm>
          <a:prstGeom prst="rect">
            <a:avLst/>
          </a:prstGeom>
          <a:noFill/>
        </p:spPr>
        <p:txBody>
          <a:bodyPr wrap="none" rtlCol="0">
            <a:spAutoFit/>
          </a:bodyPr>
          <a:lstStyle/>
          <a:p>
            <a:r>
              <a:rPr lang="en-US" sz="4800" b="1" dirty="0"/>
              <a:t>NỘI DUNG</a:t>
            </a:r>
          </a:p>
        </p:txBody>
      </p:sp>
      <p:sp>
        <p:nvSpPr>
          <p:cNvPr id="5" name="TextBox 4">
            <a:extLst>
              <a:ext uri="{FF2B5EF4-FFF2-40B4-BE49-F238E27FC236}">
                <a16:creationId xmlns:a16="http://schemas.microsoft.com/office/drawing/2014/main" id="{0E625630-160A-6D7F-DED1-436E863F21FA}"/>
              </a:ext>
            </a:extLst>
          </p:cNvPr>
          <p:cNvSpPr txBox="1"/>
          <p:nvPr/>
        </p:nvSpPr>
        <p:spPr>
          <a:xfrm>
            <a:off x="1978851" y="2134525"/>
            <a:ext cx="9064288" cy="1501758"/>
          </a:xfrm>
          <a:prstGeom prst="rect">
            <a:avLst/>
          </a:prstGeom>
          <a:noFill/>
        </p:spPr>
        <p:txBody>
          <a:bodyPr wrap="square" rtlCol="0">
            <a:spAutoFit/>
          </a:bodyPr>
          <a:lstStyle/>
          <a:p>
            <a:pPr>
              <a:lnSpc>
                <a:spcPct val="120000"/>
              </a:lnSpc>
            </a:pPr>
            <a:r>
              <a:rPr lang="en-US" sz="4000" b="1" dirty="0">
                <a:solidFill>
                  <a:srgbClr val="FF0000"/>
                </a:solidFill>
                <a:ea typeface="Tahoma" panose="020B0604030504040204" pitchFamily="34" charset="0"/>
                <a:cs typeface="Tahoma" panose="020B0604030504040204" pitchFamily="34" charset="0"/>
              </a:rPr>
              <a:t>Ý NGHĨA VỀ DẤU VÀ GIÁ TRỊ CỦA BIẾN THIÊN ENTHALPY PHẢN ỨNG</a:t>
            </a:r>
          </a:p>
        </p:txBody>
      </p:sp>
      <p:sp>
        <p:nvSpPr>
          <p:cNvPr id="6" name="TextBox 5">
            <a:extLst>
              <a:ext uri="{FF2B5EF4-FFF2-40B4-BE49-F238E27FC236}">
                <a16:creationId xmlns:a16="http://schemas.microsoft.com/office/drawing/2014/main" id="{66FC0239-3DA6-0920-E929-455E186D3657}"/>
              </a:ext>
            </a:extLst>
          </p:cNvPr>
          <p:cNvSpPr txBox="1"/>
          <p:nvPr/>
        </p:nvSpPr>
        <p:spPr>
          <a:xfrm>
            <a:off x="940186" y="2473079"/>
            <a:ext cx="860475" cy="769441"/>
          </a:xfrm>
          <a:prstGeom prst="rect">
            <a:avLst/>
          </a:prstGeom>
          <a:solidFill>
            <a:srgbClr val="FFFF00"/>
          </a:solidFill>
        </p:spPr>
        <p:txBody>
          <a:bodyPr wrap="square" rtlCol="0">
            <a:spAutoFit/>
          </a:bodyPr>
          <a:lstStyle/>
          <a:p>
            <a:pPr algn="ctr"/>
            <a:r>
              <a:rPr lang="en-US" sz="4400" dirty="0">
                <a:solidFill>
                  <a:srgbClr val="FF3300"/>
                </a:solidFill>
              </a:rPr>
              <a:t>01</a:t>
            </a:r>
          </a:p>
        </p:txBody>
      </p:sp>
      <p:sp>
        <p:nvSpPr>
          <p:cNvPr id="10" name="TextBox 9">
            <a:extLst>
              <a:ext uri="{FF2B5EF4-FFF2-40B4-BE49-F238E27FC236}">
                <a16:creationId xmlns:a16="http://schemas.microsoft.com/office/drawing/2014/main" id="{662FE8D4-4C75-96D5-40CD-D94AA5A04658}"/>
              </a:ext>
            </a:extLst>
          </p:cNvPr>
          <p:cNvSpPr txBox="1"/>
          <p:nvPr/>
        </p:nvSpPr>
        <p:spPr>
          <a:xfrm>
            <a:off x="1978850" y="4322591"/>
            <a:ext cx="8712591" cy="1501758"/>
          </a:xfrm>
          <a:prstGeom prst="rect">
            <a:avLst/>
          </a:prstGeom>
          <a:noFill/>
        </p:spPr>
        <p:txBody>
          <a:bodyPr wrap="square" rtlCol="0">
            <a:spAutoFit/>
          </a:bodyPr>
          <a:lstStyle/>
          <a:p>
            <a:pPr>
              <a:lnSpc>
                <a:spcPct val="120000"/>
              </a:lnSpc>
            </a:pPr>
            <a:r>
              <a:rPr lang="en-US" sz="4000" b="1" dirty="0">
                <a:solidFill>
                  <a:srgbClr val="FF0000"/>
                </a:solidFill>
                <a:ea typeface="Tahoma" panose="020B0604030504040204" pitchFamily="34" charset="0"/>
                <a:cs typeface="Tahoma" panose="020B0604030504040204" pitchFamily="34" charset="0"/>
              </a:rPr>
              <a:t>CÁCH TÍNH BIẾN THIÊN ENTHALPY PHẢN ỨNG</a:t>
            </a:r>
          </a:p>
        </p:txBody>
      </p:sp>
      <p:sp>
        <p:nvSpPr>
          <p:cNvPr id="11" name="TextBox 10">
            <a:extLst>
              <a:ext uri="{FF2B5EF4-FFF2-40B4-BE49-F238E27FC236}">
                <a16:creationId xmlns:a16="http://schemas.microsoft.com/office/drawing/2014/main" id="{CAC0EAAF-DDD3-62F9-FCCC-39BB907AECA5}"/>
              </a:ext>
            </a:extLst>
          </p:cNvPr>
          <p:cNvSpPr txBox="1"/>
          <p:nvPr/>
        </p:nvSpPr>
        <p:spPr>
          <a:xfrm>
            <a:off x="940186" y="4661145"/>
            <a:ext cx="860475" cy="769441"/>
          </a:xfrm>
          <a:prstGeom prst="rect">
            <a:avLst/>
          </a:prstGeom>
          <a:solidFill>
            <a:srgbClr val="FFFF00"/>
          </a:solidFill>
        </p:spPr>
        <p:txBody>
          <a:bodyPr wrap="square" rtlCol="0">
            <a:spAutoFit/>
          </a:bodyPr>
          <a:lstStyle/>
          <a:p>
            <a:pPr algn="ctr"/>
            <a:r>
              <a:rPr lang="en-US" sz="4400" dirty="0">
                <a:solidFill>
                  <a:srgbClr val="FF3300"/>
                </a:solidFill>
              </a:rPr>
              <a:t>02</a:t>
            </a:r>
          </a:p>
        </p:txBody>
      </p:sp>
    </p:spTree>
    <p:extLst>
      <p:ext uri="{BB962C8B-B14F-4D97-AF65-F5344CB8AC3E}">
        <p14:creationId xmlns:p14="http://schemas.microsoft.com/office/powerpoint/2010/main" val="283967346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096F53D1-7CFF-F085-B1E5-132602FC33B8}"/>
              </a:ext>
            </a:extLst>
          </p:cNvPr>
          <p:cNvPicPr>
            <a:picLocks noChangeAspect="1"/>
          </p:cNvPicPr>
          <p:nvPr/>
        </p:nvPicPr>
        <p:blipFill>
          <a:blip r:embed="rId2"/>
          <a:stretch>
            <a:fillRect/>
          </a:stretch>
        </p:blipFill>
        <p:spPr>
          <a:xfrm>
            <a:off x="101377" y="327321"/>
            <a:ext cx="11188006" cy="3592968"/>
          </a:xfrm>
          <a:prstGeom prst="rect">
            <a:avLst/>
          </a:prstGeom>
        </p:spPr>
      </p:pic>
      <p:grpSp>
        <p:nvGrpSpPr>
          <p:cNvPr id="5" name="组合 55">
            <a:extLst>
              <a:ext uri="{FF2B5EF4-FFF2-40B4-BE49-F238E27FC236}">
                <a16:creationId xmlns:a16="http://schemas.microsoft.com/office/drawing/2014/main" id="{5CD6E3E2-2291-CFA3-B419-724FC9F0E57A}"/>
              </a:ext>
            </a:extLst>
          </p:cNvPr>
          <p:cNvGrpSpPr/>
          <p:nvPr/>
        </p:nvGrpSpPr>
        <p:grpSpPr>
          <a:xfrm>
            <a:off x="3085217" y="2261901"/>
            <a:ext cx="8702167" cy="2734824"/>
            <a:chOff x="7065141" y="1881946"/>
            <a:chExt cx="3768009" cy="2592533"/>
          </a:xfrm>
          <a:solidFill>
            <a:srgbClr val="FF3300"/>
          </a:solidFill>
        </p:grpSpPr>
        <p:sp>
          <p:nvSpPr>
            <p:cNvPr id="6" name="椭圆 56">
              <a:extLst>
                <a:ext uri="{FF2B5EF4-FFF2-40B4-BE49-F238E27FC236}">
                  <a16:creationId xmlns:a16="http://schemas.microsoft.com/office/drawing/2014/main" id="{63A259BA-CDFB-F74E-9F38-C634FF451F2A}"/>
                </a:ext>
              </a:extLst>
            </p:cNvPr>
            <p:cNvSpPr/>
            <p:nvPr/>
          </p:nvSpPr>
          <p:spPr>
            <a:xfrm>
              <a:off x="7065141" y="1881946"/>
              <a:ext cx="3768009" cy="2592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7">
              <a:extLst>
                <a:ext uri="{FF2B5EF4-FFF2-40B4-BE49-F238E27FC236}">
                  <a16:creationId xmlns:a16="http://schemas.microsoft.com/office/drawing/2014/main" id="{AE3F3353-DA47-9AD1-17E1-215284C53886}"/>
                </a:ext>
              </a:extLst>
            </p:cNvPr>
            <p:cNvSpPr/>
            <p:nvPr/>
          </p:nvSpPr>
          <p:spPr>
            <a:xfrm>
              <a:off x="7248938" y="2016269"/>
              <a:ext cx="3400414" cy="2323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3">
            <a:extLst>
              <a:ext uri="{FF2B5EF4-FFF2-40B4-BE49-F238E27FC236}">
                <a16:creationId xmlns:a16="http://schemas.microsoft.com/office/drawing/2014/main" id="{C7F1370A-6DE8-98A3-95FA-C37D33173220}"/>
              </a:ext>
            </a:extLst>
          </p:cNvPr>
          <p:cNvPicPr>
            <a:picLocks noChangeAspect="1"/>
          </p:cNvPicPr>
          <p:nvPr/>
        </p:nvPicPr>
        <p:blipFill>
          <a:blip r:embed="rId3"/>
          <a:stretch>
            <a:fillRect/>
          </a:stretch>
        </p:blipFill>
        <p:spPr>
          <a:xfrm>
            <a:off x="0" y="5486400"/>
            <a:ext cx="12163928" cy="1371600"/>
          </a:xfrm>
          <a:prstGeom prst="rect">
            <a:avLst/>
          </a:prstGeom>
        </p:spPr>
      </p:pic>
      <p:pic>
        <p:nvPicPr>
          <p:cNvPr id="9" name="图片 10">
            <a:extLst>
              <a:ext uri="{FF2B5EF4-FFF2-40B4-BE49-F238E27FC236}">
                <a16:creationId xmlns:a16="http://schemas.microsoft.com/office/drawing/2014/main" id="{D05AF57C-CB00-597C-3B61-E3E27FF7CB5E}"/>
              </a:ext>
            </a:extLst>
          </p:cNvPr>
          <p:cNvPicPr>
            <a:picLocks noChangeAspect="1"/>
          </p:cNvPicPr>
          <p:nvPr/>
        </p:nvPicPr>
        <p:blipFill>
          <a:blip r:embed="rId4"/>
          <a:stretch>
            <a:fillRect/>
          </a:stretch>
        </p:blipFill>
        <p:spPr>
          <a:xfrm>
            <a:off x="5437129" y="6136783"/>
            <a:ext cx="663750" cy="247500"/>
          </a:xfrm>
          <a:prstGeom prst="rect">
            <a:avLst/>
          </a:prstGeom>
        </p:spPr>
      </p:pic>
      <p:pic>
        <p:nvPicPr>
          <p:cNvPr id="10" name="图片 12">
            <a:extLst>
              <a:ext uri="{FF2B5EF4-FFF2-40B4-BE49-F238E27FC236}">
                <a16:creationId xmlns:a16="http://schemas.microsoft.com/office/drawing/2014/main" id="{E672FCBC-524E-9A96-1768-A9FC282318CE}"/>
              </a:ext>
            </a:extLst>
          </p:cNvPr>
          <p:cNvPicPr>
            <a:picLocks noChangeAspect="1"/>
          </p:cNvPicPr>
          <p:nvPr/>
        </p:nvPicPr>
        <p:blipFill>
          <a:blip r:embed="rId5"/>
          <a:stretch>
            <a:fillRect/>
          </a:stretch>
        </p:blipFill>
        <p:spPr>
          <a:xfrm>
            <a:off x="6638369" y="6278717"/>
            <a:ext cx="416250" cy="157500"/>
          </a:xfrm>
          <a:prstGeom prst="rect">
            <a:avLst/>
          </a:prstGeom>
        </p:spPr>
      </p:pic>
      <p:pic>
        <p:nvPicPr>
          <p:cNvPr id="11" name="图片 16">
            <a:extLst>
              <a:ext uri="{FF2B5EF4-FFF2-40B4-BE49-F238E27FC236}">
                <a16:creationId xmlns:a16="http://schemas.microsoft.com/office/drawing/2014/main" id="{01F81C11-3EA4-6EC5-6808-515C60998554}"/>
              </a:ext>
            </a:extLst>
          </p:cNvPr>
          <p:cNvPicPr>
            <a:picLocks noChangeAspect="1"/>
          </p:cNvPicPr>
          <p:nvPr/>
        </p:nvPicPr>
        <p:blipFill>
          <a:blip r:embed="rId6"/>
          <a:stretch>
            <a:fillRect/>
          </a:stretch>
        </p:blipFill>
        <p:spPr>
          <a:xfrm>
            <a:off x="4632421" y="883245"/>
            <a:ext cx="540000" cy="371250"/>
          </a:xfrm>
          <a:prstGeom prst="rect">
            <a:avLst/>
          </a:prstGeom>
        </p:spPr>
      </p:pic>
      <p:pic>
        <p:nvPicPr>
          <p:cNvPr id="12" name="图片 17">
            <a:extLst>
              <a:ext uri="{FF2B5EF4-FFF2-40B4-BE49-F238E27FC236}">
                <a16:creationId xmlns:a16="http://schemas.microsoft.com/office/drawing/2014/main" id="{694DD9D6-8CDF-DD17-6110-6529BB0D2361}"/>
              </a:ext>
            </a:extLst>
          </p:cNvPr>
          <p:cNvPicPr>
            <a:picLocks noChangeAspect="1"/>
          </p:cNvPicPr>
          <p:nvPr/>
        </p:nvPicPr>
        <p:blipFill>
          <a:blip r:embed="rId7"/>
          <a:stretch>
            <a:fillRect/>
          </a:stretch>
        </p:blipFill>
        <p:spPr>
          <a:xfrm>
            <a:off x="592427" y="253170"/>
            <a:ext cx="795054" cy="419612"/>
          </a:xfrm>
          <a:prstGeom prst="rect">
            <a:avLst/>
          </a:prstGeom>
        </p:spPr>
      </p:pic>
      <p:pic>
        <p:nvPicPr>
          <p:cNvPr id="13" name="图片 18">
            <a:extLst>
              <a:ext uri="{FF2B5EF4-FFF2-40B4-BE49-F238E27FC236}">
                <a16:creationId xmlns:a16="http://schemas.microsoft.com/office/drawing/2014/main" id="{968E3FD7-F743-25F3-1A85-F5E979BDF055}"/>
              </a:ext>
            </a:extLst>
          </p:cNvPr>
          <p:cNvPicPr>
            <a:picLocks noChangeAspect="1"/>
          </p:cNvPicPr>
          <p:nvPr/>
        </p:nvPicPr>
        <p:blipFill>
          <a:blip r:embed="rId8"/>
          <a:stretch>
            <a:fillRect/>
          </a:stretch>
        </p:blipFill>
        <p:spPr>
          <a:xfrm>
            <a:off x="10739068" y="117517"/>
            <a:ext cx="1289800" cy="954787"/>
          </a:xfrm>
          <a:prstGeom prst="rect">
            <a:avLst/>
          </a:prstGeom>
        </p:spPr>
      </p:pic>
      <p:pic>
        <p:nvPicPr>
          <p:cNvPr id="14" name="图片 20">
            <a:extLst>
              <a:ext uri="{FF2B5EF4-FFF2-40B4-BE49-F238E27FC236}">
                <a16:creationId xmlns:a16="http://schemas.microsoft.com/office/drawing/2014/main" id="{F99FD2E6-D26D-9596-9B34-F01F4A23336F}"/>
              </a:ext>
            </a:extLst>
          </p:cNvPr>
          <p:cNvPicPr>
            <a:picLocks noChangeAspect="1"/>
          </p:cNvPicPr>
          <p:nvPr/>
        </p:nvPicPr>
        <p:blipFill>
          <a:blip r:embed="rId9"/>
          <a:stretch>
            <a:fillRect/>
          </a:stretch>
        </p:blipFill>
        <p:spPr>
          <a:xfrm>
            <a:off x="1277256" y="5987792"/>
            <a:ext cx="2674144" cy="657577"/>
          </a:xfrm>
          <a:prstGeom prst="rect">
            <a:avLst/>
          </a:prstGeom>
        </p:spPr>
      </p:pic>
      <p:pic>
        <p:nvPicPr>
          <p:cNvPr id="15" name="图片 9">
            <a:extLst>
              <a:ext uri="{FF2B5EF4-FFF2-40B4-BE49-F238E27FC236}">
                <a16:creationId xmlns:a16="http://schemas.microsoft.com/office/drawing/2014/main" id="{46AEBB98-4EB7-BB29-6DD2-3C7E96D8B865}"/>
              </a:ext>
            </a:extLst>
          </p:cNvPr>
          <p:cNvPicPr>
            <a:picLocks noChangeAspect="1"/>
          </p:cNvPicPr>
          <p:nvPr/>
        </p:nvPicPr>
        <p:blipFill>
          <a:blip r:embed="rId10"/>
          <a:stretch>
            <a:fillRect/>
          </a:stretch>
        </p:blipFill>
        <p:spPr>
          <a:xfrm>
            <a:off x="5410216" y="5518558"/>
            <a:ext cx="358788" cy="780892"/>
          </a:xfrm>
          <a:prstGeom prst="rect">
            <a:avLst/>
          </a:prstGeom>
        </p:spPr>
      </p:pic>
      <p:pic>
        <p:nvPicPr>
          <p:cNvPr id="16" name="图片 8">
            <a:extLst>
              <a:ext uri="{FF2B5EF4-FFF2-40B4-BE49-F238E27FC236}">
                <a16:creationId xmlns:a16="http://schemas.microsoft.com/office/drawing/2014/main" id="{0ED04DC0-B558-3D07-4FE8-8FA674F13BE2}"/>
              </a:ext>
            </a:extLst>
          </p:cNvPr>
          <p:cNvPicPr>
            <a:picLocks noChangeAspect="1"/>
          </p:cNvPicPr>
          <p:nvPr/>
        </p:nvPicPr>
        <p:blipFill>
          <a:blip r:embed="rId11"/>
          <a:stretch>
            <a:fillRect/>
          </a:stretch>
        </p:blipFill>
        <p:spPr>
          <a:xfrm>
            <a:off x="5734443" y="5486400"/>
            <a:ext cx="400998" cy="865311"/>
          </a:xfrm>
          <a:prstGeom prst="rect">
            <a:avLst/>
          </a:prstGeom>
        </p:spPr>
      </p:pic>
      <p:pic>
        <p:nvPicPr>
          <p:cNvPr id="17" name="图片 11">
            <a:extLst>
              <a:ext uri="{FF2B5EF4-FFF2-40B4-BE49-F238E27FC236}">
                <a16:creationId xmlns:a16="http://schemas.microsoft.com/office/drawing/2014/main" id="{76E1C802-7888-648B-8A71-9C245FC94F4D}"/>
              </a:ext>
            </a:extLst>
          </p:cNvPr>
          <p:cNvPicPr>
            <a:picLocks noChangeAspect="1"/>
          </p:cNvPicPr>
          <p:nvPr/>
        </p:nvPicPr>
        <p:blipFill>
          <a:blip r:embed="rId12"/>
          <a:stretch>
            <a:fillRect/>
          </a:stretch>
        </p:blipFill>
        <p:spPr>
          <a:xfrm>
            <a:off x="6582679" y="5613436"/>
            <a:ext cx="527629" cy="801996"/>
          </a:xfrm>
          <a:prstGeom prst="rect">
            <a:avLst/>
          </a:prstGeom>
        </p:spPr>
      </p:pic>
      <p:pic>
        <p:nvPicPr>
          <p:cNvPr id="18" name="图片 44">
            <a:extLst>
              <a:ext uri="{FF2B5EF4-FFF2-40B4-BE49-F238E27FC236}">
                <a16:creationId xmlns:a16="http://schemas.microsoft.com/office/drawing/2014/main" id="{1474EB7B-D0CD-58C7-1BB9-8F21C476EC3A}"/>
              </a:ext>
            </a:extLst>
          </p:cNvPr>
          <p:cNvPicPr>
            <a:picLocks noChangeAspect="1"/>
          </p:cNvPicPr>
          <p:nvPr/>
        </p:nvPicPr>
        <p:blipFill>
          <a:blip r:embed="rId13"/>
          <a:stretch>
            <a:fillRect/>
          </a:stretch>
        </p:blipFill>
        <p:spPr>
          <a:xfrm>
            <a:off x="332129" y="5417100"/>
            <a:ext cx="4661345" cy="709752"/>
          </a:xfrm>
          <a:prstGeom prst="rect">
            <a:avLst/>
          </a:prstGeom>
        </p:spPr>
      </p:pic>
      <p:pic>
        <p:nvPicPr>
          <p:cNvPr id="19" name="图片 48">
            <a:extLst>
              <a:ext uri="{FF2B5EF4-FFF2-40B4-BE49-F238E27FC236}">
                <a16:creationId xmlns:a16="http://schemas.microsoft.com/office/drawing/2014/main" id="{87C2B5A9-0320-E05E-5776-AD7A9BDECB88}"/>
              </a:ext>
            </a:extLst>
          </p:cNvPr>
          <p:cNvPicPr>
            <a:picLocks noChangeAspect="1"/>
          </p:cNvPicPr>
          <p:nvPr/>
        </p:nvPicPr>
        <p:blipFill>
          <a:blip r:embed="rId14"/>
          <a:stretch>
            <a:fillRect/>
          </a:stretch>
        </p:blipFill>
        <p:spPr>
          <a:xfrm flipH="1">
            <a:off x="339020" y="2992549"/>
            <a:ext cx="2508554" cy="2692107"/>
          </a:xfrm>
          <a:prstGeom prst="rect">
            <a:avLst/>
          </a:prstGeom>
        </p:spPr>
      </p:pic>
      <p:pic>
        <p:nvPicPr>
          <p:cNvPr id="20" name="图片 49">
            <a:extLst>
              <a:ext uri="{FF2B5EF4-FFF2-40B4-BE49-F238E27FC236}">
                <a16:creationId xmlns:a16="http://schemas.microsoft.com/office/drawing/2014/main" id="{821AF6CA-A603-6E56-77CE-F0211BE373D1}"/>
              </a:ext>
            </a:extLst>
          </p:cNvPr>
          <p:cNvPicPr>
            <a:picLocks noChangeAspect="1"/>
          </p:cNvPicPr>
          <p:nvPr/>
        </p:nvPicPr>
        <p:blipFill>
          <a:blip r:embed="rId15"/>
          <a:stretch>
            <a:fillRect/>
          </a:stretch>
        </p:blipFill>
        <p:spPr>
          <a:xfrm flipH="1">
            <a:off x="2195481" y="3278047"/>
            <a:ext cx="467320" cy="670503"/>
          </a:xfrm>
          <a:prstGeom prst="rect">
            <a:avLst/>
          </a:prstGeom>
        </p:spPr>
      </p:pic>
      <p:pic>
        <p:nvPicPr>
          <p:cNvPr id="21" name="图片 50">
            <a:extLst>
              <a:ext uri="{FF2B5EF4-FFF2-40B4-BE49-F238E27FC236}">
                <a16:creationId xmlns:a16="http://schemas.microsoft.com/office/drawing/2014/main" id="{232F8DC8-8B92-96A8-078D-FD46FD5A92D9}"/>
              </a:ext>
            </a:extLst>
          </p:cNvPr>
          <p:cNvPicPr>
            <a:picLocks noChangeAspect="1"/>
          </p:cNvPicPr>
          <p:nvPr/>
        </p:nvPicPr>
        <p:blipFill>
          <a:blip r:embed="rId16"/>
          <a:stretch>
            <a:fillRect/>
          </a:stretch>
        </p:blipFill>
        <p:spPr>
          <a:xfrm>
            <a:off x="145774" y="168433"/>
            <a:ext cx="11216940" cy="1414395"/>
          </a:xfrm>
          <a:prstGeom prst="rect">
            <a:avLst/>
          </a:prstGeom>
        </p:spPr>
      </p:pic>
      <p:pic>
        <p:nvPicPr>
          <p:cNvPr id="22" name="图片 51">
            <a:extLst>
              <a:ext uri="{FF2B5EF4-FFF2-40B4-BE49-F238E27FC236}">
                <a16:creationId xmlns:a16="http://schemas.microsoft.com/office/drawing/2014/main" id="{C59F8685-2ECC-D00F-3CF5-C9D67477D960}"/>
              </a:ext>
            </a:extLst>
          </p:cNvPr>
          <p:cNvPicPr>
            <a:picLocks noChangeAspect="1"/>
          </p:cNvPicPr>
          <p:nvPr/>
        </p:nvPicPr>
        <p:blipFill>
          <a:blip r:embed="rId17"/>
          <a:stretch>
            <a:fillRect/>
          </a:stretch>
        </p:blipFill>
        <p:spPr>
          <a:xfrm>
            <a:off x="784500" y="1885964"/>
            <a:ext cx="1406490" cy="621047"/>
          </a:xfrm>
          <a:prstGeom prst="rect">
            <a:avLst/>
          </a:prstGeom>
        </p:spPr>
      </p:pic>
      <p:grpSp>
        <p:nvGrpSpPr>
          <p:cNvPr id="23" name="组合 52">
            <a:extLst>
              <a:ext uri="{FF2B5EF4-FFF2-40B4-BE49-F238E27FC236}">
                <a16:creationId xmlns:a16="http://schemas.microsoft.com/office/drawing/2014/main" id="{C33A978B-2462-6F72-AF75-8E8BB14F05D6}"/>
              </a:ext>
            </a:extLst>
          </p:cNvPr>
          <p:cNvGrpSpPr/>
          <p:nvPr/>
        </p:nvGrpSpPr>
        <p:grpSpPr>
          <a:xfrm>
            <a:off x="2292439" y="740116"/>
            <a:ext cx="2133600" cy="2048256"/>
            <a:chOff x="3505786" y="1556624"/>
            <a:chExt cx="2133600" cy="2048256"/>
          </a:xfrm>
        </p:grpSpPr>
        <p:pic>
          <p:nvPicPr>
            <p:cNvPr id="24" name="图片 53">
              <a:extLst>
                <a:ext uri="{FF2B5EF4-FFF2-40B4-BE49-F238E27FC236}">
                  <a16:creationId xmlns:a16="http://schemas.microsoft.com/office/drawing/2014/main" id="{A0A5A1CA-0D4B-62F7-7745-7C4664E7C95D}"/>
                </a:ext>
              </a:extLst>
            </p:cNvPr>
            <p:cNvPicPr>
              <a:picLocks noChangeAspect="1"/>
            </p:cNvPicPr>
            <p:nvPr/>
          </p:nvPicPr>
          <p:blipFill>
            <a:blip r:embed="rId18"/>
            <a:stretch>
              <a:fillRect/>
            </a:stretch>
          </p:blipFill>
          <p:spPr>
            <a:xfrm flipH="1">
              <a:off x="3505786" y="1556624"/>
              <a:ext cx="2133600" cy="2048256"/>
            </a:xfrm>
            <a:prstGeom prst="rect">
              <a:avLst/>
            </a:prstGeom>
          </p:spPr>
        </p:pic>
        <p:sp>
          <p:nvSpPr>
            <p:cNvPr id="25" name="文本框 54">
              <a:extLst>
                <a:ext uri="{FF2B5EF4-FFF2-40B4-BE49-F238E27FC236}">
                  <a16:creationId xmlns:a16="http://schemas.microsoft.com/office/drawing/2014/main" id="{FEB615BA-B5F0-C5C8-1AC7-CB446CA60CAC}"/>
                </a:ext>
              </a:extLst>
            </p:cNvPr>
            <p:cNvSpPr txBox="1"/>
            <p:nvPr/>
          </p:nvSpPr>
          <p:spPr>
            <a:xfrm>
              <a:off x="4119488" y="1975298"/>
              <a:ext cx="1218603" cy="1107996"/>
            </a:xfrm>
            <a:prstGeom prst="rect">
              <a:avLst/>
            </a:prstGeom>
            <a:noFill/>
            <a:effectLst/>
          </p:spPr>
          <p:txBody>
            <a:bodyPr wrap="none" rtlCol="0">
              <a:spAutoFit/>
            </a:bodyPr>
            <a:lstStyle/>
            <a:p>
              <a:r>
                <a:rPr lang="en-US" altLang="zh-CN" sz="6600" dirty="0">
                  <a:solidFill>
                    <a:schemeClr val="bg1"/>
                  </a:solidFill>
                  <a:latin typeface="Britannic Bold" panose="020B0903060703020204" pitchFamily="34" charset="0"/>
                  <a:ea typeface="方正姚体" panose="02010601030101010101" pitchFamily="2" charset="-122"/>
                </a:rPr>
                <a:t>03</a:t>
              </a:r>
              <a:endParaRPr lang="zh-CN" altLang="en-US" sz="6600" dirty="0">
                <a:solidFill>
                  <a:schemeClr val="bg1"/>
                </a:solidFill>
                <a:latin typeface="Britannic Bold" panose="020B0903060703020204" pitchFamily="34" charset="0"/>
                <a:ea typeface="方正姚体" panose="02010601030101010101" pitchFamily="2" charset="-122"/>
              </a:endParaRPr>
            </a:p>
          </p:txBody>
        </p:sp>
      </p:grpSp>
      <p:pic>
        <p:nvPicPr>
          <p:cNvPr id="26" name="图片 7">
            <a:extLst>
              <a:ext uri="{FF2B5EF4-FFF2-40B4-BE49-F238E27FC236}">
                <a16:creationId xmlns:a16="http://schemas.microsoft.com/office/drawing/2014/main" id="{364A54C8-2B12-1B7A-9C8C-8594EE466625}"/>
              </a:ext>
            </a:extLst>
          </p:cNvPr>
          <p:cNvPicPr>
            <a:picLocks noChangeAspect="1"/>
          </p:cNvPicPr>
          <p:nvPr/>
        </p:nvPicPr>
        <p:blipFill>
          <a:blip r:embed="rId19"/>
          <a:stretch>
            <a:fillRect/>
          </a:stretch>
        </p:blipFill>
        <p:spPr>
          <a:xfrm>
            <a:off x="1144771" y="5788547"/>
            <a:ext cx="485419" cy="696471"/>
          </a:xfrm>
          <a:prstGeom prst="rect">
            <a:avLst/>
          </a:prstGeom>
        </p:spPr>
      </p:pic>
      <p:sp>
        <p:nvSpPr>
          <p:cNvPr id="27" name="TextBox 26">
            <a:extLst>
              <a:ext uri="{FF2B5EF4-FFF2-40B4-BE49-F238E27FC236}">
                <a16:creationId xmlns:a16="http://schemas.microsoft.com/office/drawing/2014/main" id="{81ED01D6-D373-EF1A-F613-F79F7EFF99F8}"/>
              </a:ext>
            </a:extLst>
          </p:cNvPr>
          <p:cNvSpPr txBox="1"/>
          <p:nvPr/>
        </p:nvSpPr>
        <p:spPr>
          <a:xfrm>
            <a:off x="3309079" y="3068154"/>
            <a:ext cx="8016970" cy="851900"/>
          </a:xfrm>
          <a:prstGeom prst="rect">
            <a:avLst/>
          </a:prstGeom>
          <a:noFill/>
        </p:spPr>
        <p:txBody>
          <a:bodyPr wrap="square">
            <a:spAutoFit/>
          </a:bodyPr>
          <a:lstStyle/>
          <a:p>
            <a:pPr algn="ctr">
              <a:lnSpc>
                <a:spcPct val="160000"/>
              </a:lnSpc>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TỔNG KẾT</a:t>
            </a:r>
          </a:p>
        </p:txBody>
      </p:sp>
    </p:spTree>
    <p:extLst>
      <p:ext uri="{BB962C8B-B14F-4D97-AF65-F5344CB8AC3E}">
        <p14:creationId xmlns:p14="http://schemas.microsoft.com/office/powerpoint/2010/main" val="252514384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6">
            <a:extLst>
              <a:ext uri="{FF2B5EF4-FFF2-40B4-BE49-F238E27FC236}">
                <a16:creationId xmlns:a16="http://schemas.microsoft.com/office/drawing/2014/main" id="{44FE40C6-8DCB-6479-9914-B039122CEA51}"/>
              </a:ext>
            </a:extLst>
          </p:cNvPr>
          <p:cNvCxnSpPr/>
          <p:nvPr/>
        </p:nvCxnSpPr>
        <p:spPr>
          <a:xfrm>
            <a:off x="6670203" y="3635571"/>
            <a:ext cx="709668" cy="197829"/>
          </a:xfrm>
          <a:prstGeom prst="bentConnector3">
            <a:avLst>
              <a:gd name="adj1" fmla="val 50000"/>
            </a:avLst>
          </a:prstGeom>
          <a:ln w="38100" cmpd="sng">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Elbow Connector 8">
            <a:extLst>
              <a:ext uri="{FF2B5EF4-FFF2-40B4-BE49-F238E27FC236}">
                <a16:creationId xmlns:a16="http://schemas.microsoft.com/office/drawing/2014/main" id="{1F58299C-A386-863F-BA6C-E176C5655ECE}"/>
              </a:ext>
            </a:extLst>
          </p:cNvPr>
          <p:cNvCxnSpPr/>
          <p:nvPr/>
        </p:nvCxnSpPr>
        <p:spPr>
          <a:xfrm flipH="1">
            <a:off x="5071152" y="3650623"/>
            <a:ext cx="709668" cy="197829"/>
          </a:xfrm>
          <a:prstGeom prst="bentConnector3">
            <a:avLst>
              <a:gd name="adj1" fmla="val 50000"/>
            </a:avLst>
          </a:prstGeom>
          <a:ln w="38100" cmpd="sng">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 name="Round Same Side Corner Rectangle 22">
            <a:extLst>
              <a:ext uri="{FF2B5EF4-FFF2-40B4-BE49-F238E27FC236}">
                <a16:creationId xmlns:a16="http://schemas.microsoft.com/office/drawing/2014/main" id="{020FF866-DA7E-F5D2-825E-2DC91A58B102}"/>
              </a:ext>
            </a:extLst>
          </p:cNvPr>
          <p:cNvSpPr/>
          <p:nvPr/>
        </p:nvSpPr>
        <p:spPr>
          <a:xfrm rot="5400000" flipH="1" flipV="1">
            <a:off x="1764328" y="-533675"/>
            <a:ext cx="2681963" cy="4846592"/>
          </a:xfrm>
          <a:prstGeom prst="round2SameRect">
            <a:avLst>
              <a:gd name="adj1" fmla="val 50000"/>
              <a:gd name="adj2" fmla="val 0"/>
            </a:avLst>
          </a:prstGeom>
          <a:solidFill>
            <a:srgbClr val="FF0066"/>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99"/>
              </a:solidFill>
            </a:endParaRPr>
          </a:p>
        </p:txBody>
      </p:sp>
      <p:sp>
        <p:nvSpPr>
          <p:cNvPr id="17" name="Round Same Side Corner Rectangle 28">
            <a:extLst>
              <a:ext uri="{FF2B5EF4-FFF2-40B4-BE49-F238E27FC236}">
                <a16:creationId xmlns:a16="http://schemas.microsoft.com/office/drawing/2014/main" id="{19628FE4-B28B-5A5B-3BD5-51BE376945C0}"/>
              </a:ext>
            </a:extLst>
          </p:cNvPr>
          <p:cNvSpPr/>
          <p:nvPr/>
        </p:nvSpPr>
        <p:spPr>
          <a:xfrm rot="5400000" flipH="1" flipV="1">
            <a:off x="1746932" y="2730820"/>
            <a:ext cx="2597453" cy="4965895"/>
          </a:xfrm>
          <a:prstGeom prst="round2SameRect">
            <a:avLst>
              <a:gd name="adj1" fmla="val 50000"/>
              <a:gd name="adj2" fmla="val 0"/>
            </a:avLst>
          </a:prstGeom>
          <a:solidFill>
            <a:srgbClr val="FF66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99"/>
              </a:solidFill>
            </a:endParaRPr>
          </a:p>
        </p:txBody>
      </p:sp>
      <p:cxnSp>
        <p:nvCxnSpPr>
          <p:cNvPr id="19" name="Elbow Connector 33">
            <a:extLst>
              <a:ext uri="{FF2B5EF4-FFF2-40B4-BE49-F238E27FC236}">
                <a16:creationId xmlns:a16="http://schemas.microsoft.com/office/drawing/2014/main" id="{85723251-4147-D311-6229-2C2684F8A3FD}"/>
              </a:ext>
            </a:extLst>
          </p:cNvPr>
          <p:cNvCxnSpPr/>
          <p:nvPr/>
        </p:nvCxnSpPr>
        <p:spPr>
          <a:xfrm flipH="1" flipV="1">
            <a:off x="5071152" y="3047826"/>
            <a:ext cx="709668" cy="197829"/>
          </a:xfrm>
          <a:prstGeom prst="bentConnector3">
            <a:avLst>
              <a:gd name="adj1" fmla="val 50000"/>
            </a:avLst>
          </a:prstGeom>
          <a:ln w="38100" cmpd="sng">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 name="Freeform 12">
            <a:extLst>
              <a:ext uri="{FF2B5EF4-FFF2-40B4-BE49-F238E27FC236}">
                <a16:creationId xmlns:a16="http://schemas.microsoft.com/office/drawing/2014/main" id="{00383A25-4970-5CD5-3B6A-6E14868A0EB9}"/>
              </a:ext>
            </a:extLst>
          </p:cNvPr>
          <p:cNvSpPr>
            <a:spLocks/>
          </p:cNvSpPr>
          <p:nvPr/>
        </p:nvSpPr>
        <p:spPr bwMode="auto">
          <a:xfrm>
            <a:off x="5409304" y="2612974"/>
            <a:ext cx="808616" cy="807032"/>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F0066"/>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FFFF99"/>
              </a:solidFill>
            </a:endParaRPr>
          </a:p>
        </p:txBody>
      </p:sp>
      <p:sp>
        <p:nvSpPr>
          <p:cNvPr id="21" name="Freeform 13">
            <a:extLst>
              <a:ext uri="{FF2B5EF4-FFF2-40B4-BE49-F238E27FC236}">
                <a16:creationId xmlns:a16="http://schemas.microsoft.com/office/drawing/2014/main" id="{3D10FE4D-49FE-CFFC-B610-3EE2BF043182}"/>
              </a:ext>
            </a:extLst>
          </p:cNvPr>
          <p:cNvSpPr>
            <a:spLocks/>
          </p:cNvSpPr>
          <p:nvPr/>
        </p:nvSpPr>
        <p:spPr bwMode="auto">
          <a:xfrm>
            <a:off x="6217920" y="2612974"/>
            <a:ext cx="807699" cy="807032"/>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00B050"/>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FFFF99"/>
              </a:solidFill>
            </a:endParaRPr>
          </a:p>
        </p:txBody>
      </p:sp>
      <p:sp>
        <p:nvSpPr>
          <p:cNvPr id="22" name="Freeform 15">
            <a:extLst>
              <a:ext uri="{FF2B5EF4-FFF2-40B4-BE49-F238E27FC236}">
                <a16:creationId xmlns:a16="http://schemas.microsoft.com/office/drawing/2014/main" id="{DAD16BC1-7CA2-E49B-5C1C-29E53162A391}"/>
              </a:ext>
            </a:extLst>
          </p:cNvPr>
          <p:cNvSpPr>
            <a:spLocks/>
          </p:cNvSpPr>
          <p:nvPr/>
        </p:nvSpPr>
        <p:spPr bwMode="auto">
          <a:xfrm>
            <a:off x="6217920" y="3420007"/>
            <a:ext cx="807699" cy="806114"/>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FF0000"/>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FFFF99"/>
              </a:solidFill>
            </a:endParaRPr>
          </a:p>
        </p:txBody>
      </p:sp>
      <p:sp>
        <p:nvSpPr>
          <p:cNvPr id="23" name="Freeform 14">
            <a:extLst>
              <a:ext uri="{FF2B5EF4-FFF2-40B4-BE49-F238E27FC236}">
                <a16:creationId xmlns:a16="http://schemas.microsoft.com/office/drawing/2014/main" id="{ACD9B740-2717-5554-876F-26121362A290}"/>
              </a:ext>
            </a:extLst>
          </p:cNvPr>
          <p:cNvSpPr>
            <a:spLocks/>
          </p:cNvSpPr>
          <p:nvPr/>
        </p:nvSpPr>
        <p:spPr bwMode="auto">
          <a:xfrm>
            <a:off x="5409304" y="3420007"/>
            <a:ext cx="808616" cy="806114"/>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FF6600"/>
          </a:solidFill>
          <a:ln>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FFFF99"/>
              </a:solidFill>
            </a:endParaRPr>
          </a:p>
        </p:txBody>
      </p:sp>
      <p:sp>
        <p:nvSpPr>
          <p:cNvPr id="24" name="Text Placeholder 30">
            <a:extLst>
              <a:ext uri="{FF2B5EF4-FFF2-40B4-BE49-F238E27FC236}">
                <a16:creationId xmlns:a16="http://schemas.microsoft.com/office/drawing/2014/main" id="{2EF59B06-3C15-CB67-A9B9-CFC74B483825}"/>
              </a:ext>
            </a:extLst>
          </p:cNvPr>
          <p:cNvSpPr txBox="1">
            <a:spLocks/>
          </p:cNvSpPr>
          <p:nvPr/>
        </p:nvSpPr>
        <p:spPr>
          <a:xfrm>
            <a:off x="1487905" y="3921057"/>
            <a:ext cx="3946263" cy="81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Biến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thiên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enthalpy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có</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giá</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trị</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âm</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thì</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đó</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là</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phản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ứng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tỏa</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nhiệt</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Giá</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trị</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càng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âm</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thì</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tỏa</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nhiệt</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càng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lớn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a:t>
            </a:r>
          </a:p>
        </p:txBody>
      </p:sp>
      <p:grpSp>
        <p:nvGrpSpPr>
          <p:cNvPr id="34" name="Group 2">
            <a:extLst>
              <a:ext uri="{FF2B5EF4-FFF2-40B4-BE49-F238E27FC236}">
                <a16:creationId xmlns:a16="http://schemas.microsoft.com/office/drawing/2014/main" id="{89A034A9-24B9-5852-7613-C9700B6D803B}"/>
              </a:ext>
            </a:extLst>
          </p:cNvPr>
          <p:cNvGrpSpPr/>
          <p:nvPr/>
        </p:nvGrpSpPr>
        <p:grpSpPr>
          <a:xfrm>
            <a:off x="7664705" y="2865854"/>
            <a:ext cx="231482" cy="310428"/>
            <a:chOff x="8025047" y="2676140"/>
            <a:chExt cx="308642" cy="413776"/>
          </a:xfrm>
        </p:grpSpPr>
        <p:sp>
          <p:nvSpPr>
            <p:cNvPr id="35" name="Freeform 62">
              <a:extLst>
                <a:ext uri="{FF2B5EF4-FFF2-40B4-BE49-F238E27FC236}">
                  <a16:creationId xmlns:a16="http://schemas.microsoft.com/office/drawing/2014/main" id="{A7DE89B6-B321-6CD9-BFF6-882C4597873E}"/>
                </a:ext>
              </a:extLst>
            </p:cNvPr>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solidFill>
                  <a:srgbClr val="FFFF99"/>
                </a:solidFill>
              </a:endParaRPr>
            </a:p>
          </p:txBody>
        </p:sp>
        <p:sp>
          <p:nvSpPr>
            <p:cNvPr id="36" name="Freeform 63">
              <a:extLst>
                <a:ext uri="{FF2B5EF4-FFF2-40B4-BE49-F238E27FC236}">
                  <a16:creationId xmlns:a16="http://schemas.microsoft.com/office/drawing/2014/main" id="{27071A4F-1983-8F0D-1992-05E93F77D462}"/>
                </a:ext>
              </a:extLst>
            </p:cNvPr>
            <p:cNvSpPr>
              <a:spLocks/>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solidFill>
                  <a:srgbClr val="FFFF99"/>
                </a:solidFill>
              </a:endParaRPr>
            </a:p>
          </p:txBody>
        </p:sp>
      </p:grpSp>
      <p:sp>
        <p:nvSpPr>
          <p:cNvPr id="37" name="Freeform 58">
            <a:extLst>
              <a:ext uri="{FF2B5EF4-FFF2-40B4-BE49-F238E27FC236}">
                <a16:creationId xmlns:a16="http://schemas.microsoft.com/office/drawing/2014/main" id="{4D617288-8078-5C80-7ACC-D554C91FACD0}"/>
              </a:ext>
            </a:extLst>
          </p:cNvPr>
          <p:cNvSpPr>
            <a:spLocks/>
          </p:cNvSpPr>
          <p:nvPr/>
        </p:nvSpPr>
        <p:spPr bwMode="auto">
          <a:xfrm>
            <a:off x="7577343" y="3655616"/>
            <a:ext cx="350044" cy="362962"/>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99"/>
              </a:solidFill>
            </a:endParaRPr>
          </a:p>
        </p:txBody>
      </p:sp>
      <p:sp>
        <p:nvSpPr>
          <p:cNvPr id="42" name="Round Same Side Corner Rectangle 22">
            <a:extLst>
              <a:ext uri="{FF2B5EF4-FFF2-40B4-BE49-F238E27FC236}">
                <a16:creationId xmlns:a16="http://schemas.microsoft.com/office/drawing/2014/main" id="{04C967B9-419B-905C-1443-9970831602A5}"/>
              </a:ext>
            </a:extLst>
          </p:cNvPr>
          <p:cNvSpPr/>
          <p:nvPr/>
        </p:nvSpPr>
        <p:spPr>
          <a:xfrm rot="16200000" flipH="1" flipV="1">
            <a:off x="8072388" y="-560160"/>
            <a:ext cx="2718589" cy="4846593"/>
          </a:xfrm>
          <a:prstGeom prst="round2SameRect">
            <a:avLst>
              <a:gd name="adj1" fmla="val 50000"/>
              <a:gd name="adj2" fmla="val 0"/>
            </a:avLst>
          </a:prstGeom>
          <a:solidFill>
            <a:srgbClr val="00B05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99"/>
              </a:solidFill>
            </a:endParaRPr>
          </a:p>
        </p:txBody>
      </p:sp>
      <p:cxnSp>
        <p:nvCxnSpPr>
          <p:cNvPr id="5" name="Elbow Connector 7">
            <a:extLst>
              <a:ext uri="{FF2B5EF4-FFF2-40B4-BE49-F238E27FC236}">
                <a16:creationId xmlns:a16="http://schemas.microsoft.com/office/drawing/2014/main" id="{5A212A72-15B9-F062-A877-513CDCE3A64E}"/>
              </a:ext>
            </a:extLst>
          </p:cNvPr>
          <p:cNvCxnSpPr/>
          <p:nvPr/>
        </p:nvCxnSpPr>
        <p:spPr>
          <a:xfrm flipV="1">
            <a:off x="6658773" y="3032774"/>
            <a:ext cx="709668" cy="197829"/>
          </a:xfrm>
          <a:prstGeom prst="bentConnector3">
            <a:avLst>
              <a:gd name="adj1" fmla="val 50000"/>
            </a:avLst>
          </a:prstGeom>
          <a:ln w="38100" cmpd="sng">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Round Same Side Corner Rectangle 28">
            <a:extLst>
              <a:ext uri="{FF2B5EF4-FFF2-40B4-BE49-F238E27FC236}">
                <a16:creationId xmlns:a16="http://schemas.microsoft.com/office/drawing/2014/main" id="{D0891AF1-4CBC-89FE-31E8-8F9C9293D6BC}"/>
              </a:ext>
            </a:extLst>
          </p:cNvPr>
          <p:cNvSpPr/>
          <p:nvPr/>
        </p:nvSpPr>
        <p:spPr>
          <a:xfrm rot="16200000" flipH="1" flipV="1">
            <a:off x="8137368" y="2759732"/>
            <a:ext cx="2553824" cy="4965894"/>
          </a:xfrm>
          <a:prstGeom prst="round2SameRect">
            <a:avLst>
              <a:gd name="adj1" fmla="val 50000"/>
              <a:gd name="adj2" fmla="val 0"/>
            </a:avLst>
          </a:prstGeom>
          <a:solidFill>
            <a:srgbClr val="FF0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99"/>
              </a:solidFill>
            </a:endParaRPr>
          </a:p>
        </p:txBody>
      </p:sp>
      <p:sp>
        <p:nvSpPr>
          <p:cNvPr id="44" name="Text Placeholder 30">
            <a:extLst>
              <a:ext uri="{FF2B5EF4-FFF2-40B4-BE49-F238E27FC236}">
                <a16:creationId xmlns:a16="http://schemas.microsoft.com/office/drawing/2014/main" id="{37E4C166-7ED2-F646-284F-FABE54919FED}"/>
              </a:ext>
            </a:extLst>
          </p:cNvPr>
          <p:cNvSpPr txBox="1">
            <a:spLocks/>
          </p:cNvSpPr>
          <p:nvPr/>
        </p:nvSpPr>
        <p:spPr>
          <a:xfrm>
            <a:off x="1434304" y="578488"/>
            <a:ext cx="4171345" cy="81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Biến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thiên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enthalpy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có</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giá</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trị</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dương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thì</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đó</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là</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phản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ứng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thu</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nhiệt</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Giá</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trị</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càng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dương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thì</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càng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thu</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nhiều</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nhiệt</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a:t>
            </a:r>
          </a:p>
        </p:txBody>
      </p:sp>
      <p:sp>
        <p:nvSpPr>
          <p:cNvPr id="45" name="Text Placeholder 30">
            <a:extLst>
              <a:ext uri="{FF2B5EF4-FFF2-40B4-BE49-F238E27FC236}">
                <a16:creationId xmlns:a16="http://schemas.microsoft.com/office/drawing/2014/main" id="{14CDF3DF-40D6-EEE8-A47A-C9073637037D}"/>
              </a:ext>
            </a:extLst>
          </p:cNvPr>
          <p:cNvSpPr txBox="1">
            <a:spLocks/>
          </p:cNvSpPr>
          <p:nvPr/>
        </p:nvSpPr>
        <p:spPr>
          <a:xfrm>
            <a:off x="7145727" y="871685"/>
            <a:ext cx="4171345" cy="81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Phản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ứng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tỏa</a:t>
            </a:r>
            <a:r>
              <a:rPr lang="en-US" altLang="zh-CN" sz="2400" b="1" dirty="0">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nhiệt</a:t>
            </a:r>
            <a:r>
              <a:rPr lang="en-US" altLang="zh-CN" sz="2400" b="1" dirty="0">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thường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diễn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ra</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thuận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lợi</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hơn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phản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ứng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thu</a:t>
            </a:r>
            <a:r>
              <a:rPr lang="en-US" altLang="zh-CN" sz="2400" b="1" dirty="0">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rgbClr val="FFFF00"/>
                </a:solidFill>
                <a:latin typeface="Times New Roman" panose="02020603050405020304" pitchFamily="18" charset="0"/>
                <a:ea typeface="微软雅黑" pitchFamily="34" charset="-122"/>
                <a:cs typeface="Times New Roman" panose="02020603050405020304" pitchFamily="18" charset="0"/>
                <a:sym typeface="Arial" pitchFamily="34" charset="0"/>
              </a:rPr>
              <a:t>nhiệt</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a:t>
            </a:r>
          </a:p>
        </p:txBody>
      </p:sp>
      <p:sp>
        <p:nvSpPr>
          <p:cNvPr id="46" name="Text Placeholder 30">
            <a:extLst>
              <a:ext uri="{FF2B5EF4-FFF2-40B4-BE49-F238E27FC236}">
                <a16:creationId xmlns:a16="http://schemas.microsoft.com/office/drawing/2014/main" id="{5F192AD7-5D1B-1B8B-084E-650550ED1798}"/>
              </a:ext>
            </a:extLst>
          </p:cNvPr>
          <p:cNvSpPr txBox="1">
            <a:spLocks/>
          </p:cNvSpPr>
          <p:nvPr/>
        </p:nvSpPr>
        <p:spPr>
          <a:xfrm>
            <a:off x="7145726" y="3948751"/>
            <a:ext cx="4171345" cy="81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Có</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2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cách</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tính</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biến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thiên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enthalpy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của</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phản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ứng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tính</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theo</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enthalpy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tạo</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thành</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và</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theo</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năng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lượng</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liên</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 </a:t>
            </a:r>
            <a:r>
              <a:rPr lang="en-US" altLang="zh-CN" sz="2400" b="1" dirty="0" err="1">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kết</a:t>
            </a:r>
            <a:r>
              <a:rPr lang="en-US"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sym typeface="Arial" pitchFamily="34" charset="0"/>
              </a:rPr>
              <a:t>.</a:t>
            </a:r>
          </a:p>
        </p:txBody>
      </p:sp>
    </p:spTree>
    <p:extLst>
      <p:ext uri="{BB962C8B-B14F-4D97-AF65-F5344CB8AC3E}">
        <p14:creationId xmlns:p14="http://schemas.microsoft.com/office/powerpoint/2010/main" val="170425557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1" grpId="0" animBg="1"/>
      <p:bldP spid="22" grpId="0" animBg="1"/>
      <p:bldP spid="23" grpId="0" animBg="1"/>
      <p:bldP spid="24" grpId="0"/>
      <p:bldP spid="42" grpId="0" animBg="1"/>
      <p:bldP spid="43" grpId="0" animBg="1"/>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A8BE-FCFF-DB75-79AC-F808892990E4}"/>
              </a:ext>
            </a:extLst>
          </p:cNvPr>
          <p:cNvSpPr>
            <a:spLocks noGrp="1"/>
          </p:cNvSpPr>
          <p:nvPr>
            <p:ph type="ctrTitle"/>
          </p:nvPr>
        </p:nvSpPr>
        <p:spPr>
          <a:xfrm>
            <a:off x="604911" y="2827607"/>
            <a:ext cx="10982178" cy="1048080"/>
          </a:xfrm>
        </p:spPr>
        <p:txBody>
          <a:bodyPr>
            <a:normAutofit/>
          </a:bodyPr>
          <a:lstStyle/>
          <a:p>
            <a:r>
              <a:rPr lang="en-US" dirty="0" err="1">
                <a:latin typeface="Book Antiqua" panose="02040602050305030304" pitchFamily="18" charset="0"/>
              </a:rPr>
              <a:t>Cám</a:t>
            </a:r>
            <a:r>
              <a:rPr lang="en-US" dirty="0">
                <a:latin typeface="Book Antiqua" panose="02040602050305030304" pitchFamily="18" charset="0"/>
              </a:rPr>
              <a:t> </a:t>
            </a:r>
            <a:r>
              <a:rPr lang="en-US" dirty="0" err="1">
                <a:latin typeface="Book Antiqua" panose="02040602050305030304" pitchFamily="18" charset="0"/>
              </a:rPr>
              <a:t>ơn</a:t>
            </a:r>
            <a:r>
              <a:rPr lang="en-US" dirty="0">
                <a:latin typeface="Book Antiqua" panose="02040602050305030304" pitchFamily="18" charset="0"/>
              </a:rPr>
              <a:t> </a:t>
            </a:r>
            <a:r>
              <a:rPr lang="en-US" dirty="0" err="1">
                <a:latin typeface="Book Antiqua" panose="02040602050305030304" pitchFamily="18" charset="0"/>
              </a:rPr>
              <a:t>các</a:t>
            </a:r>
            <a:r>
              <a:rPr lang="en-US" dirty="0">
                <a:latin typeface="Book Antiqua" panose="02040602050305030304" pitchFamily="18" charset="0"/>
              </a:rPr>
              <a:t> </a:t>
            </a:r>
            <a:r>
              <a:rPr lang="en-US" dirty="0" err="1">
                <a:latin typeface="Book Antiqua" panose="02040602050305030304" pitchFamily="18" charset="0"/>
              </a:rPr>
              <a:t>em</a:t>
            </a:r>
            <a:r>
              <a:rPr lang="en-US" dirty="0">
                <a:latin typeface="Book Antiqua" panose="02040602050305030304" pitchFamily="18" charset="0"/>
              </a:rPr>
              <a:t> </a:t>
            </a:r>
            <a:r>
              <a:rPr lang="en-US" dirty="0" err="1">
                <a:latin typeface="Book Antiqua" panose="02040602050305030304" pitchFamily="18" charset="0"/>
              </a:rPr>
              <a:t>đã</a:t>
            </a:r>
            <a:r>
              <a:rPr lang="en-US" dirty="0">
                <a:latin typeface="Book Antiqua" panose="02040602050305030304" pitchFamily="18" charset="0"/>
              </a:rPr>
              <a:t> </a:t>
            </a:r>
            <a:r>
              <a:rPr lang="en-US" dirty="0" err="1">
                <a:latin typeface="Book Antiqua" panose="02040602050305030304" pitchFamily="18" charset="0"/>
              </a:rPr>
              <a:t>lắng</a:t>
            </a:r>
            <a:r>
              <a:rPr lang="en-US" dirty="0">
                <a:latin typeface="Book Antiqua" panose="02040602050305030304" pitchFamily="18" charset="0"/>
              </a:rPr>
              <a:t> </a:t>
            </a:r>
            <a:r>
              <a:rPr lang="en-US" dirty="0" err="1">
                <a:latin typeface="Book Antiqua" panose="02040602050305030304" pitchFamily="18" charset="0"/>
              </a:rPr>
              <a:t>nghe</a:t>
            </a:r>
            <a:r>
              <a:rPr lang="en-US" dirty="0">
                <a:latin typeface="Book Antiqua" panose="02040602050305030304" pitchFamily="18" charset="0"/>
              </a:rPr>
              <a:t>!</a:t>
            </a:r>
          </a:p>
        </p:txBody>
      </p:sp>
    </p:spTree>
    <p:extLst>
      <p:ext uri="{BB962C8B-B14F-4D97-AF65-F5344CB8AC3E}">
        <p14:creationId xmlns:p14="http://schemas.microsoft.com/office/powerpoint/2010/main" val="385084757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DEBC732A-8321-57F5-7CF1-DBA22858ED06}"/>
              </a:ext>
            </a:extLst>
          </p:cNvPr>
          <p:cNvPicPr>
            <a:picLocks noChangeAspect="1"/>
          </p:cNvPicPr>
          <p:nvPr/>
        </p:nvPicPr>
        <p:blipFill>
          <a:blip r:embed="rId2"/>
          <a:stretch>
            <a:fillRect/>
          </a:stretch>
        </p:blipFill>
        <p:spPr>
          <a:xfrm>
            <a:off x="101377" y="327321"/>
            <a:ext cx="11188006" cy="3592968"/>
          </a:xfrm>
          <a:prstGeom prst="rect">
            <a:avLst/>
          </a:prstGeom>
        </p:spPr>
      </p:pic>
      <p:grpSp>
        <p:nvGrpSpPr>
          <p:cNvPr id="5" name="组合 55">
            <a:extLst>
              <a:ext uri="{FF2B5EF4-FFF2-40B4-BE49-F238E27FC236}">
                <a16:creationId xmlns:a16="http://schemas.microsoft.com/office/drawing/2014/main" id="{2E62A5F2-C567-CF22-661D-8B96F8D67E73}"/>
              </a:ext>
            </a:extLst>
          </p:cNvPr>
          <p:cNvGrpSpPr/>
          <p:nvPr/>
        </p:nvGrpSpPr>
        <p:grpSpPr>
          <a:xfrm>
            <a:off x="2764251" y="2261901"/>
            <a:ext cx="9023134" cy="2734824"/>
            <a:chOff x="7065141" y="1881946"/>
            <a:chExt cx="3768009" cy="2592533"/>
          </a:xfrm>
          <a:solidFill>
            <a:srgbClr val="FF3300"/>
          </a:solidFill>
        </p:grpSpPr>
        <p:sp>
          <p:nvSpPr>
            <p:cNvPr id="6" name="椭圆 56">
              <a:extLst>
                <a:ext uri="{FF2B5EF4-FFF2-40B4-BE49-F238E27FC236}">
                  <a16:creationId xmlns:a16="http://schemas.microsoft.com/office/drawing/2014/main" id="{21FA09EF-EAFB-8388-DAFD-CB91CE235C0C}"/>
                </a:ext>
              </a:extLst>
            </p:cNvPr>
            <p:cNvSpPr/>
            <p:nvPr/>
          </p:nvSpPr>
          <p:spPr>
            <a:xfrm>
              <a:off x="7065141" y="1881946"/>
              <a:ext cx="3768009" cy="2592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57">
              <a:extLst>
                <a:ext uri="{FF2B5EF4-FFF2-40B4-BE49-F238E27FC236}">
                  <a16:creationId xmlns:a16="http://schemas.microsoft.com/office/drawing/2014/main" id="{1209EBEC-02CB-A6E8-1D60-3AED6EE91ED8}"/>
                </a:ext>
              </a:extLst>
            </p:cNvPr>
            <p:cNvSpPr/>
            <p:nvPr/>
          </p:nvSpPr>
          <p:spPr>
            <a:xfrm>
              <a:off x="7248938" y="2016269"/>
              <a:ext cx="3400414" cy="2323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3">
            <a:extLst>
              <a:ext uri="{FF2B5EF4-FFF2-40B4-BE49-F238E27FC236}">
                <a16:creationId xmlns:a16="http://schemas.microsoft.com/office/drawing/2014/main" id="{F52AFACE-9D79-1512-7D64-3A09CA89FE5F}"/>
              </a:ext>
            </a:extLst>
          </p:cNvPr>
          <p:cNvPicPr>
            <a:picLocks noChangeAspect="1"/>
          </p:cNvPicPr>
          <p:nvPr/>
        </p:nvPicPr>
        <p:blipFill>
          <a:blip r:embed="rId3"/>
          <a:stretch>
            <a:fillRect/>
          </a:stretch>
        </p:blipFill>
        <p:spPr>
          <a:xfrm>
            <a:off x="0" y="5486400"/>
            <a:ext cx="12163928" cy="1371600"/>
          </a:xfrm>
          <a:prstGeom prst="rect">
            <a:avLst/>
          </a:prstGeom>
        </p:spPr>
      </p:pic>
      <p:pic>
        <p:nvPicPr>
          <p:cNvPr id="10" name="图片 10">
            <a:extLst>
              <a:ext uri="{FF2B5EF4-FFF2-40B4-BE49-F238E27FC236}">
                <a16:creationId xmlns:a16="http://schemas.microsoft.com/office/drawing/2014/main" id="{8F2E4141-DCE0-4044-292D-96E85E137589}"/>
              </a:ext>
            </a:extLst>
          </p:cNvPr>
          <p:cNvPicPr>
            <a:picLocks noChangeAspect="1"/>
          </p:cNvPicPr>
          <p:nvPr/>
        </p:nvPicPr>
        <p:blipFill>
          <a:blip r:embed="rId4"/>
          <a:stretch>
            <a:fillRect/>
          </a:stretch>
        </p:blipFill>
        <p:spPr>
          <a:xfrm>
            <a:off x="5437129" y="6136783"/>
            <a:ext cx="663750" cy="247500"/>
          </a:xfrm>
          <a:prstGeom prst="rect">
            <a:avLst/>
          </a:prstGeom>
        </p:spPr>
      </p:pic>
      <p:pic>
        <p:nvPicPr>
          <p:cNvPr id="11" name="图片 12">
            <a:extLst>
              <a:ext uri="{FF2B5EF4-FFF2-40B4-BE49-F238E27FC236}">
                <a16:creationId xmlns:a16="http://schemas.microsoft.com/office/drawing/2014/main" id="{694B4730-9453-C9D5-9F5D-3BE9034FCF8D}"/>
              </a:ext>
            </a:extLst>
          </p:cNvPr>
          <p:cNvPicPr>
            <a:picLocks noChangeAspect="1"/>
          </p:cNvPicPr>
          <p:nvPr/>
        </p:nvPicPr>
        <p:blipFill>
          <a:blip r:embed="rId5"/>
          <a:stretch>
            <a:fillRect/>
          </a:stretch>
        </p:blipFill>
        <p:spPr>
          <a:xfrm>
            <a:off x="6638369" y="6278717"/>
            <a:ext cx="416250" cy="157500"/>
          </a:xfrm>
          <a:prstGeom prst="rect">
            <a:avLst/>
          </a:prstGeom>
        </p:spPr>
      </p:pic>
      <p:pic>
        <p:nvPicPr>
          <p:cNvPr id="12" name="图片 16">
            <a:extLst>
              <a:ext uri="{FF2B5EF4-FFF2-40B4-BE49-F238E27FC236}">
                <a16:creationId xmlns:a16="http://schemas.microsoft.com/office/drawing/2014/main" id="{11785F15-902F-99A6-036F-B89865E51CF5}"/>
              </a:ext>
            </a:extLst>
          </p:cNvPr>
          <p:cNvPicPr>
            <a:picLocks noChangeAspect="1"/>
          </p:cNvPicPr>
          <p:nvPr/>
        </p:nvPicPr>
        <p:blipFill>
          <a:blip r:embed="rId6"/>
          <a:stretch>
            <a:fillRect/>
          </a:stretch>
        </p:blipFill>
        <p:spPr>
          <a:xfrm>
            <a:off x="4632421" y="883245"/>
            <a:ext cx="540000" cy="371250"/>
          </a:xfrm>
          <a:prstGeom prst="rect">
            <a:avLst/>
          </a:prstGeom>
        </p:spPr>
      </p:pic>
      <p:pic>
        <p:nvPicPr>
          <p:cNvPr id="13" name="图片 17">
            <a:extLst>
              <a:ext uri="{FF2B5EF4-FFF2-40B4-BE49-F238E27FC236}">
                <a16:creationId xmlns:a16="http://schemas.microsoft.com/office/drawing/2014/main" id="{5DED57DA-30D2-205F-B8FB-BB8E32E01A87}"/>
              </a:ext>
            </a:extLst>
          </p:cNvPr>
          <p:cNvPicPr>
            <a:picLocks noChangeAspect="1"/>
          </p:cNvPicPr>
          <p:nvPr/>
        </p:nvPicPr>
        <p:blipFill>
          <a:blip r:embed="rId7"/>
          <a:stretch>
            <a:fillRect/>
          </a:stretch>
        </p:blipFill>
        <p:spPr>
          <a:xfrm>
            <a:off x="592427" y="253170"/>
            <a:ext cx="795054" cy="419612"/>
          </a:xfrm>
          <a:prstGeom prst="rect">
            <a:avLst/>
          </a:prstGeom>
        </p:spPr>
      </p:pic>
      <p:pic>
        <p:nvPicPr>
          <p:cNvPr id="14" name="图片 18">
            <a:extLst>
              <a:ext uri="{FF2B5EF4-FFF2-40B4-BE49-F238E27FC236}">
                <a16:creationId xmlns:a16="http://schemas.microsoft.com/office/drawing/2014/main" id="{C066DA24-70C2-E0F0-9845-6CA4EA566582}"/>
              </a:ext>
            </a:extLst>
          </p:cNvPr>
          <p:cNvPicPr>
            <a:picLocks noChangeAspect="1"/>
          </p:cNvPicPr>
          <p:nvPr/>
        </p:nvPicPr>
        <p:blipFill>
          <a:blip r:embed="rId8"/>
          <a:stretch>
            <a:fillRect/>
          </a:stretch>
        </p:blipFill>
        <p:spPr>
          <a:xfrm>
            <a:off x="10739068" y="117517"/>
            <a:ext cx="1289800" cy="954787"/>
          </a:xfrm>
          <a:prstGeom prst="rect">
            <a:avLst/>
          </a:prstGeom>
        </p:spPr>
      </p:pic>
      <p:pic>
        <p:nvPicPr>
          <p:cNvPr id="15" name="图片 20">
            <a:extLst>
              <a:ext uri="{FF2B5EF4-FFF2-40B4-BE49-F238E27FC236}">
                <a16:creationId xmlns:a16="http://schemas.microsoft.com/office/drawing/2014/main" id="{903D8DDE-B27B-E92A-AF2C-7DE01DEE6E28}"/>
              </a:ext>
            </a:extLst>
          </p:cNvPr>
          <p:cNvPicPr>
            <a:picLocks noChangeAspect="1"/>
          </p:cNvPicPr>
          <p:nvPr/>
        </p:nvPicPr>
        <p:blipFill>
          <a:blip r:embed="rId9"/>
          <a:stretch>
            <a:fillRect/>
          </a:stretch>
        </p:blipFill>
        <p:spPr>
          <a:xfrm>
            <a:off x="1277256" y="5987792"/>
            <a:ext cx="2674144" cy="657577"/>
          </a:xfrm>
          <a:prstGeom prst="rect">
            <a:avLst/>
          </a:prstGeom>
        </p:spPr>
      </p:pic>
      <p:pic>
        <p:nvPicPr>
          <p:cNvPr id="16" name="图片 9">
            <a:extLst>
              <a:ext uri="{FF2B5EF4-FFF2-40B4-BE49-F238E27FC236}">
                <a16:creationId xmlns:a16="http://schemas.microsoft.com/office/drawing/2014/main" id="{FB0462F1-B29F-CAB6-DC61-06723CA2FED4}"/>
              </a:ext>
            </a:extLst>
          </p:cNvPr>
          <p:cNvPicPr>
            <a:picLocks noChangeAspect="1"/>
          </p:cNvPicPr>
          <p:nvPr/>
        </p:nvPicPr>
        <p:blipFill>
          <a:blip r:embed="rId10"/>
          <a:stretch>
            <a:fillRect/>
          </a:stretch>
        </p:blipFill>
        <p:spPr>
          <a:xfrm>
            <a:off x="5410216" y="5518558"/>
            <a:ext cx="358788" cy="780892"/>
          </a:xfrm>
          <a:prstGeom prst="rect">
            <a:avLst/>
          </a:prstGeom>
        </p:spPr>
      </p:pic>
      <p:pic>
        <p:nvPicPr>
          <p:cNvPr id="17" name="图片 8">
            <a:extLst>
              <a:ext uri="{FF2B5EF4-FFF2-40B4-BE49-F238E27FC236}">
                <a16:creationId xmlns:a16="http://schemas.microsoft.com/office/drawing/2014/main" id="{B380076C-0F21-A638-8F15-03D92EA531CD}"/>
              </a:ext>
            </a:extLst>
          </p:cNvPr>
          <p:cNvPicPr>
            <a:picLocks noChangeAspect="1"/>
          </p:cNvPicPr>
          <p:nvPr/>
        </p:nvPicPr>
        <p:blipFill>
          <a:blip r:embed="rId11"/>
          <a:stretch>
            <a:fillRect/>
          </a:stretch>
        </p:blipFill>
        <p:spPr>
          <a:xfrm>
            <a:off x="5734443" y="5486400"/>
            <a:ext cx="400998" cy="865311"/>
          </a:xfrm>
          <a:prstGeom prst="rect">
            <a:avLst/>
          </a:prstGeom>
        </p:spPr>
      </p:pic>
      <p:pic>
        <p:nvPicPr>
          <p:cNvPr id="18" name="图片 11">
            <a:extLst>
              <a:ext uri="{FF2B5EF4-FFF2-40B4-BE49-F238E27FC236}">
                <a16:creationId xmlns:a16="http://schemas.microsoft.com/office/drawing/2014/main" id="{97C0E428-1CCD-3CBE-E297-7C3089D794C9}"/>
              </a:ext>
            </a:extLst>
          </p:cNvPr>
          <p:cNvPicPr>
            <a:picLocks noChangeAspect="1"/>
          </p:cNvPicPr>
          <p:nvPr/>
        </p:nvPicPr>
        <p:blipFill>
          <a:blip r:embed="rId12"/>
          <a:stretch>
            <a:fillRect/>
          </a:stretch>
        </p:blipFill>
        <p:spPr>
          <a:xfrm>
            <a:off x="6582679" y="5613436"/>
            <a:ext cx="527629" cy="801996"/>
          </a:xfrm>
          <a:prstGeom prst="rect">
            <a:avLst/>
          </a:prstGeom>
        </p:spPr>
      </p:pic>
      <p:pic>
        <p:nvPicPr>
          <p:cNvPr id="24" name="图片 44">
            <a:extLst>
              <a:ext uri="{FF2B5EF4-FFF2-40B4-BE49-F238E27FC236}">
                <a16:creationId xmlns:a16="http://schemas.microsoft.com/office/drawing/2014/main" id="{17952EA5-900D-A10E-2E64-07E4F6B293DB}"/>
              </a:ext>
            </a:extLst>
          </p:cNvPr>
          <p:cNvPicPr>
            <a:picLocks noChangeAspect="1"/>
          </p:cNvPicPr>
          <p:nvPr/>
        </p:nvPicPr>
        <p:blipFill>
          <a:blip r:embed="rId13"/>
          <a:stretch>
            <a:fillRect/>
          </a:stretch>
        </p:blipFill>
        <p:spPr>
          <a:xfrm>
            <a:off x="332129" y="5417100"/>
            <a:ext cx="4661345" cy="709752"/>
          </a:xfrm>
          <a:prstGeom prst="rect">
            <a:avLst/>
          </a:prstGeom>
        </p:spPr>
      </p:pic>
      <p:pic>
        <p:nvPicPr>
          <p:cNvPr id="25" name="图片 48">
            <a:extLst>
              <a:ext uri="{FF2B5EF4-FFF2-40B4-BE49-F238E27FC236}">
                <a16:creationId xmlns:a16="http://schemas.microsoft.com/office/drawing/2014/main" id="{49E0A5FD-23FF-84F8-8648-48854B3467AA}"/>
              </a:ext>
            </a:extLst>
          </p:cNvPr>
          <p:cNvPicPr>
            <a:picLocks noChangeAspect="1"/>
          </p:cNvPicPr>
          <p:nvPr/>
        </p:nvPicPr>
        <p:blipFill>
          <a:blip r:embed="rId14"/>
          <a:stretch>
            <a:fillRect/>
          </a:stretch>
        </p:blipFill>
        <p:spPr>
          <a:xfrm flipH="1">
            <a:off x="339020" y="2992549"/>
            <a:ext cx="2508554" cy="2692107"/>
          </a:xfrm>
          <a:prstGeom prst="rect">
            <a:avLst/>
          </a:prstGeom>
        </p:spPr>
      </p:pic>
      <p:pic>
        <p:nvPicPr>
          <p:cNvPr id="26" name="图片 49">
            <a:extLst>
              <a:ext uri="{FF2B5EF4-FFF2-40B4-BE49-F238E27FC236}">
                <a16:creationId xmlns:a16="http://schemas.microsoft.com/office/drawing/2014/main" id="{5F204447-6053-DB54-5696-F1728614AF39}"/>
              </a:ext>
            </a:extLst>
          </p:cNvPr>
          <p:cNvPicPr>
            <a:picLocks noChangeAspect="1"/>
          </p:cNvPicPr>
          <p:nvPr/>
        </p:nvPicPr>
        <p:blipFill>
          <a:blip r:embed="rId15"/>
          <a:stretch>
            <a:fillRect/>
          </a:stretch>
        </p:blipFill>
        <p:spPr>
          <a:xfrm flipH="1">
            <a:off x="2195481" y="3278047"/>
            <a:ext cx="467320" cy="670503"/>
          </a:xfrm>
          <a:prstGeom prst="rect">
            <a:avLst/>
          </a:prstGeom>
        </p:spPr>
      </p:pic>
      <p:pic>
        <p:nvPicPr>
          <p:cNvPr id="27" name="图片 50">
            <a:extLst>
              <a:ext uri="{FF2B5EF4-FFF2-40B4-BE49-F238E27FC236}">
                <a16:creationId xmlns:a16="http://schemas.microsoft.com/office/drawing/2014/main" id="{1ED16CE6-ED13-302B-7996-126B7A4A4A00}"/>
              </a:ext>
            </a:extLst>
          </p:cNvPr>
          <p:cNvPicPr>
            <a:picLocks noChangeAspect="1"/>
          </p:cNvPicPr>
          <p:nvPr/>
        </p:nvPicPr>
        <p:blipFill>
          <a:blip r:embed="rId16"/>
          <a:stretch>
            <a:fillRect/>
          </a:stretch>
        </p:blipFill>
        <p:spPr>
          <a:xfrm>
            <a:off x="145774" y="168433"/>
            <a:ext cx="11216940" cy="1414395"/>
          </a:xfrm>
          <a:prstGeom prst="rect">
            <a:avLst/>
          </a:prstGeom>
        </p:spPr>
      </p:pic>
      <p:pic>
        <p:nvPicPr>
          <p:cNvPr id="28" name="图片 51">
            <a:extLst>
              <a:ext uri="{FF2B5EF4-FFF2-40B4-BE49-F238E27FC236}">
                <a16:creationId xmlns:a16="http://schemas.microsoft.com/office/drawing/2014/main" id="{77202184-3B23-C565-2986-6C781B5AED0C}"/>
              </a:ext>
            </a:extLst>
          </p:cNvPr>
          <p:cNvPicPr>
            <a:picLocks noChangeAspect="1"/>
          </p:cNvPicPr>
          <p:nvPr/>
        </p:nvPicPr>
        <p:blipFill>
          <a:blip r:embed="rId17"/>
          <a:stretch>
            <a:fillRect/>
          </a:stretch>
        </p:blipFill>
        <p:spPr>
          <a:xfrm>
            <a:off x="784500" y="1885964"/>
            <a:ext cx="1406490" cy="621047"/>
          </a:xfrm>
          <a:prstGeom prst="rect">
            <a:avLst/>
          </a:prstGeom>
        </p:spPr>
      </p:pic>
      <p:grpSp>
        <p:nvGrpSpPr>
          <p:cNvPr id="29" name="组合 52">
            <a:extLst>
              <a:ext uri="{FF2B5EF4-FFF2-40B4-BE49-F238E27FC236}">
                <a16:creationId xmlns:a16="http://schemas.microsoft.com/office/drawing/2014/main" id="{E6E1C96F-1BF0-3090-2CAF-14F9DBC267ED}"/>
              </a:ext>
            </a:extLst>
          </p:cNvPr>
          <p:cNvGrpSpPr/>
          <p:nvPr/>
        </p:nvGrpSpPr>
        <p:grpSpPr>
          <a:xfrm>
            <a:off x="2292439" y="740116"/>
            <a:ext cx="2133600" cy="2048256"/>
            <a:chOff x="3505786" y="1556624"/>
            <a:chExt cx="2133600" cy="2048256"/>
          </a:xfrm>
        </p:grpSpPr>
        <p:pic>
          <p:nvPicPr>
            <p:cNvPr id="30" name="图片 53">
              <a:extLst>
                <a:ext uri="{FF2B5EF4-FFF2-40B4-BE49-F238E27FC236}">
                  <a16:creationId xmlns:a16="http://schemas.microsoft.com/office/drawing/2014/main" id="{ACDA01AB-032D-0BDC-D9B0-F00518B738FD}"/>
                </a:ext>
              </a:extLst>
            </p:cNvPr>
            <p:cNvPicPr>
              <a:picLocks noChangeAspect="1"/>
            </p:cNvPicPr>
            <p:nvPr/>
          </p:nvPicPr>
          <p:blipFill>
            <a:blip r:embed="rId18"/>
            <a:stretch>
              <a:fillRect/>
            </a:stretch>
          </p:blipFill>
          <p:spPr>
            <a:xfrm flipH="1">
              <a:off x="3505786" y="1556624"/>
              <a:ext cx="2133600" cy="2048256"/>
            </a:xfrm>
            <a:prstGeom prst="rect">
              <a:avLst/>
            </a:prstGeom>
          </p:spPr>
        </p:pic>
        <p:sp>
          <p:nvSpPr>
            <p:cNvPr id="31" name="文本框 54">
              <a:extLst>
                <a:ext uri="{FF2B5EF4-FFF2-40B4-BE49-F238E27FC236}">
                  <a16:creationId xmlns:a16="http://schemas.microsoft.com/office/drawing/2014/main" id="{BCBAF97A-AC87-A30B-44FF-1492356B2E81}"/>
                </a:ext>
              </a:extLst>
            </p:cNvPr>
            <p:cNvSpPr txBox="1"/>
            <p:nvPr/>
          </p:nvSpPr>
          <p:spPr>
            <a:xfrm>
              <a:off x="4119488" y="1975298"/>
              <a:ext cx="1217000" cy="1107996"/>
            </a:xfrm>
            <a:prstGeom prst="rect">
              <a:avLst/>
            </a:prstGeom>
            <a:noFill/>
            <a:effectLst/>
          </p:spPr>
          <p:txBody>
            <a:bodyPr wrap="none" rtlCol="0">
              <a:spAutoFit/>
            </a:bodyPr>
            <a:lstStyle/>
            <a:p>
              <a:r>
                <a:rPr lang="en-US" altLang="zh-CN" sz="6600" dirty="0">
                  <a:solidFill>
                    <a:schemeClr val="bg1"/>
                  </a:solidFill>
                  <a:latin typeface="Britannic Bold" panose="020B0903060703020204" pitchFamily="34" charset="0"/>
                  <a:ea typeface="方正姚体" panose="02010601030101010101" pitchFamily="2" charset="-122"/>
                </a:rPr>
                <a:t>01</a:t>
              </a:r>
              <a:endParaRPr lang="zh-CN" altLang="en-US" sz="6600" dirty="0">
                <a:solidFill>
                  <a:schemeClr val="bg1"/>
                </a:solidFill>
                <a:latin typeface="Britannic Bold" panose="020B0903060703020204" pitchFamily="34" charset="0"/>
                <a:ea typeface="方正姚体" panose="02010601030101010101" pitchFamily="2" charset="-122"/>
              </a:endParaRPr>
            </a:p>
          </p:txBody>
        </p:sp>
      </p:grpSp>
      <p:pic>
        <p:nvPicPr>
          <p:cNvPr id="32" name="图片 7">
            <a:extLst>
              <a:ext uri="{FF2B5EF4-FFF2-40B4-BE49-F238E27FC236}">
                <a16:creationId xmlns:a16="http://schemas.microsoft.com/office/drawing/2014/main" id="{398C7F68-5E59-814E-5717-25F1A8B202DF}"/>
              </a:ext>
            </a:extLst>
          </p:cNvPr>
          <p:cNvPicPr>
            <a:picLocks noChangeAspect="1"/>
          </p:cNvPicPr>
          <p:nvPr/>
        </p:nvPicPr>
        <p:blipFill>
          <a:blip r:embed="rId19"/>
          <a:stretch>
            <a:fillRect/>
          </a:stretch>
        </p:blipFill>
        <p:spPr>
          <a:xfrm>
            <a:off x="1144771" y="5788547"/>
            <a:ext cx="485419" cy="696471"/>
          </a:xfrm>
          <a:prstGeom prst="rect">
            <a:avLst/>
          </a:prstGeom>
        </p:spPr>
      </p:pic>
      <p:sp>
        <p:nvSpPr>
          <p:cNvPr id="39" name="TextBox 38">
            <a:extLst>
              <a:ext uri="{FF2B5EF4-FFF2-40B4-BE49-F238E27FC236}">
                <a16:creationId xmlns:a16="http://schemas.microsoft.com/office/drawing/2014/main" id="{1DCB8B2E-2891-3B17-EB11-46158659F091}"/>
              </a:ext>
            </a:extLst>
          </p:cNvPr>
          <p:cNvSpPr txBox="1"/>
          <p:nvPr/>
        </p:nvSpPr>
        <p:spPr>
          <a:xfrm>
            <a:off x="3364800" y="2828070"/>
            <a:ext cx="8016970" cy="1555426"/>
          </a:xfrm>
          <a:prstGeom prst="rect">
            <a:avLst/>
          </a:prstGeom>
          <a:noFill/>
        </p:spPr>
        <p:txBody>
          <a:bodyPr wrap="square">
            <a:spAutoFit/>
          </a:bodyPr>
          <a:lstStyle/>
          <a:p>
            <a:pPr algn="ctr">
              <a:lnSpc>
                <a:spcPct val="160000"/>
              </a:lnSpc>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Ý NGHĨA VỀ DẤU VÀ GIÁ TRỊ CỦA BIẾN THIÊN ENTHALPY PHẢN ỨNG</a:t>
            </a:r>
          </a:p>
        </p:txBody>
      </p:sp>
    </p:spTree>
    <p:extLst>
      <p:ext uri="{BB962C8B-B14F-4D97-AF65-F5344CB8AC3E}">
        <p14:creationId xmlns:p14="http://schemas.microsoft.com/office/powerpoint/2010/main" val="95120676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79F8EC6E-3995-5F03-B02B-BAF653507B64}"/>
                  </a:ext>
                </a:extLst>
              </p:cNvPr>
              <p:cNvGraphicFramePr>
                <a:graphicFrameLocks noGrp="1"/>
              </p:cNvGraphicFramePr>
              <p:nvPr>
                <p:extLst>
                  <p:ext uri="{D42A27DB-BD31-4B8C-83A1-F6EECF244321}">
                    <p14:modId xmlns:p14="http://schemas.microsoft.com/office/powerpoint/2010/main" val="3314183553"/>
                  </p:ext>
                </p:extLst>
              </p:nvPr>
            </p:nvGraphicFramePr>
            <p:xfrm>
              <a:off x="853965" y="2006088"/>
              <a:ext cx="10484069" cy="4213051"/>
            </p:xfrm>
            <a:graphic>
              <a:graphicData uri="http://schemas.openxmlformats.org/drawingml/2006/table">
                <a:tbl>
                  <a:tblPr firstRow="1" firstCol="1" bandRow="1">
                    <a:tableStyleId>{BDBED569-4797-4DF1-A0F4-6AAB3CD982D8}</a:tableStyleId>
                  </a:tblPr>
                  <a:tblGrid>
                    <a:gridCol w="5240919">
                      <a:extLst>
                        <a:ext uri="{9D8B030D-6E8A-4147-A177-3AD203B41FA5}">
                          <a16:colId xmlns:a16="http://schemas.microsoft.com/office/drawing/2014/main" val="2271921385"/>
                        </a:ext>
                      </a:extLst>
                    </a:gridCol>
                    <a:gridCol w="5243150">
                      <a:extLst>
                        <a:ext uri="{9D8B030D-6E8A-4147-A177-3AD203B41FA5}">
                          <a16:colId xmlns:a16="http://schemas.microsoft.com/office/drawing/2014/main" val="1848569039"/>
                        </a:ext>
                      </a:extLst>
                    </a:gridCol>
                  </a:tblGrid>
                  <a:tr h="512969">
                    <a:tc>
                      <a:txBody>
                        <a:bodyPr/>
                        <a:lstStyle/>
                        <a:p>
                          <a:pPr algn="ctr">
                            <a:lnSpc>
                              <a:spcPct val="115000"/>
                            </a:lnSpc>
                            <a:spcAft>
                              <a:spcPts val="800"/>
                            </a:spcAft>
                          </a:pPr>
                          <a:r>
                            <a:rPr lang="en-US" sz="2800" dirty="0">
                              <a:effectLst/>
                            </a:rPr>
                            <a:t>PHẢN ỨNG TỎA NHIỆT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2800" dirty="0">
                              <a:effectLst/>
                            </a:rPr>
                            <a:t>PHẢN ỨNG THU NHIỆT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2825698"/>
                      </a:ext>
                    </a:extLst>
                  </a:tr>
                  <a:tr h="3670728">
                    <a:tc>
                      <a:txBody>
                        <a:bodyPr/>
                        <a:lstStyle/>
                        <a:p>
                          <a:pPr algn="just">
                            <a:lnSpc>
                              <a:spcPct val="115000"/>
                            </a:lnSpc>
                            <a:spcAft>
                              <a:spcPts val="800"/>
                            </a:spcAft>
                            <a:tabLst>
                              <a:tab pos="5029200" algn="l"/>
                            </a:tabLst>
                          </a:pPr>
                          <a:r>
                            <a:rPr lang="en-US" sz="2800" b="0" dirty="0">
                              <a:effectLst/>
                            </a:rPr>
                            <a:t> </a:t>
                          </a:r>
                        </a:p>
                        <a:p>
                          <a:pPr algn="just">
                            <a:lnSpc>
                              <a:spcPct val="115000"/>
                            </a:lnSpc>
                            <a:spcAft>
                              <a:spcPts val="800"/>
                            </a:spcAft>
                            <a:tabLst>
                              <a:tab pos="5029200" algn="l"/>
                            </a:tabLst>
                          </a:pPr>
                          <a:r>
                            <a:rPr lang="en-US" sz="2800" b="0" dirty="0" err="1">
                              <a:effectLst/>
                            </a:rPr>
                            <a:t>Lượng</a:t>
                          </a:r>
                          <a:r>
                            <a:rPr lang="en-US" sz="2800" b="0" dirty="0">
                              <a:effectLst/>
                            </a:rPr>
                            <a:t> </a:t>
                          </a:r>
                          <a:r>
                            <a:rPr lang="en-US" sz="2800" b="0" dirty="0" err="1">
                              <a:effectLst/>
                            </a:rPr>
                            <a:t>nhiệt</a:t>
                          </a:r>
                          <a:r>
                            <a:rPr lang="en-US" sz="2800" b="0" dirty="0">
                              <a:effectLst/>
                            </a:rPr>
                            <a:t> </a:t>
                          </a:r>
                          <a:r>
                            <a:rPr lang="en-US" sz="2800" b="0" dirty="0" err="1">
                              <a:effectLst/>
                            </a:rPr>
                            <a:t>này</a:t>
                          </a:r>
                          <a:r>
                            <a:rPr lang="en-US" sz="2800" b="0" dirty="0">
                              <a:effectLst/>
                            </a:rPr>
                            <a:t> </a:t>
                          </a:r>
                          <a:r>
                            <a:rPr lang="en-US" sz="2800" b="0" dirty="0" err="1">
                              <a:effectLst/>
                            </a:rPr>
                            <a:t>gọi</a:t>
                          </a:r>
                          <a:r>
                            <a:rPr lang="en-US" sz="2800" b="0" dirty="0">
                              <a:effectLst/>
                            </a:rPr>
                            <a:t> </a:t>
                          </a:r>
                          <a:r>
                            <a:rPr lang="en-US" sz="2800" b="0" dirty="0" err="1">
                              <a:effectLst/>
                            </a:rPr>
                            <a:t>là</a:t>
                          </a:r>
                          <a:r>
                            <a:rPr lang="en-US" sz="2800" b="0" dirty="0">
                              <a:effectLst/>
                            </a:rPr>
                            <a:t> </a:t>
                          </a:r>
                          <a:r>
                            <a:rPr lang="en-US" sz="2800" b="0" dirty="0" err="1">
                              <a:effectLst/>
                            </a:rPr>
                            <a:t>biến</a:t>
                          </a:r>
                          <a:r>
                            <a:rPr lang="en-US" sz="2800" b="0" dirty="0">
                              <a:effectLst/>
                            </a:rPr>
                            <a:t> </a:t>
                          </a:r>
                          <a:r>
                            <a:rPr lang="en-US" sz="2800" b="0" dirty="0" err="1">
                              <a:effectLst/>
                            </a:rPr>
                            <a:t>thiên</a:t>
                          </a:r>
                          <a:r>
                            <a:rPr lang="en-US" sz="2800" b="0" dirty="0">
                              <a:effectLst/>
                            </a:rPr>
                            <a:t> enthalpy </a:t>
                          </a:r>
                          <a:r>
                            <a:rPr lang="en-US" sz="2800" b="0" dirty="0" err="1">
                              <a:effectLst/>
                            </a:rPr>
                            <a:t>chuẩn</a:t>
                          </a:r>
                          <a:r>
                            <a:rPr lang="en-US" sz="2800" b="0" dirty="0">
                              <a:effectLst/>
                            </a:rPr>
                            <a:t> </a:t>
                          </a:r>
                          <a:r>
                            <a:rPr lang="en-US" sz="2800" b="0" dirty="0" err="1">
                              <a:effectLst/>
                            </a:rPr>
                            <a:t>của</a:t>
                          </a:r>
                          <a:r>
                            <a:rPr lang="en-US" sz="2800" b="0" dirty="0">
                              <a:effectLst/>
                            </a:rPr>
                            <a:t> </a:t>
                          </a:r>
                          <a:r>
                            <a:rPr lang="en-US" sz="2800" b="0" dirty="0" err="1">
                              <a:effectLst/>
                            </a:rPr>
                            <a:t>phản</a:t>
                          </a:r>
                          <a:r>
                            <a:rPr lang="en-US" sz="2800" b="0" dirty="0">
                              <a:effectLst/>
                            </a:rPr>
                            <a:t> </a:t>
                          </a:r>
                          <a:r>
                            <a:rPr lang="en-US" sz="2800" b="0" dirty="0" err="1">
                              <a:effectLst/>
                            </a:rPr>
                            <a:t>ứng</a:t>
                          </a:r>
                          <a:r>
                            <a:rPr lang="en-US" sz="2800" b="0" dirty="0">
                              <a:effectLst/>
                            </a:rPr>
                            <a:t>, </a:t>
                          </a:r>
                          <a:r>
                            <a:rPr lang="en-US" sz="2800" b="0" dirty="0" err="1">
                              <a:effectLst/>
                            </a:rPr>
                            <a:t>có</a:t>
                          </a:r>
                          <a:r>
                            <a:rPr lang="en-US" sz="2800" b="0" dirty="0">
                              <a:effectLst/>
                            </a:rPr>
                            <a:t> </a:t>
                          </a:r>
                          <a:r>
                            <a:rPr lang="en-US" sz="2800" b="0" dirty="0" err="1">
                              <a:effectLst/>
                            </a:rPr>
                            <a:t>giá</a:t>
                          </a:r>
                          <a:r>
                            <a:rPr lang="en-US" sz="2800" b="0" dirty="0">
                              <a:effectLst/>
                            </a:rPr>
                            <a:t> </a:t>
                          </a:r>
                          <a:r>
                            <a:rPr lang="en-US" sz="2800" b="0" dirty="0" err="1">
                              <a:effectLst/>
                            </a:rPr>
                            <a:t>trị</a:t>
                          </a:r>
                          <a:r>
                            <a:rPr lang="en-US" sz="2800" b="0" dirty="0">
                              <a:effectLst/>
                            </a:rPr>
                            <a:t> ……………….. </a:t>
                          </a:r>
                        </a:p>
                        <a:p>
                          <a:pPr algn="just">
                            <a:lnSpc>
                              <a:spcPct val="115000"/>
                            </a:lnSpc>
                            <a:spcAft>
                              <a:spcPts val="800"/>
                            </a:spcAft>
                            <a:tabLst>
                              <a:tab pos="5029200" algn="l"/>
                            </a:tabLst>
                          </a:pPr>
                          <a:r>
                            <a:rPr lang="en-US" sz="2800" b="0" dirty="0">
                              <a:effectLst/>
                            </a:rPr>
                            <a:t>  </a:t>
                          </a:r>
                          <a14:m>
                            <m:oMath xmlns:m="http://schemas.openxmlformats.org/officeDocument/2006/math">
                              <m:r>
                                <a:rPr lang="en-US" sz="2800" b="0" smtClean="0">
                                  <a:effectLst/>
                                </a:rPr>
                                <m:t>                    ∆</m:t>
                              </m:r>
                            </m:oMath>
                          </a14:m>
                          <a:r>
                            <a:rPr lang="en-US" sz="2800" b="0" baseline="-25000" dirty="0">
                              <a:effectLst/>
                            </a:rPr>
                            <a:t>r</a:t>
                          </a:r>
                          <a:r>
                            <a:rPr lang="en-US" sz="2800" b="0" dirty="0">
                              <a:effectLst/>
                            </a:rPr>
                            <a:t>H</a:t>
                          </a:r>
                          <a:r>
                            <a:rPr lang="en-US" sz="2800" b="0" baseline="30000" dirty="0">
                              <a:effectLst/>
                            </a:rPr>
                            <a:t>o</a:t>
                          </a:r>
                          <a:r>
                            <a:rPr lang="en-US" sz="2800" b="0" baseline="-25000" dirty="0">
                              <a:effectLst/>
                            </a:rPr>
                            <a:t>298</a:t>
                          </a:r>
                          <a:r>
                            <a:rPr lang="en-US" sz="2800" b="0" dirty="0">
                              <a:effectLst/>
                            </a:rPr>
                            <a:t> &lt; 0</a:t>
                          </a:r>
                        </a:p>
                        <a:p>
                          <a:pPr algn="just">
                            <a:lnSpc>
                              <a:spcPct val="115000"/>
                            </a:lnSpc>
                            <a:spcAft>
                              <a:spcPts val="800"/>
                            </a:spcAft>
                            <a:tabLst>
                              <a:tab pos="5029200" algn="l"/>
                            </a:tabLst>
                          </a:pPr>
                          <a:r>
                            <a:rPr lang="en-US" sz="2800" b="0" dirty="0" err="1">
                              <a:effectLst/>
                            </a:rPr>
                            <a:t>Giá</a:t>
                          </a:r>
                          <a:r>
                            <a:rPr lang="en-US" sz="2800" b="0" dirty="0">
                              <a:effectLst/>
                            </a:rPr>
                            <a:t> </a:t>
                          </a:r>
                          <a:r>
                            <a:rPr lang="en-US" sz="2800" b="0" dirty="0" err="1">
                              <a:effectLst/>
                            </a:rPr>
                            <a:t>trị</a:t>
                          </a:r>
                          <a:r>
                            <a:rPr lang="en-US" sz="2800" b="0" dirty="0">
                              <a:effectLst/>
                            </a:rPr>
                            <a:t> </a:t>
                          </a:r>
                          <a:r>
                            <a:rPr lang="en-US" sz="2800" b="0" dirty="0" err="1">
                              <a:effectLst/>
                            </a:rPr>
                            <a:t>càng</a:t>
                          </a:r>
                          <a:r>
                            <a:rPr lang="en-US" sz="2800" b="0" dirty="0">
                              <a:effectLst/>
                            </a:rPr>
                            <a:t> </a:t>
                          </a:r>
                          <a:r>
                            <a:rPr lang="en-US" sz="2800" b="0" dirty="0" err="1">
                              <a:effectLst/>
                            </a:rPr>
                            <a:t>âm</a:t>
                          </a:r>
                          <a:r>
                            <a:rPr lang="en-US" sz="2800" b="0" dirty="0">
                              <a:effectLst/>
                            </a:rPr>
                            <a:t>, </a:t>
                          </a:r>
                          <a:r>
                            <a:rPr lang="en-US" sz="2800" b="0" dirty="0" err="1">
                              <a:effectLst/>
                            </a:rPr>
                            <a:t>phản</a:t>
                          </a:r>
                          <a:r>
                            <a:rPr lang="en-US" sz="2800" b="0" dirty="0">
                              <a:effectLst/>
                            </a:rPr>
                            <a:t> </a:t>
                          </a:r>
                          <a:r>
                            <a:rPr lang="en-US" sz="2800" b="0" dirty="0" err="1">
                              <a:effectLst/>
                            </a:rPr>
                            <a:t>ứng</a:t>
                          </a:r>
                          <a:r>
                            <a:rPr lang="en-US" sz="2800" b="0" dirty="0">
                              <a:effectLst/>
                            </a:rPr>
                            <a:t> </a:t>
                          </a:r>
                          <a:r>
                            <a:rPr lang="en-US" sz="2800" b="0" dirty="0" err="1">
                              <a:effectLst/>
                            </a:rPr>
                            <a:t>toả</a:t>
                          </a:r>
                          <a:r>
                            <a:rPr lang="en-US" sz="2800" b="0" dirty="0">
                              <a:effectLst/>
                            </a:rPr>
                            <a:t> </a:t>
                          </a:r>
                          <a:r>
                            <a:rPr lang="en-US" sz="2800" b="0" dirty="0" err="1">
                              <a:effectLst/>
                            </a:rPr>
                            <a:t>ra</a:t>
                          </a:r>
                          <a:r>
                            <a:rPr lang="en-US" sz="2800" b="0" dirty="0">
                              <a:effectLst/>
                            </a:rPr>
                            <a:t> ……………………….</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2800" b="0" dirty="0">
                              <a:effectLst/>
                            </a:rPr>
                            <a:t> </a:t>
                          </a:r>
                        </a:p>
                        <a:p>
                          <a:pPr marL="95250" indent="77788" algn="just">
                            <a:lnSpc>
                              <a:spcPct val="115000"/>
                            </a:lnSpc>
                            <a:spcAft>
                              <a:spcPts val="800"/>
                            </a:spcAft>
                          </a:pPr>
                          <a:r>
                            <a:rPr lang="en-US" sz="2800" b="0" dirty="0" err="1">
                              <a:effectLst/>
                            </a:rPr>
                            <a:t>Lượng</a:t>
                          </a:r>
                          <a:r>
                            <a:rPr lang="en-US" sz="2800" b="0" dirty="0">
                              <a:effectLst/>
                            </a:rPr>
                            <a:t> </a:t>
                          </a:r>
                          <a:r>
                            <a:rPr lang="en-US" sz="2800" b="0" dirty="0" err="1">
                              <a:effectLst/>
                            </a:rPr>
                            <a:t>nhiệt</a:t>
                          </a:r>
                          <a:r>
                            <a:rPr lang="en-US" sz="2800" b="0" dirty="0">
                              <a:effectLst/>
                            </a:rPr>
                            <a:t> </a:t>
                          </a:r>
                          <a:r>
                            <a:rPr lang="en-US" sz="2800" b="0" dirty="0" err="1">
                              <a:effectLst/>
                            </a:rPr>
                            <a:t>này</a:t>
                          </a:r>
                          <a:r>
                            <a:rPr lang="en-US" sz="2800" b="0" dirty="0">
                              <a:effectLst/>
                            </a:rPr>
                            <a:t> </a:t>
                          </a:r>
                          <a:r>
                            <a:rPr lang="en-US" sz="2800" b="0" dirty="0" err="1">
                              <a:effectLst/>
                            </a:rPr>
                            <a:t>gọi</a:t>
                          </a:r>
                          <a:r>
                            <a:rPr lang="en-US" sz="2800" b="0" dirty="0">
                              <a:effectLst/>
                            </a:rPr>
                            <a:t> </a:t>
                          </a:r>
                          <a:r>
                            <a:rPr lang="en-US" sz="2800" b="0" dirty="0" err="1">
                              <a:effectLst/>
                            </a:rPr>
                            <a:t>là</a:t>
                          </a:r>
                          <a:r>
                            <a:rPr lang="en-US" sz="2800" b="0" dirty="0">
                              <a:effectLst/>
                            </a:rPr>
                            <a:t> </a:t>
                          </a:r>
                          <a:r>
                            <a:rPr lang="en-US" sz="2800" b="0" dirty="0" err="1">
                              <a:effectLst/>
                            </a:rPr>
                            <a:t>biến</a:t>
                          </a:r>
                          <a:r>
                            <a:rPr lang="en-US" sz="2800" b="0" dirty="0">
                              <a:effectLst/>
                            </a:rPr>
                            <a:t> </a:t>
                          </a:r>
                          <a:r>
                            <a:rPr lang="en-US" sz="2800" b="0" dirty="0" err="1">
                              <a:effectLst/>
                            </a:rPr>
                            <a:t>thiên</a:t>
                          </a:r>
                          <a:r>
                            <a:rPr lang="en-US" sz="2800" b="0" dirty="0">
                              <a:effectLst/>
                            </a:rPr>
                            <a:t> enthalpy </a:t>
                          </a:r>
                          <a:r>
                            <a:rPr lang="en-US" sz="2800" b="0" dirty="0" err="1">
                              <a:effectLst/>
                            </a:rPr>
                            <a:t>chuẩn</a:t>
                          </a:r>
                          <a:r>
                            <a:rPr lang="en-US" sz="2800" b="0" dirty="0">
                              <a:effectLst/>
                            </a:rPr>
                            <a:t> </a:t>
                          </a:r>
                          <a:r>
                            <a:rPr lang="en-US" sz="2800" b="0" dirty="0" err="1">
                              <a:effectLst/>
                            </a:rPr>
                            <a:t>của</a:t>
                          </a:r>
                          <a:r>
                            <a:rPr lang="en-US" sz="2800" b="0" dirty="0">
                              <a:effectLst/>
                            </a:rPr>
                            <a:t> </a:t>
                          </a:r>
                          <a:r>
                            <a:rPr lang="en-US" sz="2800" b="0" dirty="0" err="1">
                              <a:effectLst/>
                            </a:rPr>
                            <a:t>phản</a:t>
                          </a:r>
                          <a:r>
                            <a:rPr lang="en-US" sz="2800" b="0" dirty="0">
                              <a:effectLst/>
                            </a:rPr>
                            <a:t> </a:t>
                          </a:r>
                          <a:r>
                            <a:rPr lang="en-US" sz="2800" b="0" dirty="0" err="1">
                              <a:effectLst/>
                            </a:rPr>
                            <a:t>ứng</a:t>
                          </a:r>
                          <a:r>
                            <a:rPr lang="en-US" sz="2800" b="0" dirty="0">
                              <a:effectLst/>
                            </a:rPr>
                            <a:t>, </a:t>
                          </a:r>
                          <a:r>
                            <a:rPr lang="en-US" sz="2800" b="0" dirty="0" err="1">
                              <a:effectLst/>
                            </a:rPr>
                            <a:t>có</a:t>
                          </a:r>
                          <a:r>
                            <a:rPr lang="en-US" sz="2800" b="0" dirty="0">
                              <a:effectLst/>
                            </a:rPr>
                            <a:t> </a:t>
                          </a:r>
                          <a:r>
                            <a:rPr lang="en-US" sz="2800" b="0" dirty="0" err="1">
                              <a:effectLst/>
                            </a:rPr>
                            <a:t>giá</a:t>
                          </a:r>
                          <a:r>
                            <a:rPr lang="en-US" sz="2800" b="0" dirty="0">
                              <a:effectLst/>
                            </a:rPr>
                            <a:t> </a:t>
                          </a:r>
                          <a:r>
                            <a:rPr lang="en-US" sz="2800" b="0" dirty="0" err="1">
                              <a:effectLst/>
                            </a:rPr>
                            <a:t>trị</a:t>
                          </a:r>
                          <a:r>
                            <a:rPr lang="en-US" sz="2800" b="0" dirty="0">
                              <a:effectLst/>
                            </a:rPr>
                            <a:t> ……………… </a:t>
                          </a:r>
                        </a:p>
                        <a:p>
                          <a:pPr algn="just">
                            <a:lnSpc>
                              <a:spcPct val="115000"/>
                            </a:lnSpc>
                            <a:spcAft>
                              <a:spcPts val="800"/>
                            </a:spcAft>
                          </a:pPr>
                          <a14:m>
                            <m:oMath xmlns:m="http://schemas.openxmlformats.org/officeDocument/2006/math">
                              <m:r>
                                <a:rPr lang="en-US" sz="2800" b="0" smtClean="0">
                                  <a:effectLst/>
                                </a:rPr>
                                <m:t>             ∆</m:t>
                              </m:r>
                            </m:oMath>
                          </a14:m>
                          <a:r>
                            <a:rPr lang="en-US" sz="2800" b="0" baseline="-25000" dirty="0">
                              <a:effectLst/>
                            </a:rPr>
                            <a:t>r</a:t>
                          </a:r>
                          <a:r>
                            <a:rPr lang="en-US" sz="2800" b="0" dirty="0">
                              <a:effectLst/>
                            </a:rPr>
                            <a:t>H</a:t>
                          </a:r>
                          <a:r>
                            <a:rPr lang="en-US" sz="2800" b="0" baseline="30000" dirty="0">
                              <a:effectLst/>
                            </a:rPr>
                            <a:t>o</a:t>
                          </a:r>
                          <a:r>
                            <a:rPr lang="en-US" sz="2800" b="0" baseline="-25000" dirty="0">
                              <a:effectLst/>
                            </a:rPr>
                            <a:t>298</a:t>
                          </a:r>
                          <a:r>
                            <a:rPr lang="en-US" sz="2800" b="0" dirty="0">
                              <a:effectLst/>
                            </a:rPr>
                            <a:t> &gt; 0</a:t>
                          </a:r>
                        </a:p>
                        <a:p>
                          <a:pPr algn="just">
                            <a:lnSpc>
                              <a:spcPct val="115000"/>
                            </a:lnSpc>
                            <a:spcAft>
                              <a:spcPts val="800"/>
                            </a:spcAft>
                          </a:pPr>
                          <a:r>
                            <a:rPr lang="en-US" sz="2800" b="0" dirty="0" err="1">
                              <a:effectLst/>
                            </a:rPr>
                            <a:t>Giá</a:t>
                          </a:r>
                          <a:r>
                            <a:rPr lang="en-US" sz="2800" b="0" dirty="0">
                              <a:effectLst/>
                            </a:rPr>
                            <a:t> </a:t>
                          </a:r>
                          <a:r>
                            <a:rPr lang="en-US" sz="2800" b="0" dirty="0" err="1">
                              <a:effectLst/>
                            </a:rPr>
                            <a:t>trị</a:t>
                          </a:r>
                          <a:r>
                            <a:rPr lang="en-US" sz="2800" b="0" dirty="0">
                              <a:effectLst/>
                            </a:rPr>
                            <a:t> </a:t>
                          </a:r>
                          <a:r>
                            <a:rPr lang="en-US" sz="2800" b="0" dirty="0" err="1">
                              <a:effectLst/>
                            </a:rPr>
                            <a:t>càng</a:t>
                          </a:r>
                          <a:r>
                            <a:rPr lang="en-US" sz="2800" b="0" dirty="0">
                              <a:effectLst/>
                            </a:rPr>
                            <a:t> </a:t>
                          </a:r>
                          <a:r>
                            <a:rPr lang="en-US" sz="2800" b="0" dirty="0" err="1">
                              <a:effectLst/>
                            </a:rPr>
                            <a:t>dương</a:t>
                          </a:r>
                          <a:r>
                            <a:rPr lang="en-US" sz="2800" b="0" dirty="0">
                              <a:effectLst/>
                            </a:rPr>
                            <a:t>, </a:t>
                          </a:r>
                          <a:r>
                            <a:rPr lang="en-US" sz="2800" b="0" dirty="0" err="1">
                              <a:effectLst/>
                            </a:rPr>
                            <a:t>phản</a:t>
                          </a:r>
                          <a:r>
                            <a:rPr lang="en-US" sz="2800" b="0" dirty="0">
                              <a:effectLst/>
                            </a:rPr>
                            <a:t> </a:t>
                          </a:r>
                          <a:r>
                            <a:rPr lang="en-US" sz="2800" b="0" dirty="0" err="1">
                              <a:effectLst/>
                            </a:rPr>
                            <a:t>ứng</a:t>
                          </a:r>
                          <a:r>
                            <a:rPr lang="en-US" sz="2800" b="0" dirty="0">
                              <a:effectLst/>
                            </a:rPr>
                            <a:t> </a:t>
                          </a:r>
                          <a:r>
                            <a:rPr lang="en-US" sz="2800" b="0" dirty="0" err="1">
                              <a:effectLst/>
                            </a:rPr>
                            <a:t>thu</a:t>
                          </a:r>
                          <a:r>
                            <a:rPr lang="en-US" sz="2800" b="0" dirty="0">
                              <a:effectLst/>
                            </a:rPr>
                            <a:t> </a:t>
                          </a:r>
                          <a:r>
                            <a:rPr lang="en-US" sz="2800" b="0" dirty="0" err="1">
                              <a:effectLst/>
                            </a:rPr>
                            <a:t>vào</a:t>
                          </a:r>
                          <a:r>
                            <a:rPr lang="en-US" sz="2800" b="0" dirty="0">
                              <a:effectLst/>
                            </a:rPr>
                            <a:t> ………………………..</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8651050"/>
                      </a:ext>
                    </a:extLst>
                  </a:tr>
                </a:tbl>
              </a:graphicData>
            </a:graphic>
          </p:graphicFrame>
        </mc:Choice>
        <mc:Fallback>
          <p:graphicFrame>
            <p:nvGraphicFramePr>
              <p:cNvPr id="10" name="Table 9">
                <a:extLst>
                  <a:ext uri="{FF2B5EF4-FFF2-40B4-BE49-F238E27FC236}">
                    <a16:creationId xmlns:a16="http://schemas.microsoft.com/office/drawing/2014/main" id="{79F8EC6E-3995-5F03-B02B-BAF653507B64}"/>
                  </a:ext>
                </a:extLst>
              </p:cNvPr>
              <p:cNvGraphicFramePr>
                <a:graphicFrameLocks noGrp="1"/>
              </p:cNvGraphicFramePr>
              <p:nvPr>
                <p:extLst>
                  <p:ext uri="{D42A27DB-BD31-4B8C-83A1-F6EECF244321}">
                    <p14:modId xmlns:p14="http://schemas.microsoft.com/office/powerpoint/2010/main" val="3314183553"/>
                  </p:ext>
                </p:extLst>
              </p:nvPr>
            </p:nvGraphicFramePr>
            <p:xfrm>
              <a:off x="853965" y="2006088"/>
              <a:ext cx="10484069" cy="4213051"/>
            </p:xfrm>
            <a:graphic>
              <a:graphicData uri="http://schemas.openxmlformats.org/drawingml/2006/table">
                <a:tbl>
                  <a:tblPr firstRow="1" firstCol="1" bandRow="1">
                    <a:tableStyleId>{BDBED569-4797-4DF1-A0F4-6AAB3CD982D8}</a:tableStyleId>
                  </a:tblPr>
                  <a:tblGrid>
                    <a:gridCol w="5240919">
                      <a:extLst>
                        <a:ext uri="{9D8B030D-6E8A-4147-A177-3AD203B41FA5}">
                          <a16:colId xmlns:a16="http://schemas.microsoft.com/office/drawing/2014/main" val="2271921385"/>
                        </a:ext>
                      </a:extLst>
                    </a:gridCol>
                    <a:gridCol w="5243150">
                      <a:extLst>
                        <a:ext uri="{9D8B030D-6E8A-4147-A177-3AD203B41FA5}">
                          <a16:colId xmlns:a16="http://schemas.microsoft.com/office/drawing/2014/main" val="1848569039"/>
                        </a:ext>
                      </a:extLst>
                    </a:gridCol>
                  </a:tblGrid>
                  <a:tr h="512969">
                    <a:tc>
                      <a:txBody>
                        <a:bodyPr/>
                        <a:lstStyle/>
                        <a:p>
                          <a:pPr algn="ctr">
                            <a:lnSpc>
                              <a:spcPct val="115000"/>
                            </a:lnSpc>
                            <a:spcAft>
                              <a:spcPts val="800"/>
                            </a:spcAft>
                          </a:pPr>
                          <a:r>
                            <a:rPr lang="en-US" sz="2800" dirty="0">
                              <a:effectLst/>
                            </a:rPr>
                            <a:t>PHẢN ỨNG TỎA NHIỆT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2800" dirty="0">
                              <a:effectLst/>
                            </a:rPr>
                            <a:t>PHẢN ỨNG THU NHIỆT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2825698"/>
                      </a:ext>
                    </a:extLst>
                  </a:tr>
                  <a:tr h="3700082">
                    <a:tc>
                      <a:txBody>
                        <a:bodyPr/>
                        <a:lstStyle/>
                        <a:p>
                          <a:endParaRPr lang="en-US"/>
                        </a:p>
                      </a:txBody>
                      <a:tcPr marL="68580" marR="68580" marT="0" marB="0">
                        <a:blipFill>
                          <a:blip r:embed="rId2"/>
                          <a:stretch>
                            <a:fillRect l="-116" t="-16283" r="-100465" b="-5592"/>
                          </a:stretch>
                        </a:blipFill>
                      </a:tcPr>
                    </a:tc>
                    <a:tc>
                      <a:txBody>
                        <a:bodyPr/>
                        <a:lstStyle/>
                        <a:p>
                          <a:endParaRPr lang="en-US"/>
                        </a:p>
                      </a:txBody>
                      <a:tcPr marL="68580" marR="68580" marT="0" marB="0">
                        <a:blipFill>
                          <a:blip r:embed="rId2"/>
                          <a:stretch>
                            <a:fillRect l="-100116" t="-16283" r="-465" b="-5592"/>
                          </a:stretch>
                        </a:blipFill>
                      </a:tcPr>
                    </a:tc>
                    <a:extLst>
                      <a:ext uri="{0D108BD9-81ED-4DB2-BD59-A6C34878D82A}">
                        <a16:rowId xmlns:a16="http://schemas.microsoft.com/office/drawing/2014/main" val="3248651050"/>
                      </a:ext>
                    </a:extLst>
                  </a:tr>
                </a:tbl>
              </a:graphicData>
            </a:graphic>
          </p:graphicFrame>
        </mc:Fallback>
      </mc:AlternateContent>
      <p:sp>
        <p:nvSpPr>
          <p:cNvPr id="11" name="Rectangle 5">
            <a:extLst>
              <a:ext uri="{FF2B5EF4-FFF2-40B4-BE49-F238E27FC236}">
                <a16:creationId xmlns:a16="http://schemas.microsoft.com/office/drawing/2014/main" id="{AC4AC8BB-380C-A573-417A-C0E8DED4956B}"/>
              </a:ext>
            </a:extLst>
          </p:cNvPr>
          <p:cNvSpPr>
            <a:spLocks noChangeArrowheads="1"/>
          </p:cNvSpPr>
          <p:nvPr/>
        </p:nvSpPr>
        <p:spPr bwMode="auto">
          <a:xfrm>
            <a:off x="571353" y="409596"/>
            <a:ext cx="5801588"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vi-VN"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en-US" sz="2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Câu 1:</a:t>
            </a:r>
            <a:r>
              <a:rPr kumimoji="0" lang="vi-VN"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HS điền vào dấu chấm sau</a:t>
            </a:r>
            <a:r>
              <a:rPr kumimoji="0" lang="en-US"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vi-VN" altLang="en-US" sz="2800" b="0" i="0" u="none" strike="noStrike" cap="none" normalizeH="0" baseline="0" dirty="0">
              <a:ln>
                <a:noFill/>
              </a:ln>
              <a:solidFill>
                <a:schemeClr val="tx1"/>
              </a:solidFill>
              <a:effectLst/>
            </a:endParaRPr>
          </a:p>
        </p:txBody>
      </p:sp>
      <p:sp>
        <p:nvSpPr>
          <p:cNvPr id="12" name="TextBox 11">
            <a:extLst>
              <a:ext uri="{FF2B5EF4-FFF2-40B4-BE49-F238E27FC236}">
                <a16:creationId xmlns:a16="http://schemas.microsoft.com/office/drawing/2014/main" id="{54436DA0-75FA-AA88-9A94-5FD381F54457}"/>
              </a:ext>
            </a:extLst>
          </p:cNvPr>
          <p:cNvSpPr txBox="1"/>
          <p:nvPr/>
        </p:nvSpPr>
        <p:spPr>
          <a:xfrm>
            <a:off x="6372942" y="748957"/>
            <a:ext cx="753732"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A0D6922E-A822-8877-EABA-146EA5F3891E}"/>
              </a:ext>
            </a:extLst>
          </p:cNvPr>
          <p:cNvSpPr txBox="1"/>
          <p:nvPr/>
        </p:nvSpPr>
        <p:spPr>
          <a:xfrm>
            <a:off x="7445451" y="748957"/>
            <a:ext cx="12682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EA394F10-7B1A-6B2D-3FF4-197A18BCD174}"/>
              </a:ext>
            </a:extLst>
          </p:cNvPr>
          <p:cNvSpPr txBox="1"/>
          <p:nvPr/>
        </p:nvSpPr>
        <p:spPr>
          <a:xfrm>
            <a:off x="9032524" y="770283"/>
            <a:ext cx="2056903"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50FC410-F75B-44AA-4E4F-CC1EB949A529}"/>
              </a:ext>
            </a:extLst>
          </p:cNvPr>
          <p:cNvSpPr txBox="1"/>
          <p:nvPr/>
        </p:nvSpPr>
        <p:spPr>
          <a:xfrm>
            <a:off x="6178716" y="1292753"/>
            <a:ext cx="285380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EA85377-DDF6-129E-E725-B1F1999D080D}"/>
              </a:ext>
            </a:extLst>
          </p:cNvPr>
          <p:cNvSpPr txBox="1"/>
          <p:nvPr/>
        </p:nvSpPr>
        <p:spPr>
          <a:xfrm>
            <a:off x="-977" y="3013501"/>
            <a:ext cx="762000" cy="830997"/>
          </a:xfrm>
          <a:prstGeom prst="rect">
            <a:avLst/>
          </a:prstGeom>
          <a:noFill/>
        </p:spPr>
        <p:txBody>
          <a:bodyPr wrap="square">
            <a:spAutoFit/>
          </a:bodyPr>
          <a:lstStyle/>
          <a:p>
            <a:r>
              <a:rPr lang="en-US" sz="4800" b="1" dirty="0">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4800" dirty="0">
              <a:solidFill>
                <a:schemeClr val="bg1"/>
              </a:solidFill>
            </a:endParaRPr>
          </a:p>
        </p:txBody>
      </p:sp>
    </p:spTree>
    <p:extLst>
      <p:ext uri="{BB962C8B-B14F-4D97-AF65-F5344CB8AC3E}">
        <p14:creationId xmlns:p14="http://schemas.microsoft.com/office/powerpoint/2010/main" val="4236209569"/>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7461 0.00255 L -0.2155 0.47685 " pathEditMode="relative" rAng="0" ptsTypes="AA">
                                      <p:cBhvr>
                                        <p:cTn id="6" dur="2000" fill="hold"/>
                                        <p:tgtEl>
                                          <p:spTgt spid="12"/>
                                        </p:tgtEl>
                                        <p:attrNameLst>
                                          <p:attrName>ppt_x</p:attrName>
                                          <p:attrName>ppt_y</p:attrName>
                                        </p:attrNameLst>
                                      </p:cBhvr>
                                      <p:rCtr x="-14505" y="23704"/>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0781 -0.01088 L -0.62487 0.71621 " pathEditMode="relative" rAng="0" ptsTypes="AA">
                                      <p:cBhvr>
                                        <p:cTn id="10" dur="2000" fill="hold"/>
                                        <p:tgtEl>
                                          <p:spTgt spid="14"/>
                                        </p:tgtEl>
                                        <p:attrNameLst>
                                          <p:attrName>ppt_x</p:attrName>
                                          <p:attrName>ppt_y</p:attrName>
                                        </p:attrNameLst>
                                      </p:cBhvr>
                                      <p:rCtr x="-31641" y="36343"/>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6523 -0.01643 L 0.11393 0.47616 " pathEditMode="relative" rAng="0" ptsTypes="AA">
                                      <p:cBhvr>
                                        <p:cTn id="14" dur="2000" fill="hold"/>
                                        <p:tgtEl>
                                          <p:spTgt spid="13"/>
                                        </p:tgtEl>
                                        <p:attrNameLst>
                                          <p:attrName>ppt_x</p:attrName>
                                          <p:attrName>ppt_y</p:attrName>
                                        </p:attrNameLst>
                                      </p:cBhvr>
                                      <p:rCtr x="8958" y="2463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0716 0.00301 L 0.08828 0.63982 " pathEditMode="relative" rAng="0" ptsTypes="AA">
                                      <p:cBhvr>
                                        <p:cTn id="18" dur="2000" fill="hold"/>
                                        <p:tgtEl>
                                          <p:spTgt spid="15"/>
                                        </p:tgtEl>
                                        <p:attrNameLst>
                                          <p:attrName>ppt_x</p:attrName>
                                          <p:attrName>ppt_y</p:attrName>
                                        </p:attrNameLst>
                                      </p:cBhvr>
                                      <p:rCtr x="4049" y="3182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80DD214-2CA7-DD4E-78CB-770A04C15D16}"/>
              </a:ext>
            </a:extLst>
          </p:cNvPr>
          <p:cNvGraphicFramePr>
            <a:graphicFrameLocks noChangeAspect="1"/>
          </p:cNvGraphicFramePr>
          <p:nvPr>
            <p:extLst>
              <p:ext uri="{D42A27DB-BD31-4B8C-83A1-F6EECF244321}">
                <p14:modId xmlns:p14="http://schemas.microsoft.com/office/powerpoint/2010/main" val="448431215"/>
              </p:ext>
            </p:extLst>
          </p:nvPr>
        </p:nvGraphicFramePr>
        <p:xfrm>
          <a:off x="6737135" y="1889760"/>
          <a:ext cx="3952938" cy="2926080"/>
        </p:xfrm>
        <a:graphic>
          <a:graphicData uri="http://schemas.openxmlformats.org/presentationml/2006/ole">
            <mc:AlternateContent xmlns:mc="http://schemas.openxmlformats.org/markup-compatibility/2006">
              <mc:Choice xmlns:v="urn:schemas-microsoft-com:vml" Requires="v">
                <p:oleObj name="Bitmap Image" r:id="rId2" imgW="7059010" imgH="5706272" progId="PBrush">
                  <p:embed/>
                </p:oleObj>
              </mc:Choice>
              <mc:Fallback>
                <p:oleObj name="Bitmap Image" r:id="rId2" imgW="7059010" imgH="5706272" progId="PBrush">
                  <p:embed/>
                  <p:pic>
                    <p:nvPicPr>
                      <p:cNvPr id="4" name="Object 3">
                        <a:extLst>
                          <a:ext uri="{FF2B5EF4-FFF2-40B4-BE49-F238E27FC236}">
                            <a16:creationId xmlns:a16="http://schemas.microsoft.com/office/drawing/2014/main" id="{180DD214-2CA7-DD4E-78CB-770A04C15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135" y="1889760"/>
                        <a:ext cx="3952938" cy="292608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EA438171-4E10-1B41-7D9D-78FA78ABD17C}"/>
              </a:ext>
            </a:extLst>
          </p:cNvPr>
          <p:cNvGraphicFramePr>
            <a:graphicFrameLocks noChangeAspect="1"/>
          </p:cNvGraphicFramePr>
          <p:nvPr>
            <p:extLst>
              <p:ext uri="{D42A27DB-BD31-4B8C-83A1-F6EECF244321}">
                <p14:modId xmlns:p14="http://schemas.microsoft.com/office/powerpoint/2010/main" val="406827526"/>
              </p:ext>
            </p:extLst>
          </p:nvPr>
        </p:nvGraphicFramePr>
        <p:xfrm>
          <a:off x="1223720" y="1889760"/>
          <a:ext cx="3837537" cy="2819400"/>
        </p:xfrm>
        <a:graphic>
          <a:graphicData uri="http://schemas.openxmlformats.org/presentationml/2006/ole">
            <mc:AlternateContent xmlns:mc="http://schemas.openxmlformats.org/markup-compatibility/2006">
              <mc:Choice xmlns:v="urn:schemas-microsoft-com:vml" Requires="v">
                <p:oleObj name="Bitmap Image" r:id="rId4" imgW="6885714" imgH="5495238" progId="PBrush">
                  <p:embed/>
                </p:oleObj>
              </mc:Choice>
              <mc:Fallback>
                <p:oleObj name="Bitmap Image" r:id="rId4" imgW="6885714" imgH="5495238" progId="PBrush">
                  <p:embed/>
                  <p:pic>
                    <p:nvPicPr>
                      <p:cNvPr id="5" name="Object 4">
                        <a:extLst>
                          <a:ext uri="{FF2B5EF4-FFF2-40B4-BE49-F238E27FC236}">
                            <a16:creationId xmlns:a16="http://schemas.microsoft.com/office/drawing/2014/main" id="{EA438171-4E10-1B41-7D9D-78FA78ABD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720" y="1889760"/>
                        <a:ext cx="3837537" cy="2819400"/>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DC17D426-32E6-8081-8596-1016A6DE0627}"/>
              </a:ext>
            </a:extLst>
          </p:cNvPr>
          <p:cNvSpPr>
            <a:spLocks noChangeArrowheads="1"/>
          </p:cNvSpPr>
          <p:nvPr/>
        </p:nvSpPr>
        <p:spPr bwMode="auto">
          <a:xfrm>
            <a:off x="1303869" y="429773"/>
            <a:ext cx="9781474"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8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en-US" altLang="en-US" sz="280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Xác</a:t>
            </a:r>
            <a:r>
              <a:rPr kumimoji="0" lang="en-US" altLang="en-US" sz="28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dấu</a:t>
            </a:r>
            <a:r>
              <a:rPr kumimoji="0" lang="en-US" altLang="en-US" sz="28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80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en-US" altLang="en-US" sz="280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298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28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68A7E3-75FB-FB83-4AEF-61381E85214A}"/>
              </a:ext>
            </a:extLst>
          </p:cNvPr>
          <p:cNvSpPr txBox="1"/>
          <p:nvPr/>
        </p:nvSpPr>
        <p:spPr>
          <a:xfrm>
            <a:off x="2164080" y="4968240"/>
            <a:ext cx="1867819" cy="523220"/>
          </a:xfrm>
          <a:prstGeom prst="rect">
            <a:avLst/>
          </a:prstGeom>
          <a:noFill/>
        </p:spPr>
        <p:txBody>
          <a:bodyPr wrap="none" rtlCol="0">
            <a:spAutoFit/>
          </a:bodyPr>
          <a:lstStyle/>
          <a:p>
            <a:r>
              <a:rPr kumimoji="0" lang="en-US" altLang="en-US" sz="28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a:t>
            </a:r>
            <a:r>
              <a:rPr kumimoji="0" lang="en-US" altLang="en-US" sz="28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800" b="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en-US" altLang="en-US" sz="2800" b="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298</a:t>
            </a:r>
            <a:r>
              <a:rPr kumimoji="0" lang="en-US" altLang="en-US" sz="28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&gt; 0</a:t>
            </a:r>
            <a:endParaRPr lang="en-US" sz="2800" b="1" dirty="0"/>
          </a:p>
        </p:txBody>
      </p:sp>
      <p:sp>
        <p:nvSpPr>
          <p:cNvPr id="10" name="TextBox 9">
            <a:extLst>
              <a:ext uri="{FF2B5EF4-FFF2-40B4-BE49-F238E27FC236}">
                <a16:creationId xmlns:a16="http://schemas.microsoft.com/office/drawing/2014/main" id="{E80D8E8D-3749-CFBD-D417-320681EA5C94}"/>
              </a:ext>
            </a:extLst>
          </p:cNvPr>
          <p:cNvSpPr txBox="1"/>
          <p:nvPr/>
        </p:nvSpPr>
        <p:spPr>
          <a:xfrm>
            <a:off x="7790915" y="4968240"/>
            <a:ext cx="1867819" cy="523220"/>
          </a:xfrm>
          <a:prstGeom prst="rect">
            <a:avLst/>
          </a:prstGeom>
          <a:noFill/>
        </p:spPr>
        <p:txBody>
          <a:bodyPr wrap="none" rtlCol="0">
            <a:spAutoFit/>
          </a:bodyPr>
          <a:lstStyle/>
          <a:p>
            <a:r>
              <a:rPr kumimoji="0" lang="en-US" altLang="en-US" sz="28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a:t>
            </a:r>
            <a:r>
              <a:rPr kumimoji="0" lang="en-US" altLang="en-US" sz="28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800" b="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en-US" altLang="en-US" sz="2800" b="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298</a:t>
            </a:r>
            <a:r>
              <a:rPr kumimoji="0" lang="en-US" altLang="en-US" sz="2800" b="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&lt; 0</a:t>
            </a:r>
            <a:endParaRPr lang="en-US" sz="2800" b="1" dirty="0"/>
          </a:p>
        </p:txBody>
      </p:sp>
    </p:spTree>
    <p:extLst>
      <p:ext uri="{BB962C8B-B14F-4D97-AF65-F5344CB8AC3E}">
        <p14:creationId xmlns:p14="http://schemas.microsoft.com/office/powerpoint/2010/main" val="374906018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EE0AA-6E20-604F-582D-E51C9890395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741" t="1144" r="4741" b="34412"/>
          <a:stretch/>
        </p:blipFill>
        <p:spPr>
          <a:xfrm>
            <a:off x="0" y="1515256"/>
            <a:ext cx="3898460" cy="3714943"/>
          </a:xfrm>
          <a:prstGeom prst="rect">
            <a:avLst/>
          </a:prstGeom>
        </p:spPr>
      </p:pic>
      <p:pic>
        <p:nvPicPr>
          <p:cNvPr id="5" name="Picture 2">
            <a:extLst>
              <a:ext uri="{FF2B5EF4-FFF2-40B4-BE49-F238E27FC236}">
                <a16:creationId xmlns:a16="http://schemas.microsoft.com/office/drawing/2014/main" id="{0050351D-5809-A305-5D83-9829738302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51" r="8354"/>
          <a:stretch/>
        </p:blipFill>
        <p:spPr bwMode="auto">
          <a:xfrm>
            <a:off x="3898460" y="2110739"/>
            <a:ext cx="3606998" cy="3175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hiá»u khi,em muá»n Äá»t chÃ¡y Äi táº¥t cáº£..nhÆ°ng láº¡i sá»£,tÃ n troâ¦ | Flickr">
            <a:extLst>
              <a:ext uri="{FF2B5EF4-FFF2-40B4-BE49-F238E27FC236}">
                <a16:creationId xmlns:a16="http://schemas.microsoft.com/office/drawing/2014/main" id="{653FA49E-C44B-431F-F6C7-7F505F65F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943" y="2110739"/>
            <a:ext cx="3759200" cy="3175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809E8C-6D3A-BD8A-90FF-CB7F39044BBA}"/>
              </a:ext>
            </a:extLst>
          </p:cNvPr>
          <p:cNvSpPr txBox="1"/>
          <p:nvPr/>
        </p:nvSpPr>
        <p:spPr>
          <a:xfrm>
            <a:off x="648768" y="263991"/>
            <a:ext cx="10150366" cy="1307537"/>
          </a:xfrm>
          <a:prstGeom prst="rect">
            <a:avLst/>
          </a:prstGeom>
          <a:noFill/>
        </p:spPr>
        <p:txBody>
          <a:bodyPr wrap="square" rtlCol="0">
            <a:spAutoFit/>
          </a:bodyPr>
          <a:lstStyle/>
          <a:p>
            <a:pPr>
              <a:lnSpc>
                <a:spcPct val="150000"/>
              </a:lnSpc>
            </a:pPr>
            <a:r>
              <a:rPr lang="en-US" sz="2800" b="1" dirty="0" err="1">
                <a:solidFill>
                  <a:srgbClr val="FF3300"/>
                </a:solidFill>
                <a:latin typeface="Times New Roman" panose="02020603050405020304" pitchFamily="18" charset="0"/>
                <a:cs typeface="Times New Roman" panose="02020603050405020304" pitchFamily="18" charset="0"/>
              </a:rPr>
              <a:t>Thảo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luận</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nhóm</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theo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em</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những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phản</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ứng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hóa</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học</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nào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dưới</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đây</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cần</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khơi</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mào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Phản</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ứng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nào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phải</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cung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cấp</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nhiệt</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liên</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tục</a:t>
            </a:r>
            <a:r>
              <a:rPr lang="en-US" sz="2800" b="1" dirty="0">
                <a:solidFill>
                  <a:srgbClr val="FF33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85B6080-897F-9FCF-873C-13122E898931}"/>
              </a:ext>
            </a:extLst>
          </p:cNvPr>
          <p:cNvSpPr txBox="1"/>
          <p:nvPr/>
        </p:nvSpPr>
        <p:spPr>
          <a:xfrm>
            <a:off x="1081172" y="5707117"/>
            <a:ext cx="1853392"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Nung</a:t>
            </a:r>
            <a:r>
              <a:rPr lang="en-US" sz="2800" b="1" dirty="0">
                <a:latin typeface="Times New Roman" panose="02020603050405020304" pitchFamily="18" charset="0"/>
                <a:cs typeface="Times New Roman" panose="02020603050405020304" pitchFamily="18" charset="0"/>
              </a:rPr>
              <a:t> gang</a:t>
            </a:r>
          </a:p>
        </p:txBody>
      </p:sp>
      <p:sp>
        <p:nvSpPr>
          <p:cNvPr id="9" name="TextBox 8">
            <a:extLst>
              <a:ext uri="{FF2B5EF4-FFF2-40B4-BE49-F238E27FC236}">
                <a16:creationId xmlns:a16="http://schemas.microsoft.com/office/drawing/2014/main" id="{59A33D56-65BA-BBFF-F178-F99E75CA64A6}"/>
              </a:ext>
            </a:extLst>
          </p:cNvPr>
          <p:cNvSpPr txBox="1"/>
          <p:nvPr/>
        </p:nvSpPr>
        <p:spPr>
          <a:xfrm>
            <a:off x="4600086" y="5707117"/>
            <a:ext cx="235192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Sắt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hóa</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86181E-CEA2-D799-9D38-9082886441CD}"/>
              </a:ext>
            </a:extLst>
          </p:cNvPr>
          <p:cNvSpPr txBox="1"/>
          <p:nvPr/>
        </p:nvSpPr>
        <p:spPr>
          <a:xfrm>
            <a:off x="8719670" y="5707117"/>
            <a:ext cx="1552028"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Đốt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D9808C-1C88-239A-D939-03DCE869F769}"/>
              </a:ext>
            </a:extLst>
          </p:cNvPr>
          <p:cNvSpPr txBox="1"/>
          <p:nvPr/>
        </p:nvSpPr>
        <p:spPr>
          <a:xfrm>
            <a:off x="812288" y="5283261"/>
            <a:ext cx="2391159" cy="1384995"/>
          </a:xfrm>
          <a:prstGeom prst="rect">
            <a:avLst/>
          </a:prstGeom>
          <a:solidFill>
            <a:srgbClr val="F6BE98"/>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endParaRPr lang="en-US"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08E7C53-9A77-2102-69B6-1614F1408248}"/>
              </a:ext>
            </a:extLst>
          </p:cNvPr>
          <p:cNvSpPr txBox="1"/>
          <p:nvPr/>
        </p:nvSpPr>
        <p:spPr>
          <a:xfrm>
            <a:off x="4528371" y="5491673"/>
            <a:ext cx="2391159" cy="954107"/>
          </a:xfrm>
          <a:prstGeom prst="rect">
            <a:avLst/>
          </a:prstGeom>
          <a:solidFill>
            <a:srgbClr val="F6BE98"/>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mào</a:t>
            </a:r>
            <a:endParaRPr lang="en-US" sz="28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15A7B4A-CEF2-F835-8208-CBF168FBB780}"/>
              </a:ext>
            </a:extLst>
          </p:cNvPr>
          <p:cNvSpPr txBox="1"/>
          <p:nvPr/>
        </p:nvSpPr>
        <p:spPr>
          <a:xfrm>
            <a:off x="8625963" y="5707116"/>
            <a:ext cx="2391159" cy="523220"/>
          </a:xfrm>
          <a:prstGeom prst="rect">
            <a:avLst/>
          </a:prstGeom>
          <a:solidFill>
            <a:srgbClr val="F6BE98"/>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mào</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65464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8"/>
                                        </p:tgtEl>
                                        <p:attrNameLst>
                                          <p:attrName>ppt_w</p:attrName>
                                        </p:attrNameLst>
                                      </p:cBhvr>
                                      <p:tavLst>
                                        <p:tav tm="0">
                                          <p:val>
                                            <p:strVal val="ppt_w"/>
                                          </p:val>
                                        </p:tav>
                                        <p:tav tm="100000">
                                          <p:val>
                                            <p:fltVal val="0"/>
                                          </p:val>
                                        </p:tav>
                                      </p:tavLst>
                                    </p:anim>
                                    <p:anim calcmode="lin" valueType="num">
                                      <p:cBhvr>
                                        <p:cTn id="30" dur="500"/>
                                        <p:tgtEl>
                                          <p:spTgt spid="8"/>
                                        </p:tgtEl>
                                        <p:attrNameLst>
                                          <p:attrName>ppt_h</p:attrName>
                                        </p:attrNameLst>
                                      </p:cBhvr>
                                      <p:tavLst>
                                        <p:tav tm="0">
                                          <p:val>
                                            <p:strVal val="ppt_h"/>
                                          </p:val>
                                        </p:tav>
                                        <p:tav tm="100000">
                                          <p:val>
                                            <p:fltVal val="0"/>
                                          </p:val>
                                        </p:tav>
                                      </p:tavLst>
                                    </p:anim>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9"/>
                                        </p:tgtEl>
                                        <p:attrNameLst>
                                          <p:attrName>ppt_w</p:attrName>
                                        </p:attrNameLst>
                                      </p:cBhvr>
                                      <p:tavLst>
                                        <p:tav tm="0">
                                          <p:val>
                                            <p:strVal val="ppt_w"/>
                                          </p:val>
                                        </p:tav>
                                        <p:tav tm="100000">
                                          <p:val>
                                            <p:fltVal val="0"/>
                                          </p:val>
                                        </p:tav>
                                      </p:tavLst>
                                    </p:anim>
                                    <p:anim calcmode="lin" valueType="num">
                                      <p:cBhvr>
                                        <p:cTn id="44" dur="500"/>
                                        <p:tgtEl>
                                          <p:spTgt spid="9"/>
                                        </p:tgtEl>
                                        <p:attrNameLst>
                                          <p:attrName>ppt_h</p:attrName>
                                        </p:attrNameLst>
                                      </p:cBhvr>
                                      <p:tavLst>
                                        <p:tav tm="0">
                                          <p:val>
                                            <p:strVal val="ppt_h"/>
                                          </p:val>
                                        </p:tav>
                                        <p:tav tm="100000">
                                          <p:val>
                                            <p:fltVal val="0"/>
                                          </p:val>
                                        </p:tav>
                                      </p:tavLst>
                                    </p:anim>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1" nodeType="clickEffect">
                                  <p:stCondLst>
                                    <p:cond delay="0"/>
                                  </p:stCondLst>
                                  <p:childTnLst>
                                    <p:anim calcmode="lin" valueType="num">
                                      <p:cBhvr>
                                        <p:cTn id="57" dur="500"/>
                                        <p:tgtEl>
                                          <p:spTgt spid="10"/>
                                        </p:tgtEl>
                                        <p:attrNameLst>
                                          <p:attrName>ppt_w</p:attrName>
                                        </p:attrNameLst>
                                      </p:cBhvr>
                                      <p:tavLst>
                                        <p:tav tm="0">
                                          <p:val>
                                            <p:strVal val="ppt_w"/>
                                          </p:val>
                                        </p:tav>
                                        <p:tav tm="100000">
                                          <p:val>
                                            <p:fltVal val="0"/>
                                          </p:val>
                                        </p:tav>
                                      </p:tavLst>
                                    </p:anim>
                                    <p:anim calcmode="lin" valueType="num">
                                      <p:cBhvr>
                                        <p:cTn id="58" dur="500"/>
                                        <p:tgtEl>
                                          <p:spTgt spid="10"/>
                                        </p:tgtEl>
                                        <p:attrNameLst>
                                          <p:attrName>ppt_h</p:attrName>
                                        </p:attrNameLst>
                                      </p:cBhvr>
                                      <p:tavLst>
                                        <p:tav tm="0">
                                          <p:val>
                                            <p:strVal val="ppt_h"/>
                                          </p:val>
                                        </p:tav>
                                        <p:tav tm="100000">
                                          <p:val>
                                            <p:fltVal val="0"/>
                                          </p:val>
                                        </p:tav>
                                      </p:tavLst>
                                    </p:anim>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0" grpId="0"/>
      <p:bldP spid="10" grpId="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8CFC84C-CFEB-5BCF-6E4D-744E44966ABA}"/>
              </a:ext>
            </a:extLst>
          </p:cNvPr>
          <p:cNvGraphicFramePr>
            <a:graphicFrameLocks noGrp="1"/>
          </p:cNvGraphicFramePr>
          <p:nvPr>
            <p:extLst>
              <p:ext uri="{D42A27DB-BD31-4B8C-83A1-F6EECF244321}">
                <p14:modId xmlns:p14="http://schemas.microsoft.com/office/powerpoint/2010/main" val="3394097799"/>
              </p:ext>
            </p:extLst>
          </p:nvPr>
        </p:nvGraphicFramePr>
        <p:xfrm>
          <a:off x="731520" y="1516603"/>
          <a:ext cx="10774680" cy="4609877"/>
        </p:xfrm>
        <a:graphic>
          <a:graphicData uri="http://schemas.openxmlformats.org/drawingml/2006/table">
            <a:tbl>
              <a:tblPr firstRow="1" firstCol="1" bandRow="1">
                <a:tableStyleId>{8799B23B-EC83-4686-B30A-512413B5E67A}</a:tableStyleId>
              </a:tblPr>
              <a:tblGrid>
                <a:gridCol w="3307080">
                  <a:extLst>
                    <a:ext uri="{9D8B030D-6E8A-4147-A177-3AD203B41FA5}">
                      <a16:colId xmlns:a16="http://schemas.microsoft.com/office/drawing/2014/main" val="2434603942"/>
                    </a:ext>
                  </a:extLst>
                </a:gridCol>
                <a:gridCol w="3764280">
                  <a:extLst>
                    <a:ext uri="{9D8B030D-6E8A-4147-A177-3AD203B41FA5}">
                      <a16:colId xmlns:a16="http://schemas.microsoft.com/office/drawing/2014/main" val="111804847"/>
                    </a:ext>
                  </a:extLst>
                </a:gridCol>
                <a:gridCol w="3703320">
                  <a:extLst>
                    <a:ext uri="{9D8B030D-6E8A-4147-A177-3AD203B41FA5}">
                      <a16:colId xmlns:a16="http://schemas.microsoft.com/office/drawing/2014/main" val="903729809"/>
                    </a:ext>
                  </a:extLst>
                </a:gridCol>
              </a:tblGrid>
              <a:tr h="867916">
                <a:tc>
                  <a:txBody>
                    <a:bodyPr/>
                    <a:lstStyle/>
                    <a:p>
                      <a:pPr algn="ctr">
                        <a:lnSpc>
                          <a:spcPct val="115000"/>
                        </a:lnSpc>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800" dirty="0" err="1">
                          <a:effectLst/>
                        </a:rPr>
                        <a:t>Phản</a:t>
                      </a:r>
                      <a:r>
                        <a:rPr lang="en-US" sz="2800" dirty="0">
                          <a:effectLst/>
                        </a:rPr>
                        <a:t> </a:t>
                      </a:r>
                      <a:r>
                        <a:rPr lang="en-US" sz="2800" dirty="0" err="1">
                          <a:effectLst/>
                        </a:rPr>
                        <a:t>ứng</a:t>
                      </a:r>
                      <a:r>
                        <a:rPr lang="en-US" sz="2800" dirty="0">
                          <a:effectLst/>
                        </a:rPr>
                        <a:t> </a:t>
                      </a:r>
                      <a:r>
                        <a:rPr lang="en-US" sz="2800" dirty="0" err="1">
                          <a:effectLst/>
                        </a:rPr>
                        <a:t>toả</a:t>
                      </a:r>
                      <a:r>
                        <a:rPr lang="en-US" sz="2800" dirty="0">
                          <a:effectLst/>
                        </a:rPr>
                        <a:t> </a:t>
                      </a:r>
                      <a:r>
                        <a:rPr lang="en-US" sz="2800" dirty="0" err="1">
                          <a:effectLst/>
                        </a:rPr>
                        <a:t>nhiệt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800" dirty="0" err="1">
                          <a:effectLst/>
                        </a:rPr>
                        <a:t>Phản</a:t>
                      </a:r>
                      <a:r>
                        <a:rPr lang="en-US" sz="2800" dirty="0">
                          <a:effectLst/>
                        </a:rPr>
                        <a:t> </a:t>
                      </a:r>
                      <a:r>
                        <a:rPr lang="en-US" sz="2800" dirty="0" err="1">
                          <a:effectLst/>
                        </a:rPr>
                        <a:t>ứng</a:t>
                      </a:r>
                      <a:r>
                        <a:rPr lang="en-US" sz="2800" dirty="0">
                          <a:effectLst/>
                        </a:rPr>
                        <a:t> </a:t>
                      </a:r>
                      <a:r>
                        <a:rPr lang="en-US" sz="2800" dirty="0" err="1">
                          <a:effectLst/>
                        </a:rPr>
                        <a:t>thu</a:t>
                      </a:r>
                      <a:r>
                        <a:rPr lang="en-US" sz="2800" dirty="0">
                          <a:effectLst/>
                        </a:rPr>
                        <a:t> </a:t>
                      </a:r>
                      <a:r>
                        <a:rPr lang="en-US" sz="2800" dirty="0" err="1">
                          <a:effectLst/>
                        </a:rPr>
                        <a:t>nhiệt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3343678"/>
                  </a:ext>
                </a:extLst>
              </a:tr>
              <a:tr h="1974121">
                <a:tc>
                  <a:txBody>
                    <a:bodyPr/>
                    <a:lstStyle/>
                    <a:p>
                      <a:pPr algn="ctr">
                        <a:lnSpc>
                          <a:spcPct val="115000"/>
                        </a:lnSpc>
                      </a:pPr>
                      <a:r>
                        <a:rPr lang="en-US" sz="2800" dirty="0" err="1">
                          <a:effectLst/>
                        </a:rPr>
                        <a:t>Giai</a:t>
                      </a:r>
                      <a:r>
                        <a:rPr lang="en-US" sz="2800" dirty="0">
                          <a:effectLst/>
                        </a:rPr>
                        <a:t> </a:t>
                      </a:r>
                      <a:r>
                        <a:rPr lang="en-US" sz="2800" dirty="0" err="1">
                          <a:effectLst/>
                        </a:rPr>
                        <a:t>đoạn</a:t>
                      </a:r>
                      <a:r>
                        <a:rPr lang="en-US" sz="2800" dirty="0">
                          <a:effectLst/>
                        </a:rPr>
                        <a:t> </a:t>
                      </a:r>
                      <a:r>
                        <a:rPr lang="en-US" sz="2800" dirty="0" err="1">
                          <a:effectLst/>
                        </a:rPr>
                        <a:t>khơi</a:t>
                      </a:r>
                      <a:r>
                        <a:rPr lang="en-US" sz="2800" dirty="0">
                          <a:effectLst/>
                        </a:rPr>
                        <a:t> </a:t>
                      </a:r>
                      <a:r>
                        <a:rPr lang="en-US" sz="2800" dirty="0" err="1">
                          <a:effectLst/>
                        </a:rPr>
                        <a:t>mào</a:t>
                      </a: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2565282"/>
                  </a:ext>
                </a:extLst>
              </a:tr>
              <a:tr h="1767840">
                <a:tc>
                  <a:txBody>
                    <a:bodyPr/>
                    <a:lstStyle/>
                    <a:p>
                      <a:pPr algn="ctr">
                        <a:lnSpc>
                          <a:spcPct val="115000"/>
                        </a:lnSpc>
                      </a:pPr>
                      <a:r>
                        <a:rPr lang="en-US" sz="2800" dirty="0" err="1">
                          <a:effectLst/>
                        </a:rPr>
                        <a:t>Giai</a:t>
                      </a:r>
                      <a:r>
                        <a:rPr lang="en-US" sz="2800" dirty="0">
                          <a:effectLst/>
                        </a:rPr>
                        <a:t> </a:t>
                      </a:r>
                      <a:r>
                        <a:rPr lang="en-US" sz="2800" dirty="0" err="1">
                          <a:effectLst/>
                        </a:rPr>
                        <a:t>đoạn</a:t>
                      </a:r>
                      <a:r>
                        <a:rPr lang="en-US" sz="2800" dirty="0">
                          <a:effectLst/>
                        </a:rPr>
                        <a:t> </a:t>
                      </a:r>
                      <a:r>
                        <a:rPr lang="en-US" sz="2800" dirty="0" err="1">
                          <a:effectLst/>
                        </a:rPr>
                        <a:t>tiếp</a:t>
                      </a:r>
                      <a:r>
                        <a:rPr lang="en-US" sz="2800" dirty="0">
                          <a:effectLst/>
                        </a:rPr>
                        <a:t> </a:t>
                      </a:r>
                      <a:r>
                        <a:rPr lang="en-US" sz="2800" dirty="0" err="1">
                          <a:effectLst/>
                        </a:rPr>
                        <a:t>diễn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8236529"/>
                  </a:ext>
                </a:extLst>
              </a:tr>
            </a:tbl>
          </a:graphicData>
        </a:graphic>
      </p:graphicFrame>
      <p:sp>
        <p:nvSpPr>
          <p:cNvPr id="5" name="Rectangle 1">
            <a:extLst>
              <a:ext uri="{FF2B5EF4-FFF2-40B4-BE49-F238E27FC236}">
                <a16:creationId xmlns:a16="http://schemas.microsoft.com/office/drawing/2014/main" id="{AB9EFD1D-AAFA-1CCF-9046-A316BA0BC6AE}"/>
              </a:ext>
            </a:extLst>
          </p:cNvPr>
          <p:cNvSpPr>
            <a:spLocks noChangeArrowheads="1"/>
          </p:cNvSpPr>
          <p:nvPr/>
        </p:nvSpPr>
        <p:spPr bwMode="auto">
          <a:xfrm>
            <a:off x="653667" y="619836"/>
            <a:ext cx="9895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en-US" altLang="en-US" sz="28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kumimoji="0" lang="en-US" altLang="en-US" sz="28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EA594A0-C7ED-A7B0-23F7-60C5CD8C88EF}"/>
              </a:ext>
            </a:extLst>
          </p:cNvPr>
          <p:cNvSpPr txBox="1"/>
          <p:nvPr/>
        </p:nvSpPr>
        <p:spPr>
          <a:xfrm>
            <a:off x="4251961" y="2562865"/>
            <a:ext cx="3360420" cy="1629805"/>
          </a:xfrm>
          <a:prstGeom prst="rect">
            <a:avLst/>
          </a:prstGeom>
          <a:noFill/>
        </p:spPr>
        <p:txBody>
          <a:bodyPr wrap="square">
            <a:spAutoFit/>
          </a:bodyPr>
          <a:lstStyle/>
          <a:p>
            <a:pPr>
              <a:lnSpc>
                <a:spcPct val="114000"/>
              </a:lnSpc>
            </a:pP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khơi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mào</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A71CB8A-6FB6-C24A-5195-6EE534CD0250}"/>
              </a:ext>
            </a:extLst>
          </p:cNvPr>
          <p:cNvSpPr txBox="1"/>
          <p:nvPr/>
        </p:nvSpPr>
        <p:spPr>
          <a:xfrm>
            <a:off x="7924800" y="2614097"/>
            <a:ext cx="3566160" cy="1629805"/>
          </a:xfrm>
          <a:prstGeom prst="rect">
            <a:avLst/>
          </a:prstGeom>
          <a:noFill/>
        </p:spPr>
        <p:txBody>
          <a:bodyPr wrap="square">
            <a:spAutoFit/>
          </a:bodyPr>
          <a:lstStyle/>
          <a:p>
            <a:pPr>
              <a:lnSpc>
                <a:spcPct val="114000"/>
              </a:lnSpc>
            </a:pP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Hầu</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khơi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mào</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đốt</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45229D-107B-3156-19E6-73A2A0354F88}"/>
              </a:ext>
            </a:extLst>
          </p:cNvPr>
          <p:cNvSpPr txBox="1"/>
          <p:nvPr/>
        </p:nvSpPr>
        <p:spPr>
          <a:xfrm>
            <a:off x="4080511" y="4500268"/>
            <a:ext cx="3703320" cy="1477328"/>
          </a:xfrm>
          <a:prstGeom prst="rect">
            <a:avLst/>
          </a:prstGeom>
          <a:noFill/>
        </p:spPr>
        <p:txBody>
          <a:bodyPr wrap="square">
            <a:spAutoFit/>
          </a:bodyPr>
          <a:lstStyle/>
          <a:p>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Hầu</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đốt</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EA7ADF-1DDC-7193-78EE-E756B83F5825}"/>
              </a:ext>
            </a:extLst>
          </p:cNvPr>
          <p:cNvSpPr txBox="1"/>
          <p:nvPr/>
        </p:nvSpPr>
        <p:spPr>
          <a:xfrm>
            <a:off x="7955280" y="4500268"/>
            <a:ext cx="3505200" cy="1477328"/>
          </a:xfrm>
          <a:prstGeom prst="rect">
            <a:avLst/>
          </a:prstGeom>
          <a:noFill/>
        </p:spPr>
        <p:txBody>
          <a:bodyPr wrap="square">
            <a:spAutoFit/>
          </a:bodyPr>
          <a:lstStyle/>
          <a:p>
            <a:r>
              <a:rPr lang="en-US" sz="3000" kern="1200" dirty="0" err="1">
                <a:solidFill>
                  <a:schemeClr val="tx1"/>
                </a:solidFill>
                <a:effectLst/>
                <a:latin typeface="Times New Roman" panose="02020603050405020304" pitchFamily="18" charset="0"/>
                <a:cs typeface="Times New Roman" panose="02020603050405020304" pitchFamily="18" charset="0"/>
              </a:rPr>
              <a:t>Hầu</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hết</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các</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phản</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ứng</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cần</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phải</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tiếp</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tục</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đun</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hoặc</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đốt</a:t>
            </a:r>
            <a:r>
              <a:rPr lang="en-US" sz="3000" kern="1200" dirty="0">
                <a:solidFill>
                  <a:schemeClr val="tx1"/>
                </a:solidFill>
                <a:effectLst/>
                <a:latin typeface="Times New Roman" panose="02020603050405020304" pitchFamily="18" charset="0"/>
                <a:cs typeface="Times New Roman" panose="02020603050405020304" pitchFamily="18" charset="0"/>
              </a:rPr>
              <a:t> </a:t>
            </a:r>
            <a:r>
              <a:rPr lang="en-US" sz="3000" kern="1200" dirty="0" err="1">
                <a:solidFill>
                  <a:schemeClr val="tx1"/>
                </a:solidFill>
                <a:effectLst/>
                <a:latin typeface="Times New Roman" panose="02020603050405020304" pitchFamily="18" charset="0"/>
                <a:cs typeface="Times New Roman" panose="02020603050405020304" pitchFamily="18" charset="0"/>
              </a:rPr>
              <a:t>nóng</a:t>
            </a:r>
            <a:r>
              <a:rPr lang="en-US" sz="3000" kern="1200" dirty="0">
                <a:solidFill>
                  <a:schemeClr val="tx1"/>
                </a:solidFill>
                <a:effectLst/>
                <a:latin typeface="Times New Roman" panose="02020603050405020304" pitchFamily="18" charset="0"/>
                <a:cs typeface="Times New Roman" panose="02020603050405020304" pitchFamily="18" charset="0"/>
              </a:rPr>
              <a:t>.</a:t>
            </a:r>
            <a:endParaRPr lang="en-US" sz="3000" dirty="0"/>
          </a:p>
        </p:txBody>
      </p:sp>
    </p:spTree>
    <p:extLst>
      <p:ext uri="{BB962C8B-B14F-4D97-AF65-F5344CB8AC3E}">
        <p14:creationId xmlns:p14="http://schemas.microsoft.com/office/powerpoint/2010/main" val="369394649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42F988-B5EA-FC67-1403-75CBE63541D1}"/>
              </a:ext>
            </a:extLst>
          </p:cNvPr>
          <p:cNvSpPr/>
          <p:nvPr/>
        </p:nvSpPr>
        <p:spPr>
          <a:xfrm>
            <a:off x="0" y="0"/>
            <a:ext cx="5791197" cy="68580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1FF4A6-183D-5AA4-4003-30BA7F80DCE8}"/>
              </a:ext>
            </a:extLst>
          </p:cNvPr>
          <p:cNvSpPr txBox="1"/>
          <p:nvPr/>
        </p:nvSpPr>
        <p:spPr>
          <a:xfrm>
            <a:off x="594360" y="382112"/>
            <a:ext cx="6096000" cy="548099"/>
          </a:xfrm>
          <a:prstGeom prst="rect">
            <a:avLst/>
          </a:prstGeom>
          <a:noFill/>
        </p:spPr>
        <p:txBody>
          <a:bodyPr wrap="square">
            <a:spAutoFit/>
          </a:bodyPr>
          <a:lstStyle/>
          <a:p>
            <a:pPr algn="just">
              <a:lnSpc>
                <a:spcPct val="115000"/>
              </a:lnSpc>
            </a:pPr>
            <a:r>
              <a:rPr lang="en-US" sz="2800" b="1" dirty="0">
                <a:solidFill>
                  <a:srgbClr val="FF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n-US" sz="2800" b="1" dirty="0" err="1">
                <a:solidFill>
                  <a:srgbClr val="FF0000"/>
                </a:solidFill>
                <a:effectLst/>
                <a:latin typeface="Times New Roman" panose="02020603050405020304" pitchFamily="18" charset="0"/>
                <a:ea typeface="Times New Roman" panose="02020603050405020304" pitchFamily="18" charset="0"/>
              </a:rPr>
              <a:t>Kết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luận</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7CE2FFB-4E67-7B12-48A0-AB4B87033832}"/>
                  </a:ext>
                </a:extLst>
              </p:cNvPr>
              <p:cNvSpPr txBox="1"/>
              <p:nvPr/>
            </p:nvSpPr>
            <p:spPr>
              <a:xfrm>
                <a:off x="274320" y="945451"/>
                <a:ext cx="5455920" cy="1953868"/>
              </a:xfrm>
              <a:prstGeom prst="rect">
                <a:avLst/>
              </a:prstGeom>
              <a:noFill/>
            </p:spPr>
            <p:txBody>
              <a:bodyPr wrap="square">
                <a:spAutoFit/>
              </a:bodyPr>
              <a:lstStyle/>
              <a:p>
                <a:pPr marL="92075" indent="-92075" algn="just">
                  <a:lnSpc>
                    <a:spcPct val="150000"/>
                  </a:lnSpc>
                  <a:buFontTx/>
                  <a:buChar char="-"/>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Phản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ứng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toả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nhiệt</a:t>
                </a:r>
                <a:r>
                  <a:rPr lang="en-US" sz="2800" b="1" i="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b="1" i="0">
                        <a:effectLst/>
                        <a:latin typeface="Cambria Math" panose="02040503050406030204" pitchFamily="18" charset="0"/>
                        <a:ea typeface="Times New Roman" panose="02020603050405020304" pitchFamily="18" charset="0"/>
                      </a:rPr>
                      <m:t>∆</m:t>
                    </m:r>
                  </m:oMath>
                </a14:m>
                <a:r>
                  <a:rPr lang="en-US" sz="2800" b="1" baseline="-25000" dirty="0">
                    <a:effectLst/>
                    <a:latin typeface="Times New Roman" panose="02020603050405020304" pitchFamily="18" charset="0"/>
                    <a:ea typeface="Times New Roman" panose="02020603050405020304" pitchFamily="18" charset="0"/>
                  </a:rPr>
                  <a:t>r</a:t>
                </a:r>
                <a:r>
                  <a:rPr lang="en-US" sz="2800" b="1" dirty="0">
                    <a:effectLst/>
                    <a:latin typeface="Times New Roman" panose="02020603050405020304" pitchFamily="18" charset="0"/>
                    <a:ea typeface="Times New Roman" panose="02020603050405020304" pitchFamily="18" charset="0"/>
                  </a:rPr>
                  <a:t>H</a:t>
                </a:r>
                <a:r>
                  <a:rPr lang="en-US" sz="2800" b="1" baseline="30000" dirty="0">
                    <a:effectLst/>
                    <a:latin typeface="Times New Roman" panose="02020603050405020304" pitchFamily="18" charset="0"/>
                    <a:ea typeface="Times New Roman" panose="02020603050405020304" pitchFamily="18" charset="0"/>
                  </a:rPr>
                  <a:t>o</a:t>
                </a:r>
                <a:r>
                  <a:rPr lang="en-US" sz="2800" b="1" baseline="-25000" dirty="0">
                    <a:effectLst/>
                    <a:latin typeface="Times New Roman" panose="02020603050405020304" pitchFamily="18" charset="0"/>
                    <a:ea typeface="Times New Roman" panose="02020603050405020304" pitchFamily="18" charset="0"/>
                  </a:rPr>
                  <a:t>298</a:t>
                </a:r>
                <a:r>
                  <a:rPr lang="en-US" sz="2800" b="1" dirty="0">
                    <a:effectLst/>
                    <a:latin typeface="Times New Roman" panose="02020603050405020304" pitchFamily="18" charset="0"/>
                    <a:ea typeface="Times New Roman" panose="02020603050405020304" pitchFamily="18" charset="0"/>
                  </a:rPr>
                  <a:t> &lt; 0 </a:t>
                </a:r>
                <a:r>
                  <a:rPr lang="en-US" sz="2800" b="1" i="1" dirty="0">
                    <a:effectLst/>
                    <a:latin typeface="Times New Roman" panose="02020603050405020304" pitchFamily="18" charset="0"/>
                    <a:ea typeface="Times New Roman" panose="02020603050405020304" pitchFamily="18" charset="0"/>
                  </a:rPr>
                  <a:t>)</a:t>
                </a:r>
              </a:p>
              <a:p>
                <a:pPr algn="just">
                  <a:lnSpc>
                    <a:spcPct val="150000"/>
                  </a:lnSpc>
                </a:pPr>
                <a:r>
                  <a:rPr lang="en-US" sz="2800" b="1" i="1" dirty="0" err="1">
                    <a:effectLst/>
                    <a:latin typeface="Times New Roman" panose="02020603050405020304" pitchFamily="18" charset="0"/>
                    <a:ea typeface="Times New Roman" panose="02020603050405020304" pitchFamily="18" charset="0"/>
                  </a:rPr>
                  <a:t>diễn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ra</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thuận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lợi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hơn</a:t>
                </a:r>
                <a:r>
                  <a:rPr lang="en-US" sz="2800" b="1" i="1" dirty="0">
                    <a:effectLst/>
                    <a:latin typeface="Times New Roman" panose="02020603050405020304" pitchFamily="18" charset="0"/>
                    <a:ea typeface="Times New Roman" panose="02020603050405020304" pitchFamily="18" charset="0"/>
                  </a:rPr>
                  <a:t> so </a:t>
                </a:r>
                <a:r>
                  <a:rPr lang="en-US" sz="2800" b="1" i="1" dirty="0" err="1">
                    <a:effectLst/>
                    <a:latin typeface="Times New Roman" panose="02020603050405020304" pitchFamily="18" charset="0"/>
                    <a:ea typeface="Times New Roman" panose="02020603050405020304" pitchFamily="18" charset="0"/>
                  </a:rPr>
                  <a:t>với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phản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ứng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nhiệt</a:t>
                </a:r>
                <a:r>
                  <a:rPr lang="en-US" sz="2800" b="1" i="1"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b="1">
                        <a:effectLst/>
                        <a:latin typeface="Cambria Math" panose="02040503050406030204" pitchFamily="18" charset="0"/>
                        <a:ea typeface="Times New Roman" panose="02020603050405020304" pitchFamily="18" charset="0"/>
                      </a:rPr>
                      <m:t>∆</m:t>
                    </m:r>
                  </m:oMath>
                </a14:m>
                <a:r>
                  <a:rPr lang="en-US" sz="2800" b="1" baseline="-25000" dirty="0">
                    <a:effectLst/>
                    <a:latin typeface="Times New Roman" panose="02020603050405020304" pitchFamily="18" charset="0"/>
                    <a:ea typeface="Times New Roman" panose="02020603050405020304" pitchFamily="18" charset="0"/>
                  </a:rPr>
                  <a:t>r</a:t>
                </a:r>
                <a:r>
                  <a:rPr lang="en-US" sz="2800" b="1" dirty="0">
                    <a:effectLst/>
                    <a:latin typeface="Times New Roman" panose="02020603050405020304" pitchFamily="18" charset="0"/>
                    <a:ea typeface="Times New Roman" panose="02020603050405020304" pitchFamily="18" charset="0"/>
                  </a:rPr>
                  <a:t>H</a:t>
                </a:r>
                <a:r>
                  <a:rPr lang="en-US" sz="2800" b="1" baseline="30000" dirty="0">
                    <a:effectLst/>
                    <a:latin typeface="Times New Roman" panose="02020603050405020304" pitchFamily="18" charset="0"/>
                    <a:ea typeface="Times New Roman" panose="02020603050405020304" pitchFamily="18" charset="0"/>
                  </a:rPr>
                  <a:t>o</a:t>
                </a:r>
                <a:r>
                  <a:rPr lang="en-US" sz="2800" b="1" baseline="-25000" dirty="0">
                    <a:effectLst/>
                    <a:latin typeface="Times New Roman" panose="02020603050405020304" pitchFamily="18" charset="0"/>
                    <a:ea typeface="Times New Roman" panose="02020603050405020304" pitchFamily="18" charset="0"/>
                  </a:rPr>
                  <a:t>298</a:t>
                </a:r>
                <a:r>
                  <a:rPr lang="en-US" sz="2800" b="1" dirty="0">
                    <a:effectLst/>
                    <a:latin typeface="Times New Roman" panose="02020603050405020304" pitchFamily="18" charset="0"/>
                    <a:ea typeface="Times New Roman" panose="02020603050405020304" pitchFamily="18" charset="0"/>
                  </a:rPr>
                  <a:t> &gt; 0)</a:t>
                </a:r>
                <a:r>
                  <a:rPr lang="en-US" sz="2800" b="1" i="1" dirty="0">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mc:Choice>
        <mc:Fallback>
          <p:sp>
            <p:nvSpPr>
              <p:cNvPr id="9" name="TextBox 8">
                <a:extLst>
                  <a:ext uri="{FF2B5EF4-FFF2-40B4-BE49-F238E27FC236}">
                    <a16:creationId xmlns:a16="http://schemas.microsoft.com/office/drawing/2014/main" id="{C7CE2FFB-4E67-7B12-48A0-AB4B87033832}"/>
                  </a:ext>
                </a:extLst>
              </p:cNvPr>
              <p:cNvSpPr txBox="1">
                <a:spLocks noRot="1" noChangeAspect="1" noMove="1" noResize="1" noEditPoints="1" noAdjustHandles="1" noChangeArrowheads="1" noChangeShapeType="1" noTextEdit="1"/>
              </p:cNvSpPr>
              <p:nvPr/>
            </p:nvSpPr>
            <p:spPr>
              <a:xfrm>
                <a:off x="274320" y="945451"/>
                <a:ext cx="5455920" cy="1953868"/>
              </a:xfrm>
              <a:prstGeom prst="rect">
                <a:avLst/>
              </a:prstGeom>
              <a:blipFill>
                <a:blip r:embed="rId2"/>
                <a:stretch>
                  <a:fillRect l="-2235" r="-2235" b="-778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9FB5DA8-BB88-A159-75C8-F2C8B198FB82}"/>
              </a:ext>
            </a:extLst>
          </p:cNvPr>
          <p:cNvSpPr txBox="1"/>
          <p:nvPr/>
        </p:nvSpPr>
        <p:spPr>
          <a:xfrm>
            <a:off x="228600" y="3045241"/>
            <a:ext cx="5501640" cy="1953868"/>
          </a:xfrm>
          <a:prstGeom prst="rect">
            <a:avLst/>
          </a:prstGeom>
          <a:noFill/>
        </p:spPr>
        <p:txBody>
          <a:bodyPr wrap="square">
            <a:spAutoFit/>
          </a:bodyPr>
          <a:lstStyle/>
          <a:p>
            <a:pPr>
              <a:lnSpc>
                <a:spcPct val="150000"/>
              </a:lnSpc>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298</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7C119BE-5144-B3EE-F026-9A952AEA4DBB}"/>
              </a:ext>
            </a:extLst>
          </p:cNvPr>
          <p:cNvSpPr txBox="1"/>
          <p:nvPr/>
        </p:nvSpPr>
        <p:spPr>
          <a:xfrm>
            <a:off x="137158" y="4999109"/>
            <a:ext cx="5501640" cy="1307537"/>
          </a:xfrm>
          <a:prstGeom prst="rect">
            <a:avLst/>
          </a:prstGeom>
          <a:noFill/>
        </p:spPr>
        <p:txBody>
          <a:bodyPr wrap="square">
            <a:spAutoFit/>
          </a:bodyPr>
          <a:lstStyle/>
          <a:p>
            <a:pPr>
              <a:lnSpc>
                <a:spcPct val="150000"/>
              </a:lnSpc>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298</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ra.</a:t>
            </a:r>
            <a:endParaRPr lang="en-US" sz="2800" b="1" dirty="0">
              <a:latin typeface="Times New Roman" panose="02020603050405020304" pitchFamily="18" charset="0"/>
              <a:cs typeface="Times New Roman" panose="02020603050405020304" pitchFamily="18" charset="0"/>
            </a:endParaRPr>
          </a:p>
        </p:txBody>
      </p:sp>
      <p:sp>
        <p:nvSpPr>
          <p:cNvPr id="14" name="Rectangle 2">
            <a:extLst>
              <a:ext uri="{FF2B5EF4-FFF2-40B4-BE49-F238E27FC236}">
                <a16:creationId xmlns:a16="http://schemas.microsoft.com/office/drawing/2014/main" id="{3DC0978C-136B-1197-99CE-F8CB17F79D19}"/>
              </a:ext>
            </a:extLst>
          </p:cNvPr>
          <p:cNvSpPr>
            <a:spLocks noChangeArrowheads="1"/>
          </p:cNvSpPr>
          <p:nvPr/>
        </p:nvSpPr>
        <p:spPr bwMode="auto">
          <a:xfrm>
            <a:off x="5913118" y="250501"/>
            <a:ext cx="5882638" cy="503830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14000"/>
              </a:lnSpc>
              <a:spcBef>
                <a:spcPct val="0"/>
              </a:spcBef>
              <a:spcAft>
                <a:spcPct val="0"/>
              </a:spcAft>
              <a:buClrTx/>
              <a:buSzTx/>
              <a:buFontTx/>
              <a:buNone/>
              <a:tabLst/>
            </a:pPr>
            <a:r>
              <a:rPr kumimoji="0" lang="vi-VN"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altLang="en-US" sz="2800" b="0" i="0" u="none" strike="noStrike" cap="none" normalizeH="0" baseline="0" dirty="0">
              <a:ln>
                <a:noFill/>
              </a:ln>
              <a:solidFill>
                <a:schemeClr val="tx1"/>
              </a:solidFill>
              <a:effectLst/>
            </a:endParaRPr>
          </a:p>
          <a:p>
            <a:pPr marR="0" lvl="0" indent="0" algn="l" defTabSz="914400" rtl="0" eaLnBrk="0" fontAlgn="base" latinLnBrk="0" hangingPunct="0">
              <a:lnSpc>
                <a:spcPct val="150000"/>
              </a:lnSpc>
              <a:spcBef>
                <a:spcPct val="0"/>
              </a:spcBef>
              <a:spcAft>
                <a:spcPct val="0"/>
              </a:spcAft>
              <a:buClrTx/>
              <a:buSzTx/>
              <a:buFontTx/>
              <a:buNone/>
              <a:tabLst/>
            </a:pPr>
            <a:r>
              <a:rPr kumimoji="0" lang="vi-VN"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1:</a:t>
            </a:r>
            <a:r>
              <a:rPr kumimoji="0" lang="vi-VN"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Tại sao</a:t>
            </a:r>
            <a:r>
              <a:rPr kumimoji="0" lang="vi-VN"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thực tế, người ta sử dụng C</a:t>
            </a:r>
            <a:r>
              <a:rPr kumimoji="0" lang="vi-VN"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vi-VN"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trong đ</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x</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cắt kim loại m</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không d</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 CH</a:t>
            </a:r>
            <a:r>
              <a:rPr kumimoji="0" lang="vi-VN"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p>
          <a:p>
            <a:pPr marR="0" lvl="0" indent="0" algn="l" defTabSz="914400" rtl="0" eaLnBrk="0" fontAlgn="base" latinLnBrk="0" hangingPunct="0">
              <a:lnSpc>
                <a:spcPct val="15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 ứng đốt ch</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methane v</a:t>
            </a:r>
            <a:r>
              <a:rPr kumimoji="0" lang="vi-VN"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acetylene:</a:t>
            </a:r>
            <a:endParaRPr lang="en-US" altLang="en-US" sz="2800" dirty="0"/>
          </a:p>
          <a:p>
            <a:pPr marR="0" lvl="0" indent="182563"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+ 2O</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+2H</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l</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p>
          <a:p>
            <a:pPr marL="0" marR="0" lvl="0" indent="45720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r</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H</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298</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890,36 kJ</a:t>
            </a:r>
            <a:endParaRPr kumimoji="0" lang="en-US" altLang="en-US" sz="2800" b="0" i="0" u="none" strike="noStrike" cap="none" normalizeH="0" baseline="0" dirty="0">
              <a:ln>
                <a:noFill/>
              </a:ln>
              <a:solidFill>
                <a:schemeClr val="tx1"/>
              </a:solidFill>
              <a:effectLst/>
              <a:sym typeface="Symbol" panose="05050102010706020507" pitchFamily="18" charset="2"/>
            </a:endParaRPr>
          </a:p>
        </p:txBody>
      </p:sp>
      <p:sp>
        <p:nvSpPr>
          <p:cNvPr id="16" name="Rectangle 3">
            <a:extLst>
              <a:ext uri="{FF2B5EF4-FFF2-40B4-BE49-F238E27FC236}">
                <a16:creationId xmlns:a16="http://schemas.microsoft.com/office/drawing/2014/main" id="{A298F6A6-865F-8F91-8A26-3D61A1AE9E77}"/>
              </a:ext>
            </a:extLst>
          </p:cNvPr>
          <p:cNvSpPr>
            <a:spLocks noChangeArrowheads="1"/>
          </p:cNvSpPr>
          <p:nvPr/>
        </p:nvSpPr>
        <p:spPr bwMode="auto">
          <a:xfrm>
            <a:off x="5913118" y="5291626"/>
            <a:ext cx="5882638" cy="131587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C</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H</a:t>
            </a:r>
            <a:r>
              <a:rPr lang="en-US" altLang="en-US" sz="2800" baseline="-30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en-US" sz="28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g</a:t>
            </a:r>
            <a:r>
              <a:rPr lang="en-US" altLang="en-US"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2CO</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H</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a:t>
            </a:r>
            <a:r>
              <a:rPr kumimoji="0" lang="en-US" altLang="en-US"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l</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p>
          <a:p>
            <a:pPr indent="457200" eaLnBrk="0" fontAlgn="base" hangingPunct="0">
              <a:lnSpc>
                <a:spcPct val="150000"/>
              </a:lnSpc>
              <a:spcBef>
                <a:spcPct val="0"/>
              </a:spcBef>
              <a:spcAft>
                <a:spcPct val="0"/>
              </a:spcAf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r</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H</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a:t>
            </a:r>
            <a:r>
              <a:rPr kumimoji="0" lang="en-US"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298</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1299,58 kJ</a:t>
            </a:r>
          </a:p>
        </p:txBody>
      </p:sp>
    </p:spTree>
    <p:extLst>
      <p:ext uri="{BB962C8B-B14F-4D97-AF65-F5344CB8AC3E}">
        <p14:creationId xmlns:p14="http://schemas.microsoft.com/office/powerpoint/2010/main" val="2933226472"/>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fade">
                                      <p:cBhvr>
                                        <p:cTn id="30" dur="500"/>
                                        <p:tgtEl>
                                          <p:spTgt spid="1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500"/>
                                        <p:tgtEl>
                                          <p:spTgt spid="1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4" end="4"/>
                                            </p:txEl>
                                          </p:spTgt>
                                        </p:tgtEl>
                                        <p:attrNameLst>
                                          <p:attrName>style.visibility</p:attrName>
                                        </p:attrNameLst>
                                      </p:cBhvr>
                                      <p:to>
                                        <p:strVal val="visible"/>
                                      </p:to>
                                    </p:set>
                                    <p:animEffect transition="in" filter="fade">
                                      <p:cBhvr>
                                        <p:cTn id="38" dur="500"/>
                                        <p:tgtEl>
                                          <p:spTgt spid="1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500"/>
                                        <p:tgtEl>
                                          <p:spTgt spid="16">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xEl>
                                              <p:pRg st="1" end="1"/>
                                            </p:txEl>
                                          </p:spTgt>
                                        </p:tgtEl>
                                        <p:attrNameLst>
                                          <p:attrName>style.visibility</p:attrName>
                                        </p:attrNameLst>
                                      </p:cBhvr>
                                      <p:to>
                                        <p:strVal val="visible"/>
                                      </p:to>
                                    </p:set>
                                    <p:animEffect transition="in" filter="fade">
                                      <p:cBhvr>
                                        <p:cTn id="4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79EE6CF-23AD-F161-B8E2-1DE788ACF4DE}"/>
              </a:ext>
            </a:extLst>
          </p:cNvPr>
          <p:cNvSpPr>
            <a:spLocks noChangeArrowheads="1"/>
          </p:cNvSpPr>
          <p:nvPr/>
        </p:nvSpPr>
        <p:spPr bwMode="auto">
          <a:xfrm>
            <a:off x="601780" y="740600"/>
            <a:ext cx="1145306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1" i="0"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sng"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32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diễn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lợi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hơn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2Na(s) + O</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 </a:t>
            </a:r>
            <a:r>
              <a:rPr kumimoji="0" lang="en-US" altLang="en-US" sz="32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kumimoji="0" lang="en-US" altLang="en-US" sz="3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              ∆</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417,98 kJ  (1)</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6D78A51D-63AB-611D-1194-E7928A55D9C1}"/>
              </a:ext>
            </a:extLst>
          </p:cNvPr>
          <p:cNvSpPr>
            <a:spLocks noChangeArrowheads="1"/>
          </p:cNvSpPr>
          <p:nvPr/>
        </p:nvSpPr>
        <p:spPr bwMode="auto">
          <a:xfrm>
            <a:off x="1542384" y="3389911"/>
            <a:ext cx="95718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H</a:t>
            </a:r>
            <a:r>
              <a:rPr lang="en-US" altLang="en-US" sz="3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3200" i="1" dirty="0">
                <a:latin typeface="Times New Roman" panose="02020603050405020304" pitchFamily="18" charset="0"/>
                <a:ea typeface="Calibri" panose="020F0502020204030204" pitchFamily="34" charset="0"/>
                <a:cs typeface="Times New Roman" panose="02020603050405020304" pitchFamily="18" charset="0"/>
              </a:rPr>
              <a:t>g</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32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298</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+26,48 kJ </a:t>
            </a: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(2)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6D2705C-FD8A-CA6E-D926-66BC3E3F1035}"/>
                  </a:ext>
                </a:extLst>
              </p:cNvPr>
              <p:cNvSpPr txBox="1"/>
              <p:nvPr/>
            </p:nvSpPr>
            <p:spPr>
              <a:xfrm>
                <a:off x="948424" y="3232816"/>
                <a:ext cx="990600"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836967"/>
                              </a:solidFill>
                              <a:latin typeface="Tiỉm"/>
                            </a:rPr>
                          </m:ctrlPr>
                        </m:fPr>
                        <m:num>
                          <m:r>
                            <a:rPr lang="en-US" sz="3200">
                              <a:latin typeface="Tiỉm"/>
                            </a:rPr>
                            <m:t>1</m:t>
                          </m:r>
                        </m:num>
                        <m:den>
                          <m:r>
                            <a:rPr lang="en-US" sz="3200" i="0">
                              <a:latin typeface="Tiỉm"/>
                            </a:rPr>
                            <m:t>2</m:t>
                          </m:r>
                        </m:den>
                      </m:f>
                    </m:oMath>
                  </m:oMathPara>
                </a14:m>
                <a:endParaRPr lang="en-US" sz="3200" dirty="0">
                  <a:latin typeface="Times New Roman" panose="02020603050405020304" pitchFamily="18"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66D2705C-FD8A-CA6E-D926-66BC3E3F1035}"/>
                  </a:ext>
                </a:extLst>
              </p:cNvPr>
              <p:cNvSpPr txBox="1">
                <a:spLocks noRot="1" noChangeAspect="1" noMove="1" noResize="1" noEditPoints="1" noAdjustHandles="1" noChangeArrowheads="1" noChangeShapeType="1" noTextEdit="1"/>
              </p:cNvSpPr>
              <p:nvPr/>
            </p:nvSpPr>
            <p:spPr>
              <a:xfrm>
                <a:off x="948424" y="3232816"/>
                <a:ext cx="990600" cy="101431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41A6ED6-2B45-1AA3-4CC7-A93A1CEA7DD0}"/>
                  </a:ext>
                </a:extLst>
              </p:cNvPr>
              <p:cNvSpPr txBox="1"/>
              <p:nvPr/>
            </p:nvSpPr>
            <p:spPr>
              <a:xfrm>
                <a:off x="2640064" y="3228767"/>
                <a:ext cx="655320"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836967"/>
                              </a:solidFill>
                              <a:latin typeface="Cambria Math" panose="02040503050406030204" pitchFamily="18" charset="0"/>
                            </a:rPr>
                          </m:ctrlPr>
                        </m:fPr>
                        <m:num>
                          <m:r>
                            <a:rPr lang="en-US" sz="3200">
                              <a:latin typeface="Cambria Math" panose="02040503050406030204" pitchFamily="18" charset="0"/>
                            </a:rPr>
                            <m:t>1</m:t>
                          </m:r>
                        </m:num>
                        <m:den>
                          <m:r>
                            <a:rPr lang="en-US" sz="3200" i="0">
                              <a:latin typeface="Cambria Math" panose="02040503050406030204" pitchFamily="18" charset="0"/>
                            </a:rPr>
                            <m:t>2</m:t>
                          </m:r>
                        </m:den>
                      </m:f>
                    </m:oMath>
                  </m:oMathPara>
                </a14:m>
                <a:endParaRPr lang="en-US" sz="2000" dirty="0">
                  <a:latin typeface="Times New Roman" panose="02020603050405020304" pitchFamily="18"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741A6ED6-2B45-1AA3-4CC7-A93A1CEA7DD0}"/>
                  </a:ext>
                </a:extLst>
              </p:cNvPr>
              <p:cNvSpPr txBox="1">
                <a:spLocks noRot="1" noChangeAspect="1" noMove="1" noResize="1" noEditPoints="1" noAdjustHandles="1" noChangeArrowheads="1" noChangeShapeType="1" noTextEdit="1"/>
              </p:cNvSpPr>
              <p:nvPr/>
            </p:nvSpPr>
            <p:spPr>
              <a:xfrm>
                <a:off x="2640064" y="3228767"/>
                <a:ext cx="655320" cy="1014317"/>
              </a:xfrm>
              <a:prstGeom prst="rect">
                <a:avLst/>
              </a:prstGeom>
              <a:blipFill>
                <a:blip r:embed="rId3"/>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BDA46A74-17B9-A28A-FA7E-A994EB2CDCA4}"/>
              </a:ext>
            </a:extLst>
          </p:cNvPr>
          <p:cNvSpPr txBox="1"/>
          <p:nvPr/>
        </p:nvSpPr>
        <p:spPr>
          <a:xfrm>
            <a:off x="601780" y="4213463"/>
            <a:ext cx="11174064" cy="2331985"/>
          </a:xfrm>
          <a:prstGeom prst="rect">
            <a:avLst/>
          </a:prstGeom>
          <a:solidFill>
            <a:schemeClr val="bg1"/>
          </a:solidFill>
        </p:spPr>
        <p:txBody>
          <a:bodyPr wrap="square">
            <a:spAutoFit/>
          </a:bodyPr>
          <a:lstStyle/>
          <a:p>
            <a:pPr>
              <a:lnSpc>
                <a:spcPct val="150000"/>
              </a:lnSpc>
              <a:spcAft>
                <a:spcPts val="800"/>
              </a:spcAft>
            </a:pP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Trả</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lời</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p>
          <a:p>
            <a:pPr algn="just">
              <a:lnSpc>
                <a:spcPct val="150000"/>
              </a:lnSpc>
              <a:spcAft>
                <a:spcPts val="800"/>
              </a:spcAft>
            </a:pP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(1)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diễn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ra</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thuận</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lợi</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hơn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(2) do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(1)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là</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toả</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nhiệt</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còn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(2) </a:t>
            </a:r>
            <a:r>
              <a:rPr lang="en-US" sz="3200"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là</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phản</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ứng</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thu</a:t>
            </a:r>
            <a:r>
              <a:rPr lang="en-US" sz="3200" b="1"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srgbClr val="FF3300"/>
                </a:solidFill>
                <a:effectLst/>
                <a:latin typeface="Times New Roman" panose="02020603050405020304" pitchFamily="18" charset="0"/>
                <a:ea typeface="Calibri" panose="020F0502020204030204" pitchFamily="34" charset="0"/>
                <a:cs typeface="Arial" panose="020B0604020202020204" pitchFamily="34" charset="0"/>
              </a:rPr>
              <a:t>nhiệt</a:t>
            </a:r>
            <a:r>
              <a:rPr lang="en-US" sz="3200" dirty="0">
                <a:solidFill>
                  <a:srgbClr val="FF33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solidFill>
                <a:srgbClr val="FF33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01F02FE-27F7-72C8-1985-4C332241BF21}"/>
              </a:ext>
            </a:extLst>
          </p:cNvPr>
          <p:cNvSpPr txBox="1"/>
          <p:nvPr/>
        </p:nvSpPr>
        <p:spPr>
          <a:xfrm>
            <a:off x="3048000" y="274630"/>
            <a:ext cx="6096000" cy="553228"/>
          </a:xfrm>
          <a:prstGeom prst="rect">
            <a:avLst/>
          </a:prstGeom>
          <a:noFill/>
        </p:spPr>
        <p:txBody>
          <a:bodyPr wrap="square">
            <a:spAutoFit/>
          </a:bodyPr>
          <a:lstStyle/>
          <a:p>
            <a:pPr marR="0" lvl="0" indent="0" algn="ctr" defTabSz="914400" rtl="0" eaLnBrk="0" fontAlgn="base" latinLnBrk="0" hangingPunct="0">
              <a:lnSpc>
                <a:spcPct val="114000"/>
              </a:lnSpc>
              <a:spcBef>
                <a:spcPct val="0"/>
              </a:spcBef>
              <a:spcAft>
                <a:spcPct val="0"/>
              </a:spcAft>
              <a:buClrTx/>
              <a:buSzTx/>
              <a:buFontTx/>
              <a:buNone/>
              <a:tabLst/>
            </a:pPr>
            <a:r>
              <a:rPr kumimoji="0" lang="vi-VN"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8640378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P spid="17" grpId="0" animBg="1"/>
    </p:bldLst>
  </p:timing>
</p:sld>
</file>

<file path=ppt/theme/theme1.xml><?xml version="1.0" encoding="utf-8"?>
<a:theme xmlns:a="http://schemas.openxmlformats.org/drawingml/2006/main" name="3">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 id="{E3FCE600-CF67-4A97-A501-DA81B27875A1}" vid="{17E67233-DE97-477A-92A3-BFF9ED64C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TotalTime>
  <Words>1821</Words>
  <PresentationFormat>Widescreen</PresentationFormat>
  <Paragraphs>140</Paragraphs>
  <Slides>22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5" baseType="lpstr">
      <vt:lpstr>Arial</vt:lpstr>
      <vt:lpstr>Arial Black</vt:lpstr>
      <vt:lpstr>Book Antiqua</vt:lpstr>
      <vt:lpstr>Britannic Bold</vt:lpstr>
      <vt:lpstr>Calibri</vt:lpstr>
      <vt:lpstr>Cambria Math</vt:lpstr>
      <vt:lpstr>Copperplate Gothic Bold</vt:lpstr>
      <vt:lpstr>Tahoma</vt:lpstr>
      <vt:lpstr>Tiỉm</vt:lpstr>
      <vt:lpstr>Times New Roman</vt:lpstr>
      <vt:lpstr>3</vt:lpstr>
      <vt:lpstr>Bitmap Image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lắng nghe!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2022-09-21T09:48:00Z</dcterms:created>
  <dcterms:modified xsi:type="dcterms:W3CDTF">2022-09-21T15:38:40Z</dcterms:modified>
</cp:coreProperties>
</file>