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7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2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8809"/>
            <a:ext cx="8784976" cy="15856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2305372" cy="9145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871"/>
            <a:ext cx="3816424" cy="354447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80872"/>
            <a:ext cx="4176464" cy="35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6" y="692696"/>
            <a:ext cx="865216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0920" cy="597666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30963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6" y="404664"/>
            <a:ext cx="822654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776864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8809"/>
            <a:ext cx="8784976" cy="15856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2305372" cy="91452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528392" cy="374441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53650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79208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0920" cy="172819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8" y="2636912"/>
            <a:ext cx="8064896" cy="366587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204816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6864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63888" y="1268760"/>
            <a:ext cx="5040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67944" y="1268760"/>
            <a:ext cx="4320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99992" y="1268760"/>
            <a:ext cx="6012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36096" y="1268760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85698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56895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964488" cy="27363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83968" y="1778852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60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740352" y="1988840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40</a:t>
            </a:r>
            <a:endParaRPr lang="en-US" sz="3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8784976" cy="352839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31640" y="414908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3203848" y="4149080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5868144" y="4833156"/>
            <a:ext cx="576064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5292080" y="566124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7668344" y="4833156"/>
            <a:ext cx="540060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8208404" y="4833156"/>
            <a:ext cx="468052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70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96944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99792" y="1268760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86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563888" y="1268760"/>
            <a:ext cx="4320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82260" y="1293168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50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5148064" y="1268760"/>
            <a:ext cx="720080" cy="456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08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</Words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2020-08-22T06:44:01Z</dcterms:created>
  <dcterms:modified xsi:type="dcterms:W3CDTF">2020-08-22T07:23:18Z</dcterms:modified>
</cp:coreProperties>
</file>