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0" r:id="rId3"/>
    <p:sldId id="432" r:id="rId4"/>
    <p:sldId id="438" r:id="rId5"/>
    <p:sldId id="441" r:id="rId6"/>
    <p:sldId id="442" r:id="rId7"/>
    <p:sldId id="443" r:id="rId8"/>
    <p:sldId id="437" r:id="rId9"/>
    <p:sldId id="444"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A4438"/>
    <a:srgbClr val="FBF2D3"/>
    <a:srgbClr val="0000FF"/>
    <a:srgbClr val="FF0066"/>
    <a:srgbClr val="296EB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ACCF1-B762-4456-96B0-DA664675B8DD}" v="7" dt="2022-08-26T23:53:43.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E78C40C-4E8D-4193-8E53-840C141A5910}"/>
    <pc:docChg chg="undo custSel addSld modSld sldOrd">
      <pc:chgData name="T H" userId="270efafb50020bd6" providerId="LiveId" clId="{7E78C40C-4E8D-4193-8E53-840C141A5910}" dt="2022-08-13T23:13:47.791" v="1365" actId="1076"/>
      <pc:docMkLst>
        <pc:docMk/>
      </pc:docMkLst>
      <pc:sldChg chg="modSp mod">
        <pc:chgData name="T H" userId="270efafb50020bd6" providerId="LiveId" clId="{7E78C40C-4E8D-4193-8E53-840C141A5910}" dt="2022-08-13T21:29:31.530" v="3" actId="1076"/>
        <pc:sldMkLst>
          <pc:docMk/>
          <pc:sldMk cId="4184934910" sldId="427"/>
        </pc:sldMkLst>
        <pc:spChg chg="mod">
          <ac:chgData name="T H" userId="270efafb50020bd6" providerId="LiveId" clId="{7E78C40C-4E8D-4193-8E53-840C141A5910}" dt="2022-08-13T21:29:25.027" v="2" actId="20577"/>
          <ac:spMkLst>
            <pc:docMk/>
            <pc:sldMk cId="4184934910" sldId="427"/>
            <ac:spMk id="28" creationId="{00000000-0000-0000-0000-000000000000}"/>
          </ac:spMkLst>
        </pc:spChg>
        <pc:picChg chg="mod">
          <ac:chgData name="T H" userId="270efafb50020bd6" providerId="LiveId" clId="{7E78C40C-4E8D-4193-8E53-840C141A5910}" dt="2022-08-13T21:29:31.530" v="3" actId="1076"/>
          <ac:picMkLst>
            <pc:docMk/>
            <pc:sldMk cId="4184934910" sldId="427"/>
            <ac:picMk id="30" creationId="{00000000-0000-0000-0000-000000000000}"/>
          </ac:picMkLst>
        </pc:picChg>
      </pc:sldChg>
      <pc:sldChg chg="addSp delSp modSp mod addAnim delAnim modAnim">
        <pc:chgData name="T H" userId="270efafb50020bd6" providerId="LiveId" clId="{7E78C40C-4E8D-4193-8E53-840C141A5910}" dt="2022-08-13T21:48:22.709" v="197"/>
        <pc:sldMkLst>
          <pc:docMk/>
          <pc:sldMk cId="2432748071" sldId="432"/>
        </pc:sldMkLst>
        <pc:spChg chg="add del mod">
          <ac:chgData name="T H" userId="270efafb50020bd6" providerId="LiveId" clId="{7E78C40C-4E8D-4193-8E53-840C141A5910}" dt="2022-08-13T21:46:57.647" v="194" actId="207"/>
          <ac:spMkLst>
            <pc:docMk/>
            <pc:sldMk cId="2432748071" sldId="432"/>
            <ac:spMk id="3" creationId="{00000000-0000-0000-0000-000000000000}"/>
          </ac:spMkLst>
        </pc:spChg>
        <pc:spChg chg="mod">
          <ac:chgData name="T H" userId="270efafb50020bd6" providerId="LiveId" clId="{7E78C40C-4E8D-4193-8E53-840C141A5910}" dt="2022-08-13T21:45:04.570" v="176" actId="1076"/>
          <ac:spMkLst>
            <pc:docMk/>
            <pc:sldMk cId="2432748071" sldId="432"/>
            <ac:spMk id="10" creationId="{00000000-0000-0000-0000-000000000000}"/>
          </ac:spMkLst>
        </pc:spChg>
        <pc:spChg chg="mod">
          <ac:chgData name="T H" userId="270efafb50020bd6" providerId="LiveId" clId="{7E78C40C-4E8D-4193-8E53-840C141A5910}" dt="2022-08-13T21:45:23.051" v="180" actId="1076"/>
          <ac:spMkLst>
            <pc:docMk/>
            <pc:sldMk cId="2432748071" sldId="432"/>
            <ac:spMk id="14" creationId="{00000000-0000-0000-0000-000000000000}"/>
          </ac:spMkLst>
        </pc:spChg>
        <pc:spChg chg="mod">
          <ac:chgData name="T H" userId="270efafb50020bd6" providerId="LiveId" clId="{7E78C40C-4E8D-4193-8E53-840C141A5910}" dt="2022-08-13T21:48:22.709" v="197"/>
          <ac:spMkLst>
            <pc:docMk/>
            <pc:sldMk cId="2432748071" sldId="432"/>
            <ac:spMk id="15" creationId="{00000000-0000-0000-0000-000000000000}"/>
          </ac:spMkLst>
        </pc:spChg>
        <pc:spChg chg="mod">
          <ac:chgData name="T H" userId="270efafb50020bd6" providerId="LiveId" clId="{7E78C40C-4E8D-4193-8E53-840C141A5910}" dt="2022-08-13T21:44:54.618" v="174" actId="20577"/>
          <ac:spMkLst>
            <pc:docMk/>
            <pc:sldMk cId="2432748071" sldId="432"/>
            <ac:spMk id="18" creationId="{00000000-0000-0000-0000-000000000000}"/>
          </ac:spMkLst>
        </pc:spChg>
        <pc:picChg chg="add del mod modCrop">
          <ac:chgData name="T H" userId="270efafb50020bd6" providerId="LiveId" clId="{7E78C40C-4E8D-4193-8E53-840C141A5910}" dt="2022-08-13T21:48:02.944" v="195" actId="1076"/>
          <ac:picMkLst>
            <pc:docMk/>
            <pc:sldMk cId="2432748071" sldId="432"/>
            <ac:picMk id="4" creationId="{57441AB3-2CB3-1C07-6C3A-7B4639276E95}"/>
          </ac:picMkLst>
        </pc:picChg>
        <pc:picChg chg="del">
          <ac:chgData name="T H" userId="270efafb50020bd6" providerId="LiveId" clId="{7E78C40C-4E8D-4193-8E53-840C141A5910}" dt="2022-08-13T21:40:23.635" v="27" actId="478"/>
          <ac:picMkLst>
            <pc:docMk/>
            <pc:sldMk cId="2432748071" sldId="432"/>
            <ac:picMk id="2050" creationId="{00000000-0000-0000-0000-000000000000}"/>
          </ac:picMkLst>
        </pc:picChg>
      </pc:sldChg>
      <pc:sldChg chg="addSp delSp modSp mod modAnim">
        <pc:chgData name="T H" userId="270efafb50020bd6" providerId="LiveId" clId="{7E78C40C-4E8D-4193-8E53-840C141A5910}" dt="2022-08-13T22:25:59.491" v="718" actId="1076"/>
        <pc:sldMkLst>
          <pc:docMk/>
          <pc:sldMk cId="3348958241" sldId="433"/>
        </pc:sldMkLst>
        <pc:spChg chg="mod">
          <ac:chgData name="T H" userId="270efafb50020bd6" providerId="LiveId" clId="{7E78C40C-4E8D-4193-8E53-840C141A5910}" dt="2022-08-13T22:24:11.822" v="715" actId="339"/>
          <ac:spMkLst>
            <pc:docMk/>
            <pc:sldMk cId="3348958241" sldId="433"/>
            <ac:spMk id="2" creationId="{00000000-0000-0000-0000-000000000000}"/>
          </ac:spMkLst>
        </pc:spChg>
        <pc:spChg chg="add mod">
          <ac:chgData name="T H" userId="270efafb50020bd6" providerId="LiveId" clId="{7E78C40C-4E8D-4193-8E53-840C141A5910}" dt="2022-08-13T22:05:04.955" v="435" actId="1076"/>
          <ac:spMkLst>
            <pc:docMk/>
            <pc:sldMk cId="3348958241" sldId="433"/>
            <ac:spMk id="5" creationId="{93B486CF-9FAB-821E-64AD-6E3B19803D31}"/>
          </ac:spMkLst>
        </pc:spChg>
        <pc:spChg chg="add del mod">
          <ac:chgData name="T H" userId="270efafb50020bd6" providerId="LiveId" clId="{7E78C40C-4E8D-4193-8E53-840C141A5910}" dt="2022-08-13T22:19:49.656" v="678" actId="478"/>
          <ac:spMkLst>
            <pc:docMk/>
            <pc:sldMk cId="3348958241" sldId="433"/>
            <ac:spMk id="7" creationId="{B8C9F715-AF05-C56E-52E9-E0C4F648DBCC}"/>
          </ac:spMkLst>
        </pc:spChg>
        <pc:spChg chg="add del mod">
          <ac:chgData name="T H" userId="270efafb50020bd6" providerId="LiveId" clId="{7E78C40C-4E8D-4193-8E53-840C141A5910}" dt="2022-08-13T22:17:25.868" v="667" actId="21"/>
          <ac:spMkLst>
            <pc:docMk/>
            <pc:sldMk cId="3348958241" sldId="433"/>
            <ac:spMk id="8" creationId="{C0859942-E05D-820C-9EAA-99297CE521AF}"/>
          </ac:spMkLst>
        </pc:spChg>
        <pc:spChg chg="add del mod">
          <ac:chgData name="T H" userId="270efafb50020bd6" providerId="LiveId" clId="{7E78C40C-4E8D-4193-8E53-840C141A5910}" dt="2022-08-13T22:17:25.868" v="667" actId="21"/>
          <ac:spMkLst>
            <pc:docMk/>
            <pc:sldMk cId="3348958241" sldId="433"/>
            <ac:spMk id="9" creationId="{C03DA048-0152-F917-3126-9613E8740BB5}"/>
          </ac:spMkLst>
        </pc:spChg>
        <pc:spChg chg="del">
          <ac:chgData name="T H" userId="270efafb50020bd6" providerId="LiveId" clId="{7E78C40C-4E8D-4193-8E53-840C141A5910}" dt="2022-08-13T21:55:02.902" v="427" actId="478"/>
          <ac:spMkLst>
            <pc:docMk/>
            <pc:sldMk cId="3348958241" sldId="433"/>
            <ac:spMk id="15" creationId="{00000000-0000-0000-0000-000000000000}"/>
          </ac:spMkLst>
        </pc:spChg>
        <pc:spChg chg="mod">
          <ac:chgData name="T H" userId="270efafb50020bd6" providerId="LiveId" clId="{7E78C40C-4E8D-4193-8E53-840C141A5910}" dt="2022-08-13T22:05:08.724" v="436" actId="1076"/>
          <ac:spMkLst>
            <pc:docMk/>
            <pc:sldMk cId="3348958241" sldId="433"/>
            <ac:spMk id="17" creationId="{00000000-0000-0000-0000-000000000000}"/>
          </ac:spMkLst>
        </pc:spChg>
        <pc:picChg chg="add del">
          <ac:chgData name="T H" userId="270efafb50020bd6" providerId="LiveId" clId="{7E78C40C-4E8D-4193-8E53-840C141A5910}" dt="2022-08-13T21:55:13.555" v="430" actId="478"/>
          <ac:picMkLst>
            <pc:docMk/>
            <pc:sldMk cId="3348958241" sldId="433"/>
            <ac:picMk id="4" creationId="{AE05DF05-0DD4-1205-4B9B-CDBB254540F2}"/>
          </ac:picMkLst>
        </pc:picChg>
        <pc:picChg chg="add mod">
          <ac:chgData name="T H" userId="270efafb50020bd6" providerId="LiveId" clId="{7E78C40C-4E8D-4193-8E53-840C141A5910}" dt="2022-08-13T22:21:16.731" v="700" actId="1076"/>
          <ac:picMkLst>
            <pc:docMk/>
            <pc:sldMk cId="3348958241" sldId="433"/>
            <ac:picMk id="10" creationId="{E04D1224-EA7C-5B45-4FE4-D5B6A948EA08}"/>
          </ac:picMkLst>
        </pc:picChg>
        <pc:picChg chg="add mod">
          <ac:chgData name="T H" userId="270efafb50020bd6" providerId="LiveId" clId="{7E78C40C-4E8D-4193-8E53-840C141A5910}" dt="2022-08-13T22:25:59.491" v="718" actId="1076"/>
          <ac:picMkLst>
            <pc:docMk/>
            <pc:sldMk cId="3348958241" sldId="433"/>
            <ac:picMk id="11" creationId="{00D2E9C4-BCA5-B874-0478-1598D283FA81}"/>
          </ac:picMkLst>
        </pc:picChg>
        <pc:picChg chg="add mod">
          <ac:chgData name="T H" userId="270efafb50020bd6" providerId="LiveId" clId="{7E78C40C-4E8D-4193-8E53-840C141A5910}" dt="2022-08-13T22:21:39.722" v="707" actId="1076"/>
          <ac:picMkLst>
            <pc:docMk/>
            <pc:sldMk cId="3348958241" sldId="433"/>
            <ac:picMk id="12" creationId="{202DBF99-5368-32D2-6716-941D2821A7A7}"/>
          </ac:picMkLst>
        </pc:picChg>
        <pc:picChg chg="add mod">
          <ac:chgData name="T H" userId="270efafb50020bd6" providerId="LiveId" clId="{7E78C40C-4E8D-4193-8E53-840C141A5910}" dt="2022-08-13T22:20:40.197" v="692" actId="1076"/>
          <ac:picMkLst>
            <pc:docMk/>
            <pc:sldMk cId="3348958241" sldId="433"/>
            <ac:picMk id="13" creationId="{E7E21123-0D37-515D-A1D8-4E0482216A6D}"/>
          </ac:picMkLst>
        </pc:picChg>
        <pc:picChg chg="add del mod">
          <ac:chgData name="T H" userId="270efafb50020bd6" providerId="LiveId" clId="{7E78C40C-4E8D-4193-8E53-840C141A5910}" dt="2022-08-13T22:17:25.868" v="667" actId="21"/>
          <ac:picMkLst>
            <pc:docMk/>
            <pc:sldMk cId="3348958241" sldId="433"/>
            <ac:picMk id="1026" creationId="{7CA1F44A-561E-5125-05DD-EABB9FACC5B8}"/>
          </ac:picMkLst>
        </pc:picChg>
        <pc:picChg chg="del">
          <ac:chgData name="T H" userId="270efafb50020bd6" providerId="LiveId" clId="{7E78C40C-4E8D-4193-8E53-840C141A5910}" dt="2022-08-13T22:07:35.102" v="441" actId="478"/>
          <ac:picMkLst>
            <pc:docMk/>
            <pc:sldMk cId="3348958241" sldId="433"/>
            <ac:picMk id="4098" creationId="{00000000-0000-0000-0000-000000000000}"/>
          </ac:picMkLst>
        </pc:picChg>
        <pc:picChg chg="del mod">
          <ac:chgData name="T H" userId="270efafb50020bd6" providerId="LiveId" clId="{7E78C40C-4E8D-4193-8E53-840C141A5910}" dt="2022-08-13T22:07:31.162" v="439" actId="478"/>
          <ac:picMkLst>
            <pc:docMk/>
            <pc:sldMk cId="3348958241" sldId="433"/>
            <ac:picMk id="4100" creationId="{00000000-0000-0000-0000-000000000000}"/>
          </ac:picMkLst>
        </pc:picChg>
        <pc:picChg chg="del">
          <ac:chgData name="T H" userId="270efafb50020bd6" providerId="LiveId" clId="{7E78C40C-4E8D-4193-8E53-840C141A5910}" dt="2022-08-13T22:07:32.912" v="440" actId="478"/>
          <ac:picMkLst>
            <pc:docMk/>
            <pc:sldMk cId="3348958241" sldId="433"/>
            <ac:picMk id="4102" creationId="{00000000-0000-0000-0000-000000000000}"/>
          </ac:picMkLst>
        </pc:picChg>
      </pc:sldChg>
      <pc:sldChg chg="addSp delSp modSp mod ord delAnim modAnim">
        <pc:chgData name="T H" userId="270efafb50020bd6" providerId="LiveId" clId="{7E78C40C-4E8D-4193-8E53-840C141A5910}" dt="2022-08-13T22:42:19.436" v="857"/>
        <pc:sldMkLst>
          <pc:docMk/>
          <pc:sldMk cId="1818089509" sldId="434"/>
        </pc:sldMkLst>
        <pc:spChg chg="add mod">
          <ac:chgData name="T H" userId="270efafb50020bd6" providerId="LiveId" clId="{7E78C40C-4E8D-4193-8E53-840C141A5910}" dt="2022-08-13T21:55:43.811" v="432"/>
          <ac:spMkLst>
            <pc:docMk/>
            <pc:sldMk cId="1818089509" sldId="434"/>
            <ac:spMk id="2" creationId="{040448D0-C195-3C46-0BEA-B0D8CF51AD32}"/>
          </ac:spMkLst>
        </pc:spChg>
        <pc:spChg chg="del">
          <ac:chgData name="T H" userId="270efafb50020bd6" providerId="LiveId" clId="{7E78C40C-4E8D-4193-8E53-840C141A5910}" dt="2022-08-13T22:29:45.610" v="755" actId="478"/>
          <ac:spMkLst>
            <pc:docMk/>
            <pc:sldMk cId="1818089509" sldId="434"/>
            <ac:spMk id="3" creationId="{00000000-0000-0000-0000-000000000000}"/>
          </ac:spMkLst>
        </pc:spChg>
        <pc:spChg chg="add mod">
          <ac:chgData name="T H" userId="270efafb50020bd6" providerId="LiveId" clId="{7E78C40C-4E8D-4193-8E53-840C141A5910}" dt="2022-08-13T22:41:22.003" v="856" actId="207"/>
          <ac:spMkLst>
            <pc:docMk/>
            <pc:sldMk cId="1818089509" sldId="434"/>
            <ac:spMk id="7" creationId="{6A5DD33A-66A3-FDED-2655-C820DEC54B99}"/>
          </ac:spMkLst>
        </pc:spChg>
        <pc:spChg chg="mod">
          <ac:chgData name="T H" userId="270efafb50020bd6" providerId="LiveId" clId="{7E78C40C-4E8D-4193-8E53-840C141A5910}" dt="2022-08-13T22:27:18.456" v="739" actId="20577"/>
          <ac:spMkLst>
            <pc:docMk/>
            <pc:sldMk cId="1818089509" sldId="434"/>
            <ac:spMk id="10" creationId="{00000000-0000-0000-0000-000000000000}"/>
          </ac:spMkLst>
        </pc:spChg>
        <pc:spChg chg="mod">
          <ac:chgData name="T H" userId="270efafb50020bd6" providerId="LiveId" clId="{7E78C40C-4E8D-4193-8E53-840C141A5910}" dt="2022-08-13T22:28:58.929" v="751" actId="113"/>
          <ac:spMkLst>
            <pc:docMk/>
            <pc:sldMk cId="1818089509" sldId="434"/>
            <ac:spMk id="11" creationId="{00000000-0000-0000-0000-000000000000}"/>
          </ac:spMkLst>
        </pc:spChg>
        <pc:spChg chg="del">
          <ac:chgData name="T H" userId="270efafb50020bd6" providerId="LiveId" clId="{7E78C40C-4E8D-4193-8E53-840C141A5910}" dt="2022-08-13T21:55:43.159" v="431" actId="478"/>
          <ac:spMkLst>
            <pc:docMk/>
            <pc:sldMk cId="1818089509" sldId="434"/>
            <ac:spMk id="15" creationId="{00000000-0000-0000-0000-000000000000}"/>
          </ac:spMkLst>
        </pc:spChg>
        <pc:picChg chg="add del mod modCrop">
          <ac:chgData name="T H" userId="270efafb50020bd6" providerId="LiveId" clId="{7E78C40C-4E8D-4193-8E53-840C141A5910}" dt="2022-08-13T22:39:18.004" v="839" actId="478"/>
          <ac:picMkLst>
            <pc:docMk/>
            <pc:sldMk cId="1818089509" sldId="434"/>
            <ac:picMk id="5" creationId="{57B6B457-611A-7691-3BB0-8FEE3BDFBE21}"/>
          </ac:picMkLst>
        </pc:picChg>
        <pc:picChg chg="add del mod">
          <ac:chgData name="T H" userId="270efafb50020bd6" providerId="LiveId" clId="{7E78C40C-4E8D-4193-8E53-840C141A5910}" dt="2022-08-13T22:39:15.654" v="838" actId="478"/>
          <ac:picMkLst>
            <pc:docMk/>
            <pc:sldMk cId="1818089509" sldId="434"/>
            <ac:picMk id="8" creationId="{E4B4C133-3E9E-018B-3AD3-A51123189B8B}"/>
          </ac:picMkLst>
        </pc:picChg>
        <pc:picChg chg="add mod">
          <ac:chgData name="T H" userId="270efafb50020bd6" providerId="LiveId" clId="{7E78C40C-4E8D-4193-8E53-840C141A5910}" dt="2022-08-13T22:39:58.522" v="845" actId="1076"/>
          <ac:picMkLst>
            <pc:docMk/>
            <pc:sldMk cId="1818089509" sldId="434"/>
            <ac:picMk id="9" creationId="{10DB2F14-326D-7880-B589-90F1C9D40195}"/>
          </ac:picMkLst>
        </pc:picChg>
        <pc:picChg chg="del">
          <ac:chgData name="T H" userId="270efafb50020bd6" providerId="LiveId" clId="{7E78C40C-4E8D-4193-8E53-840C141A5910}" dt="2022-08-13T22:27:41.472" v="741" actId="478"/>
          <ac:picMkLst>
            <pc:docMk/>
            <pc:sldMk cId="1818089509" sldId="434"/>
            <ac:picMk id="3073" creationId="{00000000-0000-0000-0000-000000000000}"/>
          </ac:picMkLst>
        </pc:picChg>
      </pc:sldChg>
      <pc:sldChg chg="addSp delSp modSp mod delAnim modAnim">
        <pc:chgData name="T H" userId="270efafb50020bd6" providerId="LiveId" clId="{7E78C40C-4E8D-4193-8E53-840C141A5910}" dt="2022-08-13T23:09:31.819" v="1146"/>
        <pc:sldMkLst>
          <pc:docMk/>
          <pc:sldMk cId="3133606272" sldId="435"/>
        </pc:sldMkLst>
        <pc:spChg chg="del">
          <ac:chgData name="T H" userId="270efafb50020bd6" providerId="LiveId" clId="{7E78C40C-4E8D-4193-8E53-840C141A5910}" dt="2022-08-13T22:45:57.610" v="891" actId="478"/>
          <ac:spMkLst>
            <pc:docMk/>
            <pc:sldMk cId="3133606272" sldId="435"/>
            <ac:spMk id="2" creationId="{00000000-0000-0000-0000-000000000000}"/>
          </ac:spMkLst>
        </pc:spChg>
        <pc:spChg chg="add mod">
          <ac:chgData name="T H" userId="270efafb50020bd6" providerId="LiveId" clId="{7E78C40C-4E8D-4193-8E53-840C141A5910}" dt="2022-08-13T22:25:43.165" v="717"/>
          <ac:spMkLst>
            <pc:docMk/>
            <pc:sldMk cId="3133606272" sldId="435"/>
            <ac:spMk id="3" creationId="{CEDB00F9-514A-392D-D509-11C3B88BC4B0}"/>
          </ac:spMkLst>
        </pc:spChg>
        <pc:spChg chg="add mod">
          <ac:chgData name="T H" userId="270efafb50020bd6" providerId="LiveId" clId="{7E78C40C-4E8D-4193-8E53-840C141A5910}" dt="2022-08-13T23:01:00.278" v="1099" actId="122"/>
          <ac:spMkLst>
            <pc:docMk/>
            <pc:sldMk cId="3133606272" sldId="435"/>
            <ac:spMk id="7" creationId="{A615BB94-49D1-E246-5143-B675F2B4ED76}"/>
          </ac:spMkLst>
        </pc:spChg>
        <pc:spChg chg="add mod">
          <ac:chgData name="T H" userId="270efafb50020bd6" providerId="LiveId" clId="{7E78C40C-4E8D-4193-8E53-840C141A5910}" dt="2022-08-13T23:01:03.128" v="1100" actId="122"/>
          <ac:spMkLst>
            <pc:docMk/>
            <pc:sldMk cId="3133606272" sldId="435"/>
            <ac:spMk id="8" creationId="{C02B9EDB-D79F-578B-AFDC-7C14835FE958}"/>
          </ac:spMkLst>
        </pc:spChg>
        <pc:spChg chg="add mod">
          <ac:chgData name="T H" userId="270efafb50020bd6" providerId="LiveId" clId="{7E78C40C-4E8D-4193-8E53-840C141A5910}" dt="2022-08-13T23:06:52.196" v="1131" actId="208"/>
          <ac:spMkLst>
            <pc:docMk/>
            <pc:sldMk cId="3133606272" sldId="435"/>
            <ac:spMk id="9" creationId="{BCEB722D-B2E8-96F1-BB2B-B604060642A9}"/>
          </ac:spMkLst>
        </pc:spChg>
        <pc:spChg chg="mod">
          <ac:chgData name="T H" userId="270efafb50020bd6" providerId="LiveId" clId="{7E78C40C-4E8D-4193-8E53-840C141A5910}" dt="2022-08-13T22:42:54.900" v="878" actId="20577"/>
          <ac:spMkLst>
            <pc:docMk/>
            <pc:sldMk cId="3133606272" sldId="435"/>
            <ac:spMk id="10" creationId="{00000000-0000-0000-0000-000000000000}"/>
          </ac:spMkLst>
        </pc:spChg>
        <pc:spChg chg="mod">
          <ac:chgData name="T H" userId="270efafb50020bd6" providerId="LiveId" clId="{7E78C40C-4E8D-4193-8E53-840C141A5910}" dt="2022-08-13T22:47:10.925" v="907" actId="207"/>
          <ac:spMkLst>
            <pc:docMk/>
            <pc:sldMk cId="3133606272" sldId="435"/>
            <ac:spMk id="11" creationId="{00000000-0000-0000-0000-000000000000}"/>
          </ac:spMkLst>
        </pc:spChg>
        <pc:spChg chg="add mod">
          <ac:chgData name="T H" userId="270efafb50020bd6" providerId="LiveId" clId="{7E78C40C-4E8D-4193-8E53-840C141A5910}" dt="2022-08-13T23:06:59.514" v="1132" actId="14100"/>
          <ac:spMkLst>
            <pc:docMk/>
            <pc:sldMk cId="3133606272" sldId="435"/>
            <ac:spMk id="12" creationId="{CF2DE2BC-02F8-8534-9A2A-29A58E4AF270}"/>
          </ac:spMkLst>
        </pc:spChg>
        <pc:spChg chg="add del mod">
          <ac:chgData name="T H" userId="270efafb50020bd6" providerId="LiveId" clId="{7E78C40C-4E8D-4193-8E53-840C141A5910}" dt="2022-08-13T23:07:37.892" v="1138" actId="478"/>
          <ac:spMkLst>
            <pc:docMk/>
            <pc:sldMk cId="3133606272" sldId="435"/>
            <ac:spMk id="13" creationId="{6F8E9AB4-CACD-1D3C-5A5B-253B582DD296}"/>
          </ac:spMkLst>
        </pc:spChg>
        <pc:spChg chg="add mod">
          <ac:chgData name="T H" userId="270efafb50020bd6" providerId="LiveId" clId="{7E78C40C-4E8D-4193-8E53-840C141A5910}" dt="2022-08-13T23:05:38.708" v="1127" actId="2085"/>
          <ac:spMkLst>
            <pc:docMk/>
            <pc:sldMk cId="3133606272" sldId="435"/>
            <ac:spMk id="14" creationId="{0FC0CF25-4F19-81DC-E448-971D9A15AED4}"/>
          </ac:spMkLst>
        </pc:spChg>
        <pc:spChg chg="del">
          <ac:chgData name="T H" userId="270efafb50020bd6" providerId="LiveId" clId="{7E78C40C-4E8D-4193-8E53-840C141A5910}" dt="2022-08-13T22:25:42.668" v="716" actId="478"/>
          <ac:spMkLst>
            <pc:docMk/>
            <pc:sldMk cId="3133606272" sldId="435"/>
            <ac:spMk id="15" creationId="{00000000-0000-0000-0000-000000000000}"/>
          </ac:spMkLst>
        </pc:spChg>
        <pc:spChg chg="add mod">
          <ac:chgData name="T H" userId="270efafb50020bd6" providerId="LiveId" clId="{7E78C40C-4E8D-4193-8E53-840C141A5910}" dt="2022-08-13T23:08:38.483" v="1144" actId="1036"/>
          <ac:spMkLst>
            <pc:docMk/>
            <pc:sldMk cId="3133606272" sldId="435"/>
            <ac:spMk id="16" creationId="{DC10232C-C2E7-C596-B37D-8EC27A90F9CF}"/>
          </ac:spMkLst>
        </pc:spChg>
        <pc:spChg chg="add mod">
          <ac:chgData name="T H" userId="270efafb50020bd6" providerId="LiveId" clId="{7E78C40C-4E8D-4193-8E53-840C141A5910}" dt="2022-08-13T23:07:48.290" v="1140" actId="1036"/>
          <ac:spMkLst>
            <pc:docMk/>
            <pc:sldMk cId="3133606272" sldId="435"/>
            <ac:spMk id="17" creationId="{363797B8-0378-9896-8E1C-B6723DD63CEA}"/>
          </ac:spMkLst>
        </pc:spChg>
        <pc:picChg chg="add mod">
          <ac:chgData name="T H" userId="270efafb50020bd6" providerId="LiveId" clId="{7E78C40C-4E8D-4193-8E53-840C141A5910}" dt="2022-08-13T23:09:31.819" v="1146"/>
          <ac:picMkLst>
            <pc:docMk/>
            <pc:sldMk cId="3133606272" sldId="435"/>
            <ac:picMk id="5" creationId="{9ADCB070-B6B4-E4D1-7951-90F63DF9B7CF}"/>
          </ac:picMkLst>
        </pc:picChg>
        <pc:picChg chg="del">
          <ac:chgData name="T H" userId="270efafb50020bd6" providerId="LiveId" clId="{7E78C40C-4E8D-4193-8E53-840C141A5910}" dt="2022-08-13T22:45:54.657" v="890" actId="478"/>
          <ac:picMkLst>
            <pc:docMk/>
            <pc:sldMk cId="3133606272" sldId="435"/>
            <ac:picMk id="5122" creationId="{00000000-0000-0000-0000-000000000000}"/>
          </ac:picMkLst>
        </pc:picChg>
      </pc:sldChg>
      <pc:sldChg chg="addSp delSp modSp mod">
        <pc:chgData name="T H" userId="270efafb50020bd6" providerId="LiveId" clId="{7E78C40C-4E8D-4193-8E53-840C141A5910}" dt="2022-08-13T23:13:47.791" v="1365" actId="1076"/>
        <pc:sldMkLst>
          <pc:docMk/>
          <pc:sldMk cId="2615004540" sldId="436"/>
        </pc:sldMkLst>
        <pc:spChg chg="mod">
          <ac:chgData name="T H" userId="270efafb50020bd6" providerId="LiveId" clId="{7E78C40C-4E8D-4193-8E53-840C141A5910}" dt="2022-08-13T23:13:28.974" v="1361" actId="20577"/>
          <ac:spMkLst>
            <pc:docMk/>
            <pc:sldMk cId="2615004540" sldId="436"/>
            <ac:spMk id="4" creationId="{00000000-0000-0000-0000-000000000000}"/>
          </ac:spMkLst>
        </pc:spChg>
        <pc:spChg chg="add mod">
          <ac:chgData name="T H" userId="270efafb50020bd6" providerId="LiveId" clId="{7E78C40C-4E8D-4193-8E53-840C141A5910}" dt="2022-08-13T23:13:47.791" v="1365" actId="1076"/>
          <ac:spMkLst>
            <pc:docMk/>
            <pc:sldMk cId="2615004540" sldId="436"/>
            <ac:spMk id="5" creationId="{9A1602C6-7A9E-290E-8335-9464FDA1E036}"/>
          </ac:spMkLst>
        </pc:spChg>
        <pc:spChg chg="del">
          <ac:chgData name="T H" userId="270efafb50020bd6" providerId="LiveId" clId="{7E78C40C-4E8D-4193-8E53-840C141A5910}" dt="2022-08-13T23:13:44.411" v="1363" actId="478"/>
          <ac:spMkLst>
            <pc:docMk/>
            <pc:sldMk cId="2615004540" sldId="436"/>
            <ac:spMk id="15" creationId="{00000000-0000-0000-0000-000000000000}"/>
          </ac:spMkLst>
        </pc:spChg>
        <pc:picChg chg="add del mod">
          <ac:chgData name="T H" userId="270efafb50020bd6" providerId="LiveId" clId="{7E78C40C-4E8D-4193-8E53-840C141A5910}" dt="2022-08-13T23:13:31.661" v="1362" actId="478"/>
          <ac:picMkLst>
            <pc:docMk/>
            <pc:sldMk cId="2615004540" sldId="436"/>
            <ac:picMk id="3" creationId="{A5974A00-88AB-0CA3-A0D0-7BDCFDA9BEFC}"/>
          </ac:picMkLst>
        </pc:picChg>
      </pc:sldChg>
      <pc:sldChg chg="addSp delSp modSp add mod delAnim modAnim">
        <pc:chgData name="T H" userId="270efafb50020bd6" providerId="LiveId" clId="{7E78C40C-4E8D-4193-8E53-840C141A5910}" dt="2022-08-13T22:39:33.911" v="840" actId="1076"/>
        <pc:sldMkLst>
          <pc:docMk/>
          <pc:sldMk cId="389932026" sldId="437"/>
        </pc:sldMkLst>
        <pc:spChg chg="add del mod">
          <ac:chgData name="T H" userId="270efafb50020bd6" providerId="LiveId" clId="{7E78C40C-4E8D-4193-8E53-840C141A5910}" dt="2022-08-13T22:37:43.365" v="829" actId="478"/>
          <ac:spMkLst>
            <pc:docMk/>
            <pc:sldMk cId="389932026" sldId="437"/>
            <ac:spMk id="3" creationId="{D518A8F8-6299-9A2B-D94B-4B2F3D9E9589}"/>
          </ac:spMkLst>
        </pc:spChg>
        <pc:spChg chg="add mod">
          <ac:chgData name="T H" userId="270efafb50020bd6" providerId="LiveId" clId="{7E78C40C-4E8D-4193-8E53-840C141A5910}" dt="2022-08-13T22:34:21.680" v="797" actId="571"/>
          <ac:spMkLst>
            <pc:docMk/>
            <pc:sldMk cId="389932026" sldId="437"/>
            <ac:spMk id="6" creationId="{CA68B6CB-C4B7-908D-DE27-7CA7643B090D}"/>
          </ac:spMkLst>
        </pc:spChg>
        <pc:spChg chg="del mod">
          <ac:chgData name="T H" userId="270efafb50020bd6" providerId="LiveId" clId="{7E78C40C-4E8D-4193-8E53-840C141A5910}" dt="2022-08-13T22:31:19.298" v="777" actId="478"/>
          <ac:spMkLst>
            <pc:docMk/>
            <pc:sldMk cId="389932026" sldId="437"/>
            <ac:spMk id="7" creationId="{6A5DD33A-66A3-FDED-2655-C820DEC54B99}"/>
          </ac:spMkLst>
        </pc:spChg>
        <pc:spChg chg="mod">
          <ac:chgData name="T H" userId="270efafb50020bd6" providerId="LiveId" clId="{7E78C40C-4E8D-4193-8E53-840C141A5910}" dt="2022-08-13T22:39:33.911" v="840" actId="1076"/>
          <ac:spMkLst>
            <pc:docMk/>
            <pc:sldMk cId="389932026" sldId="437"/>
            <ac:spMk id="11" creationId="{00000000-0000-0000-0000-000000000000}"/>
          </ac:spMkLst>
        </pc:spChg>
        <pc:spChg chg="add mod">
          <ac:chgData name="T H" userId="270efafb50020bd6" providerId="LiveId" clId="{7E78C40C-4E8D-4193-8E53-840C141A5910}" dt="2022-08-13T22:39:02.742" v="837" actId="207"/>
          <ac:spMkLst>
            <pc:docMk/>
            <pc:sldMk cId="389932026" sldId="437"/>
            <ac:spMk id="12" creationId="{E67F24D3-0AD6-439E-DE65-6E278F4F3F2B}"/>
          </ac:spMkLst>
        </pc:spChg>
        <pc:spChg chg="add mod">
          <ac:chgData name="T H" userId="270efafb50020bd6" providerId="LiveId" clId="{7E78C40C-4E8D-4193-8E53-840C141A5910}" dt="2022-08-13T22:39:02.742" v="837" actId="207"/>
          <ac:spMkLst>
            <pc:docMk/>
            <pc:sldMk cId="389932026" sldId="437"/>
            <ac:spMk id="13" creationId="{2C2C3FE3-218E-C127-569D-7968FD0619A3}"/>
          </ac:spMkLst>
        </pc:spChg>
        <pc:spChg chg="add mod">
          <ac:chgData name="T H" userId="270efafb50020bd6" providerId="LiveId" clId="{7E78C40C-4E8D-4193-8E53-840C141A5910}" dt="2022-08-13T22:39:02.742" v="837" actId="207"/>
          <ac:spMkLst>
            <pc:docMk/>
            <pc:sldMk cId="389932026" sldId="437"/>
            <ac:spMk id="14" creationId="{91716007-3DA0-1D39-DAE2-407C9DC64265}"/>
          </ac:spMkLst>
        </pc:spChg>
        <pc:spChg chg="add mod">
          <ac:chgData name="T H" userId="270efafb50020bd6" providerId="LiveId" clId="{7E78C40C-4E8D-4193-8E53-840C141A5910}" dt="2022-08-13T22:39:02.742" v="837" actId="207"/>
          <ac:spMkLst>
            <pc:docMk/>
            <pc:sldMk cId="389932026" sldId="437"/>
            <ac:spMk id="15" creationId="{D19C0911-6C21-CA0A-9688-CEE0C95E7006}"/>
          </ac:spMkLst>
        </pc:spChg>
        <pc:picChg chg="add mod">
          <ac:chgData name="T H" userId="270efafb50020bd6" providerId="LiveId" clId="{7E78C40C-4E8D-4193-8E53-840C141A5910}" dt="2022-08-13T22:34:21.680" v="797" actId="571"/>
          <ac:picMkLst>
            <pc:docMk/>
            <pc:sldMk cId="389932026" sldId="437"/>
            <ac:picMk id="4" creationId="{F6FB8121-C50C-D209-4E89-1D7E532A0E14}"/>
          </ac:picMkLst>
        </pc:picChg>
        <pc:picChg chg="mod">
          <ac:chgData name="T H" userId="270efafb50020bd6" providerId="LiveId" clId="{7E78C40C-4E8D-4193-8E53-840C141A5910}" dt="2022-08-13T22:38:40.170" v="835" actId="1076"/>
          <ac:picMkLst>
            <pc:docMk/>
            <pc:sldMk cId="389932026" sldId="437"/>
            <ac:picMk id="5" creationId="{57B6B457-611A-7691-3BB0-8FEE3BDFBE21}"/>
          </ac:picMkLst>
        </pc:picChg>
        <pc:picChg chg="del mod">
          <ac:chgData name="T H" userId="270efafb50020bd6" providerId="LiveId" clId="{7E78C40C-4E8D-4193-8E53-840C141A5910}" dt="2022-08-13T22:31:22.764" v="779" actId="478"/>
          <ac:picMkLst>
            <pc:docMk/>
            <pc:sldMk cId="389932026" sldId="437"/>
            <ac:picMk id="8" creationId="{E4B4C133-3E9E-018B-3AD3-A51123189B8B}"/>
          </ac:picMkLst>
        </pc:picChg>
        <pc:picChg chg="add del mod">
          <ac:chgData name="T H" userId="270efafb50020bd6" providerId="LiveId" clId="{7E78C40C-4E8D-4193-8E53-840C141A5910}" dt="2022-08-13T22:36:36.984" v="819" actId="478"/>
          <ac:picMkLst>
            <pc:docMk/>
            <pc:sldMk cId="389932026" sldId="437"/>
            <ac:picMk id="9" creationId="{FFCACC6D-1FC7-44CB-9258-C91A2B5E23BB}"/>
          </ac:picMkLst>
        </pc:picChg>
        <pc:picChg chg="add del mod">
          <ac:chgData name="T H" userId="270efafb50020bd6" providerId="LiveId" clId="{7E78C40C-4E8D-4193-8E53-840C141A5910}" dt="2022-08-13T22:36:16.046" v="807" actId="478"/>
          <ac:picMkLst>
            <pc:docMk/>
            <pc:sldMk cId="389932026" sldId="437"/>
            <ac:picMk id="16" creationId="{9BF664C8-EAD9-1BA6-02E3-A1952F297AE1}"/>
          </ac:picMkLst>
        </pc:picChg>
        <pc:picChg chg="add del mod">
          <ac:chgData name="T H" userId="270efafb50020bd6" providerId="LiveId" clId="{7E78C40C-4E8D-4193-8E53-840C141A5910}" dt="2022-08-13T22:36:19.547" v="809" actId="478"/>
          <ac:picMkLst>
            <pc:docMk/>
            <pc:sldMk cId="389932026" sldId="437"/>
            <ac:picMk id="17" creationId="{C667E1DE-0FDE-9C24-C8C6-B8593D0736B3}"/>
          </ac:picMkLst>
        </pc:picChg>
        <pc:picChg chg="add del mod">
          <ac:chgData name="T H" userId="270efafb50020bd6" providerId="LiveId" clId="{7E78C40C-4E8D-4193-8E53-840C141A5910}" dt="2022-08-13T22:36:22.385" v="811" actId="478"/>
          <ac:picMkLst>
            <pc:docMk/>
            <pc:sldMk cId="389932026" sldId="437"/>
            <ac:picMk id="18" creationId="{651A0BD7-0FDF-B0DA-DE16-F663455EE98C}"/>
          </ac:picMkLst>
        </pc:picChg>
        <pc:picChg chg="add del mod">
          <ac:chgData name="T H" userId="270efafb50020bd6" providerId="LiveId" clId="{7E78C40C-4E8D-4193-8E53-840C141A5910}" dt="2022-08-13T22:36:25.637" v="813" actId="478"/>
          <ac:picMkLst>
            <pc:docMk/>
            <pc:sldMk cId="389932026" sldId="437"/>
            <ac:picMk id="19" creationId="{8CC3774A-98DE-59D3-6E61-2E8EC684A8AF}"/>
          </ac:picMkLst>
        </pc:picChg>
        <pc:picChg chg="add del mod">
          <ac:chgData name="T H" userId="270efafb50020bd6" providerId="LiveId" clId="{7E78C40C-4E8D-4193-8E53-840C141A5910}" dt="2022-08-13T22:36:29.537" v="815" actId="478"/>
          <ac:picMkLst>
            <pc:docMk/>
            <pc:sldMk cId="389932026" sldId="437"/>
            <ac:picMk id="20" creationId="{3E55E0F6-72A5-D240-6F00-736BDF6CB901}"/>
          </ac:picMkLst>
        </pc:picChg>
        <pc:picChg chg="add del mod">
          <ac:chgData name="T H" userId="270efafb50020bd6" providerId="LiveId" clId="{7E78C40C-4E8D-4193-8E53-840C141A5910}" dt="2022-08-13T22:36:33.629" v="817" actId="478"/>
          <ac:picMkLst>
            <pc:docMk/>
            <pc:sldMk cId="389932026" sldId="437"/>
            <ac:picMk id="21" creationId="{D37AAFA7-11B9-8EC0-07DB-66BFCACFE40B}"/>
          </ac:picMkLst>
        </pc:picChg>
      </pc:sldChg>
    </pc:docChg>
  </pc:docChgLst>
  <pc:docChgLst>
    <pc:chgData name="T H" userId="270efafb50020bd6" providerId="LiveId" clId="{6F9DA811-5DD1-4E79-BD71-311B3ADE3385}"/>
    <pc:docChg chg="undo custSel addSld delSld modSld sldOrd">
      <pc:chgData name="T H" userId="270efafb50020bd6" providerId="LiveId" clId="{6F9DA811-5DD1-4E79-BD71-311B3ADE3385}" dt="2022-08-16T11:04:03.097" v="1415" actId="2696"/>
      <pc:docMkLst>
        <pc:docMk/>
      </pc:docMkLst>
      <pc:sldChg chg="modSp mod">
        <pc:chgData name="T H" userId="270efafb50020bd6" providerId="LiveId" clId="{6F9DA811-5DD1-4E79-BD71-311B3ADE3385}" dt="2022-08-16T08:55:51.309" v="49" actId="20577"/>
        <pc:sldMkLst>
          <pc:docMk/>
          <pc:sldMk cId="4184934910" sldId="427"/>
        </pc:sldMkLst>
        <pc:spChg chg="mod">
          <ac:chgData name="T H" userId="270efafb50020bd6" providerId="LiveId" clId="{6F9DA811-5DD1-4E79-BD71-311B3ADE3385}" dt="2022-08-16T08:55:51.309" v="49" actId="20577"/>
          <ac:spMkLst>
            <pc:docMk/>
            <pc:sldMk cId="4184934910" sldId="427"/>
            <ac:spMk id="28" creationId="{00000000-0000-0000-0000-000000000000}"/>
          </ac:spMkLst>
        </pc:spChg>
      </pc:sldChg>
      <pc:sldChg chg="addSp delSp modSp mod delAnim modAnim">
        <pc:chgData name="T H" userId="270efafb50020bd6" providerId="LiveId" clId="{6F9DA811-5DD1-4E79-BD71-311B3ADE3385}" dt="2022-08-16T10:27:21.795" v="335" actId="1076"/>
        <pc:sldMkLst>
          <pc:docMk/>
          <pc:sldMk cId="2432748071" sldId="432"/>
        </pc:sldMkLst>
        <pc:spChg chg="mod">
          <ac:chgData name="T H" userId="270efafb50020bd6" providerId="LiveId" clId="{6F9DA811-5DD1-4E79-BD71-311B3ADE3385}" dt="2022-08-16T08:57:14.131" v="142" actId="20577"/>
          <ac:spMkLst>
            <pc:docMk/>
            <pc:sldMk cId="2432748071" sldId="432"/>
            <ac:spMk id="2" creationId="{A0BEA933-0D47-6D2A-85D0-679196D0462A}"/>
          </ac:spMkLst>
        </pc:spChg>
        <pc:spChg chg="mod">
          <ac:chgData name="T H" userId="270efafb50020bd6" providerId="LiveId" clId="{6F9DA811-5DD1-4E79-BD71-311B3ADE3385}" dt="2022-08-16T10:27:21.795" v="335" actId="1076"/>
          <ac:spMkLst>
            <pc:docMk/>
            <pc:sldMk cId="2432748071" sldId="432"/>
            <ac:spMk id="7" creationId="{04BE4210-9AE4-9814-51F2-460C5358F8C3}"/>
          </ac:spMkLst>
        </pc:spChg>
        <pc:spChg chg="mod">
          <ac:chgData name="T H" userId="270efafb50020bd6" providerId="LiveId" clId="{6F9DA811-5DD1-4E79-BD71-311B3ADE3385}" dt="2022-08-16T09:02:08.251" v="199" actId="20577"/>
          <ac:spMkLst>
            <pc:docMk/>
            <pc:sldMk cId="2432748071" sldId="432"/>
            <ac:spMk id="15" creationId="{00000000-0000-0000-0000-000000000000}"/>
          </ac:spMkLst>
        </pc:spChg>
        <pc:picChg chg="add mod">
          <ac:chgData name="T H" userId="270efafb50020bd6" providerId="LiveId" clId="{6F9DA811-5DD1-4E79-BD71-311B3ADE3385}" dt="2022-08-16T10:26:25.112" v="331" actId="1076"/>
          <ac:picMkLst>
            <pc:docMk/>
            <pc:sldMk cId="2432748071" sldId="432"/>
            <ac:picMk id="4" creationId="{C176993E-1C59-B302-9B30-3DB9BA624A4E}"/>
          </ac:picMkLst>
        </pc:picChg>
        <pc:picChg chg="del">
          <ac:chgData name="T H" userId="270efafb50020bd6" providerId="LiveId" clId="{6F9DA811-5DD1-4E79-BD71-311B3ADE3385}" dt="2022-08-16T09:01:23.589" v="143" actId="478"/>
          <ac:picMkLst>
            <pc:docMk/>
            <pc:sldMk cId="2432748071" sldId="432"/>
            <ac:picMk id="6" creationId="{3E2EE43E-E91A-17C4-9684-6CBEA2A70BFD}"/>
          </ac:picMkLst>
        </pc:picChg>
      </pc:sldChg>
      <pc:sldChg chg="addSp delSp modSp del mod">
        <pc:chgData name="T H" userId="270efafb50020bd6" providerId="LiveId" clId="{6F9DA811-5DD1-4E79-BD71-311B3ADE3385}" dt="2022-08-16T10:48:49.826" v="1184" actId="2696"/>
        <pc:sldMkLst>
          <pc:docMk/>
          <pc:sldMk cId="2615004540" sldId="436"/>
        </pc:sldMkLst>
        <pc:spChg chg="add mod">
          <ac:chgData name="T H" userId="270efafb50020bd6" providerId="LiveId" clId="{6F9DA811-5DD1-4E79-BD71-311B3ADE3385}" dt="2022-08-16T10:28:32.230" v="343" actId="1076"/>
          <ac:spMkLst>
            <pc:docMk/>
            <pc:sldMk cId="2615004540" sldId="436"/>
            <ac:spMk id="2" creationId="{C98308D5-5EF4-C54D-9278-D00F1B73F303}"/>
          </ac:spMkLst>
        </pc:spChg>
        <pc:spChg chg="del mod">
          <ac:chgData name="T H" userId="270efafb50020bd6" providerId="LiveId" clId="{6F9DA811-5DD1-4E79-BD71-311B3ADE3385}" dt="2022-08-16T10:48:36.504" v="1183" actId="478"/>
          <ac:spMkLst>
            <pc:docMk/>
            <pc:sldMk cId="2615004540" sldId="436"/>
            <ac:spMk id="4" creationId="{00000000-0000-0000-0000-000000000000}"/>
          </ac:spMkLst>
        </pc:spChg>
        <pc:spChg chg="del">
          <ac:chgData name="T H" userId="270efafb50020bd6" providerId="LiveId" clId="{6F9DA811-5DD1-4E79-BD71-311B3ADE3385}" dt="2022-08-16T10:28:28.071" v="341" actId="478"/>
          <ac:spMkLst>
            <pc:docMk/>
            <pc:sldMk cId="2615004540" sldId="436"/>
            <ac:spMk id="6" creationId="{DFE0223B-42C2-B67B-2FD4-F887BD3A891C}"/>
          </ac:spMkLst>
        </pc:spChg>
      </pc:sldChg>
      <pc:sldChg chg="addSp delSp modSp mod ord modAnim">
        <pc:chgData name="T H" userId="270efafb50020bd6" providerId="LiveId" clId="{6F9DA811-5DD1-4E79-BD71-311B3ADE3385}" dt="2022-08-16T11:03:28.086" v="1412" actId="14100"/>
        <pc:sldMkLst>
          <pc:docMk/>
          <pc:sldMk cId="389932026" sldId="437"/>
        </pc:sldMkLst>
        <pc:spChg chg="del">
          <ac:chgData name="T H" userId="270efafb50020bd6" providerId="LiveId" clId="{6F9DA811-5DD1-4E79-BD71-311B3ADE3385}" dt="2022-08-16T10:52:06.056" v="1190" actId="478"/>
          <ac:spMkLst>
            <pc:docMk/>
            <pc:sldMk cId="389932026" sldId="437"/>
            <ac:spMk id="4" creationId="{97FB859A-C121-B66F-D1D3-BCF41F773700}"/>
          </ac:spMkLst>
        </pc:spChg>
        <pc:spChg chg="add mod">
          <ac:chgData name="T H" userId="270efafb50020bd6" providerId="LiveId" clId="{6F9DA811-5DD1-4E79-BD71-311B3ADE3385}" dt="2022-08-16T10:52:07.056" v="1191"/>
          <ac:spMkLst>
            <pc:docMk/>
            <pc:sldMk cId="389932026" sldId="437"/>
            <ac:spMk id="5" creationId="{CEFC1E77-21EE-4E9C-A943-1C51B2C10E04}"/>
          </ac:spMkLst>
        </pc:spChg>
        <pc:spChg chg="add mod">
          <ac:chgData name="T H" userId="270efafb50020bd6" providerId="LiveId" clId="{6F9DA811-5DD1-4E79-BD71-311B3ADE3385}" dt="2022-08-16T10:53:56.234" v="1358" actId="1076"/>
          <ac:spMkLst>
            <pc:docMk/>
            <pc:sldMk cId="389932026" sldId="437"/>
            <ac:spMk id="6" creationId="{BD403497-357B-6DB2-B338-A83260C263B9}"/>
          </ac:spMkLst>
        </pc:spChg>
        <pc:picChg chg="add del mod">
          <ac:chgData name="T H" userId="270efafb50020bd6" providerId="LiveId" clId="{6F9DA811-5DD1-4E79-BD71-311B3ADE3385}" dt="2022-08-16T10:55:59.377" v="1366" actId="478"/>
          <ac:picMkLst>
            <pc:docMk/>
            <pc:sldMk cId="389932026" sldId="437"/>
            <ac:picMk id="2" creationId="{75C8B94E-FB51-2DE2-8500-46D95BC66D55}"/>
          </ac:picMkLst>
        </pc:picChg>
        <pc:picChg chg="del">
          <ac:chgData name="T H" userId="270efafb50020bd6" providerId="LiveId" clId="{6F9DA811-5DD1-4E79-BD71-311B3ADE3385}" dt="2022-08-16T10:51:43.227" v="1185" actId="478"/>
          <ac:picMkLst>
            <pc:docMk/>
            <pc:sldMk cId="389932026" sldId="437"/>
            <ac:picMk id="3" creationId="{A02C2011-AF1B-D401-75E6-AB7937668A29}"/>
          </ac:picMkLst>
        </pc:picChg>
        <pc:picChg chg="add del mod">
          <ac:chgData name="T H" userId="270efafb50020bd6" providerId="LiveId" clId="{6F9DA811-5DD1-4E79-BD71-311B3ADE3385}" dt="2022-08-16T11:01:42.226" v="1401" actId="478"/>
          <ac:picMkLst>
            <pc:docMk/>
            <pc:sldMk cId="389932026" sldId="437"/>
            <ac:picMk id="7" creationId="{DA8C0DB6-9F44-BF79-4D52-4146DBF60849}"/>
          </ac:picMkLst>
        </pc:picChg>
        <pc:picChg chg="add del mod">
          <ac:chgData name="T H" userId="270efafb50020bd6" providerId="LiveId" clId="{6F9DA811-5DD1-4E79-BD71-311B3ADE3385}" dt="2022-08-16T11:01:28.117" v="1396" actId="478"/>
          <ac:picMkLst>
            <pc:docMk/>
            <pc:sldMk cId="389932026" sldId="437"/>
            <ac:picMk id="8" creationId="{CBB8CD0F-4BBB-7D4C-0A85-59F6CB6E1C91}"/>
          </ac:picMkLst>
        </pc:picChg>
        <pc:picChg chg="add del mod">
          <ac:chgData name="T H" userId="270efafb50020bd6" providerId="LiveId" clId="{6F9DA811-5DD1-4E79-BD71-311B3ADE3385}" dt="2022-08-16T11:03:06.228" v="1406" actId="478"/>
          <ac:picMkLst>
            <pc:docMk/>
            <pc:sldMk cId="389932026" sldId="437"/>
            <ac:picMk id="9" creationId="{EFB8E0A3-6298-EBBD-65BC-394A16245D34}"/>
          </ac:picMkLst>
        </pc:picChg>
        <pc:picChg chg="add mod">
          <ac:chgData name="T H" userId="270efafb50020bd6" providerId="LiveId" clId="{6F9DA811-5DD1-4E79-BD71-311B3ADE3385}" dt="2022-08-16T11:03:28.086" v="1412" actId="14100"/>
          <ac:picMkLst>
            <pc:docMk/>
            <pc:sldMk cId="389932026" sldId="437"/>
            <ac:picMk id="10" creationId="{08F5A4F6-CAB3-136C-D605-1B20F6C1D79E}"/>
          </ac:picMkLst>
        </pc:picChg>
        <pc:picChg chg="del">
          <ac:chgData name="T H" userId="270efafb50020bd6" providerId="LiveId" clId="{6F9DA811-5DD1-4E79-BD71-311B3ADE3385}" dt="2022-08-16T10:51:48.990" v="1188" actId="478"/>
          <ac:picMkLst>
            <pc:docMk/>
            <pc:sldMk cId="389932026" sldId="437"/>
            <ac:picMk id="1026" creationId="{9668C952-7BE1-7190-17DA-40CE68A74B0B}"/>
          </ac:picMkLst>
        </pc:picChg>
        <pc:picChg chg="add mod">
          <ac:chgData name="T H" userId="270efafb50020bd6" providerId="LiveId" clId="{6F9DA811-5DD1-4E79-BD71-311B3ADE3385}" dt="2022-08-16T11:01:40.988" v="1400" actId="14100"/>
          <ac:picMkLst>
            <pc:docMk/>
            <pc:sldMk cId="389932026" sldId="437"/>
            <ac:picMk id="1028" creationId="{7BA51FF3-2547-B1A0-6FEE-3BA972FA6689}"/>
          </ac:picMkLst>
        </pc:picChg>
      </pc:sldChg>
      <pc:sldChg chg="addSp delSp modSp mod modAnim">
        <pc:chgData name="T H" userId="270efafb50020bd6" providerId="LiveId" clId="{6F9DA811-5DD1-4E79-BD71-311B3ADE3385}" dt="2022-08-16T10:51:53.672" v="1189" actId="1076"/>
        <pc:sldMkLst>
          <pc:docMk/>
          <pc:sldMk cId="3552546601" sldId="438"/>
        </pc:sldMkLst>
        <pc:spChg chg="mod">
          <ac:chgData name="T H" userId="270efafb50020bd6" providerId="LiveId" clId="{6F9DA811-5DD1-4E79-BD71-311B3ADE3385}" dt="2022-08-16T09:05:50.579" v="243" actId="20577"/>
          <ac:spMkLst>
            <pc:docMk/>
            <pc:sldMk cId="3552546601" sldId="438"/>
            <ac:spMk id="2" creationId="{A0BEA933-0D47-6D2A-85D0-679196D0462A}"/>
          </ac:spMkLst>
        </pc:spChg>
        <pc:spChg chg="add mod">
          <ac:chgData name="T H" userId="270efafb50020bd6" providerId="LiveId" clId="{6F9DA811-5DD1-4E79-BD71-311B3ADE3385}" dt="2022-08-16T10:51:53.672" v="1189" actId="1076"/>
          <ac:spMkLst>
            <pc:docMk/>
            <pc:sldMk cId="3552546601" sldId="438"/>
            <ac:spMk id="6" creationId="{04D9B43E-DE4A-078B-53A0-CE29DE46EEA6}"/>
          </ac:spMkLst>
        </pc:spChg>
        <pc:spChg chg="add mod">
          <ac:chgData name="T H" userId="270efafb50020bd6" providerId="LiveId" clId="{6F9DA811-5DD1-4E79-BD71-311B3ADE3385}" dt="2022-08-16T10:09:31.511" v="284" actId="339"/>
          <ac:spMkLst>
            <pc:docMk/>
            <pc:sldMk cId="3552546601" sldId="438"/>
            <ac:spMk id="7" creationId="{1A6DC7D0-64A5-8BB8-8604-A785AE6EFDBF}"/>
          </ac:spMkLst>
        </pc:spChg>
        <pc:spChg chg="del">
          <ac:chgData name="T H" userId="270efafb50020bd6" providerId="LiveId" clId="{6F9DA811-5DD1-4E79-BD71-311B3ADE3385}" dt="2022-08-16T09:44:09.770" v="250" actId="478"/>
          <ac:spMkLst>
            <pc:docMk/>
            <pc:sldMk cId="3552546601" sldId="438"/>
            <ac:spMk id="15" creationId="{00000000-0000-0000-0000-000000000000}"/>
          </ac:spMkLst>
        </pc:spChg>
        <pc:picChg chg="del">
          <ac:chgData name="T H" userId="270efafb50020bd6" providerId="LiveId" clId="{6F9DA811-5DD1-4E79-BD71-311B3ADE3385}" dt="2022-08-16T09:06:33.554" v="244" actId="478"/>
          <ac:picMkLst>
            <pc:docMk/>
            <pc:sldMk cId="3552546601" sldId="438"/>
            <ac:picMk id="4" creationId="{B0E69A6E-6974-DEE8-5EAF-AF7C1CB3F2EA}"/>
          </ac:picMkLst>
        </pc:picChg>
        <pc:picChg chg="add mod modCrop">
          <ac:chgData name="T H" userId="270efafb50020bd6" providerId="LiveId" clId="{6F9DA811-5DD1-4E79-BD71-311B3ADE3385}" dt="2022-08-16T09:57:00.411" v="279" actId="14100"/>
          <ac:picMkLst>
            <pc:docMk/>
            <pc:sldMk cId="3552546601" sldId="438"/>
            <ac:picMk id="5" creationId="{E7648C8B-8B9E-D19D-6725-0E262B9574D3}"/>
          </ac:picMkLst>
        </pc:picChg>
      </pc:sldChg>
      <pc:sldChg chg="del">
        <pc:chgData name="T H" userId="270efafb50020bd6" providerId="LiveId" clId="{6F9DA811-5DD1-4E79-BD71-311B3ADE3385}" dt="2022-08-16T11:03:58.967" v="1414" actId="2696"/>
        <pc:sldMkLst>
          <pc:docMk/>
          <pc:sldMk cId="3328368106" sldId="439"/>
        </pc:sldMkLst>
      </pc:sldChg>
      <pc:sldChg chg="del">
        <pc:chgData name="T H" userId="270efafb50020bd6" providerId="LiveId" clId="{6F9DA811-5DD1-4E79-BD71-311B3ADE3385}" dt="2022-08-16T11:04:03.097" v="1415" actId="2696"/>
        <pc:sldMkLst>
          <pc:docMk/>
          <pc:sldMk cId="1200341054" sldId="440"/>
        </pc:sldMkLst>
      </pc:sldChg>
      <pc:sldChg chg="addSp delSp modSp add mod delAnim modAnim">
        <pc:chgData name="T H" userId="270efafb50020bd6" providerId="LiveId" clId="{6F9DA811-5DD1-4E79-BD71-311B3ADE3385}" dt="2022-08-16T10:28:01.003" v="340"/>
        <pc:sldMkLst>
          <pc:docMk/>
          <pc:sldMk cId="1779769191" sldId="441"/>
        </pc:sldMkLst>
        <pc:spChg chg="del">
          <ac:chgData name="T H" userId="270efafb50020bd6" providerId="LiveId" clId="{6F9DA811-5DD1-4E79-BD71-311B3ADE3385}" dt="2022-08-16T10:12:20.051" v="290" actId="478"/>
          <ac:spMkLst>
            <pc:docMk/>
            <pc:sldMk cId="1779769191" sldId="441"/>
            <ac:spMk id="2" creationId="{A0BEA933-0D47-6D2A-85D0-679196D0462A}"/>
          </ac:spMkLst>
        </pc:spChg>
        <pc:spChg chg="add mod">
          <ac:chgData name="T H" userId="270efafb50020bd6" providerId="LiveId" clId="{6F9DA811-5DD1-4E79-BD71-311B3ADE3385}" dt="2022-08-16T10:18:24.612" v="316" actId="207"/>
          <ac:spMkLst>
            <pc:docMk/>
            <pc:sldMk cId="1779769191" sldId="441"/>
            <ac:spMk id="4" creationId="{F939EEAF-38A8-1AF0-AEE4-52DFC63A33C7}"/>
          </ac:spMkLst>
        </pc:spChg>
        <pc:spChg chg="del mod">
          <ac:chgData name="T H" userId="270efafb50020bd6" providerId="LiveId" clId="{6F9DA811-5DD1-4E79-BD71-311B3ADE3385}" dt="2022-08-16T10:12:16.676" v="289" actId="478"/>
          <ac:spMkLst>
            <pc:docMk/>
            <pc:sldMk cId="1779769191" sldId="441"/>
            <ac:spMk id="7" creationId="{1A6DC7D0-64A5-8BB8-8604-A785AE6EFDBF}"/>
          </ac:spMkLst>
        </pc:spChg>
        <pc:spChg chg="add mod">
          <ac:chgData name="T H" userId="270efafb50020bd6" providerId="LiveId" clId="{6F9DA811-5DD1-4E79-BD71-311B3ADE3385}" dt="2022-08-16T10:18:41.413" v="324" actId="14100"/>
          <ac:spMkLst>
            <pc:docMk/>
            <pc:sldMk cId="1779769191" sldId="441"/>
            <ac:spMk id="9" creationId="{91AF90F5-1119-8DBA-A260-C3106F97FC3A}"/>
          </ac:spMkLst>
        </pc:spChg>
        <pc:spChg chg="add mod">
          <ac:chgData name="T H" userId="270efafb50020bd6" providerId="LiveId" clId="{6F9DA811-5DD1-4E79-BD71-311B3ADE3385}" dt="2022-08-16T10:18:52.058" v="326" actId="1076"/>
          <ac:spMkLst>
            <pc:docMk/>
            <pc:sldMk cId="1779769191" sldId="441"/>
            <ac:spMk id="12" creationId="{E49D0330-00DA-0718-D672-A71940532217}"/>
          </ac:spMkLst>
        </pc:spChg>
        <pc:spChg chg="add mod">
          <ac:chgData name="T H" userId="270efafb50020bd6" providerId="LiveId" clId="{6F9DA811-5DD1-4E79-BD71-311B3ADE3385}" dt="2022-08-16T10:18:59.634" v="329" actId="20577"/>
          <ac:spMkLst>
            <pc:docMk/>
            <pc:sldMk cId="1779769191" sldId="441"/>
            <ac:spMk id="14" creationId="{4E62EEAA-41A1-DA47-C9FB-D96162CF90B9}"/>
          </ac:spMkLst>
        </pc:spChg>
        <pc:picChg chg="del">
          <ac:chgData name="T H" userId="270efafb50020bd6" providerId="LiveId" clId="{6F9DA811-5DD1-4E79-BD71-311B3ADE3385}" dt="2022-08-16T10:12:14.739" v="287" actId="478"/>
          <ac:picMkLst>
            <pc:docMk/>
            <pc:sldMk cId="1779769191" sldId="441"/>
            <ac:picMk id="5" creationId="{E7648C8B-8B9E-D19D-6725-0E262B9574D3}"/>
          </ac:picMkLst>
        </pc:picChg>
      </pc:sldChg>
      <pc:sldChg chg="addSp delSp modSp add mod delAnim modAnim">
        <pc:chgData name="T H" userId="270efafb50020bd6" providerId="LiveId" clId="{6F9DA811-5DD1-4E79-BD71-311B3ADE3385}" dt="2022-08-16T10:48:07.312" v="1182" actId="14100"/>
        <pc:sldMkLst>
          <pc:docMk/>
          <pc:sldMk cId="1028672308" sldId="442"/>
        </pc:sldMkLst>
        <pc:spChg chg="add mod">
          <ac:chgData name="T H" userId="270efafb50020bd6" providerId="LiveId" clId="{6F9DA811-5DD1-4E79-BD71-311B3ADE3385}" dt="2022-08-16T10:47:30.070" v="1174" actId="14100"/>
          <ac:spMkLst>
            <pc:docMk/>
            <pc:sldMk cId="1028672308" sldId="442"/>
            <ac:spMk id="2" creationId="{3A19CC58-D9D1-8F6C-6FBC-B4CFFE82E956}"/>
          </ac:spMkLst>
        </pc:spChg>
        <pc:spChg chg="add mod ord">
          <ac:chgData name="T H" userId="270efafb50020bd6" providerId="LiveId" clId="{6F9DA811-5DD1-4E79-BD71-311B3ADE3385}" dt="2022-08-16T10:48:07.312" v="1182" actId="14100"/>
          <ac:spMkLst>
            <pc:docMk/>
            <pc:sldMk cId="1028672308" sldId="442"/>
            <ac:spMk id="3" creationId="{1214C335-874F-5BD5-14D7-4405D4CD0433}"/>
          </ac:spMkLst>
        </pc:spChg>
        <pc:spChg chg="mod">
          <ac:chgData name="T H" userId="270efafb50020bd6" providerId="LiveId" clId="{6F9DA811-5DD1-4E79-BD71-311B3ADE3385}" dt="2022-08-16T10:33:27.304" v="475" actId="20577"/>
          <ac:spMkLst>
            <pc:docMk/>
            <pc:sldMk cId="1028672308" sldId="442"/>
            <ac:spMk id="4" creationId="{F939EEAF-38A8-1AF0-AEE4-52DFC63A33C7}"/>
          </ac:spMkLst>
        </pc:spChg>
        <pc:spChg chg="mod">
          <ac:chgData name="T H" userId="270efafb50020bd6" providerId="LiveId" clId="{6F9DA811-5DD1-4E79-BD71-311B3ADE3385}" dt="2022-08-16T10:38:36.932" v="501" actId="20577"/>
          <ac:spMkLst>
            <pc:docMk/>
            <pc:sldMk cId="1028672308" sldId="442"/>
            <ac:spMk id="9" creationId="{91AF90F5-1119-8DBA-A260-C3106F97FC3A}"/>
          </ac:spMkLst>
        </pc:spChg>
        <pc:spChg chg="del">
          <ac:chgData name="T H" userId="270efafb50020bd6" providerId="LiveId" clId="{6F9DA811-5DD1-4E79-BD71-311B3ADE3385}" dt="2022-08-16T10:32:43.167" v="459" actId="478"/>
          <ac:spMkLst>
            <pc:docMk/>
            <pc:sldMk cId="1028672308" sldId="442"/>
            <ac:spMk id="12" creationId="{E49D0330-00DA-0718-D672-A71940532217}"/>
          </ac:spMkLst>
        </pc:spChg>
        <pc:spChg chg="del mod">
          <ac:chgData name="T H" userId="270efafb50020bd6" providerId="LiveId" clId="{6F9DA811-5DD1-4E79-BD71-311B3ADE3385}" dt="2022-08-16T10:32:03.235" v="452" actId="478"/>
          <ac:spMkLst>
            <pc:docMk/>
            <pc:sldMk cId="1028672308" sldId="442"/>
            <ac:spMk id="14" creationId="{4E62EEAA-41A1-DA47-C9FB-D96162CF90B9}"/>
          </ac:spMkLst>
        </pc:spChg>
      </pc:sldChg>
      <pc:sldChg chg="delSp modSp add mod modAnim">
        <pc:chgData name="T H" userId="270efafb50020bd6" providerId="LiveId" clId="{6F9DA811-5DD1-4E79-BD71-311B3ADE3385}" dt="2022-08-16T11:03:49.867" v="1413"/>
        <pc:sldMkLst>
          <pc:docMk/>
          <pc:sldMk cId="1035188385" sldId="443"/>
        </pc:sldMkLst>
        <pc:picChg chg="mod">
          <ac:chgData name="T H" userId="270efafb50020bd6" providerId="LiveId" clId="{6F9DA811-5DD1-4E79-BD71-311B3ADE3385}" dt="2022-08-16T11:01:19.417" v="1393" actId="1076"/>
          <ac:picMkLst>
            <pc:docMk/>
            <pc:sldMk cId="1035188385" sldId="443"/>
            <ac:picMk id="7" creationId="{DA8C0DB6-9F44-BF79-4D52-4146DBF60849}"/>
          </ac:picMkLst>
        </pc:picChg>
        <pc:picChg chg="mod">
          <ac:chgData name="T H" userId="270efafb50020bd6" providerId="LiveId" clId="{6F9DA811-5DD1-4E79-BD71-311B3ADE3385}" dt="2022-08-16T11:01:09.435" v="1390" actId="14100"/>
          <ac:picMkLst>
            <pc:docMk/>
            <pc:sldMk cId="1035188385" sldId="443"/>
            <ac:picMk id="8" creationId="{CBB8CD0F-4BBB-7D4C-0A85-59F6CB6E1C91}"/>
          </ac:picMkLst>
        </pc:picChg>
        <pc:picChg chg="del mod">
          <ac:chgData name="T H" userId="270efafb50020bd6" providerId="LiveId" clId="{6F9DA811-5DD1-4E79-BD71-311B3ADE3385}" dt="2022-08-16T11:01:03.646" v="1387" actId="478"/>
          <ac:picMkLst>
            <pc:docMk/>
            <pc:sldMk cId="1035188385" sldId="443"/>
            <ac:picMk id="9" creationId="{EFB8E0A3-6298-EBBD-65BC-394A16245D34}"/>
          </ac:picMkLst>
        </pc:picChg>
        <pc:picChg chg="del">
          <ac:chgData name="T H" userId="270efafb50020bd6" providerId="LiveId" clId="{6F9DA811-5DD1-4E79-BD71-311B3ADE3385}" dt="2022-08-16T11:01:04.555" v="1388" actId="478"/>
          <ac:picMkLst>
            <pc:docMk/>
            <pc:sldMk cId="1035188385" sldId="443"/>
            <ac:picMk id="1028" creationId="{7BA51FF3-2547-B1A0-6FEE-3BA972FA6689}"/>
          </ac:picMkLst>
        </pc:picChg>
      </pc:sldChg>
    </pc:docChg>
  </pc:docChgLst>
  <pc:docChgLst>
    <pc:chgData name="T H" userId="270efafb50020bd6" providerId="LiveId" clId="{40FACCF1-B762-4456-96B0-DA664675B8DD}"/>
    <pc:docChg chg="addSld modSld">
      <pc:chgData name="T H" userId="270efafb50020bd6" providerId="LiveId" clId="{40FACCF1-B762-4456-96B0-DA664675B8DD}" dt="2022-08-26T23:53:43.789" v="10" actId="478"/>
      <pc:docMkLst>
        <pc:docMk/>
      </pc:docMkLst>
      <pc:sldChg chg="modSp">
        <pc:chgData name="T H" userId="270efafb50020bd6" providerId="LiveId" clId="{40FACCF1-B762-4456-96B0-DA664675B8DD}" dt="2022-08-26T23:51:06.305" v="0" actId="1076"/>
        <pc:sldMkLst>
          <pc:docMk/>
          <pc:sldMk cId="4184934910" sldId="427"/>
        </pc:sldMkLst>
        <pc:picChg chg="mod">
          <ac:chgData name="T H" userId="270efafb50020bd6" providerId="LiveId" clId="{40FACCF1-B762-4456-96B0-DA664675B8DD}" dt="2022-08-26T23:51:06.305" v="0" actId="1076"/>
          <ac:picMkLst>
            <pc:docMk/>
            <pc:sldMk cId="4184934910" sldId="427"/>
            <ac:picMk id="30" creationId="{00000000-0000-0000-0000-000000000000}"/>
          </ac:picMkLst>
        </pc:picChg>
      </pc:sldChg>
      <pc:sldChg chg="modSp mod">
        <pc:chgData name="T H" userId="270efafb50020bd6" providerId="LiveId" clId="{40FACCF1-B762-4456-96B0-DA664675B8DD}" dt="2022-08-26T23:51:36.447" v="3" actId="1076"/>
        <pc:sldMkLst>
          <pc:docMk/>
          <pc:sldMk cId="2432748071" sldId="432"/>
        </pc:sldMkLst>
        <pc:spChg chg="mod">
          <ac:chgData name="T H" userId="270efafb50020bd6" providerId="LiveId" clId="{40FACCF1-B762-4456-96B0-DA664675B8DD}" dt="2022-08-26T23:51:36.447" v="3" actId="1076"/>
          <ac:spMkLst>
            <pc:docMk/>
            <pc:sldMk cId="2432748071" sldId="432"/>
            <ac:spMk id="7" creationId="{04BE4210-9AE4-9814-51F2-460C5358F8C3}"/>
          </ac:spMkLst>
        </pc:spChg>
        <pc:picChg chg="mod">
          <ac:chgData name="T H" userId="270efafb50020bd6" providerId="LiveId" clId="{40FACCF1-B762-4456-96B0-DA664675B8DD}" dt="2022-08-26T23:51:21.971" v="2"/>
          <ac:picMkLst>
            <pc:docMk/>
            <pc:sldMk cId="2432748071" sldId="432"/>
            <ac:picMk id="4" creationId="{C176993E-1C59-B302-9B30-3DB9BA624A4E}"/>
          </ac:picMkLst>
        </pc:picChg>
      </pc:sldChg>
      <pc:sldChg chg="modSp">
        <pc:chgData name="T H" userId="270efafb50020bd6" providerId="LiveId" clId="{40FACCF1-B762-4456-96B0-DA664675B8DD}" dt="2022-08-26T23:53:17.066" v="6" actId="1440"/>
        <pc:sldMkLst>
          <pc:docMk/>
          <pc:sldMk cId="389932026" sldId="437"/>
        </pc:sldMkLst>
        <pc:picChg chg="mod">
          <ac:chgData name="T H" userId="270efafb50020bd6" providerId="LiveId" clId="{40FACCF1-B762-4456-96B0-DA664675B8DD}" dt="2022-08-26T23:53:17.066" v="6" actId="1440"/>
          <ac:picMkLst>
            <pc:docMk/>
            <pc:sldMk cId="389932026" sldId="437"/>
            <ac:picMk id="1028" creationId="{7BA51FF3-2547-B1A0-6FEE-3BA972FA6689}"/>
          </ac:picMkLst>
        </pc:picChg>
      </pc:sldChg>
      <pc:sldChg chg="modSp">
        <pc:chgData name="T H" userId="270efafb50020bd6" providerId="LiveId" clId="{40FACCF1-B762-4456-96B0-DA664675B8DD}" dt="2022-08-26T23:51:57.380" v="4"/>
        <pc:sldMkLst>
          <pc:docMk/>
          <pc:sldMk cId="3552546601" sldId="438"/>
        </pc:sldMkLst>
        <pc:picChg chg="mod">
          <ac:chgData name="T H" userId="270efafb50020bd6" providerId="LiveId" clId="{40FACCF1-B762-4456-96B0-DA664675B8DD}" dt="2022-08-26T23:51:57.380" v="4"/>
          <ac:picMkLst>
            <pc:docMk/>
            <pc:sldMk cId="3552546601" sldId="438"/>
            <ac:picMk id="5" creationId="{E7648C8B-8B9E-D19D-6725-0E262B9574D3}"/>
          </ac:picMkLst>
        </pc:picChg>
      </pc:sldChg>
      <pc:sldChg chg="modSp">
        <pc:chgData name="T H" userId="270efafb50020bd6" providerId="LiveId" clId="{40FACCF1-B762-4456-96B0-DA664675B8DD}" dt="2022-08-26T23:52:34.823" v="5"/>
        <pc:sldMkLst>
          <pc:docMk/>
          <pc:sldMk cId="1035188385" sldId="443"/>
        </pc:sldMkLst>
        <pc:picChg chg="mod">
          <ac:chgData name="T H" userId="270efafb50020bd6" providerId="LiveId" clId="{40FACCF1-B762-4456-96B0-DA664675B8DD}" dt="2022-08-26T23:52:34.823" v="5"/>
          <ac:picMkLst>
            <pc:docMk/>
            <pc:sldMk cId="1035188385" sldId="443"/>
            <ac:picMk id="8" creationId="{CBB8CD0F-4BBB-7D4C-0A85-59F6CB6E1C91}"/>
          </ac:picMkLst>
        </pc:picChg>
      </pc:sldChg>
      <pc:sldChg chg="delSp modSp new mod">
        <pc:chgData name="T H" userId="270efafb50020bd6" providerId="LiveId" clId="{40FACCF1-B762-4456-96B0-DA664675B8DD}" dt="2022-08-26T23:53:43.789" v="10" actId="478"/>
        <pc:sldMkLst>
          <pc:docMk/>
          <pc:sldMk cId="3422382807" sldId="444"/>
        </pc:sldMkLst>
        <pc:spChg chg="del">
          <ac:chgData name="T H" userId="270efafb50020bd6" providerId="LiveId" clId="{40FACCF1-B762-4456-96B0-DA664675B8DD}" dt="2022-08-26T23:53:40.667" v="8" actId="478"/>
          <ac:spMkLst>
            <pc:docMk/>
            <pc:sldMk cId="3422382807" sldId="444"/>
            <ac:spMk id="2" creationId="{DE5CF1EA-C96F-CE17-641B-1E2F4CA9D065}"/>
          </ac:spMkLst>
        </pc:spChg>
        <pc:spChg chg="del mod">
          <ac:chgData name="T H" userId="270efafb50020bd6" providerId="LiveId" clId="{40FACCF1-B762-4456-96B0-DA664675B8DD}" dt="2022-08-26T23:53:43.789" v="10" actId="478"/>
          <ac:spMkLst>
            <pc:docMk/>
            <pc:sldMk cId="3422382807" sldId="444"/>
            <ac:spMk id="3" creationId="{B13A28B2-7432-D9CE-F362-A4F9EB53FB33}"/>
          </ac:spMkLst>
        </pc:spChg>
      </pc:sldChg>
    </pc:docChg>
  </pc:docChgLst>
  <pc:docChgLst>
    <pc:chgData name="T H" userId="270efafb50020bd6" providerId="LiveId" clId="{A968D6D8-F504-4642-BCDE-18EEA25669A1}"/>
    <pc:docChg chg="custSel addSld delSld modSld sldOrd">
      <pc:chgData name="T H" userId="270efafb50020bd6" providerId="LiveId" clId="{A968D6D8-F504-4642-BCDE-18EEA25669A1}" dt="2022-08-14T20:33:47.910" v="691" actId="2696"/>
      <pc:docMkLst>
        <pc:docMk/>
      </pc:docMkLst>
      <pc:sldChg chg="modSp mod">
        <pc:chgData name="T H" userId="270efafb50020bd6" providerId="LiveId" clId="{A968D6D8-F504-4642-BCDE-18EEA25669A1}" dt="2022-08-14T19:21:14.684" v="4"/>
        <pc:sldMkLst>
          <pc:docMk/>
          <pc:sldMk cId="4184934910" sldId="427"/>
        </pc:sldMkLst>
        <pc:spChg chg="mod">
          <ac:chgData name="T H" userId="270efafb50020bd6" providerId="LiveId" clId="{A968D6D8-F504-4642-BCDE-18EEA25669A1}" dt="2022-08-14T19:21:14.684" v="4"/>
          <ac:spMkLst>
            <pc:docMk/>
            <pc:sldMk cId="4184934910" sldId="427"/>
            <ac:spMk id="28" creationId="{00000000-0000-0000-0000-000000000000}"/>
          </ac:spMkLst>
        </pc:spChg>
      </pc:sldChg>
      <pc:sldChg chg="addSp delSp modSp mod delAnim modAnim">
        <pc:chgData name="T H" userId="270efafb50020bd6" providerId="LiveId" clId="{A968D6D8-F504-4642-BCDE-18EEA25669A1}" dt="2022-08-14T19:44:13.889" v="262" actId="20577"/>
        <pc:sldMkLst>
          <pc:docMk/>
          <pc:sldMk cId="2432748071" sldId="432"/>
        </pc:sldMkLst>
        <pc:spChg chg="add mod">
          <ac:chgData name="T H" userId="270efafb50020bd6" providerId="LiveId" clId="{A968D6D8-F504-4642-BCDE-18EEA25669A1}" dt="2022-08-14T19:39:53.727" v="228" actId="113"/>
          <ac:spMkLst>
            <pc:docMk/>
            <pc:sldMk cId="2432748071" sldId="432"/>
            <ac:spMk id="2" creationId="{A0BEA933-0D47-6D2A-85D0-679196D0462A}"/>
          </ac:spMkLst>
        </pc:spChg>
        <pc:spChg chg="del">
          <ac:chgData name="T H" userId="270efafb50020bd6" providerId="LiveId" clId="{A968D6D8-F504-4642-BCDE-18EEA25669A1}" dt="2022-08-14T19:26:39.250" v="10" actId="478"/>
          <ac:spMkLst>
            <pc:docMk/>
            <pc:sldMk cId="2432748071" sldId="432"/>
            <ac:spMk id="3" creationId="{00000000-0000-0000-0000-000000000000}"/>
          </ac:spMkLst>
        </pc:spChg>
        <pc:spChg chg="add mod">
          <ac:chgData name="T H" userId="270efafb50020bd6" providerId="LiveId" clId="{A968D6D8-F504-4642-BCDE-18EEA25669A1}" dt="2022-08-14T19:44:13.889" v="262" actId="20577"/>
          <ac:spMkLst>
            <pc:docMk/>
            <pc:sldMk cId="2432748071" sldId="432"/>
            <ac:spMk id="7" creationId="{04BE4210-9AE4-9814-51F2-460C5358F8C3}"/>
          </ac:spMkLst>
        </pc:spChg>
        <pc:spChg chg="mod">
          <ac:chgData name="T H" userId="270efafb50020bd6" providerId="LiveId" clId="{A968D6D8-F504-4642-BCDE-18EEA25669A1}" dt="2022-08-14T19:38:43.364" v="103" actId="115"/>
          <ac:spMkLst>
            <pc:docMk/>
            <pc:sldMk cId="2432748071" sldId="432"/>
            <ac:spMk id="10" creationId="{00000000-0000-0000-0000-000000000000}"/>
          </ac:spMkLst>
        </pc:spChg>
        <pc:spChg chg="del">
          <ac:chgData name="T H" userId="270efafb50020bd6" providerId="LiveId" clId="{A968D6D8-F504-4642-BCDE-18EEA25669A1}" dt="2022-08-14T19:26:42.290" v="12" actId="478"/>
          <ac:spMkLst>
            <pc:docMk/>
            <pc:sldMk cId="2432748071" sldId="432"/>
            <ac:spMk id="14" creationId="{00000000-0000-0000-0000-000000000000}"/>
          </ac:spMkLst>
        </pc:spChg>
        <pc:spChg chg="mod">
          <ac:chgData name="T H" userId="270efafb50020bd6" providerId="LiveId" clId="{A968D6D8-F504-4642-BCDE-18EEA25669A1}" dt="2022-08-14T19:26:29.403" v="9" actId="108"/>
          <ac:spMkLst>
            <pc:docMk/>
            <pc:sldMk cId="2432748071" sldId="432"/>
            <ac:spMk id="15" creationId="{00000000-0000-0000-0000-000000000000}"/>
          </ac:spMkLst>
        </pc:spChg>
        <pc:spChg chg="del mod">
          <ac:chgData name="T H" userId="270efafb50020bd6" providerId="LiveId" clId="{A968D6D8-F504-4642-BCDE-18EEA25669A1}" dt="2022-08-14T19:39:58.438" v="229" actId="478"/>
          <ac:spMkLst>
            <pc:docMk/>
            <pc:sldMk cId="2432748071" sldId="432"/>
            <ac:spMk id="18" creationId="{00000000-0000-0000-0000-000000000000}"/>
          </ac:spMkLst>
        </pc:spChg>
        <pc:picChg chg="del">
          <ac:chgData name="T H" userId="270efafb50020bd6" providerId="LiveId" clId="{A968D6D8-F504-4642-BCDE-18EEA25669A1}" dt="2022-08-14T19:26:40.257" v="11" actId="478"/>
          <ac:picMkLst>
            <pc:docMk/>
            <pc:sldMk cId="2432748071" sldId="432"/>
            <ac:picMk id="4" creationId="{57441AB3-2CB3-1C07-6C3A-7B4639276E95}"/>
          </ac:picMkLst>
        </pc:picChg>
        <pc:picChg chg="add mod modCrop">
          <ac:chgData name="T H" userId="270efafb50020bd6" providerId="LiveId" clId="{A968D6D8-F504-4642-BCDE-18EEA25669A1}" dt="2022-08-14T19:42:37.725" v="247" actId="1076"/>
          <ac:picMkLst>
            <pc:docMk/>
            <pc:sldMk cId="2432748071" sldId="432"/>
            <ac:picMk id="6" creationId="{3E2EE43E-E91A-17C4-9684-6CBEA2A70BFD}"/>
          </ac:picMkLst>
        </pc:picChg>
      </pc:sldChg>
      <pc:sldChg chg="del">
        <pc:chgData name="T H" userId="270efafb50020bd6" providerId="LiveId" clId="{A968D6D8-F504-4642-BCDE-18EEA25669A1}" dt="2022-08-14T19:41:37.113" v="244" actId="2696"/>
        <pc:sldMkLst>
          <pc:docMk/>
          <pc:sldMk cId="3348958241" sldId="433"/>
        </pc:sldMkLst>
      </pc:sldChg>
      <pc:sldChg chg="del">
        <pc:chgData name="T H" userId="270efafb50020bd6" providerId="LiveId" clId="{A968D6D8-F504-4642-BCDE-18EEA25669A1}" dt="2022-08-14T20:33:40.291" v="690" actId="2696"/>
        <pc:sldMkLst>
          <pc:docMk/>
          <pc:sldMk cId="1818089509" sldId="434"/>
        </pc:sldMkLst>
      </pc:sldChg>
      <pc:sldChg chg="del">
        <pc:chgData name="T H" userId="270efafb50020bd6" providerId="LiveId" clId="{A968D6D8-F504-4642-BCDE-18EEA25669A1}" dt="2022-08-14T20:33:47.910" v="691" actId="2696"/>
        <pc:sldMkLst>
          <pc:docMk/>
          <pc:sldMk cId="3133606272" sldId="435"/>
        </pc:sldMkLst>
      </pc:sldChg>
      <pc:sldChg chg="addSp delSp modSp mod ord">
        <pc:chgData name="T H" userId="270efafb50020bd6" providerId="LiveId" clId="{A968D6D8-F504-4642-BCDE-18EEA25669A1}" dt="2022-08-14T19:49:59.148" v="657" actId="1076"/>
        <pc:sldMkLst>
          <pc:docMk/>
          <pc:sldMk cId="2615004540" sldId="436"/>
        </pc:sldMkLst>
        <pc:spChg chg="mod">
          <ac:chgData name="T H" userId="270efafb50020bd6" providerId="LiveId" clId="{A968D6D8-F504-4642-BCDE-18EEA25669A1}" dt="2022-08-14T19:49:59.148" v="657" actId="1076"/>
          <ac:spMkLst>
            <pc:docMk/>
            <pc:sldMk cId="2615004540" sldId="436"/>
            <ac:spMk id="4" creationId="{00000000-0000-0000-0000-000000000000}"/>
          </ac:spMkLst>
        </pc:spChg>
        <pc:spChg chg="del">
          <ac:chgData name="T H" userId="270efafb50020bd6" providerId="LiveId" clId="{A968D6D8-F504-4642-BCDE-18EEA25669A1}" dt="2022-08-14T19:47:38.309" v="286" actId="478"/>
          <ac:spMkLst>
            <pc:docMk/>
            <pc:sldMk cId="2615004540" sldId="436"/>
            <ac:spMk id="5" creationId="{9A1602C6-7A9E-290E-8335-9464FDA1E036}"/>
          </ac:spMkLst>
        </pc:spChg>
        <pc:spChg chg="add mod">
          <ac:chgData name="T H" userId="270efafb50020bd6" providerId="LiveId" clId="{A968D6D8-F504-4642-BCDE-18EEA25669A1}" dt="2022-08-14T19:47:42.343" v="288" actId="1076"/>
          <ac:spMkLst>
            <pc:docMk/>
            <pc:sldMk cId="2615004540" sldId="436"/>
            <ac:spMk id="6" creationId="{DFE0223B-42C2-B67B-2FD4-F887BD3A891C}"/>
          </ac:spMkLst>
        </pc:spChg>
        <pc:picChg chg="add del mod">
          <ac:chgData name="T H" userId="270efafb50020bd6" providerId="LiveId" clId="{A968D6D8-F504-4642-BCDE-18EEA25669A1}" dt="2022-08-14T19:49:21.294" v="626" actId="478"/>
          <ac:picMkLst>
            <pc:docMk/>
            <pc:sldMk cId="2615004540" sldId="436"/>
            <ac:picMk id="3" creationId="{CBBD9E71-2117-FAE6-E00D-117118C98531}"/>
          </ac:picMkLst>
        </pc:picChg>
      </pc:sldChg>
      <pc:sldChg chg="addSp delSp modSp mod delAnim modAnim">
        <pc:chgData name="T H" userId="270efafb50020bd6" providerId="LiveId" clId="{A968D6D8-F504-4642-BCDE-18EEA25669A1}" dt="2022-08-14T20:19:27.777" v="688" actId="14100"/>
        <pc:sldMkLst>
          <pc:docMk/>
          <pc:sldMk cId="389932026" sldId="437"/>
        </pc:sldMkLst>
        <pc:spChg chg="del">
          <ac:chgData name="T H" userId="270efafb50020bd6" providerId="LiveId" clId="{A968D6D8-F504-4642-BCDE-18EEA25669A1}" dt="2022-08-14T20:18:40.926" v="681" actId="478"/>
          <ac:spMkLst>
            <pc:docMk/>
            <pc:sldMk cId="389932026" sldId="437"/>
            <ac:spMk id="2" creationId="{040448D0-C195-3C46-0BEA-B0D8CF51AD32}"/>
          </ac:spMkLst>
        </pc:spChg>
        <pc:spChg chg="add mod">
          <ac:chgData name="T H" userId="270efafb50020bd6" providerId="LiveId" clId="{A968D6D8-F504-4642-BCDE-18EEA25669A1}" dt="2022-08-14T20:18:41.626" v="682"/>
          <ac:spMkLst>
            <pc:docMk/>
            <pc:sldMk cId="389932026" sldId="437"/>
            <ac:spMk id="4" creationId="{97FB859A-C121-B66F-D1D3-BCF41F773700}"/>
          </ac:spMkLst>
        </pc:spChg>
        <pc:spChg chg="del">
          <ac:chgData name="T H" userId="270efafb50020bd6" providerId="LiveId" clId="{A968D6D8-F504-4642-BCDE-18EEA25669A1}" dt="2022-08-14T20:19:12.875" v="683" actId="478"/>
          <ac:spMkLst>
            <pc:docMk/>
            <pc:sldMk cId="389932026" sldId="437"/>
            <ac:spMk id="10" creationId="{00000000-0000-0000-0000-000000000000}"/>
          </ac:spMkLst>
        </pc:spChg>
        <pc:spChg chg="del mod">
          <ac:chgData name="T H" userId="270efafb50020bd6" providerId="LiveId" clId="{A968D6D8-F504-4642-BCDE-18EEA25669A1}" dt="2022-08-14T19:55:00.200" v="660" actId="478"/>
          <ac:spMkLst>
            <pc:docMk/>
            <pc:sldMk cId="389932026" sldId="437"/>
            <ac:spMk id="11" creationId="{00000000-0000-0000-0000-000000000000}"/>
          </ac:spMkLst>
        </pc:spChg>
        <pc:spChg chg="del">
          <ac:chgData name="T H" userId="270efafb50020bd6" providerId="LiveId" clId="{A968D6D8-F504-4642-BCDE-18EEA25669A1}" dt="2022-08-14T19:54:56.778" v="658" actId="478"/>
          <ac:spMkLst>
            <pc:docMk/>
            <pc:sldMk cId="389932026" sldId="437"/>
            <ac:spMk id="12" creationId="{E67F24D3-0AD6-439E-DE65-6E278F4F3F2B}"/>
          </ac:spMkLst>
        </pc:spChg>
        <pc:spChg chg="del">
          <ac:chgData name="T H" userId="270efafb50020bd6" providerId="LiveId" clId="{A968D6D8-F504-4642-BCDE-18EEA25669A1}" dt="2022-08-14T19:54:56.778" v="658" actId="478"/>
          <ac:spMkLst>
            <pc:docMk/>
            <pc:sldMk cId="389932026" sldId="437"/>
            <ac:spMk id="13" creationId="{2C2C3FE3-218E-C127-569D-7968FD0619A3}"/>
          </ac:spMkLst>
        </pc:spChg>
        <pc:spChg chg="del">
          <ac:chgData name="T H" userId="270efafb50020bd6" providerId="LiveId" clId="{A968D6D8-F504-4642-BCDE-18EEA25669A1}" dt="2022-08-14T19:54:56.778" v="658" actId="478"/>
          <ac:spMkLst>
            <pc:docMk/>
            <pc:sldMk cId="389932026" sldId="437"/>
            <ac:spMk id="14" creationId="{91716007-3DA0-1D39-DAE2-407C9DC64265}"/>
          </ac:spMkLst>
        </pc:spChg>
        <pc:spChg chg="del">
          <ac:chgData name="T H" userId="270efafb50020bd6" providerId="LiveId" clId="{A968D6D8-F504-4642-BCDE-18EEA25669A1}" dt="2022-08-14T19:54:56.778" v="658" actId="478"/>
          <ac:spMkLst>
            <pc:docMk/>
            <pc:sldMk cId="389932026" sldId="437"/>
            <ac:spMk id="15" creationId="{D19C0911-6C21-CA0A-9688-CEE0C95E7006}"/>
          </ac:spMkLst>
        </pc:spChg>
        <pc:picChg chg="add mod">
          <ac:chgData name="T H" userId="270efafb50020bd6" providerId="LiveId" clId="{A968D6D8-F504-4642-BCDE-18EEA25669A1}" dt="2022-08-14T20:19:16.819" v="684" actId="14100"/>
          <ac:picMkLst>
            <pc:docMk/>
            <pc:sldMk cId="389932026" sldId="437"/>
            <ac:picMk id="3" creationId="{A02C2011-AF1B-D401-75E6-AB7937668A29}"/>
          </ac:picMkLst>
        </pc:picChg>
        <pc:picChg chg="del">
          <ac:chgData name="T H" userId="270efafb50020bd6" providerId="LiveId" clId="{A968D6D8-F504-4642-BCDE-18EEA25669A1}" dt="2022-08-14T19:54:56.778" v="658" actId="478"/>
          <ac:picMkLst>
            <pc:docMk/>
            <pc:sldMk cId="389932026" sldId="437"/>
            <ac:picMk id="5" creationId="{57B6B457-611A-7691-3BB0-8FEE3BDFBE21}"/>
          </ac:picMkLst>
        </pc:picChg>
        <pc:picChg chg="add mod">
          <ac:chgData name="T H" userId="270efafb50020bd6" providerId="LiveId" clId="{A968D6D8-F504-4642-BCDE-18EEA25669A1}" dt="2022-08-14T20:19:27.777" v="688" actId="14100"/>
          <ac:picMkLst>
            <pc:docMk/>
            <pc:sldMk cId="389932026" sldId="437"/>
            <ac:picMk id="1026" creationId="{9668C952-7BE1-7190-17DA-40CE68A74B0B}"/>
          </ac:picMkLst>
        </pc:picChg>
      </pc:sldChg>
      <pc:sldChg chg="addSp delSp modSp add mod delAnim">
        <pc:chgData name="T H" userId="270efafb50020bd6" providerId="LiveId" clId="{A968D6D8-F504-4642-BCDE-18EEA25669A1}" dt="2022-08-14T19:46:47.199" v="282" actId="732"/>
        <pc:sldMkLst>
          <pc:docMk/>
          <pc:sldMk cId="3552546601" sldId="438"/>
        </pc:sldMkLst>
        <pc:spChg chg="mod">
          <ac:chgData name="T H" userId="270efafb50020bd6" providerId="LiveId" clId="{A968D6D8-F504-4642-BCDE-18EEA25669A1}" dt="2022-08-14T19:45:15.541" v="270" actId="14100"/>
          <ac:spMkLst>
            <pc:docMk/>
            <pc:sldMk cId="3552546601" sldId="438"/>
            <ac:spMk id="2" creationId="{A0BEA933-0D47-6D2A-85D0-679196D0462A}"/>
          </ac:spMkLst>
        </pc:spChg>
        <pc:picChg chg="add mod modCrop">
          <ac:chgData name="T H" userId="270efafb50020bd6" providerId="LiveId" clId="{A968D6D8-F504-4642-BCDE-18EEA25669A1}" dt="2022-08-14T19:46:47.199" v="282" actId="732"/>
          <ac:picMkLst>
            <pc:docMk/>
            <pc:sldMk cId="3552546601" sldId="438"/>
            <ac:picMk id="4" creationId="{B0E69A6E-6974-DEE8-5EAF-AF7C1CB3F2EA}"/>
          </ac:picMkLst>
        </pc:picChg>
        <pc:picChg chg="del">
          <ac:chgData name="T H" userId="270efafb50020bd6" providerId="LiveId" clId="{A968D6D8-F504-4642-BCDE-18EEA25669A1}" dt="2022-08-14T19:45:18.757" v="271" actId="478"/>
          <ac:picMkLst>
            <pc:docMk/>
            <pc:sldMk cId="3552546601" sldId="438"/>
            <ac:picMk id="6" creationId="{3E2EE43E-E91A-17C4-9684-6CBEA2A70BFD}"/>
          </ac:picMkLst>
        </pc:picChg>
      </pc:sldChg>
      <pc:sldChg chg="add">
        <pc:chgData name="T H" userId="270efafb50020bd6" providerId="LiveId" clId="{A968D6D8-F504-4642-BCDE-18EEA25669A1}" dt="2022-08-14T20:19:34.564" v="689" actId="2890"/>
        <pc:sldMkLst>
          <pc:docMk/>
          <pc:sldMk cId="3328368106"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7.jpg"/><Relationship Id="rId7" Type="http://schemas.openxmlformats.org/officeDocument/2006/relationships/hyperlink" Target="Khoi%20dong/Cau%202.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1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Bài 6: TRUYỀN THỐNG TRƯỜNG EM </a:t>
            </a:r>
            <a:r>
              <a:rPr kumimoji="0" lang="en-US" sz="3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(T2)</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56" y="556220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67000"/>
            <a:ext cx="11702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1. Báo cáo và tổng hợp thông tin trong nhóm.</a:t>
            </a:r>
          </a:p>
        </p:txBody>
      </p:sp>
      <p:sp>
        <p:nvSpPr>
          <p:cNvPr id="7" name="Cloud 6">
            <a:extLst>
              <a:ext uri="{FF2B5EF4-FFF2-40B4-BE49-F238E27FC236}">
                <a16:creationId xmlns:a16="http://schemas.microsoft.com/office/drawing/2014/main" id="{04BE4210-9AE4-9814-51F2-460C5358F8C3}"/>
              </a:ext>
            </a:extLst>
          </p:cNvPr>
          <p:cNvSpPr/>
          <p:nvPr/>
        </p:nvSpPr>
        <p:spPr>
          <a:xfrm>
            <a:off x="11948319" y="3313331"/>
            <a:ext cx="4126769" cy="3626883"/>
          </a:xfrm>
          <a:prstGeom prst="cloud">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rgbClr val="00B050"/>
                </a:solidFill>
                <a:effectLst/>
                <a:latin typeface="Times New Roman" panose="02020603050405020304" pitchFamily="18" charset="0"/>
                <a:cs typeface="Times New Roman" panose="02020603050405020304" pitchFamily="18" charset="0"/>
              </a:rPr>
              <a:t>Học sinh báo cáo và tổng hợp thông tin trong nhóm</a:t>
            </a:r>
            <a:r>
              <a:rPr lang="en-US" sz="3600" b="0" i="0">
                <a:solidFill>
                  <a:srgbClr val="000000"/>
                </a:solidFill>
                <a:effectLst/>
                <a:latin typeface="Roboto" panose="02000000000000000000" pitchFamily="2" charset="0"/>
              </a:rPr>
              <a:t>.</a:t>
            </a:r>
            <a:endParaRPr lang="en-US" sz="3600" b="1">
              <a:solidFill>
                <a:srgbClr val="00B05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176993E-1C59-B302-9B30-3DB9BA624A4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66119" y="3343060"/>
            <a:ext cx="9906000" cy="5667889"/>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67000"/>
            <a:ext cx="12845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r>
              <a:rPr lang="vi-VN" sz="3600" b="1">
                <a:solidFill>
                  <a:srgbClr val="FF0000"/>
                </a:solidFill>
                <a:latin typeface="Times New Roman" panose="02020603050405020304" pitchFamily="18" charset="0"/>
                <a:cs typeface="Times New Roman" panose="02020603050405020304" pitchFamily="18" charset="0"/>
              </a:rPr>
              <a:t> Trình bày kết quả </a:t>
            </a:r>
            <a:r>
              <a:rPr lang="en-US" sz="3600" b="1">
                <a:solidFill>
                  <a:srgbClr val="FF0000"/>
                </a:solidFill>
                <a:latin typeface="Times New Roman" panose="02020603050405020304" pitchFamily="18" charset="0"/>
                <a:cs typeface="Times New Roman" panose="02020603050405020304" pitchFamily="18" charset="0"/>
              </a:rPr>
              <a:t>trước lớp:</a:t>
            </a:r>
          </a:p>
        </p:txBody>
      </p:sp>
      <p:pic>
        <p:nvPicPr>
          <p:cNvPr id="5" name="Picture 4">
            <a:extLst>
              <a:ext uri="{FF2B5EF4-FFF2-40B4-BE49-F238E27FC236}">
                <a16:creationId xmlns:a16="http://schemas.microsoft.com/office/drawing/2014/main" id="{E7648C8B-8B9E-D19D-6725-0E262B9574D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16552" t="30570" r="5419" b="-1035"/>
          <a:stretch/>
        </p:blipFill>
        <p:spPr>
          <a:xfrm>
            <a:off x="2575719" y="3313331"/>
            <a:ext cx="9905999" cy="5602069"/>
          </a:xfrm>
          <a:prstGeom prst="rect">
            <a:avLst/>
          </a:prstGeom>
        </p:spPr>
      </p:pic>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7" name="Speech Bubble: Rectangle with Corners Rounded 6">
            <a:extLst>
              <a:ext uri="{FF2B5EF4-FFF2-40B4-BE49-F238E27FC236}">
                <a16:creationId xmlns:a16="http://schemas.microsoft.com/office/drawing/2014/main" id="{1A6DC7D0-64A5-8BB8-8604-A785AE6EFDBF}"/>
              </a:ext>
            </a:extLst>
          </p:cNvPr>
          <p:cNvSpPr/>
          <p:nvPr/>
        </p:nvSpPr>
        <p:spPr>
          <a:xfrm>
            <a:off x="12710319" y="3352801"/>
            <a:ext cx="3429000" cy="2124736"/>
          </a:xfrm>
          <a:prstGeom prst="wedgeRoundRectCallout">
            <a:avLst>
              <a:gd name="adj1" fmla="val -59414"/>
              <a:gd name="adj2" fmla="val 96517"/>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a:solidFill>
                  <a:srgbClr val="00B050"/>
                </a:solidFill>
                <a:effectLst/>
                <a:latin typeface="Times New Roman" panose="02020603050405020304" pitchFamily="18" charset="0"/>
                <a:cs typeface="Times New Roman" panose="02020603050405020304" pitchFamily="18" charset="0"/>
              </a:rPr>
              <a:t>Học sinh trình bày kết quả trước lớp.</a:t>
            </a:r>
            <a:endParaRPr lang="en-US" sz="36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546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4" name="TextBox 3">
            <a:extLst>
              <a:ext uri="{FF2B5EF4-FFF2-40B4-BE49-F238E27FC236}">
                <a16:creationId xmlns:a16="http://schemas.microsoft.com/office/drawing/2014/main" id="{F939EEAF-38A8-1AF0-AEE4-52DFC63A33C7}"/>
              </a:ext>
            </a:extLst>
          </p:cNvPr>
          <p:cNvSpPr txBox="1"/>
          <p:nvPr/>
        </p:nvSpPr>
        <p:spPr>
          <a:xfrm>
            <a:off x="1464834" y="2816423"/>
            <a:ext cx="14325600" cy="615553"/>
          </a:xfrm>
          <a:prstGeom prst="rect">
            <a:avLst/>
          </a:prstGeom>
          <a:noFill/>
        </p:spPr>
        <p:txBody>
          <a:bodyPr wrap="square">
            <a:spAutoFit/>
          </a:bodyPr>
          <a:lstStyle/>
          <a:p>
            <a:r>
              <a:rPr lang="en-US" sz="3400" b="1" i="0">
                <a:solidFill>
                  <a:srgbClr val="FF0000"/>
                </a:solidFill>
                <a:effectLst/>
                <a:latin typeface="Times New Roman" panose="02020603050405020304" pitchFamily="18" charset="0"/>
                <a:cs typeface="Times New Roman" panose="02020603050405020304" pitchFamily="18" charset="0"/>
              </a:rPr>
              <a:t>1. </a:t>
            </a:r>
            <a:r>
              <a:rPr lang="vi-VN" sz="3400" b="1" i="0">
                <a:solidFill>
                  <a:srgbClr val="FF0000"/>
                </a:solidFill>
                <a:effectLst/>
                <a:latin typeface="Times New Roman" panose="02020603050405020304" pitchFamily="18" charset="0"/>
                <a:cs typeface="Times New Roman" panose="02020603050405020304" pitchFamily="18" charset="0"/>
              </a:rPr>
              <a:t>Em ấn tượng nhất với thông tin nào về truyền thống nhà trường? Vì sao?</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AF90F5-1119-8DBA-A260-C3106F97FC3A}"/>
              </a:ext>
            </a:extLst>
          </p:cNvPr>
          <p:cNvSpPr txBox="1"/>
          <p:nvPr/>
        </p:nvSpPr>
        <p:spPr>
          <a:xfrm>
            <a:off x="1516569" y="3508923"/>
            <a:ext cx="13784550" cy="1661993"/>
          </a:xfrm>
          <a:prstGeom prst="rect">
            <a:avLst/>
          </a:prstGeom>
          <a:noFill/>
        </p:spPr>
        <p:txBody>
          <a:bodyPr wrap="square">
            <a:spAutoFit/>
          </a:bodyPr>
          <a:lstStyle/>
          <a:p>
            <a:r>
              <a:rPr lang="en-US" sz="3400" b="1" i="0">
                <a:solidFill>
                  <a:srgbClr val="0000CC"/>
                </a:solidFill>
                <a:effectLst/>
                <a:latin typeface="Times New Roman" panose="02020603050405020304" pitchFamily="18" charset="0"/>
                <a:cs typeface="Times New Roman" panose="02020603050405020304" pitchFamily="18" charset="0"/>
              </a:rPr>
              <a:t>- </a:t>
            </a:r>
            <a:r>
              <a:rPr lang="vi-VN" sz="3400" b="1" i="0">
                <a:solidFill>
                  <a:srgbClr val="0000CC"/>
                </a:solidFill>
                <a:effectLst/>
                <a:latin typeface="Times New Roman" panose="02020603050405020304" pitchFamily="18" charset="0"/>
                <a:cs typeface="Times New Roman" panose="02020603050405020304" pitchFamily="18" charset="0"/>
              </a:rPr>
              <a:t>Em ấn tượng nhất là trường có đến </a:t>
            </a:r>
            <a:r>
              <a:rPr lang="en-US" sz="3400" b="1">
                <a:solidFill>
                  <a:srgbClr val="0000CC"/>
                </a:solidFill>
                <a:latin typeface="Times New Roman" panose="02020603050405020304" pitchFamily="18" charset="0"/>
                <a:cs typeface="Times New Roman" panose="02020603050405020304" pitchFamily="18" charset="0"/>
              </a:rPr>
              <a:t>22</a:t>
            </a:r>
            <a:r>
              <a:rPr lang="vi-VN" sz="3400" b="1" i="0">
                <a:solidFill>
                  <a:srgbClr val="0000CC"/>
                </a:solidFill>
                <a:effectLst/>
                <a:latin typeface="Times New Roman" panose="02020603050405020304" pitchFamily="18" charset="0"/>
                <a:cs typeface="Times New Roman" panose="02020603050405020304" pitchFamily="18" charset="0"/>
              </a:rPr>
              <a:t> năm thành lập. Vì với bề dày lịch sử như vậy, trường chính là điểm tựa vững chắc về chất lượng giảng dạy cho học sinh.</a:t>
            </a:r>
            <a:endParaRPr lang="en-US" sz="34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49D0330-00DA-0718-D672-A71940532217}"/>
              </a:ext>
            </a:extLst>
          </p:cNvPr>
          <p:cNvSpPr txBox="1"/>
          <p:nvPr/>
        </p:nvSpPr>
        <p:spPr>
          <a:xfrm>
            <a:off x="1439071" y="5260325"/>
            <a:ext cx="13335000" cy="615553"/>
          </a:xfrm>
          <a:prstGeom prst="rect">
            <a:avLst/>
          </a:prstGeom>
          <a:noFill/>
        </p:spPr>
        <p:txBody>
          <a:bodyPr wrap="square">
            <a:spAutoFit/>
          </a:bodyPr>
          <a:lstStyle/>
          <a:p>
            <a:r>
              <a:rPr lang="en-US" sz="3400" b="1" i="0">
                <a:solidFill>
                  <a:srgbClr val="FF0000"/>
                </a:solidFill>
                <a:effectLst/>
                <a:latin typeface="Times New Roman" panose="02020603050405020304" pitchFamily="18" charset="0"/>
                <a:cs typeface="Times New Roman" panose="02020603050405020304" pitchFamily="18" charset="0"/>
              </a:rPr>
              <a:t>2. </a:t>
            </a:r>
            <a:r>
              <a:rPr lang="vi-VN" sz="3400" b="1" i="0">
                <a:solidFill>
                  <a:srgbClr val="FF0000"/>
                </a:solidFill>
                <a:effectLst/>
                <a:latin typeface="Times New Roman" panose="02020603050405020304" pitchFamily="18" charset="0"/>
                <a:cs typeface="Times New Roman" panose="02020603050405020304" pitchFamily="18" charset="0"/>
              </a:rPr>
              <a:t> Hãy nói về tình cảm hoặc mong ước của em đối với nhà trường.</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E62EEAA-41A1-DA47-C9FB-D96162CF90B9}"/>
              </a:ext>
            </a:extLst>
          </p:cNvPr>
          <p:cNvSpPr txBox="1"/>
          <p:nvPr/>
        </p:nvSpPr>
        <p:spPr>
          <a:xfrm>
            <a:off x="1502451" y="5923002"/>
            <a:ext cx="13722467" cy="2708434"/>
          </a:xfrm>
          <a:prstGeom prst="rect">
            <a:avLst/>
          </a:prstGeom>
          <a:noFill/>
        </p:spPr>
        <p:txBody>
          <a:bodyPr wrap="square">
            <a:spAutoFit/>
          </a:bodyPr>
          <a:lstStyle/>
          <a:p>
            <a:r>
              <a:rPr lang="en-US" sz="3400" b="1" i="0">
                <a:solidFill>
                  <a:srgbClr val="0000CC"/>
                </a:solidFill>
                <a:effectLst/>
                <a:latin typeface="Times New Roman" panose="02020603050405020304" pitchFamily="18" charset="0"/>
                <a:cs typeface="Times New Roman" panose="02020603050405020304" pitchFamily="18" charset="0"/>
              </a:rPr>
              <a:t>- </a:t>
            </a:r>
            <a:r>
              <a:rPr lang="vi-VN" sz="3400" b="1" i="0">
                <a:solidFill>
                  <a:srgbClr val="0000CC"/>
                </a:solidFill>
                <a:effectLst/>
                <a:latin typeface="Times New Roman" panose="02020603050405020304" pitchFamily="18" charset="0"/>
                <a:cs typeface="Times New Roman" panose="02020603050405020304" pitchFamily="18" charset="0"/>
              </a:rPr>
              <a:t>Em rất yêu trường em. Trường đã gắn bó với em từ khi em chập chững bước vào lớp 1. Trải qua 3 năm học, trường đã dạy dỗ vun đắp em nên người. Cho em những kiến thức bổ ích để em trưởng thành hơn. Em mong rằng trong tương lai, trường sẽ ngày càng đổi mới hiện đại hơn, đáp ứng những nhu cầu mong muốn của học sinh.</a:t>
            </a:r>
            <a:endParaRPr lang="en-US" sz="34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7691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Diagonal Corners Snipped 2">
            <a:extLst>
              <a:ext uri="{FF2B5EF4-FFF2-40B4-BE49-F238E27FC236}">
                <a16:creationId xmlns:a16="http://schemas.microsoft.com/office/drawing/2014/main" id="{1214C335-874F-5BD5-14D7-4405D4CD0433}"/>
              </a:ext>
            </a:extLst>
          </p:cNvPr>
          <p:cNvSpPr/>
          <p:nvPr/>
        </p:nvSpPr>
        <p:spPr>
          <a:xfrm>
            <a:off x="1737519" y="6477000"/>
            <a:ext cx="13218787" cy="1981200"/>
          </a:xfrm>
          <a:prstGeom prst="snip2DiagRect">
            <a:avLst>
              <a:gd name="adj1" fmla="val 23077"/>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1">
              <a:solidFill>
                <a:srgbClr val="FF000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4" name="TextBox 3">
            <a:extLst>
              <a:ext uri="{FF2B5EF4-FFF2-40B4-BE49-F238E27FC236}">
                <a16:creationId xmlns:a16="http://schemas.microsoft.com/office/drawing/2014/main" id="{F939EEAF-38A8-1AF0-AEE4-52DFC63A33C7}"/>
              </a:ext>
            </a:extLst>
          </p:cNvPr>
          <p:cNvSpPr txBox="1"/>
          <p:nvPr/>
        </p:nvSpPr>
        <p:spPr>
          <a:xfrm>
            <a:off x="1453066" y="2696817"/>
            <a:ext cx="14325600" cy="1200329"/>
          </a:xfrm>
          <a:prstGeom prst="rect">
            <a:avLst/>
          </a:prstGeom>
          <a:noFill/>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Những việc em nên làm để góp phần phát huy truyền thống nhà trường</a:t>
            </a:r>
            <a:r>
              <a:rPr lang="vi-VN" sz="3600" b="1" i="0">
                <a:solidFill>
                  <a:srgbClr val="FF0000"/>
                </a:solidFill>
                <a:effectLst/>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AF90F5-1119-8DBA-A260-C3106F97FC3A}"/>
              </a:ext>
            </a:extLst>
          </p:cNvPr>
          <p:cNvSpPr txBox="1"/>
          <p:nvPr/>
        </p:nvSpPr>
        <p:spPr>
          <a:xfrm>
            <a:off x="1588944" y="3926963"/>
            <a:ext cx="13784550" cy="2308324"/>
          </a:xfrm>
          <a:prstGeom prst="rect">
            <a:avLst/>
          </a:prstGeom>
          <a:noFill/>
        </p:spPr>
        <p:txBody>
          <a:bodyPr wrap="square">
            <a:spAutoFit/>
          </a:bodyPr>
          <a:lstStyle/>
          <a:p>
            <a:pPr algn="just"/>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Học tập chăm chỉ và nghe lời thầy cô giáo.</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Luôn tôn trọng và biết ơn thầy cô.</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Hòa đồng và đoàn kết với bạn bè.</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Giúp đ</a:t>
            </a:r>
            <a:r>
              <a:rPr lang="en-US" sz="3600" b="1">
                <a:solidFill>
                  <a:srgbClr val="0000CC"/>
                </a:solidFill>
                <a:latin typeface="Times New Roman" panose="02020603050405020304" pitchFamily="18" charset="0"/>
                <a:cs typeface="Times New Roman" panose="02020603050405020304" pitchFamily="18" charset="0"/>
              </a:rPr>
              <a:t>ỡ</a:t>
            </a:r>
            <a:r>
              <a:rPr lang="vi-VN" sz="3600" b="1">
                <a:solidFill>
                  <a:srgbClr val="0000CC"/>
                </a:solidFill>
                <a:latin typeface="Times New Roman" panose="02020603050405020304" pitchFamily="18" charset="0"/>
                <a:cs typeface="Times New Roman" panose="02020603050405020304" pitchFamily="18" charset="0"/>
              </a:rPr>
              <a:t> bạn bè trong học tập.</a:t>
            </a:r>
          </a:p>
        </p:txBody>
      </p:sp>
      <p:sp>
        <p:nvSpPr>
          <p:cNvPr id="2" name="TextBox 1">
            <a:extLst>
              <a:ext uri="{FF2B5EF4-FFF2-40B4-BE49-F238E27FC236}">
                <a16:creationId xmlns:a16="http://schemas.microsoft.com/office/drawing/2014/main" id="{3A19CC58-D9D1-8F6C-6FBC-B4CFFE82E956}"/>
              </a:ext>
            </a:extLst>
          </p:cNvPr>
          <p:cNvSpPr txBox="1"/>
          <p:nvPr/>
        </p:nvSpPr>
        <p:spPr>
          <a:xfrm>
            <a:off x="1966118" y="6553200"/>
            <a:ext cx="12990187" cy="1754326"/>
          </a:xfrm>
          <a:prstGeom prst="rect">
            <a:avLst/>
          </a:prstGeom>
          <a:noFill/>
        </p:spPr>
        <p:txBody>
          <a:bodyPr wrap="square" rtlCol="0">
            <a:spAutoFit/>
          </a:bodyPr>
          <a:lstStyle/>
          <a:p>
            <a:r>
              <a:rPr lang="en-US" sz="3600" b="1" i="1">
                <a:solidFill>
                  <a:srgbClr val="FF0000"/>
                </a:solidFill>
                <a:latin typeface="Times New Roman" panose="02020603050405020304" pitchFamily="18" charset="0"/>
                <a:cs typeface="Times New Roman" panose="02020603050405020304" pitchFamily="18" charset="0"/>
              </a:rPr>
              <a:t>	Mỗi nhà trường đều có những truyền thống riêng. Mỗi người trong nhà trường hãy giữ gìn phát huy những những truyền thống tốt đẹp đó và góp phần xây dựng nhà trường lớn mạnh hơn.</a:t>
            </a:r>
          </a:p>
        </p:txBody>
      </p:sp>
    </p:spTree>
    <p:extLst>
      <p:ext uri="{BB962C8B-B14F-4D97-AF65-F5344CB8AC3E}">
        <p14:creationId xmlns:p14="http://schemas.microsoft.com/office/powerpoint/2010/main" val="10286723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 Box 14">
            <a:extLst>
              <a:ext uri="{FF2B5EF4-FFF2-40B4-BE49-F238E27FC236}">
                <a16:creationId xmlns:a16="http://schemas.microsoft.com/office/drawing/2014/main" id="{CEFC1E77-21EE-4E9C-A943-1C51B2C10E04}"/>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6" name="TextBox 5">
            <a:extLst>
              <a:ext uri="{FF2B5EF4-FFF2-40B4-BE49-F238E27FC236}">
                <a16:creationId xmlns:a16="http://schemas.microsoft.com/office/drawing/2014/main" id="{BD403497-357B-6DB2-B338-A83260C263B9}"/>
              </a:ext>
            </a:extLst>
          </p:cNvPr>
          <p:cNvSpPr txBox="1"/>
          <p:nvPr/>
        </p:nvSpPr>
        <p:spPr>
          <a:xfrm>
            <a:off x="4991679" y="1753177"/>
            <a:ext cx="6674279"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Các hoạt động trong nhà trường</a:t>
            </a:r>
          </a:p>
        </p:txBody>
      </p:sp>
      <p:pic>
        <p:nvPicPr>
          <p:cNvPr id="7" name="Picture 6">
            <a:extLst>
              <a:ext uri="{FF2B5EF4-FFF2-40B4-BE49-F238E27FC236}">
                <a16:creationId xmlns:a16="http://schemas.microsoft.com/office/drawing/2014/main" id="{DA8C0DB6-9F44-BF79-4D52-4146DBF60849}"/>
              </a:ext>
            </a:extLst>
          </p:cNvPr>
          <p:cNvPicPr>
            <a:picLocks noChangeAspect="1"/>
          </p:cNvPicPr>
          <p:nvPr/>
        </p:nvPicPr>
        <p:blipFill>
          <a:blip r:embed="rId3"/>
          <a:stretch>
            <a:fillRect/>
          </a:stretch>
        </p:blipFill>
        <p:spPr>
          <a:xfrm>
            <a:off x="8588353" y="2714806"/>
            <a:ext cx="6674279" cy="6074698"/>
          </a:xfrm>
          <a:prstGeom prst="rect">
            <a:avLst/>
          </a:prstGeom>
        </p:spPr>
      </p:pic>
      <p:pic>
        <p:nvPicPr>
          <p:cNvPr id="8" name="Picture 7">
            <a:extLst>
              <a:ext uri="{FF2B5EF4-FFF2-40B4-BE49-F238E27FC236}">
                <a16:creationId xmlns:a16="http://schemas.microsoft.com/office/drawing/2014/main" id="{CBB8CD0F-4BBB-7D4C-0A85-59F6CB6E1C9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51719" y="2665111"/>
            <a:ext cx="7162800" cy="6174089"/>
          </a:xfrm>
          <a:prstGeom prst="rect">
            <a:avLst/>
          </a:prstGeom>
        </p:spPr>
      </p:pic>
    </p:spTree>
    <p:extLst>
      <p:ext uri="{BB962C8B-B14F-4D97-AF65-F5344CB8AC3E}">
        <p14:creationId xmlns:p14="http://schemas.microsoft.com/office/powerpoint/2010/main" val="10351883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 Box 14">
            <a:extLst>
              <a:ext uri="{FF2B5EF4-FFF2-40B4-BE49-F238E27FC236}">
                <a16:creationId xmlns:a16="http://schemas.microsoft.com/office/drawing/2014/main" id="{CEFC1E77-21EE-4E9C-A943-1C51B2C10E04}"/>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6" name="TextBox 5">
            <a:extLst>
              <a:ext uri="{FF2B5EF4-FFF2-40B4-BE49-F238E27FC236}">
                <a16:creationId xmlns:a16="http://schemas.microsoft.com/office/drawing/2014/main" id="{BD403497-357B-6DB2-B338-A83260C263B9}"/>
              </a:ext>
            </a:extLst>
          </p:cNvPr>
          <p:cNvSpPr txBox="1"/>
          <p:nvPr/>
        </p:nvSpPr>
        <p:spPr>
          <a:xfrm>
            <a:off x="4991679" y="1753177"/>
            <a:ext cx="6674279"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Các hoạt động trong nhà trường</a:t>
            </a:r>
          </a:p>
        </p:txBody>
      </p:sp>
      <p:pic>
        <p:nvPicPr>
          <p:cNvPr id="1028" name="Picture 4" descr="Nâng cao chất lượng công tác GDTC và thể thao trong trường học - Vĩnh Long  Online">
            <a:extLst>
              <a:ext uri="{FF2B5EF4-FFF2-40B4-BE49-F238E27FC236}">
                <a16:creationId xmlns:a16="http://schemas.microsoft.com/office/drawing/2014/main" id="{7BA51FF3-2547-B1A0-6FEE-3BA972FA6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658659"/>
            <a:ext cx="6934200" cy="590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8F5A4F6-CAB3-136C-D605-1B20F6C1D79E}"/>
              </a:ext>
            </a:extLst>
          </p:cNvPr>
          <p:cNvPicPr>
            <a:picLocks noChangeAspect="1"/>
          </p:cNvPicPr>
          <p:nvPr/>
        </p:nvPicPr>
        <p:blipFill>
          <a:blip r:embed="rId4"/>
          <a:stretch>
            <a:fillRect/>
          </a:stretch>
        </p:blipFill>
        <p:spPr>
          <a:xfrm>
            <a:off x="8113298" y="2648720"/>
            <a:ext cx="6934200" cy="5919817"/>
          </a:xfrm>
          <a:prstGeom prst="rect">
            <a:avLst/>
          </a:prstGeom>
        </p:spPr>
      </p:pic>
    </p:spTree>
    <p:extLst>
      <p:ext uri="{BB962C8B-B14F-4D97-AF65-F5344CB8AC3E}">
        <p14:creationId xmlns:p14="http://schemas.microsoft.com/office/powerpoint/2010/main" val="3899320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382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10258</TotalTime>
  <Words>549</Words>
  <Application>Microsoft Office PowerPoint</Application>
  <PresentationFormat>Custom</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Roboto</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1165</cp:revision>
  <dcterms:created xsi:type="dcterms:W3CDTF">2008-09-09T22:52:10Z</dcterms:created>
  <dcterms:modified xsi:type="dcterms:W3CDTF">2022-08-26T23:53:46Z</dcterms:modified>
</cp:coreProperties>
</file>