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42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607E-E824-4FFF-896E-66F2088FE33F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38CA-4975-4413-B1C9-2C61AACBB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787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607E-E824-4FFF-896E-66F2088FE33F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38CA-4975-4413-B1C9-2C61AACBB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37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607E-E824-4FFF-896E-66F2088FE33F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38CA-4975-4413-B1C9-2C61AACBB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561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46569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10258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57958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60797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63216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102097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58416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15169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607E-E824-4FFF-896E-66F2088FE33F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38CA-4975-4413-B1C9-2C61AACBB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104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00311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19140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90960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607E-E824-4FFF-896E-66F2088FE33F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38CA-4975-4413-B1C9-2C61AACBB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725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607E-E824-4FFF-896E-66F2088FE33F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38CA-4975-4413-B1C9-2C61AACBB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648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607E-E824-4FFF-896E-66F2088FE33F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38CA-4975-4413-B1C9-2C61AACBB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783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607E-E824-4FFF-896E-66F2088FE33F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38CA-4975-4413-B1C9-2C61AACBB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990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607E-E824-4FFF-896E-66F2088FE33F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38CA-4975-4413-B1C9-2C61AACBB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373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607E-E824-4FFF-896E-66F2088FE33F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38CA-4975-4413-B1C9-2C61AACBB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95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607E-E824-4FFF-896E-66F2088FE33F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38CA-4975-4413-B1C9-2C61AACBB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00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1607E-E824-4FFF-896E-66F2088FE33F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838CA-4975-4413-B1C9-2C61AACBB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54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25255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37"/>
          <p:cNvSpPr/>
          <p:nvPr/>
        </p:nvSpPr>
        <p:spPr>
          <a:xfrm>
            <a:off x="4016701" y="1848861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4568655" y="1855657"/>
            <a:ext cx="537882" cy="578223"/>
          </a:xfrm>
          <a:prstGeom prst="roundRect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5119986" y="1855656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5632666" y="1869063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6182282" y="1869078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2403678" y="2474150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2941560" y="2474149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3479442" y="2474150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4017324" y="2474149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4555206" y="2474148"/>
            <a:ext cx="537882" cy="578223"/>
          </a:xfrm>
          <a:prstGeom prst="roundRect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2403678" y="3092641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2941560" y="3092640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3479442" y="3092641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4017324" y="3092640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4555206" y="3092639"/>
            <a:ext cx="537882" cy="578223"/>
          </a:xfrm>
          <a:prstGeom prst="roundRect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1865796" y="3126258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5093088" y="3099445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4565291" y="3704481"/>
            <a:ext cx="537882" cy="578223"/>
          </a:xfrm>
          <a:prstGeom prst="roundRect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5103173" y="3724693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5641055" y="3724692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6178937" y="3724691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59" name="Rounded Rectangle 158"/>
          <p:cNvSpPr/>
          <p:nvPr/>
        </p:nvSpPr>
        <p:spPr>
          <a:xfrm>
            <a:off x="2949333" y="4302919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60" name="Rounded Rectangle 159"/>
          <p:cNvSpPr/>
          <p:nvPr/>
        </p:nvSpPr>
        <p:spPr>
          <a:xfrm>
            <a:off x="3504007" y="4302914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61" name="Rounded Rectangle 160"/>
          <p:cNvSpPr/>
          <p:nvPr/>
        </p:nvSpPr>
        <p:spPr>
          <a:xfrm>
            <a:off x="4025097" y="4302919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62" name="Rounded Rectangle 161"/>
          <p:cNvSpPr/>
          <p:nvPr/>
        </p:nvSpPr>
        <p:spPr>
          <a:xfrm>
            <a:off x="4546187" y="4302918"/>
            <a:ext cx="537882" cy="578223"/>
          </a:xfrm>
          <a:prstGeom prst="roundRect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68" name="Rounded Rectangle 167"/>
          <p:cNvSpPr/>
          <p:nvPr/>
        </p:nvSpPr>
        <p:spPr>
          <a:xfrm>
            <a:off x="2428739" y="4920100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69" name="Rounded Rectangle 168"/>
          <p:cNvSpPr/>
          <p:nvPr/>
        </p:nvSpPr>
        <p:spPr>
          <a:xfrm>
            <a:off x="2933662" y="4933527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70" name="Rounded Rectangle 169"/>
          <p:cNvSpPr/>
          <p:nvPr/>
        </p:nvSpPr>
        <p:spPr>
          <a:xfrm>
            <a:off x="3478268" y="4920102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171" name="Rounded Rectangle 170"/>
          <p:cNvSpPr/>
          <p:nvPr/>
        </p:nvSpPr>
        <p:spPr>
          <a:xfrm>
            <a:off x="4016150" y="4909714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72" name="Rounded Rectangle 171"/>
          <p:cNvSpPr/>
          <p:nvPr/>
        </p:nvSpPr>
        <p:spPr>
          <a:xfrm>
            <a:off x="4554032" y="4920100"/>
            <a:ext cx="537882" cy="578223"/>
          </a:xfrm>
          <a:prstGeom prst="roundRect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173" name="Rounded Rectangle 172"/>
          <p:cNvSpPr/>
          <p:nvPr/>
        </p:nvSpPr>
        <p:spPr>
          <a:xfrm>
            <a:off x="1864622" y="4953719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2388553" y="1257225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2926435" y="1257224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3464317" y="1257225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4002199" y="1257224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4540081" y="1257223"/>
            <a:ext cx="537882" cy="578223"/>
          </a:xfrm>
          <a:prstGeom prst="roundRect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1850671" y="1263937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5077963" y="1263860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5601343" y="1263936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6153727" y="1290840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50" name="Rounded Rectangle 149"/>
          <p:cNvSpPr/>
          <p:nvPr/>
        </p:nvSpPr>
        <p:spPr>
          <a:xfrm>
            <a:off x="6710110" y="1277433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81" name="Rounded Rectangle 180"/>
          <p:cNvSpPr/>
          <p:nvPr/>
        </p:nvSpPr>
        <p:spPr>
          <a:xfrm>
            <a:off x="7274887" y="1266517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186" name="Oval 185"/>
          <p:cNvSpPr/>
          <p:nvPr/>
        </p:nvSpPr>
        <p:spPr>
          <a:xfrm>
            <a:off x="474017" y="719275"/>
            <a:ext cx="551330" cy="57822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87" name="Oval 186"/>
          <p:cNvSpPr/>
          <p:nvPr/>
        </p:nvSpPr>
        <p:spPr>
          <a:xfrm>
            <a:off x="447122" y="1317773"/>
            <a:ext cx="551330" cy="57822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88" name="Oval 187"/>
          <p:cNvSpPr/>
          <p:nvPr/>
        </p:nvSpPr>
        <p:spPr>
          <a:xfrm>
            <a:off x="474017" y="1895996"/>
            <a:ext cx="551330" cy="57822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9" name="Oval 188"/>
          <p:cNvSpPr/>
          <p:nvPr/>
        </p:nvSpPr>
        <p:spPr>
          <a:xfrm>
            <a:off x="474017" y="2460781"/>
            <a:ext cx="551330" cy="57822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90" name="Oval 189"/>
          <p:cNvSpPr/>
          <p:nvPr/>
        </p:nvSpPr>
        <p:spPr>
          <a:xfrm>
            <a:off x="474017" y="2998662"/>
            <a:ext cx="551330" cy="57822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91" name="Oval 190"/>
          <p:cNvSpPr/>
          <p:nvPr/>
        </p:nvSpPr>
        <p:spPr>
          <a:xfrm>
            <a:off x="511828" y="3583665"/>
            <a:ext cx="551330" cy="57822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92" name="Oval 191"/>
          <p:cNvSpPr/>
          <p:nvPr/>
        </p:nvSpPr>
        <p:spPr>
          <a:xfrm>
            <a:off x="500095" y="4168668"/>
            <a:ext cx="551330" cy="57822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93" name="Oval 192"/>
          <p:cNvSpPr/>
          <p:nvPr/>
        </p:nvSpPr>
        <p:spPr>
          <a:xfrm>
            <a:off x="525277" y="4760339"/>
            <a:ext cx="551330" cy="57822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134270" y="618547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596386" y="618520"/>
            <a:ext cx="537882" cy="578223"/>
          </a:xfrm>
          <a:prstGeom prst="roundRect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7" name="Rounded Rectangle 196"/>
          <p:cNvSpPr/>
          <p:nvPr/>
        </p:nvSpPr>
        <p:spPr>
          <a:xfrm>
            <a:off x="5705769" y="618548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223" name="Heart 222"/>
          <p:cNvSpPr/>
          <p:nvPr/>
        </p:nvSpPr>
        <p:spPr>
          <a:xfrm rot="21423701">
            <a:off x="8464955" y="864308"/>
            <a:ext cx="389965" cy="4437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Heart 223"/>
          <p:cNvSpPr/>
          <p:nvPr/>
        </p:nvSpPr>
        <p:spPr>
          <a:xfrm rot="21423701">
            <a:off x="8451409" y="1444262"/>
            <a:ext cx="389965" cy="4437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Heart 224"/>
          <p:cNvSpPr/>
          <p:nvPr/>
        </p:nvSpPr>
        <p:spPr>
          <a:xfrm rot="21423701">
            <a:off x="8514714" y="2020686"/>
            <a:ext cx="389965" cy="4437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Heart 225"/>
          <p:cNvSpPr/>
          <p:nvPr/>
        </p:nvSpPr>
        <p:spPr>
          <a:xfrm rot="21423701">
            <a:off x="8481096" y="2627639"/>
            <a:ext cx="389965" cy="4437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Heart 226"/>
          <p:cNvSpPr/>
          <p:nvPr/>
        </p:nvSpPr>
        <p:spPr>
          <a:xfrm rot="21423701">
            <a:off x="8481096" y="3223696"/>
            <a:ext cx="389965" cy="4437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Heart 227"/>
          <p:cNvSpPr/>
          <p:nvPr/>
        </p:nvSpPr>
        <p:spPr>
          <a:xfrm rot="21423701">
            <a:off x="8481096" y="3815280"/>
            <a:ext cx="389965" cy="4437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Heart 228"/>
          <p:cNvSpPr/>
          <p:nvPr/>
        </p:nvSpPr>
        <p:spPr>
          <a:xfrm rot="21423701">
            <a:off x="8481096" y="4406863"/>
            <a:ext cx="389965" cy="4437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Heart 229"/>
          <p:cNvSpPr/>
          <p:nvPr/>
        </p:nvSpPr>
        <p:spPr>
          <a:xfrm rot="21423701">
            <a:off x="8481096" y="4885097"/>
            <a:ext cx="389965" cy="4437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Horizontal Scroll 230"/>
          <p:cNvSpPr/>
          <p:nvPr/>
        </p:nvSpPr>
        <p:spPr>
          <a:xfrm>
            <a:off x="5177247" y="5229257"/>
            <a:ext cx="7025220" cy="172149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Number 1: The opposite of slim or thin is ________ . </a:t>
            </a:r>
          </a:p>
        </p:txBody>
      </p:sp>
      <p:grpSp>
        <p:nvGrpSpPr>
          <p:cNvPr id="232" name="Group 231"/>
          <p:cNvGrpSpPr/>
          <p:nvPr/>
        </p:nvGrpSpPr>
        <p:grpSpPr>
          <a:xfrm>
            <a:off x="4613189" y="612815"/>
            <a:ext cx="1630462" cy="591603"/>
            <a:chOff x="3997129" y="753026"/>
            <a:chExt cx="1630462" cy="591603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33" name="Rounded Rectangle 232"/>
            <p:cNvSpPr/>
            <p:nvPr/>
          </p:nvSpPr>
          <p:spPr>
            <a:xfrm>
              <a:off x="3997129" y="766406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234" name="Rounded Rectangle 233"/>
            <p:cNvSpPr/>
            <p:nvPr/>
          </p:nvSpPr>
          <p:spPr>
            <a:xfrm>
              <a:off x="4518210" y="753026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35" name="Rounded Rectangle 234"/>
            <p:cNvSpPr/>
            <p:nvPr/>
          </p:nvSpPr>
          <p:spPr>
            <a:xfrm>
              <a:off x="5089709" y="753027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1861607" y="1259818"/>
            <a:ext cx="5945249" cy="594416"/>
            <a:chOff x="1290918" y="1321777"/>
            <a:chExt cx="5945249" cy="594416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37" name="Rounded Rectangle 236"/>
            <p:cNvSpPr/>
            <p:nvPr/>
          </p:nvSpPr>
          <p:spPr>
            <a:xfrm>
              <a:off x="1843395" y="1331255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38" name="Rounded Rectangle 237"/>
            <p:cNvSpPr/>
            <p:nvPr/>
          </p:nvSpPr>
          <p:spPr>
            <a:xfrm>
              <a:off x="2366682" y="1331257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39" name="Rounded Rectangle 238"/>
            <p:cNvSpPr/>
            <p:nvPr/>
          </p:nvSpPr>
          <p:spPr>
            <a:xfrm>
              <a:off x="2904564" y="1331258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0" name="Rounded Rectangle 239"/>
            <p:cNvSpPr/>
            <p:nvPr/>
          </p:nvSpPr>
          <p:spPr>
            <a:xfrm>
              <a:off x="3442446" y="1331257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1" name="Rounded Rectangle 240"/>
            <p:cNvSpPr/>
            <p:nvPr/>
          </p:nvSpPr>
          <p:spPr>
            <a:xfrm>
              <a:off x="3980328" y="1331256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2" name="Rounded Rectangle 241"/>
            <p:cNvSpPr/>
            <p:nvPr/>
          </p:nvSpPr>
          <p:spPr>
            <a:xfrm>
              <a:off x="1290918" y="1337970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43" name="Rounded Rectangle 242"/>
            <p:cNvSpPr/>
            <p:nvPr/>
          </p:nvSpPr>
          <p:spPr>
            <a:xfrm>
              <a:off x="4492155" y="1321778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4" name="Rounded Rectangle 243"/>
            <p:cNvSpPr/>
            <p:nvPr/>
          </p:nvSpPr>
          <p:spPr>
            <a:xfrm>
              <a:off x="5041590" y="1337969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5" name="Rounded Rectangle 244"/>
            <p:cNvSpPr/>
            <p:nvPr/>
          </p:nvSpPr>
          <p:spPr>
            <a:xfrm>
              <a:off x="5593974" y="1337968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6" name="Rounded Rectangle 245"/>
            <p:cNvSpPr/>
            <p:nvPr/>
          </p:nvSpPr>
          <p:spPr>
            <a:xfrm>
              <a:off x="6147832" y="1337967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7" name="Rounded Rectangle 246"/>
            <p:cNvSpPr/>
            <p:nvPr/>
          </p:nvSpPr>
          <p:spPr>
            <a:xfrm>
              <a:off x="6698285" y="1321777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48" name="Group 247"/>
          <p:cNvGrpSpPr/>
          <p:nvPr/>
        </p:nvGrpSpPr>
        <p:grpSpPr>
          <a:xfrm>
            <a:off x="4025534" y="1862143"/>
            <a:ext cx="2703463" cy="598440"/>
            <a:chOff x="3428374" y="1875762"/>
            <a:chExt cx="2703463" cy="598440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49" name="Rounded Rectangle 248"/>
            <p:cNvSpPr/>
            <p:nvPr/>
          </p:nvSpPr>
          <p:spPr>
            <a:xfrm>
              <a:off x="3428374" y="1875762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0" name="Rounded Rectangle 249"/>
            <p:cNvSpPr/>
            <p:nvPr/>
          </p:nvSpPr>
          <p:spPr>
            <a:xfrm>
              <a:off x="3980328" y="188255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1" name="Rounded Rectangle 250"/>
            <p:cNvSpPr/>
            <p:nvPr/>
          </p:nvSpPr>
          <p:spPr>
            <a:xfrm>
              <a:off x="4531659" y="1882557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2" name="Rounded Rectangle 251"/>
            <p:cNvSpPr/>
            <p:nvPr/>
          </p:nvSpPr>
          <p:spPr>
            <a:xfrm>
              <a:off x="5058490" y="189597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3" name="Rounded Rectangle 252"/>
            <p:cNvSpPr/>
            <p:nvPr/>
          </p:nvSpPr>
          <p:spPr>
            <a:xfrm>
              <a:off x="5593955" y="189597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54" name="Group 253"/>
          <p:cNvGrpSpPr/>
          <p:nvPr/>
        </p:nvGrpSpPr>
        <p:grpSpPr>
          <a:xfrm>
            <a:off x="2425960" y="2483259"/>
            <a:ext cx="2689410" cy="578225"/>
            <a:chOff x="1828800" y="2447347"/>
            <a:chExt cx="2689410" cy="578225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55" name="Rounded Rectangle 254"/>
            <p:cNvSpPr/>
            <p:nvPr/>
          </p:nvSpPr>
          <p:spPr>
            <a:xfrm>
              <a:off x="1828800" y="244734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6" name="Rounded Rectangle 255"/>
            <p:cNvSpPr/>
            <p:nvPr/>
          </p:nvSpPr>
          <p:spPr>
            <a:xfrm>
              <a:off x="2366682" y="244734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7" name="Rounded Rectangle 256"/>
            <p:cNvSpPr/>
            <p:nvPr/>
          </p:nvSpPr>
          <p:spPr>
            <a:xfrm>
              <a:off x="2904564" y="244734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8" name="Rounded Rectangle 257"/>
            <p:cNvSpPr/>
            <p:nvPr/>
          </p:nvSpPr>
          <p:spPr>
            <a:xfrm>
              <a:off x="3442446" y="244734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9" name="Rounded Rectangle 258"/>
            <p:cNvSpPr/>
            <p:nvPr/>
          </p:nvSpPr>
          <p:spPr>
            <a:xfrm>
              <a:off x="3980328" y="2447347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60" name="Group 259"/>
          <p:cNvGrpSpPr/>
          <p:nvPr/>
        </p:nvGrpSpPr>
        <p:grpSpPr>
          <a:xfrm>
            <a:off x="1898943" y="3097680"/>
            <a:ext cx="3765174" cy="585029"/>
            <a:chOff x="1322864" y="3065803"/>
            <a:chExt cx="3765174" cy="585029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61" name="Rounded Rectangle 260"/>
            <p:cNvSpPr/>
            <p:nvPr/>
          </p:nvSpPr>
          <p:spPr>
            <a:xfrm>
              <a:off x="1860746" y="3065805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62" name="Rounded Rectangle 261"/>
            <p:cNvSpPr/>
            <p:nvPr/>
          </p:nvSpPr>
          <p:spPr>
            <a:xfrm>
              <a:off x="2398628" y="3065804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63" name="Rounded Rectangle 262"/>
            <p:cNvSpPr/>
            <p:nvPr/>
          </p:nvSpPr>
          <p:spPr>
            <a:xfrm>
              <a:off x="2936510" y="3065805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64" name="Rounded Rectangle 263"/>
            <p:cNvSpPr/>
            <p:nvPr/>
          </p:nvSpPr>
          <p:spPr>
            <a:xfrm>
              <a:off x="3474392" y="3065804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65" name="Rounded Rectangle 264"/>
            <p:cNvSpPr/>
            <p:nvPr/>
          </p:nvSpPr>
          <p:spPr>
            <a:xfrm>
              <a:off x="4012274" y="3065803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66" name="Rounded Rectangle 265"/>
            <p:cNvSpPr/>
            <p:nvPr/>
          </p:nvSpPr>
          <p:spPr>
            <a:xfrm>
              <a:off x="1322864" y="307260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67" name="Rounded Rectangle 266"/>
            <p:cNvSpPr/>
            <p:nvPr/>
          </p:nvSpPr>
          <p:spPr>
            <a:xfrm>
              <a:off x="4550156" y="307260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68" name="Group 267"/>
          <p:cNvGrpSpPr/>
          <p:nvPr/>
        </p:nvGrpSpPr>
        <p:grpSpPr>
          <a:xfrm>
            <a:off x="4572970" y="3712676"/>
            <a:ext cx="2165360" cy="585739"/>
            <a:chOff x="3983681" y="3671029"/>
            <a:chExt cx="2165360" cy="585739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69" name="Rounded Rectangle 268"/>
            <p:cNvSpPr/>
            <p:nvPr/>
          </p:nvSpPr>
          <p:spPr>
            <a:xfrm>
              <a:off x="3983681" y="3678545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0" name="Rounded Rectangle 269"/>
            <p:cNvSpPr/>
            <p:nvPr/>
          </p:nvSpPr>
          <p:spPr>
            <a:xfrm>
              <a:off x="4521563" y="3671031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1" name="Rounded Rectangle 270"/>
            <p:cNvSpPr/>
            <p:nvPr/>
          </p:nvSpPr>
          <p:spPr>
            <a:xfrm>
              <a:off x="5059445" y="3671030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2" name="Rounded Rectangle 271"/>
            <p:cNvSpPr/>
            <p:nvPr/>
          </p:nvSpPr>
          <p:spPr>
            <a:xfrm>
              <a:off x="5611159" y="367102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3" name="Group 272"/>
          <p:cNvGrpSpPr/>
          <p:nvPr/>
        </p:nvGrpSpPr>
        <p:grpSpPr>
          <a:xfrm>
            <a:off x="2968437" y="4303614"/>
            <a:ext cx="2134736" cy="578228"/>
            <a:chOff x="2366682" y="4249248"/>
            <a:chExt cx="2134736" cy="578228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74" name="Rounded Rectangle 273"/>
            <p:cNvSpPr/>
            <p:nvPr/>
          </p:nvSpPr>
          <p:spPr>
            <a:xfrm>
              <a:off x="2366682" y="4249253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5" name="Rounded Rectangle 274"/>
            <p:cNvSpPr/>
            <p:nvPr/>
          </p:nvSpPr>
          <p:spPr>
            <a:xfrm>
              <a:off x="2921356" y="424924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6" name="Rounded Rectangle 275"/>
            <p:cNvSpPr/>
            <p:nvPr/>
          </p:nvSpPr>
          <p:spPr>
            <a:xfrm>
              <a:off x="3442446" y="4249253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7" name="Rounded Rectangle 276"/>
            <p:cNvSpPr/>
            <p:nvPr/>
          </p:nvSpPr>
          <p:spPr>
            <a:xfrm>
              <a:off x="3963536" y="4249252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8" name="Group 277"/>
          <p:cNvGrpSpPr/>
          <p:nvPr/>
        </p:nvGrpSpPr>
        <p:grpSpPr>
          <a:xfrm>
            <a:off x="1918884" y="4917910"/>
            <a:ext cx="3205867" cy="606076"/>
            <a:chOff x="1332700" y="4826474"/>
            <a:chExt cx="3205867" cy="606076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79" name="Rounded Rectangle 278"/>
            <p:cNvSpPr/>
            <p:nvPr/>
          </p:nvSpPr>
          <p:spPr>
            <a:xfrm>
              <a:off x="1888652" y="4840900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0" name="Rounded Rectangle 279"/>
            <p:cNvSpPr/>
            <p:nvPr/>
          </p:nvSpPr>
          <p:spPr>
            <a:xfrm>
              <a:off x="2420053" y="4854327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1" name="Rounded Rectangle 280"/>
            <p:cNvSpPr/>
            <p:nvPr/>
          </p:nvSpPr>
          <p:spPr>
            <a:xfrm>
              <a:off x="2938181" y="4840902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2" name="Rounded Rectangle 281"/>
            <p:cNvSpPr/>
            <p:nvPr/>
          </p:nvSpPr>
          <p:spPr>
            <a:xfrm>
              <a:off x="3476063" y="4830514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3" name="Rounded Rectangle 282"/>
            <p:cNvSpPr/>
            <p:nvPr/>
          </p:nvSpPr>
          <p:spPr>
            <a:xfrm>
              <a:off x="4000685" y="4826474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4" name="Rounded Rectangle 283"/>
            <p:cNvSpPr/>
            <p:nvPr/>
          </p:nvSpPr>
          <p:spPr>
            <a:xfrm>
              <a:off x="1332700" y="4830514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86" name="Horizontal Scroll 285"/>
          <p:cNvSpPr/>
          <p:nvPr/>
        </p:nvSpPr>
        <p:spPr>
          <a:xfrm>
            <a:off x="5188084" y="5390986"/>
            <a:ext cx="7025220" cy="172149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Number 2: Your brother’s wife is your ______.</a:t>
            </a:r>
          </a:p>
        </p:txBody>
      </p:sp>
      <p:sp>
        <p:nvSpPr>
          <p:cNvPr id="287" name="Horizontal Scroll 286"/>
          <p:cNvSpPr/>
          <p:nvPr/>
        </p:nvSpPr>
        <p:spPr>
          <a:xfrm>
            <a:off x="5403557" y="5392408"/>
            <a:ext cx="7025220" cy="172149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Number 3: Your sister’s daughter is your_____.</a:t>
            </a:r>
          </a:p>
        </p:txBody>
      </p:sp>
      <p:sp>
        <p:nvSpPr>
          <p:cNvPr id="288" name="Horizontal Scroll 287"/>
          <p:cNvSpPr/>
          <p:nvPr/>
        </p:nvSpPr>
        <p:spPr>
          <a:xfrm>
            <a:off x="5262580" y="5381496"/>
            <a:ext cx="7025220" cy="172149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Number 4: Your mother’s brother is your_____.</a:t>
            </a:r>
          </a:p>
        </p:txBody>
      </p:sp>
      <p:sp>
        <p:nvSpPr>
          <p:cNvPr id="289" name="Horizontal Scroll 288"/>
          <p:cNvSpPr/>
          <p:nvPr/>
        </p:nvSpPr>
        <p:spPr>
          <a:xfrm>
            <a:off x="5870284" y="5392656"/>
            <a:ext cx="7025220" cy="172149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Number 5: Your aunt’s children are your_____.</a:t>
            </a:r>
          </a:p>
        </p:txBody>
      </p:sp>
      <p:sp>
        <p:nvSpPr>
          <p:cNvPr id="290" name="Horizontal Scroll 289"/>
          <p:cNvSpPr/>
          <p:nvPr/>
        </p:nvSpPr>
        <p:spPr>
          <a:xfrm>
            <a:off x="5442861" y="5372007"/>
            <a:ext cx="7025220" cy="172149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Number 6: The opposite of fair is_____.</a:t>
            </a:r>
          </a:p>
        </p:txBody>
      </p:sp>
      <p:sp>
        <p:nvSpPr>
          <p:cNvPr id="291" name="Horizontal Scroll 290"/>
          <p:cNvSpPr/>
          <p:nvPr/>
        </p:nvSpPr>
        <p:spPr>
          <a:xfrm>
            <a:off x="5640030" y="5603093"/>
            <a:ext cx="7025220" cy="172149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Number 7 : The opposite of short is ______ .  </a:t>
            </a:r>
          </a:p>
        </p:txBody>
      </p:sp>
      <p:sp>
        <p:nvSpPr>
          <p:cNvPr id="292" name="Horizontal Scroll 291"/>
          <p:cNvSpPr/>
          <p:nvPr/>
        </p:nvSpPr>
        <p:spPr>
          <a:xfrm>
            <a:off x="5478053" y="5477225"/>
            <a:ext cx="7025220" cy="172149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Number 8 : Your brother, sisters, cousins, etc, are your _______ .  </a:t>
            </a:r>
          </a:p>
        </p:txBody>
      </p:sp>
    </p:spTree>
    <p:extLst>
      <p:ext uri="{BB962C8B-B14F-4D97-AF65-F5344CB8AC3E}">
        <p14:creationId xmlns:p14="http://schemas.microsoft.com/office/powerpoint/2010/main" val="1667938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7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1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10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9" dur="10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1" dur="1000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1000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10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1000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1000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9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2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10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10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7" dur="1000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1000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"/>
                  </p:tgtEl>
                </p:cond>
              </p:nextCondLst>
            </p:seq>
            <p:seq concurrent="1" nextAc="seek">
              <p:cTn id="160" restart="whenNotActive" fill="hold" evtFilter="cancelBubble" nodeType="interactiveSeq">
                <p:stCondLst>
                  <p:cond evt="onClick" delay="0">
                    <p:tgtEl>
                      <p:spTgt spid="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" fill="hold">
                      <p:stCondLst>
                        <p:cond delay="0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10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4.81481E-6 L 0.40195 0.00509 " pathEditMode="relative" rAng="0" ptsTypes="AA">
                                      <p:cBhvr>
                                        <p:cTn id="17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67" y="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2.96296E-6 L 0.40703 -0.00208 " pathEditMode="relative" rAng="0" ptsTypes="AA">
                                      <p:cBhvr>
                                        <p:cTn id="17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52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1.48148E-6 L 0.40404 0.00301 " pathEditMode="relative" rAng="0" ptsTypes="AA">
                                      <p:cBhvr>
                                        <p:cTn id="18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95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>
                      <p:stCondLst>
                        <p:cond delay="0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7.40741E-7 L 0.40521 -0.00116 " pathEditMode="relative" rAng="0" ptsTypes="AA">
                                      <p:cBhvr>
                                        <p:cTn id="18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60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4.44444E-6 L 0.40521 0.0037 " pathEditMode="relative" rAng="0" ptsTypes="AA">
                                      <p:cBhvr>
                                        <p:cTn id="19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60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>
                      <p:stCondLst>
                        <p:cond delay="0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2.59259E-6 L 0.40196 0.00671 " pathEditMode="relative" rAng="0" ptsTypes="AA">
                                      <p:cBhvr>
                                        <p:cTn id="197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91" y="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4.44444E-6 L 0.40469 0.00579 " pathEditMode="relative" rAng="0" ptsTypes="AA">
                                      <p:cBhvr>
                                        <p:cTn id="202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34" y="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7.40741E-7 L 0.40287 0.00301 " pathEditMode="relative" rAng="0" ptsTypes="AA">
                                      <p:cBhvr>
                                        <p:cTn id="207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43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</p:childTnLst>
        </p:cTn>
      </p:par>
    </p:tnLst>
    <p:bldLst>
      <p:bldP spid="39" grpId="0" animBg="1"/>
      <p:bldP spid="51" grpId="0" animBg="1"/>
      <p:bldP spid="63" grpId="0" animBg="1"/>
      <p:bldP spid="75" grpId="0" animBg="1"/>
      <p:bldP spid="162" grpId="0" animBg="1"/>
      <p:bldP spid="172" grpId="0" animBg="1"/>
      <p:bldP spid="27" grpId="0" animBg="1"/>
      <p:bldP spid="9" grpId="0" animBg="1"/>
      <p:bldP spid="231" grpId="0" animBg="1"/>
      <p:bldP spid="231" grpId="1" animBg="1"/>
      <p:bldP spid="286" grpId="0" animBg="1"/>
      <p:bldP spid="286" grpId="1" animBg="1"/>
      <p:bldP spid="287" grpId="0" animBg="1"/>
      <p:bldP spid="287" grpId="1" animBg="1"/>
      <p:bldP spid="288" grpId="0" animBg="1"/>
      <p:bldP spid="288" grpId="1" animBg="1"/>
      <p:bldP spid="289" grpId="0" animBg="1"/>
      <p:bldP spid="289" grpId="1" animBg="1"/>
      <p:bldP spid="290" grpId="0" animBg="1"/>
      <p:bldP spid="290" grpId="1" animBg="1"/>
      <p:bldP spid="291" grpId="0" animBg="1"/>
      <p:bldP spid="291" grpId="1" animBg="1"/>
      <p:bldP spid="292" grpId="0" animBg="1"/>
      <p:bldP spid="292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1981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2400" b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SƯU TẦM: ĐOÀN VĂN DOANH, NAM TRỰC, NAM ĐỊNH</a:t>
            </a:r>
            <a:endParaRPr lang="en-US" sz="90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1600" b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LINK NHÓM DÀNH CHO GV BỘ MÔN VẬT LÝ TRAO ĐỔI TÀI LIỆU VÀ CHUYÊN MÔN CT 2018</a:t>
            </a:r>
            <a:endParaRPr lang="en-US" sz="9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/>
            <a:r>
              <a:rPr lang="en-US" sz="280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https://www.facebook.com/groups/299257004355186</a:t>
            </a:r>
            <a:endParaRPr lang="en-US" sz="280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177</Words>
  <PresentationFormat>Màn hình rộng</PresentationFormat>
  <Paragraphs>64</Paragraphs>
  <Slides>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Office</vt:lpstr>
      <vt:lpstr>Bản trình bày PowerPoint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2017-09-20T15:07:52Z</dcterms:created>
  <dcterms:modified xsi:type="dcterms:W3CDTF">2023-09-16T11:45:15Z</dcterms:modified>
</cp:coreProperties>
</file>