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304" r:id="rId4"/>
    <p:sldId id="257" r:id="rId5"/>
    <p:sldId id="263" r:id="rId6"/>
    <p:sldId id="399" r:id="rId7"/>
    <p:sldId id="395" r:id="rId8"/>
    <p:sldId id="397" r:id="rId9"/>
    <p:sldId id="570" r:id="rId10"/>
    <p:sldId id="258" r:id="rId11"/>
    <p:sldId id="259" r:id="rId12"/>
    <p:sldId id="260" r:id="rId13"/>
    <p:sldId id="571" r:id="rId14"/>
    <p:sldId id="572" r:id="rId15"/>
    <p:sldId id="281" r:id="rId16"/>
    <p:sldId id="38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FC83C"/>
    <a:srgbClr val="E5FDC3"/>
    <a:srgbClr val="FF66CC"/>
    <a:srgbClr val="FCD5B5"/>
    <a:srgbClr val="F8CBAD"/>
    <a:srgbClr val="00FF00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  <p:sldLayoutId id="2147483755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8.jp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8.jp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8.jp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8.jp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2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81.xml"/><Relationship Id="rId21" Type="http://schemas.openxmlformats.org/officeDocument/2006/relationships/image" Target="../media/image27.png"/><Relationship Id="rId7" Type="http://schemas.openxmlformats.org/officeDocument/2006/relationships/slide" Target="slide9.xml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18" Type="http://schemas.openxmlformats.org/officeDocument/2006/relationships/image" Target="../media/image32.gif"/><Relationship Id="rId3" Type="http://schemas.openxmlformats.org/officeDocument/2006/relationships/image" Target="../media/image28.jpg"/><Relationship Id="rId21" Type="http://schemas.openxmlformats.org/officeDocument/2006/relationships/slide" Target="slide13.xml"/><Relationship Id="rId7" Type="http://schemas.openxmlformats.org/officeDocument/2006/relationships/image" Target="../media/image22.png"/><Relationship Id="rId12" Type="http://schemas.openxmlformats.org/officeDocument/2006/relationships/slide" Target="slide12.xml"/><Relationship Id="rId17" Type="http://schemas.microsoft.com/office/2007/relationships/hdphoto" Target="../media/hdphoto13.wdp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81.xml"/><Relationship Id="rId6" Type="http://schemas.microsoft.com/office/2007/relationships/hdphoto" Target="../media/hdphoto11.wdp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slide" Target="slide10.xml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517E1917-28D9-47BC-98B5-235751C53336}"/>
              </a:ext>
            </a:extLst>
          </p:cNvPr>
          <p:cNvSpPr txBox="1"/>
          <p:nvPr/>
        </p:nvSpPr>
        <p:spPr>
          <a:xfrm>
            <a:off x="2260879" y="2563803"/>
            <a:ext cx="717452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11 - </a:t>
            </a: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33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trừ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nhớ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) 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phạm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vi 100 (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2)</a:t>
            </a:r>
            <a:endParaRPr lang="en-US" sz="32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8680D-2966-4935-91C1-59DB7E36C3CA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7CA84E-AC60-4796-8BDF-FFE69F6D5BDA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61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tencil" panose="040409050D0802020404" pitchFamily="8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71000"/>
              <a:chOff x="7543800" y="1237875"/>
              <a:chExt cx="1027307" cy="1671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45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750767" y="2324100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7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37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tencil" panose="040409050D0802020404" pitchFamily="8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66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2089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33 – 15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" name="Right Arrow 5">
            <a:hlinkClick r:id="rId7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30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9661" y="3895725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8</a:t>
            </a:r>
          </a:p>
        </p:txBody>
      </p:sp>
      <p:sp>
        <p:nvSpPr>
          <p:cNvPr id="6" name="Right Arrow 5">
            <a:hlinkClick r:id="rId7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87E303-875F-432D-BF95-840C1535C1D5}"/>
              </a:ext>
            </a:extLst>
          </p:cNvPr>
          <p:cNvGrpSpPr/>
          <p:nvPr/>
        </p:nvGrpSpPr>
        <p:grpSpPr>
          <a:xfrm>
            <a:off x="4800600" y="152400"/>
            <a:ext cx="5694218" cy="2895600"/>
            <a:chOff x="4800600" y="152400"/>
            <a:chExt cx="5694218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800600" y="152400"/>
              <a:ext cx="5694218" cy="2895600"/>
            </a:xfrm>
            <a:prstGeom prst="cloudCallout">
              <a:avLst>
                <a:gd name="adj1" fmla="val 8451"/>
                <a:gd name="adj2" fmla="val 83868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952C3E-1815-45F0-AE73-FBDBA05288B3}"/>
                </a:ext>
              </a:extLst>
            </p:cNvPr>
            <p:cNvSpPr txBox="1"/>
            <p:nvPr/>
          </p:nvSpPr>
          <p:spPr>
            <a:xfrm>
              <a:off x="7470809" y="702458"/>
              <a:ext cx="75460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b="1" dirty="0">
                  <a:solidFill>
                    <a:schemeClr val="bg1"/>
                  </a:solidFill>
                </a:rPr>
                <a:t>8 4</a:t>
              </a:r>
            </a:p>
            <a:p>
              <a:pPr>
                <a:spcAft>
                  <a:spcPts val="600"/>
                </a:spcAft>
              </a:pPr>
              <a:r>
                <a:rPr lang="en-US" sz="3200" b="1" dirty="0">
                  <a:solidFill>
                    <a:schemeClr val="bg1"/>
                  </a:solidFill>
                </a:rPr>
                <a:t>2 7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2CCB7F-8E56-4121-AF38-B73CD0BDDF6D}"/>
                </a:ext>
              </a:extLst>
            </p:cNvPr>
            <p:cNvCxnSpPr>
              <a:cxnSpLocks/>
            </p:cNvCxnSpPr>
            <p:nvPr/>
          </p:nvCxnSpPr>
          <p:spPr>
            <a:xfrm>
              <a:off x="7399226" y="1856620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E78CFF-78D6-43EC-8C4B-8B56D2A504A6}"/>
                </a:ext>
              </a:extLst>
            </p:cNvPr>
            <p:cNvSpPr txBox="1"/>
            <p:nvPr/>
          </p:nvSpPr>
          <p:spPr>
            <a:xfrm>
              <a:off x="7225881" y="900194"/>
              <a:ext cx="346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+mn-lt"/>
                </a:rPr>
                <a:t>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2B21EA-1ED0-47C0-ADE2-6E2C9EF06F4A}"/>
                </a:ext>
              </a:extLst>
            </p:cNvPr>
            <p:cNvSpPr txBox="1"/>
            <p:nvPr/>
          </p:nvSpPr>
          <p:spPr>
            <a:xfrm>
              <a:off x="7470809" y="1886563"/>
              <a:ext cx="75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5 7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67E8D32-B608-46D8-8B27-66F8117D46E8}"/>
                </a:ext>
              </a:extLst>
            </p:cNvPr>
            <p:cNvSpPr/>
            <p:nvPr/>
          </p:nvSpPr>
          <p:spPr>
            <a:xfrm>
              <a:off x="7520052" y="776140"/>
              <a:ext cx="346689" cy="45674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024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 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623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A2A0779-9335-4FBE-92AD-672CB51465BC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VÒNG QUAY KÌ DIỆU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40114" y="1522864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32241" y="3290576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28222" y="5147130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13 - 4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12 - 8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12 - 9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379363" y="5236157"/>
              <a:ext cx="881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13 - 7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83673" y="5090756"/>
              <a:ext cx="81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29552" y="4631545"/>
              <a:ext cx="838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14 - 5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8412477">
              <a:off x="3685865" y="441547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13 - 9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14 - 8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15 - 6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14 - 7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16 - 7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17 - 9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17 - 8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01485" y="1301608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B1242-4729-4B54-B39E-91B0AD522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2711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375D18-9A10-4F55-853D-24E8B1ADC615}"/>
              </a:ext>
            </a:extLst>
          </p:cNvPr>
          <p:cNvSpPr/>
          <p:nvPr/>
        </p:nvSpPr>
        <p:spPr>
          <a:xfrm>
            <a:off x="1984023" y="2225878"/>
            <a:ext cx="1545307" cy="2183802"/>
          </a:xfrm>
          <a:prstGeom prst="roundRect">
            <a:avLst/>
          </a:prstGeom>
          <a:ln w="28575"/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4ED4F1C-593C-417A-831E-75BD1FA4152F}"/>
              </a:ext>
            </a:extLst>
          </p:cNvPr>
          <p:cNvSpPr/>
          <p:nvPr/>
        </p:nvSpPr>
        <p:spPr>
          <a:xfrm>
            <a:off x="8662670" y="2225878"/>
            <a:ext cx="1545307" cy="2183802"/>
          </a:xfrm>
          <a:prstGeom prst="roundRect">
            <a:avLst/>
          </a:prstGeom>
          <a:ln w="28575"/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5F3AA2C-5BA3-4BAB-B754-4CA23C2A57F1}"/>
              </a:ext>
            </a:extLst>
          </p:cNvPr>
          <p:cNvSpPr/>
          <p:nvPr/>
        </p:nvSpPr>
        <p:spPr>
          <a:xfrm>
            <a:off x="5323346" y="2225878"/>
            <a:ext cx="1545307" cy="2183802"/>
          </a:xfrm>
          <a:prstGeom prst="roundRect">
            <a:avLst/>
          </a:prstGeom>
          <a:ln w="28575"/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05383" y="572923"/>
            <a:ext cx="2125048" cy="627545"/>
            <a:chOff x="-3359380" y="319570"/>
            <a:chExt cx="2359131" cy="7898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319570"/>
              <a:ext cx="2359131" cy="789830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4725" y="392047"/>
              <a:ext cx="549170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2480609" y="2326790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3 6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1 8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2319273" y="338403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2209445" y="252684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647EC5-BBFB-470E-B82C-0ECA4F71DA51}"/>
              </a:ext>
            </a:extLst>
          </p:cNvPr>
          <p:cNvSpPr txBox="1"/>
          <p:nvPr/>
        </p:nvSpPr>
        <p:spPr>
          <a:xfrm>
            <a:off x="2438938" y="339373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5746784" y="242648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9 5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5591657" y="35037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5486124" y="2663657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748888-5F66-4E2D-B4CA-D9FF6113EE86}"/>
              </a:ext>
            </a:extLst>
          </p:cNvPr>
          <p:cNvSpPr txBox="1"/>
          <p:nvPr/>
        </p:nvSpPr>
        <p:spPr>
          <a:xfrm>
            <a:off x="5742745" y="3523521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5 7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47030" y="252245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4 5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1 6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008302" y="354943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904322" y="2734495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1D7846-6CBD-42C8-A589-35CC18E57143}"/>
              </a:ext>
            </a:extLst>
          </p:cNvPr>
          <p:cNvSpPr txBox="1"/>
          <p:nvPr/>
        </p:nvSpPr>
        <p:spPr>
          <a:xfrm>
            <a:off x="9150070" y="359967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B7A90-1D54-45A3-93D5-D7854592C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83" b="78759" l="49212" r="93608">
                        <a14:foregroundMark x1="53503" y1="68974" x2="53503" y2="68974"/>
                        <a14:foregroundMark x1="50701" y1="67542" x2="50701" y2="67542"/>
                        <a14:foregroundMark x1="54991" y1="61814" x2="74781" y2="66826"/>
                        <a14:foregroundMark x1="55779" y1="60382" x2="73818" y2="60382"/>
                        <a14:foregroundMark x1="53765" y1="61337" x2="53765" y2="61337"/>
                        <a14:foregroundMark x1="53240" y1="59666" x2="60070" y2="76372"/>
                        <a14:foregroundMark x1="60070" y1="76372" x2="60245" y2="76372"/>
                        <a14:foregroundMark x1="58144" y1="71122" x2="69965" y2="71838"/>
                        <a14:foregroundMark x1="69965" y1="71838" x2="70578" y2="71838"/>
                        <a14:foregroundMark x1="65499" y1="72076" x2="71716" y2="72792"/>
                        <a14:foregroundMark x1="71716" y1="72792" x2="75394" y2="72554"/>
                        <a14:foregroundMark x1="49387" y1="68258" x2="49387" y2="68258"/>
                        <a14:foregroundMark x1="93082" y1="66826" x2="93082" y2="66826"/>
                        <a14:foregroundMark x1="93608" y1="21002" x2="93608" y2="21002"/>
                        <a14:foregroundMark x1="93170" y1="6921" x2="93170" y2="6921"/>
                        <a14:foregroundMark x1="58144" y1="76372" x2="69965" y2="78759"/>
                        <a14:foregroundMark x1="69965" y1="78759" x2="75219" y2="76134"/>
                        <a14:foregroundMark x1="75219" y1="76134" x2="75657" y2="75179"/>
                      </a14:backgroundRemoval>
                    </a14:imgEffect>
                  </a14:imgLayer>
                </a14:imgProps>
              </a:ext>
            </a:extLst>
          </a:blip>
          <a:srcRect l="48358" t="-1097" r="2380" b="16176"/>
          <a:stretch/>
        </p:blipFill>
        <p:spPr>
          <a:xfrm>
            <a:off x="7454956" y="3827887"/>
            <a:ext cx="4138749" cy="2617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85DF46-48CB-4002-B7C2-7CBDD2133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176" y1="43137" x2="41176" y2="43137"/>
                        <a14:foregroundMark x1="49020" y1="58824" x2="49020" y2="58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0749" y="2245434"/>
            <a:ext cx="754454" cy="754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56D1A-D82C-4922-80DF-28747809C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8372" l="0" r="89744">
                        <a14:foregroundMark x1="0" y1="62791" x2="0" y2="62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3077" y="2883313"/>
            <a:ext cx="595555" cy="656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D9EA31-9CE8-4E79-9B71-13D4DC5317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21" b="87931" l="8000" r="89333">
                        <a14:foregroundMark x1="8000" y1="87931" x2="8000" y2="87931"/>
                        <a14:foregroundMark x1="85333" y1="60345" x2="85333" y2="60345"/>
                        <a14:foregroundMark x1="89333" y1="58621" x2="89333" y2="58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7094" y="2999888"/>
            <a:ext cx="707198" cy="5468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886D3F-5E59-42C5-800B-5D9616426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679" y="5020740"/>
            <a:ext cx="1367430" cy="14019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CDF37DE-9D48-4401-BD9B-4FB57D5D16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89720">
            <a:off x="1212792" y="5020738"/>
            <a:ext cx="1367430" cy="14019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07F914A-C1BA-40F0-A638-5662179E5F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679" y="5020741"/>
            <a:ext cx="1367430" cy="14019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0E1CFD-21D6-4AA5-88BE-129A18A7EB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850" y="5613588"/>
            <a:ext cx="841088" cy="8623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99154AA-6B91-4D38-93DA-E2B3C14712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2935" y="5616504"/>
            <a:ext cx="841088" cy="8623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78790-55B3-4AB3-9DCB-ED05995E2C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99276">
            <a:off x="1944566" y="644512"/>
            <a:ext cx="767133" cy="88987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2C43489-E1D1-42AE-9060-B3234808FF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172320">
            <a:off x="1259370" y="133101"/>
            <a:ext cx="767133" cy="89601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DD6001C-A08F-4233-805B-44D6473CE2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762971">
            <a:off x="398725" y="479845"/>
            <a:ext cx="969656" cy="10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0" r="760"/>
          <a:stretch/>
        </p:blipFill>
        <p:spPr>
          <a:xfrm>
            <a:off x="1518209" y="1865294"/>
            <a:ext cx="9628691" cy="3794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3904844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4" y="4881300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– 16 = 19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365064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19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876300" y="422646"/>
            <a:ext cx="10912510" cy="1031746"/>
            <a:chOff x="102018" y="508824"/>
            <a:chExt cx="10782931" cy="10317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102018" y="508824"/>
              <a:ext cx="10782931" cy="1031746"/>
              <a:chOff x="-3321102" y="246791"/>
              <a:chExt cx="10719348" cy="125852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21102" y="246791"/>
                <a:ext cx="10719348" cy="125852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293033" y="55888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798498" y="605685"/>
              <a:ext cx="10086451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Kiên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nhặt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gà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Kiên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nhặt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nhặt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Kiên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nhặt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gà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549955" y="4377684"/>
            <a:ext cx="7537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4" y="1807596"/>
            <a:ext cx="5351966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35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4833210" y="2891666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20326 -0.1673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431580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255447" y="4463298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96006" y="5841320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69574" y="5780379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48206" y="5819134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64456" y="610704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sp>
        <p:nvSpPr>
          <p:cNvPr id="15" name="Google Shape;189;p2">
            <a:extLst>
              <a:ext uri="{FF2B5EF4-FFF2-40B4-BE49-F238E27FC236}">
                <a16:creationId xmlns:a16="http://schemas.microsoft.com/office/drawing/2014/main" id="{E601A522-78EA-42AF-BCF0-59E9DEAC34F6}"/>
              </a:ext>
            </a:extLst>
          </p:cNvPr>
          <p:cNvSpPr txBox="1"/>
          <p:nvPr/>
        </p:nvSpPr>
        <p:spPr>
          <a:xfrm>
            <a:off x="2327353" y="199584"/>
            <a:ext cx="7352145" cy="15696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TRÒ CHƠI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THU HOẠCH TRỨNG GÀ</a:t>
            </a:r>
            <a:endParaRPr sz="48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91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43115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099752" y="5730566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220043" y="5716604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02821" y="5745623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B950BD2F-F3B6-4D6E-89D6-FA07BABFDCA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130752" y="5730566"/>
            <a:ext cx="462488" cy="5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C 0.00403 -0.0169 0.00716 -0.03379 0.01198 -0.05046 C 0.01328 -0.05926 0.01445 -0.06643 0.01666 -0.07477 C 0.01588 -0.10162 0.01588 -0.1287 0.0151 -0.15555 C 0.01484 -0.16342 0.01106 -0.17222 0.00911 -0.17963 C 0.00716 -0.18657 0.00286 -0.2 0.00286 -0.19977 C 0.00091 -0.21574 -0.0056 -0.22893 -0.00756 -0.24444 C -0.00951 -0.25879 -0.00756 -0.25301 -0.01224 -0.2625 C -0.01367 -0.27106 -0.01628 -0.27731 -0.01992 -0.28472 C -0.02318 -0.30092 -0.02787 -0.31504 -0.03659 -0.32731 C -0.04024 -0.34167 -0.03503 -0.3243 -0.04258 -0.33935 C -0.04558 -0.34514 -0.04753 -0.35324 -0.05026 -0.35949 C -0.0569 -0.37384 -0.06224 -0.38356 -0.06537 -0.4 C -0.06341 -0.41435 -0.06446 -0.41875 -0.07162 -0.42824 C -0.07409 -0.43819 -0.07761 -0.43518 -0.08203 -0.44236 C -0.08698 -0.45023 -0.0836 -0.45301 -0.09115 -0.45648 C -0.09584 -0.47454 -0.11485 -0.48217 -0.12761 -0.48472 C -0.13711 -0.48912 -0.14662 -0.49097 -0.15664 -0.49282 C -0.16563 -0.49213 -0.175 -0.49213 -0.18386 -0.49074 C -0.21068 -0.4868 -0.23607 -0.47106 -0.26133 -0.46065 C -0.26576 -0.45648 -0.26966 -0.45463 -0.27487 -0.45254 C -0.2793 -0.44676 -0.28581 -0.44305 -0.29154 -0.44028 C -0.29245 -0.43912 -0.29714 -0.43356 -0.29766 -0.43217 C -0.29857 -0.43032 -0.29818 -0.42778 -0.29922 -0.42616 C -0.30235 -0.42083 -0.30651 -0.4169 -0.30977 -0.41204 C -0.31341 -0.39861 -0.31289 -0.39213 -0.31446 -0.37569 C -0.31589 -0.36065 -0.32136 -0.3456 -0.32487 -0.33125 C -0.32709 -0.32315 -0.32943 -0.31504 -0.33112 -0.30694 C -0.33229 -0.30162 -0.33425 -0.29074 -0.33425 -0.29051 C -0.33477 -0.28542 -0.33477 -0.28009 -0.33568 -0.27477 C -0.33633 -0.2706 -0.33867 -0.2625 -0.33867 -0.26227 C -0.33685 -0.22963 -0.33724 -0.22754 -0.33724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94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6065 C -0.0043 -0.07523 -8.33333E-7 -0.08796 0.00495 -0.10185 C 0.01341 -0.15347 0.03099 -0.21782 0.00156 -0.26134 C -0.00156 -0.27176 -0.00742 -0.27917 -0.01354 -0.28819 C -0.01458 -0.28958 -0.01536 -0.2912 -0.01641 -0.29282 C -0.01758 -0.29444 -0.01966 -0.29745 -0.01966 -0.29722 C -0.02148 -0.30324 -0.02383 -0.30417 -0.02734 -0.30879 C -0.03307 -0.31643 -0.03724 -0.3243 -0.04271 -0.33217 C -0.04544 -0.3412 -0.05286 -0.34606 -0.0595 -0.35116 C -0.06758 -0.36389 -0.05612 -0.34838 -0.06862 -0.35764 C -0.08333 -0.36852 -0.06497 -0.36111 -0.07786 -0.36551 C -0.08763 -0.37315 -0.09792 -0.37893 -0.10872 -0.38426 C -0.11224 -0.38842 -0.11588 -0.39051 -0.12109 -0.39236 C -0.12904 -0.40092 -0.14909 -0.40741 -0.16081 -0.40972 C -0.17109 -0.41412 -0.18086 -0.41458 -0.19141 -0.41759 C -0.20963 -0.42292 -0.2276 -0.42917 -0.24648 -0.43171 C -0.25625 -0.43588 -0.26523 -0.43819 -0.27565 -0.43981 C -0.30651 -0.45208 -0.3388 -0.44352 -0.37213 -0.44282 C -0.38125 -0.43912 -0.3888 -0.43495 -0.39831 -0.43333 C -0.40833 -0.42824 -0.41667 -0.41991 -0.42747 -0.41597 C -0.4345 -0.40926 -0.44896 -0.39838 -0.45794 -0.3956 C -0.46328 -0.39004 -0.46784 -0.38518 -0.47513 -0.38287 C -0.48945 -0.37268 -0.48945 -0.36412 -0.49805 -0.35116 C -0.50195 -0.33842 -0.49661 -0.3537 -0.50273 -0.34352 C -0.50781 -0.33472 -0.49948 -0.34167 -0.50859 -0.33542 C -0.51263 -0.32963 -0.51419 -0.32245 -0.51797 -0.31643 C -0.51953 -0.31389 -0.52239 -0.3125 -0.52409 -0.31018 C -0.5332 -0.29722 -0.54362 -0.28125 -0.5487 -0.26597 C -0.54922 -0.26088 -0.54974 -0.25023 -0.54974 -0.25 L -0.5487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9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38 -0.15231 -0.00286 -0.18241 C -0.00429 -0.20486 -0.00781 -0.22592 -0.01653 -0.24583 C -0.01888 -0.25139 -0.01979 -0.25787 -0.02226 -0.26342 C -0.02278 -0.26481 -0.02435 -0.26528 -0.02513 -0.26667 C -0.02747 -0.27083 -0.02942 -0.27523 -0.0319 -0.2794 C -0.03698 -0.28842 -0.04127 -0.29768 -0.04453 -0.3081 C -0.04557 -0.31134 -0.05143 -0.31574 -0.05143 -0.31551 C -0.05325 -0.32292 -0.05664 -0.32847 -0.0612 -0.33333 C -0.06745 -0.34768 -0.07825 -0.35509 -0.09036 -0.3618 C -0.09622 -0.36898 -0.1039 -0.37037 -0.1112 -0.37454 C -0.1233 -0.38148 -0.13424 -0.38588 -0.14726 -0.38889 C -0.1664 -0.39954 -0.18789 -0.40185 -0.20846 -0.40648 C -0.27513 -0.40509 -0.26224 -0.41273 -0.29323 -0.40185 C -0.29843 -0.39745 -0.30325 -0.39236 -0.3082 -0.38727 C -0.31002 -0.38565 -0.31198 -0.38403 -0.31406 -0.38264 C -0.31562 -0.38125 -0.31797 -0.38079 -0.3194 -0.3794 C -0.32226 -0.37685 -0.32656 -0.37014 -0.33047 -0.36829 C -0.33411 -0.36667 -0.33815 -0.3662 -0.34179 -0.36504 C -0.34466 -0.36273 -0.34883 -0.3618 -0.3513 -0.35879 C -0.35234 -0.35764 -0.35182 -0.35555 -0.35273 -0.35393 C -0.35325 -0.35278 -0.35442 -0.35162 -0.3556 -0.35069 C -0.36002 -0.34676 -0.36211 -0.34629 -0.36536 -0.3412 C -0.36732 -0.33842 -0.36901 -0.33495 -0.37096 -0.33194 C -0.37278 -0.3287 -0.37773 -0.32384 -0.37773 -0.32361 C -0.37942 -0.31852 -0.3819 -0.31643 -0.38333 -0.31111 C -0.38385 -0.30208 -0.38346 -0.29305 -0.38476 -0.28403 C -0.38489 -0.28264 -0.38698 -0.28241 -0.38763 -0.28079 C -0.38971 -0.27592 -0.3901 -0.27037 -0.39179 -0.26504 C -0.39453 -0.25509 -0.39453 -0.26366 -0.39453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3 -0.06064 C -0.00846 -0.07523 -0.00325 -0.08796 0.00234 -0.10185 C 0.0125 -0.15347 0.03346 -0.21782 -0.00143 -0.26134 C -0.00508 -0.27175 -0.01224 -0.27916 -0.01927 -0.28819 C -0.0207 -0.28958 -0.02161 -0.2912 -0.02279 -0.29282 C -0.02422 -0.29444 -0.02669 -0.29745 -0.02669 -0.29722 C -0.02878 -0.30324 -0.03138 -0.30416 -0.03568 -0.30879 C -0.04245 -0.31643 -0.0474 -0.3243 -0.05378 -0.33217 C -0.05716 -0.3412 -0.06575 -0.34606 -0.07383 -0.35115 C -0.08333 -0.36388 -0.06979 -0.34837 -0.0845 -0.35763 C -0.10182 -0.36851 -0.08008 -0.36111 -0.09544 -0.3655 C -0.10703 -0.37314 -0.11927 -0.37893 -0.13203 -0.38425 C -0.13607 -0.38842 -0.14036 -0.3905 -0.14661 -0.39236 C -0.15586 -0.40092 -0.17956 -0.4074 -0.19336 -0.40972 C -0.20573 -0.41412 -0.21719 -0.41458 -0.22969 -0.41759 C -0.2513 -0.42291 -0.27253 -0.42916 -0.29492 -0.43171 C -0.30638 -0.43587 -0.31706 -0.43819 -0.3293 -0.43981 C -0.36588 -0.45208 -0.40391 -0.44351 -0.44349 -0.44282 C -0.45417 -0.43912 -0.46302 -0.43495 -0.47435 -0.43333 C -0.4862 -0.42824 -0.49609 -0.4199 -0.50898 -0.41597 C -0.51719 -0.40925 -0.53424 -0.39837 -0.54492 -0.3956 C -0.55117 -0.39004 -0.55677 -0.38518 -0.5651 -0.38287 C -0.58216 -0.37268 -0.58216 -0.36412 -0.59232 -0.35115 C -0.597 -0.33842 -0.59049 -0.3537 -0.59792 -0.34351 C -0.60391 -0.33472 -0.59401 -0.34166 -0.60495 -0.33541 C -0.6095 -0.32962 -0.61133 -0.32245 -0.61588 -0.31643 C -0.61784 -0.31388 -0.62122 -0.3125 -0.62305 -0.31018 C -0.63398 -0.29722 -0.64622 -0.28125 -0.65221 -0.26597 C -0.65286 -0.26087 -0.65338 -0.25023 -0.65338 -0.25 L -0.65221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8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400</Words>
  <Application>Microsoft Office PowerPoint</Application>
  <PresentationFormat>Widescreen</PresentationFormat>
  <Paragraphs>99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HP001 4 hàng</vt:lpstr>
      <vt:lpstr>Stencil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539</cp:revision>
  <dcterms:created xsi:type="dcterms:W3CDTF">2021-02-20T02:56:00Z</dcterms:created>
  <dcterms:modified xsi:type="dcterms:W3CDTF">2021-11-12T14:26:37Z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