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full 5 Ligh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E3FB"/>
      </a:accent1>
      <a:accent2>
        <a:srgbClr val="EBDDAC"/>
      </a:accent2>
      <a:accent3>
        <a:srgbClr val="F9D7BE"/>
      </a:accent3>
      <a:accent4>
        <a:srgbClr val="EE9A80"/>
      </a:accent4>
      <a:accent5>
        <a:srgbClr val="8FAB92"/>
      </a:accent5>
      <a:accent6>
        <a:srgbClr val="F2E6DA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2021-03-21T13:45:05Z</dcterms:modified>
</cp:coreProperties>
</file>