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9"/>
  </p:notesMasterIdLst>
  <p:sldIdLst>
    <p:sldId id="339" r:id="rId2"/>
    <p:sldId id="340" r:id="rId3"/>
    <p:sldId id="259" r:id="rId4"/>
    <p:sldId id="328" r:id="rId5"/>
    <p:sldId id="337" r:id="rId6"/>
    <p:sldId id="338" r:id="rId7"/>
    <p:sldId id="304" r:id="rId8"/>
    <p:sldId id="318" r:id="rId9"/>
    <p:sldId id="348" r:id="rId10"/>
    <p:sldId id="347" r:id="rId11"/>
    <p:sldId id="331" r:id="rId12"/>
    <p:sldId id="349" r:id="rId13"/>
    <p:sldId id="305" r:id="rId14"/>
    <p:sldId id="350" r:id="rId15"/>
    <p:sldId id="342" r:id="rId16"/>
    <p:sldId id="306" r:id="rId17"/>
    <p:sldId id="343" r:id="rId18"/>
  </p:sldIdLst>
  <p:sldSz cx="9144000" cy="5143500" type="screen16x9"/>
  <p:notesSz cx="6858000" cy="9144000"/>
  <p:embeddedFontLs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23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F3C28EC-84B1-42DD-89C1-84719D1FBE1C}">
  <a:tblStyle styleId="{8F3C28EC-84B1-42DD-89C1-84719D1FBE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516" y="-2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310869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66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115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91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08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9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E3613-552B-44CA-9A0C-3C1A76D9387A}"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25477158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E3613-552B-44CA-9A0C-3C1A76D9387A}"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8094530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E3613-552B-44CA-9A0C-3C1A76D9387A}"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40145658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756825" y="1483525"/>
            <a:ext cx="5630400" cy="172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2381550" y="3455225"/>
            <a:ext cx="4380900" cy="43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accent6"/>
                </a:solidFill>
              </a:defRPr>
            </a:lvl1pPr>
            <a:lvl2pPr lvl="1" algn="ctr" rtl="0">
              <a:lnSpc>
                <a:spcPct val="100000"/>
              </a:lnSpc>
              <a:spcBef>
                <a:spcPts val="0"/>
              </a:spcBef>
              <a:spcAft>
                <a:spcPts val="0"/>
              </a:spcAft>
              <a:buNone/>
              <a:defRPr sz="1500" b="1">
                <a:solidFill>
                  <a:schemeClr val="accent6"/>
                </a:solidFill>
              </a:defRPr>
            </a:lvl2pPr>
            <a:lvl3pPr lvl="2" algn="ctr" rtl="0">
              <a:lnSpc>
                <a:spcPct val="100000"/>
              </a:lnSpc>
              <a:spcBef>
                <a:spcPts val="0"/>
              </a:spcBef>
              <a:spcAft>
                <a:spcPts val="0"/>
              </a:spcAft>
              <a:buNone/>
              <a:defRPr sz="1500" b="1">
                <a:solidFill>
                  <a:schemeClr val="accent6"/>
                </a:solidFill>
              </a:defRPr>
            </a:lvl3pPr>
            <a:lvl4pPr lvl="3" algn="ctr" rtl="0">
              <a:lnSpc>
                <a:spcPct val="100000"/>
              </a:lnSpc>
              <a:spcBef>
                <a:spcPts val="0"/>
              </a:spcBef>
              <a:spcAft>
                <a:spcPts val="0"/>
              </a:spcAft>
              <a:buNone/>
              <a:defRPr sz="1500" b="1">
                <a:solidFill>
                  <a:schemeClr val="accent6"/>
                </a:solidFill>
              </a:defRPr>
            </a:lvl4pPr>
            <a:lvl5pPr lvl="4" algn="ctr" rtl="0">
              <a:lnSpc>
                <a:spcPct val="100000"/>
              </a:lnSpc>
              <a:spcBef>
                <a:spcPts val="0"/>
              </a:spcBef>
              <a:spcAft>
                <a:spcPts val="0"/>
              </a:spcAft>
              <a:buNone/>
              <a:defRPr sz="1500" b="1">
                <a:solidFill>
                  <a:schemeClr val="accent6"/>
                </a:solidFill>
              </a:defRPr>
            </a:lvl5pPr>
            <a:lvl6pPr lvl="5" algn="ctr" rtl="0">
              <a:lnSpc>
                <a:spcPct val="100000"/>
              </a:lnSpc>
              <a:spcBef>
                <a:spcPts val="0"/>
              </a:spcBef>
              <a:spcAft>
                <a:spcPts val="0"/>
              </a:spcAft>
              <a:buNone/>
              <a:defRPr sz="1500" b="1">
                <a:solidFill>
                  <a:schemeClr val="accent6"/>
                </a:solidFill>
              </a:defRPr>
            </a:lvl6pPr>
            <a:lvl7pPr lvl="6" algn="ctr" rtl="0">
              <a:lnSpc>
                <a:spcPct val="100000"/>
              </a:lnSpc>
              <a:spcBef>
                <a:spcPts val="0"/>
              </a:spcBef>
              <a:spcAft>
                <a:spcPts val="0"/>
              </a:spcAft>
              <a:buNone/>
              <a:defRPr sz="1500" b="1">
                <a:solidFill>
                  <a:schemeClr val="accent6"/>
                </a:solidFill>
              </a:defRPr>
            </a:lvl7pPr>
            <a:lvl8pPr lvl="7" algn="ctr" rtl="0">
              <a:lnSpc>
                <a:spcPct val="100000"/>
              </a:lnSpc>
              <a:spcBef>
                <a:spcPts val="0"/>
              </a:spcBef>
              <a:spcAft>
                <a:spcPts val="0"/>
              </a:spcAft>
              <a:buNone/>
              <a:defRPr sz="1500" b="1">
                <a:solidFill>
                  <a:schemeClr val="accent6"/>
                </a:solidFill>
              </a:defRPr>
            </a:lvl8pPr>
            <a:lvl9pPr lvl="8" algn="ctr" rtl="0">
              <a:lnSpc>
                <a:spcPct val="100000"/>
              </a:lnSpc>
              <a:spcBef>
                <a:spcPts val="0"/>
              </a:spcBef>
              <a:spcAft>
                <a:spcPts val="0"/>
              </a:spcAft>
              <a:buNone/>
              <a:defRPr sz="1500" b="1">
                <a:solidFill>
                  <a:schemeClr val="accent6"/>
                </a:solidFill>
              </a:defRPr>
            </a:lvl9pPr>
          </a:lstStyle>
          <a:p>
            <a:endParaRPr/>
          </a:p>
        </p:txBody>
      </p:sp>
      <p:sp>
        <p:nvSpPr>
          <p:cNvPr id="20" name="Google Shape;20;p3"/>
          <p:cNvSpPr txBox="1">
            <a:spLocks noGrp="1"/>
          </p:cNvSpPr>
          <p:nvPr>
            <p:ph type="title" idx="2" hasCustomPrompt="1"/>
          </p:nvPr>
        </p:nvSpPr>
        <p:spPr>
          <a:xfrm>
            <a:off x="4080750" y="721775"/>
            <a:ext cx="982500" cy="6177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6"/>
        <p:cNvGrpSpPr/>
        <p:nvPr/>
      </p:nvGrpSpPr>
      <p:grpSpPr>
        <a:xfrm>
          <a:off x="0" y="0"/>
          <a:ext cx="0" cy="0"/>
          <a:chOff x="0" y="0"/>
          <a:chExt cx="0" cy="0"/>
        </a:xfrm>
      </p:grpSpPr>
      <p:sp>
        <p:nvSpPr>
          <p:cNvPr id="119" name="Google Shape;119;p14"/>
          <p:cNvSpPr txBox="1">
            <a:spLocks noGrp="1"/>
          </p:cNvSpPr>
          <p:nvPr>
            <p:ph type="subTitle" idx="1"/>
          </p:nvPr>
        </p:nvSpPr>
        <p:spPr>
          <a:xfrm>
            <a:off x="4423825" y="1617263"/>
            <a:ext cx="4006800" cy="14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b="1"/>
            </a:lvl2pPr>
            <a:lvl3pPr lvl="2" rtl="0">
              <a:lnSpc>
                <a:spcPct val="100000"/>
              </a:lnSpc>
              <a:spcBef>
                <a:spcPts val="0"/>
              </a:spcBef>
              <a:spcAft>
                <a:spcPts val="0"/>
              </a:spcAft>
              <a:buNone/>
              <a:defRPr sz="2000" b="1"/>
            </a:lvl3pPr>
            <a:lvl4pPr lvl="3" rtl="0">
              <a:lnSpc>
                <a:spcPct val="100000"/>
              </a:lnSpc>
              <a:spcBef>
                <a:spcPts val="0"/>
              </a:spcBef>
              <a:spcAft>
                <a:spcPts val="0"/>
              </a:spcAft>
              <a:buNone/>
              <a:defRPr sz="2000" b="1"/>
            </a:lvl4pPr>
            <a:lvl5pPr lvl="4" rtl="0">
              <a:lnSpc>
                <a:spcPct val="100000"/>
              </a:lnSpc>
              <a:spcBef>
                <a:spcPts val="0"/>
              </a:spcBef>
              <a:spcAft>
                <a:spcPts val="0"/>
              </a:spcAft>
              <a:buNone/>
              <a:defRPr sz="2000" b="1"/>
            </a:lvl5pPr>
            <a:lvl6pPr lvl="5" rtl="0">
              <a:lnSpc>
                <a:spcPct val="100000"/>
              </a:lnSpc>
              <a:spcBef>
                <a:spcPts val="0"/>
              </a:spcBef>
              <a:spcAft>
                <a:spcPts val="0"/>
              </a:spcAft>
              <a:buNone/>
              <a:defRPr sz="2000" b="1"/>
            </a:lvl6pPr>
            <a:lvl7pPr lvl="6" rtl="0">
              <a:lnSpc>
                <a:spcPct val="100000"/>
              </a:lnSpc>
              <a:spcBef>
                <a:spcPts val="0"/>
              </a:spcBef>
              <a:spcAft>
                <a:spcPts val="0"/>
              </a:spcAft>
              <a:buNone/>
              <a:defRPr sz="2000" b="1"/>
            </a:lvl7pPr>
            <a:lvl8pPr lvl="7" rtl="0">
              <a:lnSpc>
                <a:spcPct val="100000"/>
              </a:lnSpc>
              <a:spcBef>
                <a:spcPts val="0"/>
              </a:spcBef>
              <a:spcAft>
                <a:spcPts val="0"/>
              </a:spcAft>
              <a:buNone/>
              <a:defRPr sz="2000" b="1"/>
            </a:lvl8pPr>
            <a:lvl9pPr lvl="8" rtl="0">
              <a:lnSpc>
                <a:spcPct val="100000"/>
              </a:lnSpc>
              <a:spcBef>
                <a:spcPts val="0"/>
              </a:spcBef>
              <a:spcAft>
                <a:spcPts val="0"/>
              </a:spcAft>
              <a:buNone/>
              <a:defRPr sz="2000" b="1"/>
            </a:lvl9pPr>
          </a:lstStyle>
          <a:p>
            <a:endParaRPr/>
          </a:p>
        </p:txBody>
      </p:sp>
      <p:sp>
        <p:nvSpPr>
          <p:cNvPr id="120" name="Google Shape;120;p14"/>
          <p:cNvSpPr txBox="1">
            <a:spLocks noGrp="1"/>
          </p:cNvSpPr>
          <p:nvPr>
            <p:ph type="title"/>
          </p:nvPr>
        </p:nvSpPr>
        <p:spPr>
          <a:xfrm>
            <a:off x="4423975" y="3105638"/>
            <a:ext cx="40068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9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2" name="Google Shape;102;p13"/>
          <p:cNvSpPr txBox="1">
            <a:spLocks noGrp="1"/>
          </p:cNvSpPr>
          <p:nvPr>
            <p:ph type="title" idx="2" hasCustomPrompt="1"/>
          </p:nvPr>
        </p:nvSpPr>
        <p:spPr>
          <a:xfrm>
            <a:off x="872189"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3" name="Google Shape;103;p13"/>
          <p:cNvSpPr txBox="1">
            <a:spLocks noGrp="1"/>
          </p:cNvSpPr>
          <p:nvPr>
            <p:ph type="subTitle" idx="1"/>
          </p:nvPr>
        </p:nvSpPr>
        <p:spPr>
          <a:xfrm>
            <a:off x="1881707" y="1980581"/>
            <a:ext cx="25602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4" name="Google Shape;104;p13"/>
          <p:cNvSpPr txBox="1">
            <a:spLocks noGrp="1"/>
          </p:cNvSpPr>
          <p:nvPr>
            <p:ph type="title" idx="3" hasCustomPrompt="1"/>
          </p:nvPr>
        </p:nvSpPr>
        <p:spPr>
          <a:xfrm>
            <a:off x="4708913" y="1912025"/>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5" name="Google Shape;105;p13"/>
          <p:cNvSpPr txBox="1">
            <a:spLocks noGrp="1"/>
          </p:cNvSpPr>
          <p:nvPr>
            <p:ph type="title" idx="4" hasCustomPrompt="1"/>
          </p:nvPr>
        </p:nvSpPr>
        <p:spPr>
          <a:xfrm>
            <a:off x="872189"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6" name="Google Shape;106;p13"/>
          <p:cNvSpPr txBox="1">
            <a:spLocks noGrp="1"/>
          </p:cNvSpPr>
          <p:nvPr>
            <p:ph type="title" idx="5" hasCustomPrompt="1"/>
          </p:nvPr>
        </p:nvSpPr>
        <p:spPr>
          <a:xfrm>
            <a:off x="4708912" y="3415750"/>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Clr>
                <a:schemeClr val="accent6"/>
              </a:buClr>
              <a:buSzPts val="2400"/>
              <a:buNone/>
              <a:defRPr sz="30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r>
              <a:t>xx%</a:t>
            </a:r>
          </a:p>
        </p:txBody>
      </p:sp>
      <p:sp>
        <p:nvSpPr>
          <p:cNvPr id="107" name="Google Shape;107;p13"/>
          <p:cNvSpPr txBox="1">
            <a:spLocks noGrp="1"/>
          </p:cNvSpPr>
          <p:nvPr>
            <p:ph type="subTitle" idx="6"/>
          </p:nvPr>
        </p:nvSpPr>
        <p:spPr>
          <a:xfrm>
            <a:off x="5714207" y="1980584"/>
            <a:ext cx="25446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8" name="Google Shape;108;p13"/>
          <p:cNvSpPr txBox="1">
            <a:spLocks noGrp="1"/>
          </p:cNvSpPr>
          <p:nvPr>
            <p:ph type="subTitle" idx="7"/>
          </p:nvPr>
        </p:nvSpPr>
        <p:spPr>
          <a:xfrm>
            <a:off x="1881707" y="3505375"/>
            <a:ext cx="25575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09" name="Google Shape;109;p13"/>
          <p:cNvSpPr txBox="1">
            <a:spLocks noGrp="1"/>
          </p:cNvSpPr>
          <p:nvPr>
            <p:ph type="subTitle" idx="8"/>
          </p:nvPr>
        </p:nvSpPr>
        <p:spPr>
          <a:xfrm>
            <a:off x="5714207" y="3505375"/>
            <a:ext cx="25446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b="1"/>
            </a:lvl2pPr>
            <a:lvl3pPr lvl="2" rtl="0">
              <a:lnSpc>
                <a:spcPct val="100000"/>
              </a:lnSpc>
              <a:spcBef>
                <a:spcPts val="0"/>
              </a:spcBef>
              <a:spcAft>
                <a:spcPts val="0"/>
              </a:spcAft>
              <a:buNone/>
              <a:defRPr b="1"/>
            </a:lvl3pPr>
            <a:lvl4pPr lvl="3" rtl="0">
              <a:lnSpc>
                <a:spcPct val="100000"/>
              </a:lnSpc>
              <a:spcBef>
                <a:spcPts val="0"/>
              </a:spcBef>
              <a:spcAft>
                <a:spcPts val="0"/>
              </a:spcAft>
              <a:buNone/>
              <a:defRPr b="1"/>
            </a:lvl4pPr>
            <a:lvl5pPr lvl="4" rtl="0">
              <a:lnSpc>
                <a:spcPct val="100000"/>
              </a:lnSpc>
              <a:spcBef>
                <a:spcPts val="0"/>
              </a:spcBef>
              <a:spcAft>
                <a:spcPts val="0"/>
              </a:spcAft>
              <a:buNone/>
              <a:defRPr b="1"/>
            </a:lvl5pPr>
            <a:lvl6pPr lvl="5" rtl="0">
              <a:lnSpc>
                <a:spcPct val="100000"/>
              </a:lnSpc>
              <a:spcBef>
                <a:spcPts val="0"/>
              </a:spcBef>
              <a:spcAft>
                <a:spcPts val="0"/>
              </a:spcAft>
              <a:buNone/>
              <a:defRPr b="1"/>
            </a:lvl6pPr>
            <a:lvl7pPr lvl="6" rtl="0">
              <a:lnSpc>
                <a:spcPct val="100000"/>
              </a:lnSpc>
              <a:spcBef>
                <a:spcPts val="0"/>
              </a:spcBef>
              <a:spcAft>
                <a:spcPts val="0"/>
              </a:spcAft>
              <a:buNone/>
              <a:defRPr b="1"/>
            </a:lvl7pPr>
            <a:lvl8pPr lvl="7" rtl="0">
              <a:lnSpc>
                <a:spcPct val="100000"/>
              </a:lnSpc>
              <a:spcBef>
                <a:spcPts val="0"/>
              </a:spcBef>
              <a:spcAft>
                <a:spcPts val="0"/>
              </a:spcAft>
              <a:buNone/>
              <a:defRPr b="1"/>
            </a:lvl8pPr>
            <a:lvl9pPr lvl="8" rtl="0">
              <a:lnSpc>
                <a:spcPct val="100000"/>
              </a:lnSpc>
              <a:spcBef>
                <a:spcPts val="0"/>
              </a:spcBef>
              <a:spcAft>
                <a:spcPts val="0"/>
              </a:spcAft>
              <a:buNone/>
              <a:defRPr b="1"/>
            </a:lvl9pPr>
          </a:lstStyle>
          <a:p>
            <a:endParaRPr/>
          </a:p>
        </p:txBody>
      </p:sp>
      <p:sp>
        <p:nvSpPr>
          <p:cNvPr id="110" name="Google Shape;110;p13"/>
          <p:cNvSpPr txBox="1">
            <a:spLocks noGrp="1"/>
          </p:cNvSpPr>
          <p:nvPr>
            <p:ph type="title" idx="9"/>
          </p:nvPr>
        </p:nvSpPr>
        <p:spPr>
          <a:xfrm>
            <a:off x="1884493"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1" name="Google Shape;111;p13"/>
          <p:cNvSpPr txBox="1">
            <a:spLocks noGrp="1"/>
          </p:cNvSpPr>
          <p:nvPr>
            <p:ph type="title" idx="13"/>
          </p:nvPr>
        </p:nvSpPr>
        <p:spPr>
          <a:xfrm>
            <a:off x="5714207" y="17086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3"/>
          <p:cNvSpPr txBox="1">
            <a:spLocks noGrp="1"/>
          </p:cNvSpPr>
          <p:nvPr>
            <p:ph type="title" idx="14"/>
          </p:nvPr>
        </p:nvSpPr>
        <p:spPr>
          <a:xfrm>
            <a:off x="1884491" y="3217500"/>
            <a:ext cx="25548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13"/>
          <p:cNvSpPr txBox="1">
            <a:spLocks noGrp="1"/>
          </p:cNvSpPr>
          <p:nvPr>
            <p:ph type="title" idx="15"/>
          </p:nvPr>
        </p:nvSpPr>
        <p:spPr>
          <a:xfrm>
            <a:off x="5714207" y="3217500"/>
            <a:ext cx="25575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4" name="Google Shape;114;p13"/>
          <p:cNvSpPr/>
          <p:nvPr/>
        </p:nvSpPr>
        <p:spPr>
          <a:xfrm>
            <a:off x="176450" y="274391"/>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6037975" y="-407375"/>
            <a:ext cx="803188" cy="852408"/>
          </a:xfrm>
          <a:custGeom>
            <a:avLst/>
            <a:gdLst/>
            <a:ahLst/>
            <a:cxnLst/>
            <a:rect l="l" t="t" r="r" b="b"/>
            <a:pathLst>
              <a:path w="22503" h="23882" extrusionOk="0">
                <a:moveTo>
                  <a:pt x="9219" y="4870"/>
                </a:moveTo>
                <a:cubicBezTo>
                  <a:pt x="9273" y="4870"/>
                  <a:pt x="9325" y="4878"/>
                  <a:pt x="9378" y="4895"/>
                </a:cubicBezTo>
                <a:cubicBezTo>
                  <a:pt x="10424" y="5256"/>
                  <a:pt x="11337" y="6702"/>
                  <a:pt x="12041" y="7481"/>
                </a:cubicBezTo>
                <a:cubicBezTo>
                  <a:pt x="13011" y="8585"/>
                  <a:pt x="13943" y="9726"/>
                  <a:pt x="14837" y="10886"/>
                </a:cubicBezTo>
                <a:cubicBezTo>
                  <a:pt x="15274" y="11438"/>
                  <a:pt x="15940" y="12123"/>
                  <a:pt x="16415" y="12845"/>
                </a:cubicBezTo>
                <a:cubicBezTo>
                  <a:pt x="16301" y="12902"/>
                  <a:pt x="16168" y="12978"/>
                  <a:pt x="16073" y="13055"/>
                </a:cubicBezTo>
                <a:cubicBezTo>
                  <a:pt x="15388" y="13397"/>
                  <a:pt x="14723" y="13720"/>
                  <a:pt x="14057" y="14025"/>
                </a:cubicBezTo>
                <a:cubicBezTo>
                  <a:pt x="12820" y="14595"/>
                  <a:pt x="11584" y="15166"/>
                  <a:pt x="10329" y="15679"/>
                </a:cubicBezTo>
                <a:cubicBezTo>
                  <a:pt x="8598" y="16364"/>
                  <a:pt x="6829" y="16973"/>
                  <a:pt x="5041" y="17543"/>
                </a:cubicBezTo>
                <a:cubicBezTo>
                  <a:pt x="5193" y="15889"/>
                  <a:pt x="5421" y="14215"/>
                  <a:pt x="5783" y="12560"/>
                </a:cubicBezTo>
                <a:cubicBezTo>
                  <a:pt x="6277" y="10278"/>
                  <a:pt x="6753" y="7348"/>
                  <a:pt x="8274" y="5484"/>
                </a:cubicBezTo>
                <a:cubicBezTo>
                  <a:pt x="8567" y="5143"/>
                  <a:pt x="8902" y="4870"/>
                  <a:pt x="9219" y="4870"/>
                </a:cubicBezTo>
                <a:close/>
                <a:moveTo>
                  <a:pt x="9104" y="0"/>
                </a:moveTo>
                <a:cubicBezTo>
                  <a:pt x="5792" y="0"/>
                  <a:pt x="3506" y="3440"/>
                  <a:pt x="2454" y="6397"/>
                </a:cubicBezTo>
                <a:cubicBezTo>
                  <a:pt x="761" y="11229"/>
                  <a:pt x="0" y="16440"/>
                  <a:pt x="38" y="21538"/>
                </a:cubicBezTo>
                <a:cubicBezTo>
                  <a:pt x="38" y="23103"/>
                  <a:pt x="1251" y="23881"/>
                  <a:pt x="2462" y="23881"/>
                </a:cubicBezTo>
                <a:cubicBezTo>
                  <a:pt x="3297" y="23881"/>
                  <a:pt x="4131" y="23511"/>
                  <a:pt x="4565" y="22774"/>
                </a:cubicBezTo>
                <a:cubicBezTo>
                  <a:pt x="8370" y="21690"/>
                  <a:pt x="12079" y="20282"/>
                  <a:pt x="15693" y="18647"/>
                </a:cubicBezTo>
                <a:cubicBezTo>
                  <a:pt x="17462" y="17829"/>
                  <a:pt x="20124" y="17011"/>
                  <a:pt x="21171" y="15242"/>
                </a:cubicBezTo>
                <a:cubicBezTo>
                  <a:pt x="22502" y="12978"/>
                  <a:pt x="20904" y="10924"/>
                  <a:pt x="19592" y="9174"/>
                </a:cubicBezTo>
                <a:cubicBezTo>
                  <a:pt x="18298" y="7424"/>
                  <a:pt x="16910" y="5713"/>
                  <a:pt x="15464" y="4077"/>
                </a:cubicBezTo>
                <a:cubicBezTo>
                  <a:pt x="14133" y="2555"/>
                  <a:pt x="12744" y="900"/>
                  <a:pt x="10747" y="273"/>
                </a:cubicBezTo>
                <a:cubicBezTo>
                  <a:pt x="10174" y="86"/>
                  <a:pt x="9626" y="0"/>
                  <a:pt x="9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34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 and text">
  <p:cSld name="Number and text">
    <p:spTree>
      <p:nvGrpSpPr>
        <p:cNvPr id="1" name="Shape 205"/>
        <p:cNvGrpSpPr/>
        <p:nvPr/>
      </p:nvGrpSpPr>
      <p:grpSpPr>
        <a:xfrm>
          <a:off x="0" y="0"/>
          <a:ext cx="0" cy="0"/>
          <a:chOff x="0" y="0"/>
          <a:chExt cx="0" cy="0"/>
        </a:xfrm>
      </p:grpSpPr>
      <p:sp>
        <p:nvSpPr>
          <p:cNvPr id="206" name="Google Shape;206;p22"/>
          <p:cNvSpPr/>
          <p:nvPr/>
        </p:nvSpPr>
        <p:spPr>
          <a:xfrm>
            <a:off x="3124688" y="2107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rot="9924219" flipH="1">
            <a:off x="7664133" y="2586367"/>
            <a:ext cx="1533286" cy="1786289"/>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9770618" flipH="1">
            <a:off x="-407746" y="850327"/>
            <a:ext cx="2002505" cy="2332822"/>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flipH="1">
            <a:off x="672752" y="3984571"/>
            <a:ext cx="1590900" cy="21411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9296558" flipH="1">
            <a:off x="5930587" y="-491428"/>
            <a:ext cx="1590932" cy="214105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5077238" y="3984564"/>
            <a:ext cx="1380300" cy="1380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title" hasCustomPrompt="1"/>
          </p:nvPr>
        </p:nvSpPr>
        <p:spPr>
          <a:xfrm>
            <a:off x="5770250" y="1427013"/>
            <a:ext cx="21489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3" name="Google Shape;213;p22"/>
          <p:cNvSpPr txBox="1">
            <a:spLocks noGrp="1"/>
          </p:cNvSpPr>
          <p:nvPr>
            <p:ph type="subTitle" idx="1"/>
          </p:nvPr>
        </p:nvSpPr>
        <p:spPr>
          <a:xfrm>
            <a:off x="5775650" y="1918920"/>
            <a:ext cx="2138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4" name="Google Shape;214;p22"/>
          <p:cNvSpPr txBox="1">
            <a:spLocks noGrp="1"/>
          </p:cNvSpPr>
          <p:nvPr>
            <p:ph type="title" idx="2" hasCustomPrompt="1"/>
          </p:nvPr>
        </p:nvSpPr>
        <p:spPr>
          <a:xfrm>
            <a:off x="1226800" y="118103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5" name="Google Shape;215;p22"/>
          <p:cNvSpPr txBox="1">
            <a:spLocks noGrp="1"/>
          </p:cNvSpPr>
          <p:nvPr>
            <p:ph type="subTitle" idx="3"/>
          </p:nvPr>
        </p:nvSpPr>
        <p:spPr>
          <a:xfrm>
            <a:off x="1229201" y="1672952"/>
            <a:ext cx="21414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6" name="Google Shape;216;p22"/>
          <p:cNvSpPr txBox="1">
            <a:spLocks noGrp="1"/>
          </p:cNvSpPr>
          <p:nvPr>
            <p:ph type="title" idx="4" hasCustomPrompt="1"/>
          </p:nvPr>
        </p:nvSpPr>
        <p:spPr>
          <a:xfrm>
            <a:off x="3375938" y="2816688"/>
            <a:ext cx="21450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2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217" name="Google Shape;217;p22"/>
          <p:cNvSpPr txBox="1">
            <a:spLocks noGrp="1"/>
          </p:cNvSpPr>
          <p:nvPr>
            <p:ph type="subTitle" idx="5"/>
          </p:nvPr>
        </p:nvSpPr>
        <p:spPr>
          <a:xfrm>
            <a:off x="3379238" y="3308611"/>
            <a:ext cx="21417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4832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E3613-552B-44CA-9A0C-3C1A76D9387A}"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5316743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E3613-552B-44CA-9A0C-3C1A76D9387A}"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10236594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E3613-552B-44CA-9A0C-3C1A76D9387A}" type="datetimeFigureOut">
              <a:rPr lang="en-US" smtClean="0"/>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12038416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E3613-552B-44CA-9A0C-3C1A76D9387A}" type="datetimeFigureOut">
              <a:rPr lang="en-US" smtClean="0"/>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6798924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E3613-552B-44CA-9A0C-3C1A76D9387A}" type="datetimeFigureOut">
              <a:rPr lang="en-US" smtClean="0"/>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2681557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E3613-552B-44CA-9A0C-3C1A76D9387A}" type="datetimeFigureOut">
              <a:rPr lang="en-US" smtClean="0"/>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37077987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E3613-552B-44CA-9A0C-3C1A76D9387A}" type="datetimeFigureOut">
              <a:rPr lang="en-US" smtClean="0"/>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23789166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E3613-552B-44CA-9A0C-3C1A76D9387A}" type="datetimeFigureOut">
              <a:rPr lang="en-US" smtClean="0"/>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1AC19-0F2B-4ED5-B2DB-715DE4700511}" type="slidenum">
              <a:rPr lang="en-US" smtClean="0"/>
              <a:t>‹#›</a:t>
            </a:fld>
            <a:endParaRPr lang="en-US"/>
          </a:p>
        </p:txBody>
      </p:sp>
    </p:spTree>
    <p:extLst>
      <p:ext uri="{BB962C8B-B14F-4D97-AF65-F5344CB8AC3E}">
        <p14:creationId xmlns:p14="http://schemas.microsoft.com/office/powerpoint/2010/main" val="935198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3E3613-552B-44CA-9A0C-3C1A76D9387A}" type="datetimeFigureOut">
              <a:rPr lang="en-US" smtClean="0"/>
              <a:t>17/8/2023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31AC19-0F2B-4ED5-B2DB-715DE4700511}" type="slidenum">
              <a:rPr lang="en-US" smtClean="0"/>
              <a:t>‹#›</a:t>
            </a:fld>
            <a:endParaRPr lang="en-US"/>
          </a:p>
        </p:txBody>
      </p:sp>
    </p:spTree>
    <p:extLst>
      <p:ext uri="{BB962C8B-B14F-4D97-AF65-F5344CB8AC3E}">
        <p14:creationId xmlns:p14="http://schemas.microsoft.com/office/powerpoint/2010/main" val="11043593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4" r:id="rId13"/>
    <p:sldLayoutId id="2147483699" r:id="rId14"/>
    <p:sldLayoutId id="214748370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1900.edu.vn/cau-hoi/trong-qua-khu-em-da-tung-dat-ra-muc-tieu-gi-em-da-lam-gi-de-dat-duoc-muc-tieu-do-39759"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4" y="95249"/>
            <a:ext cx="4524376"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887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263426"/>
            <a:ext cx="8648700" cy="1477328"/>
          </a:xfrm>
          <a:prstGeom prst="rect">
            <a:avLst/>
          </a:prstGeom>
        </p:spPr>
        <p:txBody>
          <a:bodyPr wrap="square">
            <a:spAutoFit/>
          </a:bodyPr>
          <a:lstStyle/>
          <a:p>
            <a:r>
              <a:rPr lang="vi-VN" sz="1800" b="1" i="1">
                <a:solidFill>
                  <a:srgbClr val="FF0000"/>
                </a:solidFill>
                <a:latin typeface="Times New Roman" pitchFamily="18" charset="0"/>
                <a:cs typeface="Times New Roman" pitchFamily="18" charset="0"/>
              </a:rPr>
              <a:t>Câu hỏi:</a:t>
            </a:r>
            <a:endParaRPr lang="vi-VN" sz="1800">
              <a:solidFill>
                <a:srgbClr val="FF0000"/>
              </a:solidFill>
              <a:latin typeface="Times New Roman" pitchFamily="18" charset="0"/>
              <a:cs typeface="Times New Roman" pitchFamily="18" charset="0"/>
            </a:endParaRPr>
          </a:p>
          <a:p>
            <a:r>
              <a:rPr lang="vi-VN" sz="1800">
                <a:solidFill>
                  <a:srgbClr val="FF0000"/>
                </a:solidFill>
                <a:latin typeface="Times New Roman" pitchFamily="18" charset="0"/>
                <a:cs typeface="Times New Roman" pitchFamily="18" charset="0"/>
              </a:rPr>
              <a:t>a) Theo em, vì sao khi bơi về, dù rất mệt và phải gấp đôi quãng đường nhưng các bạn học sinh vẫn bơi vào bờ an toàn?</a:t>
            </a:r>
          </a:p>
          <a:p>
            <a:r>
              <a:rPr lang="vi-VN" sz="1800">
                <a:solidFill>
                  <a:srgbClr val="FF0000"/>
                </a:solidFill>
                <a:latin typeface="Times New Roman" pitchFamily="18" charset="0"/>
                <a:cs typeface="Times New Roman" pitchFamily="18" charset="0"/>
              </a:rPr>
              <a:t>b) Từ câu chuyện trên, em hãy cho biết sự cần thiết và ý nghĩa của việc xác định mục tiêu cá </a:t>
            </a:r>
            <a:r>
              <a:rPr lang="vi-VN" sz="1800">
                <a:solidFill>
                  <a:srgbClr val="FF0000"/>
                </a:solidFill>
                <a:latin typeface="Times New Roman" pitchFamily="18" charset="0"/>
                <a:cs typeface="Times New Roman" pitchFamily="18" charset="0"/>
              </a:rPr>
              <a:t>nhân</a:t>
            </a:r>
            <a:r>
              <a:rPr lang="vi-VN" sz="1800" smtClean="0">
                <a:solidFill>
                  <a:srgbClr val="FF0000"/>
                </a:solidFill>
                <a:latin typeface="Times New Roman" pitchFamily="18" charset="0"/>
                <a:cs typeface="Times New Roman" pitchFamily="18" charset="0"/>
              </a:rPr>
              <a:t>.</a:t>
            </a:r>
            <a:endParaRPr lang="vi-VN" sz="1800">
              <a:solidFill>
                <a:srgbClr val="FF0000"/>
              </a:solidFill>
              <a:latin typeface="Times New Roman" pitchFamily="18" charset="0"/>
              <a:cs typeface="Times New Roman" pitchFamily="18" charset="0"/>
            </a:endParaRPr>
          </a:p>
        </p:txBody>
      </p:sp>
      <p:sp>
        <p:nvSpPr>
          <p:cNvPr id="5" name="Rectangle 4"/>
          <p:cNvSpPr/>
          <p:nvPr/>
        </p:nvSpPr>
        <p:spPr>
          <a:xfrm>
            <a:off x="271462" y="1858625"/>
            <a:ext cx="8448675" cy="2862322"/>
          </a:xfrm>
          <a:prstGeom prst="rect">
            <a:avLst/>
          </a:prstGeom>
        </p:spPr>
        <p:txBody>
          <a:bodyPr wrap="square">
            <a:spAutoFit/>
          </a:bodyPr>
          <a:lstStyle/>
          <a:p>
            <a:r>
              <a:rPr lang="en-US" sz="1800" b="1" i="1">
                <a:latin typeface="Times New Roman" pitchFamily="18" charset="0"/>
                <a:cs typeface="Times New Roman" pitchFamily="18" charset="0"/>
              </a:rPr>
              <a:t>Trả lời</a:t>
            </a:r>
            <a:endParaRPr lang="vi-VN" sz="1800">
              <a:latin typeface="Times New Roman" pitchFamily="18" charset="0"/>
              <a:cs typeface="Times New Roman" pitchFamily="18" charset="0"/>
            </a:endParaRPr>
          </a:p>
          <a:p>
            <a:r>
              <a:rPr lang="vi-VN" sz="1800">
                <a:latin typeface="Times New Roman" pitchFamily="18" charset="0"/>
                <a:cs typeface="Times New Roman" pitchFamily="18" charset="0"/>
              </a:rPr>
              <a:t>a) Theo em, khi bơi về, dù rất mệt và phải gấp đôi quãng đường nhưng các bạn học sinh vẫn bơi vào bờ an toàn bởi vì bờ biển là mục tiêu rõ ràng. Có mục tiêu rõ ràng và không còn đường lùi hay bất cứ sự hỗ trợ nào khác, các bạn ấy đã dựa vào chính mình và về đích. </a:t>
            </a:r>
          </a:p>
          <a:p>
            <a:r>
              <a:rPr lang="vi-VN" sz="1800">
                <a:latin typeface="Times New Roman" pitchFamily="18" charset="0"/>
                <a:cs typeface="Times New Roman" pitchFamily="18" charset="0"/>
              </a:rPr>
              <a:t>b) Sự cần thiết và ý nghĩa của việc xác định mục tiêu cá nhân:</a:t>
            </a:r>
          </a:p>
          <a:p>
            <a:r>
              <a:rPr lang="vi-VN" sz="1800">
                <a:latin typeface="Times New Roman" pitchFamily="18" charset="0"/>
                <a:cs typeface="Times New Roman" pitchFamily="18" charset="0"/>
              </a:rPr>
              <a:t>Xác định mục tiêu cá nhân giúp mỗi người có định hướng, động lực, trách nhiệm để tập trung tối đa khả năng của bản thân nhằm đạt được mục tiêu đã đề ra. Đồng thời còn giúp chúng ta tiết kiệm thời gian, công sức, tiền của và tránh được những thất bại không đáng có.</a:t>
            </a:r>
            <a:endParaRPr lang="vi-VN" sz="1800">
              <a:latin typeface="Times New Roman" pitchFamily="18" charset="0"/>
              <a:cs typeface="Times New Roman" pitchFamily="18" charset="0"/>
            </a:endParaRPr>
          </a:p>
        </p:txBody>
      </p:sp>
    </p:spTree>
    <p:extLst>
      <p:ext uri="{BB962C8B-B14F-4D97-AF65-F5344CB8AC3E}">
        <p14:creationId xmlns:p14="http://schemas.microsoft.com/office/powerpoint/2010/main" val="34132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0325" y="523072"/>
            <a:ext cx="6543675" cy="2677656"/>
          </a:xfrm>
          <a:prstGeom prst="rect">
            <a:avLst/>
          </a:prstGeom>
        </p:spPr>
        <p:txBody>
          <a:bodyPr wrap="square">
            <a:spAutoFit/>
          </a:bodyPr>
          <a:lstStyle/>
          <a:p>
            <a:r>
              <a:rPr lang="en-US" sz="2800" b="1" smtClean="0">
                <a:solidFill>
                  <a:srgbClr val="FF0000"/>
                </a:solidFill>
                <a:latin typeface="Times New Roman" pitchFamily="18" charset="0"/>
                <a:cs typeface="Times New Roman" pitchFamily="18" charset="0"/>
              </a:rPr>
              <a:t>- Việc </a:t>
            </a:r>
            <a:r>
              <a:rPr lang="en-US" sz="2800" b="1">
                <a:solidFill>
                  <a:srgbClr val="FF0000"/>
                </a:solidFill>
                <a:latin typeface="Times New Roman" pitchFamily="18" charset="0"/>
                <a:cs typeface="Times New Roman" pitchFamily="18" charset="0"/>
              </a:rPr>
              <a:t>xác định mục tiêu cá nhân sẽ giúp </a:t>
            </a:r>
            <a:r>
              <a:rPr lang="en-US" sz="2800" b="1" smtClean="0">
                <a:solidFill>
                  <a:srgbClr val="FF0000"/>
                </a:solidFill>
                <a:latin typeface="Times New Roman" pitchFamily="18" charset="0"/>
                <a:cs typeface="Times New Roman" pitchFamily="18" charset="0"/>
              </a:rPr>
              <a:t>chúng ta điều gì?</a:t>
            </a:r>
          </a:p>
          <a:p>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C</a:t>
            </a:r>
            <a:r>
              <a:rPr lang="en-US" sz="2800" smtClean="0">
                <a:latin typeface="Times New Roman" pitchFamily="18" charset="0"/>
                <a:cs typeface="Times New Roman" pitchFamily="18" charset="0"/>
              </a:rPr>
              <a:t>ó </a:t>
            </a:r>
            <a:r>
              <a:rPr lang="en-US" sz="2800">
                <a:latin typeface="Times New Roman" pitchFamily="18" charset="0"/>
                <a:cs typeface="Times New Roman" pitchFamily="18" charset="0"/>
              </a:rPr>
              <a:t>động lực hơn trong cuộc </a:t>
            </a:r>
            <a:r>
              <a:rPr lang="en-US" sz="2800" smtClean="0">
                <a:latin typeface="Times New Roman" pitchFamily="18" charset="0"/>
                <a:cs typeface="Times New Roman" pitchFamily="18" charset="0"/>
              </a:rPr>
              <a:t>sống</a:t>
            </a:r>
          </a:p>
          <a:p>
            <a:r>
              <a:rPr lang="en-US" sz="2800" smtClean="0">
                <a:latin typeface="Times New Roman" pitchFamily="18" charset="0"/>
                <a:cs typeface="Times New Roman" pitchFamily="18" charset="0"/>
              </a:rPr>
              <a:t> + Hoàn </a:t>
            </a:r>
            <a:r>
              <a:rPr lang="en-US" sz="2800">
                <a:latin typeface="Times New Roman" pitchFamily="18" charset="0"/>
                <a:cs typeface="Times New Roman" pitchFamily="18" charset="0"/>
              </a:rPr>
              <a:t>thiện bản </a:t>
            </a:r>
            <a:r>
              <a:rPr lang="en-US" sz="2800" smtClean="0">
                <a:latin typeface="Times New Roman" pitchFamily="18" charset="0"/>
                <a:cs typeface="Times New Roman" pitchFamily="18" charset="0"/>
              </a:rPr>
              <a:t>thân</a:t>
            </a:r>
          </a:p>
          <a:p>
            <a:r>
              <a:rPr lang="en-US" sz="2800" smtClean="0">
                <a:latin typeface="Times New Roman" pitchFamily="18" charset="0"/>
                <a:cs typeface="Times New Roman" pitchFamily="18" charset="0"/>
              </a:rPr>
              <a:t> + Hướng </a:t>
            </a:r>
            <a:r>
              <a:rPr lang="en-US" sz="2800">
                <a:latin typeface="Times New Roman" pitchFamily="18" charset="0"/>
                <a:cs typeface="Times New Roman" pitchFamily="18" charset="0"/>
              </a:rPr>
              <a:t>đến những m</a:t>
            </a:r>
            <a:r>
              <a:rPr lang="en-US" sz="2800" smtClean="0">
                <a:latin typeface="Times New Roman" pitchFamily="18" charset="0"/>
                <a:cs typeface="Times New Roman" pitchFamily="18" charset="0"/>
              </a:rPr>
              <a:t>ục </a:t>
            </a:r>
            <a:r>
              <a:rPr lang="en-US" sz="2800">
                <a:latin typeface="Times New Roman" pitchFamily="18" charset="0"/>
                <a:cs typeface="Times New Roman" pitchFamily="18" charset="0"/>
              </a:rPr>
              <a:t>đích cao </a:t>
            </a:r>
            <a:r>
              <a:rPr lang="en-US" sz="2800" smtClean="0">
                <a:latin typeface="Times New Roman" pitchFamily="18" charset="0"/>
                <a:cs typeface="Times New Roman" pitchFamily="18" charset="0"/>
              </a:rPr>
              <a:t>đẹp</a:t>
            </a:r>
          </a:p>
          <a:p>
            <a:r>
              <a:rPr lang="en-US" sz="2800" smtClean="0">
                <a:latin typeface="Times New Roman" pitchFamily="18" charset="0"/>
                <a:cs typeface="Times New Roman" pitchFamily="18" charset="0"/>
              </a:rPr>
              <a:t> + Thực </a:t>
            </a:r>
            <a:r>
              <a:rPr lang="en-US" sz="2800">
                <a:latin typeface="Times New Roman" pitchFamily="18" charset="0"/>
                <a:cs typeface="Times New Roman" pitchFamily="18" charset="0"/>
              </a:rPr>
              <a:t>hiện được những ước mơ của mình.</a:t>
            </a:r>
          </a:p>
        </p:txBody>
      </p:sp>
      <p:pic>
        <p:nvPicPr>
          <p:cNvPr id="35" name="Picture 34"/>
          <p:cNvPicPr>
            <a:picLocks noChangeAspect="1"/>
          </p:cNvPicPr>
          <p:nvPr/>
        </p:nvPicPr>
        <p:blipFill>
          <a:blip r:embed="rId2"/>
          <a:stretch>
            <a:fillRect/>
          </a:stretch>
        </p:blipFill>
        <p:spPr>
          <a:xfrm flipH="1">
            <a:off x="112795" y="232032"/>
            <a:ext cx="2935706" cy="4359018"/>
          </a:xfrm>
          <a:prstGeom prst="rect">
            <a:avLst/>
          </a:prstGeom>
        </p:spPr>
      </p:pic>
    </p:spTree>
    <p:extLst>
      <p:ext uri="{BB962C8B-B14F-4D97-AF65-F5344CB8AC3E}">
        <p14:creationId xmlns:p14="http://schemas.microsoft.com/office/powerpoint/2010/main" val="239060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2949" y="1125200"/>
            <a:ext cx="7877175" cy="830997"/>
          </a:xfrm>
          <a:prstGeom prst="rect">
            <a:avLst/>
          </a:prstGeom>
        </p:spPr>
        <p:txBody>
          <a:bodyPr wrap="square">
            <a:spAutoFit/>
          </a:bodyPr>
          <a:lstStyle/>
          <a:p>
            <a:pPr fontAlgn="base"/>
            <a:r>
              <a:rPr lang="en-US" sz="2400" b="1" smtClean="0">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hlinkClick r:id="rId2"/>
              </a:rPr>
              <a:t> Trong quá khứ, em đã từng đặt ra mục tiêu gì? Em đã làm gì để đạt được mục tiêu </a:t>
            </a:r>
            <a:r>
              <a:rPr lang="vi-VN" sz="2400">
                <a:solidFill>
                  <a:srgbClr val="FF0000"/>
                </a:solidFill>
                <a:latin typeface="Times New Roman" pitchFamily="18" charset="0"/>
                <a:cs typeface="Times New Roman" pitchFamily="18" charset="0"/>
                <a:hlinkClick r:id="rId2"/>
              </a:rPr>
              <a:t>đó</a:t>
            </a:r>
            <a:r>
              <a:rPr lang="vi-VN" sz="2400" smtClean="0">
                <a:solidFill>
                  <a:srgbClr val="FF0000"/>
                </a:solidFill>
                <a:latin typeface="Times New Roman" pitchFamily="18" charset="0"/>
                <a:cs typeface="Times New Roman" pitchFamily="18" charset="0"/>
                <a:hlinkClick r:id="rId2"/>
              </a:rPr>
              <a:t>?</a:t>
            </a:r>
            <a:endParaRPr lang="vi-VN"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32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48">
            <a:extLst>
              <a:ext uri="{FF2B5EF4-FFF2-40B4-BE49-F238E27FC236}">
                <a16:creationId xmlns:a16="http://schemas.microsoft.com/office/drawing/2014/main" xmlns="" id="{0743236E-A621-67A9-ED6D-404759057F12}"/>
              </a:ext>
            </a:extLst>
          </p:cNvPr>
          <p:cNvSpPr txBox="1"/>
          <p:nvPr/>
        </p:nvSpPr>
        <p:spPr>
          <a:xfrm>
            <a:off x="1104900" y="2611244"/>
            <a:ext cx="5897293"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itchFamily="18" charset="0"/>
                <a:cs typeface="Times New Roman" pitchFamily="18" charset="0"/>
              </a:rPr>
              <a:t>LUYỆN TẬP</a:t>
            </a:r>
          </a:p>
        </p:txBody>
      </p:sp>
      <p:sp>
        <p:nvSpPr>
          <p:cNvPr id="3" name="TextBox 149">
            <a:extLst>
              <a:ext uri="{FF2B5EF4-FFF2-40B4-BE49-F238E27FC236}">
                <a16:creationId xmlns:a16="http://schemas.microsoft.com/office/drawing/2014/main" xmlns="" id="{9051F880-B398-1D80-383E-E9C8D6CC6573}"/>
              </a:ext>
            </a:extLst>
          </p:cNvPr>
          <p:cNvSpPr txBox="1"/>
          <p:nvPr/>
        </p:nvSpPr>
        <p:spPr>
          <a:xfrm>
            <a:off x="2950779" y="1716718"/>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Times New Roman" pitchFamily="18" charset="0"/>
                <a:cs typeface="Times New Roman" pitchFamily="18" charset="0"/>
              </a:rPr>
              <a:t>Hoạt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động</a:t>
            </a:r>
            <a:r>
              <a:rPr lang="en-US" sz="4000" dirty="0">
                <a:solidFill>
                  <a:schemeClr val="tx1"/>
                </a:solidFill>
                <a:latin typeface="Times New Roman" pitchFamily="18" charset="0"/>
                <a:cs typeface="Times New Roman" pitchFamily="18" charset="0"/>
              </a:rPr>
              <a:t> 3</a:t>
            </a:r>
          </a:p>
        </p:txBody>
      </p:sp>
      <p:pic>
        <p:nvPicPr>
          <p:cNvPr id="4" name="Picture 3">
            <a:extLst>
              <a:ext uri="{FF2B5EF4-FFF2-40B4-BE49-F238E27FC236}">
                <a16:creationId xmlns:a16="http://schemas.microsoft.com/office/drawing/2014/main" xmlns="" id="{48407970-5E24-35E0-B669-BBDA4F72392E}"/>
              </a:ext>
            </a:extLst>
          </p:cNvPr>
          <p:cNvPicPr>
            <a:picLocks noChangeAspect="1"/>
          </p:cNvPicPr>
          <p:nvPr/>
        </p:nvPicPr>
        <p:blipFill>
          <a:blip r:embed="rId3">
            <a:duotone>
              <a:schemeClr val="accent5">
                <a:shade val="45000"/>
                <a:satMod val="135000"/>
              </a:schemeClr>
              <a:prstClr val="white"/>
            </a:duotone>
          </a:blip>
          <a:stretch>
            <a:fillRect/>
          </a:stretch>
        </p:blipFill>
        <p:spPr>
          <a:xfrm>
            <a:off x="4178003" y="639509"/>
            <a:ext cx="825154" cy="825154"/>
          </a:xfrm>
          <a:prstGeom prst="rect">
            <a:avLst/>
          </a:prstGeom>
        </p:spPr>
      </p:pic>
    </p:spTree>
    <p:extLst>
      <p:ext uri="{BB962C8B-B14F-4D97-AF65-F5344CB8AC3E}">
        <p14:creationId xmlns:p14="http://schemas.microsoft.com/office/powerpoint/2010/main" val="2564042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478870"/>
            <a:ext cx="8553450" cy="2585323"/>
          </a:xfrm>
          <a:prstGeom prst="rect">
            <a:avLst/>
          </a:prstGeom>
        </p:spPr>
        <p:txBody>
          <a:bodyPr wrap="square">
            <a:spAutoFit/>
          </a:bodyPr>
          <a:lstStyle/>
          <a:p>
            <a:r>
              <a:rPr lang="vi-VN" sz="1800" b="1" i="1">
                <a:latin typeface="Times New Roman" pitchFamily="18" charset="0"/>
                <a:cs typeface="Times New Roman" pitchFamily="18" charset="0"/>
              </a:rPr>
              <a:t>Bài </a:t>
            </a:r>
            <a:r>
              <a:rPr lang="vi-VN" sz="1800" b="1" i="1" smtClean="0">
                <a:latin typeface="Times New Roman" pitchFamily="18" charset="0"/>
                <a:cs typeface="Times New Roman" pitchFamily="18" charset="0"/>
              </a:rPr>
              <a:t>tậ</a:t>
            </a:r>
            <a:r>
              <a:rPr lang="en-US" sz="1800" b="1" i="1" smtClean="0">
                <a:latin typeface="Times New Roman" pitchFamily="18" charset="0"/>
                <a:cs typeface="Times New Roman" pitchFamily="18" charset="0"/>
              </a:rPr>
              <a:t>p 1</a:t>
            </a:r>
            <a:r>
              <a:rPr lang="vi-VN" sz="1800" b="1" i="1" smtClean="0">
                <a:latin typeface="Times New Roman" pitchFamily="18" charset="0"/>
                <a:cs typeface="Times New Roman" pitchFamily="18" charset="0"/>
              </a:rPr>
              <a:t>:</a:t>
            </a:r>
            <a:r>
              <a:rPr lang="vi-VN" sz="1800" i="1">
                <a:latin typeface="Times New Roman" pitchFamily="18" charset="0"/>
                <a:cs typeface="Times New Roman" pitchFamily="18" charset="0"/>
              </a:rPr>
              <a:t> </a:t>
            </a:r>
            <a:r>
              <a:rPr lang="vi-VN" sz="1800">
                <a:latin typeface="Times New Roman" pitchFamily="18" charset="0"/>
                <a:cs typeface="Times New Roman" pitchFamily="18" charset="0"/>
              </a:rPr>
              <a:t>Em hãy cho biết lợi ích của việc xác định mục tiêu cá nhân trong các trường hợp dưới đây:</a:t>
            </a:r>
          </a:p>
          <a:p>
            <a:r>
              <a:rPr lang="vi-VN" sz="1800">
                <a:latin typeface="Times New Roman" pitchFamily="18" charset="0"/>
                <a:cs typeface="Times New Roman" pitchFamily="18" charset="0"/>
              </a:rPr>
              <a:t>a. Bạn P đặt mục tiêu tiết kiệm 200.000 đồng trong một năm để mua quà tặng mừng thọ ông bà.</a:t>
            </a:r>
          </a:p>
          <a:p>
            <a:r>
              <a:rPr lang="vi-VN" sz="1800">
                <a:latin typeface="Times New Roman" pitchFamily="18" charset="0"/>
                <a:cs typeface="Times New Roman" pitchFamily="18" charset="0"/>
              </a:rPr>
              <a:t>b. Bạn K đặt mục tiêu mỗi ngày dành 30 phút tập thể dục</a:t>
            </a:r>
          </a:p>
          <a:p>
            <a:r>
              <a:rPr lang="vi-VN" sz="1800">
                <a:latin typeface="Times New Roman" pitchFamily="18" charset="0"/>
                <a:cs typeface="Times New Roman" pitchFamily="18" charset="0"/>
              </a:rPr>
              <a:t>c. Bạn S đặt mục tiêu mỗi tuần dành một buổi để sắp xếp lại đồ đạc trong phòng của mình.</a:t>
            </a:r>
          </a:p>
          <a:p>
            <a:r>
              <a:rPr lang="vi-VN" sz="1800">
                <a:latin typeface="Times New Roman" pitchFamily="18" charset="0"/>
                <a:cs typeface="Times New Roman" pitchFamily="18" charset="0"/>
              </a:rPr>
              <a:t>d. Bạn T đặt mục tiêu trong năm học này sẽ tiết kiệm được 50.000 đồng để ủng hộ học sinh nghèo từ việc thu gom giấy vụn.</a:t>
            </a:r>
          </a:p>
          <a:p>
            <a:r>
              <a:rPr lang="vi-VN" sz="1800">
                <a:latin typeface="Times New Roman" pitchFamily="18" charset="0"/>
                <a:cs typeface="Times New Roman" pitchFamily="18" charset="0"/>
              </a:rPr>
              <a:t>e. Bạn V đặt mục tiêu mỗi ngày dành một giờ để phụ giúp bố mẹ các công việc </a:t>
            </a:r>
            <a:r>
              <a:rPr lang="vi-VN" sz="1800">
                <a:latin typeface="Times New Roman" pitchFamily="18" charset="0"/>
                <a:cs typeface="Times New Roman" pitchFamily="18" charset="0"/>
              </a:rPr>
              <a:t>nhà</a:t>
            </a:r>
            <a:r>
              <a:rPr lang="vi-VN" sz="1800" smtClean="0">
                <a:latin typeface="Times New Roman" pitchFamily="18" charset="0"/>
                <a:cs typeface="Times New Roman" pitchFamily="18" charset="0"/>
              </a:rPr>
              <a:t>.</a:t>
            </a:r>
            <a:endParaRPr lang="vi-VN" sz="1800">
              <a:latin typeface="Times New Roman" pitchFamily="18" charset="0"/>
              <a:cs typeface="Times New Roman" pitchFamily="18" charset="0"/>
            </a:endParaRPr>
          </a:p>
        </p:txBody>
      </p:sp>
      <p:sp>
        <p:nvSpPr>
          <p:cNvPr id="5" name="Rectangle 4"/>
          <p:cNvSpPr/>
          <p:nvPr/>
        </p:nvSpPr>
        <p:spPr>
          <a:xfrm>
            <a:off x="323850" y="3295651"/>
            <a:ext cx="8362950" cy="1477328"/>
          </a:xfrm>
          <a:prstGeom prst="rect">
            <a:avLst/>
          </a:prstGeom>
        </p:spPr>
        <p:txBody>
          <a:bodyPr wrap="square">
            <a:spAutoFit/>
          </a:bodyPr>
          <a:lstStyle/>
          <a:p>
            <a:r>
              <a:rPr lang="en-US" sz="1800" b="1" i="1" smtClean="0">
                <a:latin typeface="Times New Roman" pitchFamily="18" charset="0"/>
                <a:cs typeface="Times New Roman" pitchFamily="18" charset="0"/>
              </a:rPr>
              <a:t>Trả lời:</a:t>
            </a:r>
            <a:endParaRPr lang="vi-VN" sz="1800">
              <a:latin typeface="Times New Roman" pitchFamily="18" charset="0"/>
              <a:cs typeface="Times New Roman" pitchFamily="18" charset="0"/>
            </a:endParaRPr>
          </a:p>
          <a:p>
            <a:r>
              <a:rPr lang="vi-VN" sz="1800">
                <a:latin typeface="Times New Roman" pitchFamily="18" charset="0"/>
                <a:cs typeface="Times New Roman" pitchFamily="18" charset="0"/>
              </a:rPr>
              <a:t>a. Để bày tỏ lòng hiếu thảo với ông bà</a:t>
            </a:r>
          </a:p>
          <a:p>
            <a:r>
              <a:rPr lang="vi-VN" sz="1800">
                <a:latin typeface="Times New Roman" pitchFamily="18" charset="0"/>
                <a:cs typeface="Times New Roman" pitchFamily="18" charset="0"/>
              </a:rPr>
              <a:t>b. Để nâng cao sức khỏe </a:t>
            </a:r>
          </a:p>
          <a:p>
            <a:r>
              <a:rPr lang="vi-VN" sz="1800">
                <a:latin typeface="Times New Roman" pitchFamily="18" charset="0"/>
                <a:cs typeface="Times New Roman" pitchFamily="18" charset="0"/>
              </a:rPr>
              <a:t>c. Để tạo môi trường sống sạch sẽ, gọn gàng; tạo thói quen ngăn nắp cho bản thân</a:t>
            </a:r>
          </a:p>
          <a:p>
            <a:r>
              <a:rPr lang="vi-VN" sz="1800">
                <a:latin typeface="Times New Roman" pitchFamily="18" charset="0"/>
                <a:cs typeface="Times New Roman" pitchFamily="18" charset="0"/>
              </a:rPr>
              <a:t>d. Để giúp đơc các bạn học sinh nghèo vượt khó</a:t>
            </a:r>
            <a:endParaRPr lang="vi-VN" sz="1800">
              <a:latin typeface="Times New Roman" pitchFamily="18" charset="0"/>
              <a:cs typeface="Times New Roman" pitchFamily="18" charset="0"/>
            </a:endParaRPr>
          </a:p>
        </p:txBody>
      </p:sp>
    </p:spTree>
    <p:extLst>
      <p:ext uri="{BB962C8B-B14F-4D97-AF65-F5344CB8AC3E}">
        <p14:creationId xmlns:p14="http://schemas.microsoft.com/office/powerpoint/2010/main" val="11274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48766" y="4439837"/>
            <a:ext cx="1195388" cy="703898"/>
          </a:xfrm>
          <a:custGeom>
            <a:avLst/>
            <a:gdLst/>
            <a:ahLst/>
            <a:cxnLst/>
            <a:rect l="l" t="t" r="r" b="b"/>
            <a:pathLst>
              <a:path w="2390775" h="1407795">
                <a:moveTo>
                  <a:pt x="336051" y="1407317"/>
                </a:moveTo>
                <a:lnTo>
                  <a:pt x="0" y="1407317"/>
                </a:lnTo>
                <a:lnTo>
                  <a:pt x="91046" y="1292196"/>
                </a:lnTo>
                <a:lnTo>
                  <a:pt x="154063" y="1213513"/>
                </a:lnTo>
                <a:lnTo>
                  <a:pt x="217627" y="1135275"/>
                </a:lnTo>
                <a:lnTo>
                  <a:pt x="249655" y="1096361"/>
                </a:lnTo>
                <a:lnTo>
                  <a:pt x="281869" y="1057603"/>
                </a:lnTo>
                <a:lnTo>
                  <a:pt x="314284" y="1019017"/>
                </a:lnTo>
                <a:lnTo>
                  <a:pt x="346918" y="980618"/>
                </a:lnTo>
                <a:lnTo>
                  <a:pt x="379785" y="942421"/>
                </a:lnTo>
                <a:lnTo>
                  <a:pt x="414175" y="902977"/>
                </a:lnTo>
                <a:lnTo>
                  <a:pt x="448851" y="863791"/>
                </a:lnTo>
                <a:lnTo>
                  <a:pt x="483825" y="824880"/>
                </a:lnTo>
                <a:lnTo>
                  <a:pt x="519105" y="786263"/>
                </a:lnTo>
                <a:lnTo>
                  <a:pt x="554702" y="747957"/>
                </a:lnTo>
                <a:lnTo>
                  <a:pt x="590625" y="709980"/>
                </a:lnTo>
                <a:lnTo>
                  <a:pt x="626884" y="672351"/>
                </a:lnTo>
                <a:lnTo>
                  <a:pt x="663490" y="635087"/>
                </a:lnTo>
                <a:lnTo>
                  <a:pt x="700451" y="598205"/>
                </a:lnTo>
                <a:lnTo>
                  <a:pt x="737777" y="561725"/>
                </a:lnTo>
                <a:lnTo>
                  <a:pt x="775479" y="525664"/>
                </a:lnTo>
                <a:lnTo>
                  <a:pt x="813566" y="490039"/>
                </a:lnTo>
                <a:lnTo>
                  <a:pt x="852048" y="454870"/>
                </a:lnTo>
                <a:lnTo>
                  <a:pt x="890934" y="420173"/>
                </a:lnTo>
                <a:lnTo>
                  <a:pt x="929630" y="387192"/>
                </a:lnTo>
                <a:lnTo>
                  <a:pt x="968451" y="354620"/>
                </a:lnTo>
                <a:lnTo>
                  <a:pt x="1007487" y="322515"/>
                </a:lnTo>
                <a:lnTo>
                  <a:pt x="1046828" y="290936"/>
                </a:lnTo>
                <a:lnTo>
                  <a:pt x="1086565" y="259941"/>
                </a:lnTo>
                <a:lnTo>
                  <a:pt x="1126787" y="229589"/>
                </a:lnTo>
                <a:lnTo>
                  <a:pt x="1167585" y="199938"/>
                </a:lnTo>
                <a:lnTo>
                  <a:pt x="1206890" y="172256"/>
                </a:lnTo>
                <a:lnTo>
                  <a:pt x="1246829" y="144836"/>
                </a:lnTo>
                <a:lnTo>
                  <a:pt x="1287478" y="118246"/>
                </a:lnTo>
                <a:lnTo>
                  <a:pt x="1328916" y="93053"/>
                </a:lnTo>
                <a:lnTo>
                  <a:pt x="1371221" y="69823"/>
                </a:lnTo>
                <a:lnTo>
                  <a:pt x="1414472" y="49124"/>
                </a:lnTo>
                <a:lnTo>
                  <a:pt x="1458747" y="31523"/>
                </a:lnTo>
                <a:lnTo>
                  <a:pt x="1504123" y="17585"/>
                </a:lnTo>
                <a:lnTo>
                  <a:pt x="1551040" y="7591"/>
                </a:lnTo>
                <a:lnTo>
                  <a:pt x="1598206" y="1844"/>
                </a:lnTo>
                <a:lnTo>
                  <a:pt x="1645542" y="0"/>
                </a:lnTo>
                <a:lnTo>
                  <a:pt x="1692968" y="1711"/>
                </a:lnTo>
                <a:lnTo>
                  <a:pt x="1740406" y="6633"/>
                </a:lnTo>
                <a:lnTo>
                  <a:pt x="1787776" y="14421"/>
                </a:lnTo>
                <a:lnTo>
                  <a:pt x="1834999" y="24728"/>
                </a:lnTo>
                <a:lnTo>
                  <a:pt x="1881995" y="37209"/>
                </a:lnTo>
                <a:lnTo>
                  <a:pt x="1928687" y="51519"/>
                </a:lnTo>
                <a:lnTo>
                  <a:pt x="1974994" y="67311"/>
                </a:lnTo>
                <a:lnTo>
                  <a:pt x="2020837" y="84241"/>
                </a:lnTo>
                <a:lnTo>
                  <a:pt x="2066137" y="101963"/>
                </a:lnTo>
                <a:lnTo>
                  <a:pt x="2245711" y="176530"/>
                </a:lnTo>
                <a:lnTo>
                  <a:pt x="2293122" y="197252"/>
                </a:lnTo>
                <a:lnTo>
                  <a:pt x="2340223" y="218583"/>
                </a:lnTo>
                <a:lnTo>
                  <a:pt x="2387018" y="240515"/>
                </a:lnTo>
                <a:lnTo>
                  <a:pt x="2390469" y="242187"/>
                </a:lnTo>
                <a:lnTo>
                  <a:pt x="2390469" y="265440"/>
                </a:lnTo>
                <a:lnTo>
                  <a:pt x="1674052" y="265440"/>
                </a:lnTo>
                <a:lnTo>
                  <a:pt x="1625895" y="265861"/>
                </a:lnTo>
                <a:lnTo>
                  <a:pt x="1579603" y="272781"/>
                </a:lnTo>
                <a:lnTo>
                  <a:pt x="1534646" y="285928"/>
                </a:lnTo>
                <a:lnTo>
                  <a:pt x="1490495" y="305028"/>
                </a:lnTo>
                <a:lnTo>
                  <a:pt x="1446619" y="329808"/>
                </a:lnTo>
                <a:lnTo>
                  <a:pt x="1403653" y="357217"/>
                </a:lnTo>
                <a:lnTo>
                  <a:pt x="1361237" y="385546"/>
                </a:lnTo>
                <a:lnTo>
                  <a:pt x="1319364" y="414745"/>
                </a:lnTo>
                <a:lnTo>
                  <a:pt x="1278024" y="444761"/>
                </a:lnTo>
                <a:lnTo>
                  <a:pt x="1237209" y="475543"/>
                </a:lnTo>
                <a:lnTo>
                  <a:pt x="1196912" y="507039"/>
                </a:lnTo>
                <a:lnTo>
                  <a:pt x="1157123" y="539198"/>
                </a:lnTo>
                <a:lnTo>
                  <a:pt x="1117834" y="571968"/>
                </a:lnTo>
                <a:lnTo>
                  <a:pt x="1079037" y="605297"/>
                </a:lnTo>
                <a:lnTo>
                  <a:pt x="1040724" y="639135"/>
                </a:lnTo>
                <a:lnTo>
                  <a:pt x="1002886" y="673428"/>
                </a:lnTo>
                <a:lnTo>
                  <a:pt x="965515" y="708127"/>
                </a:lnTo>
                <a:lnTo>
                  <a:pt x="928603" y="743178"/>
                </a:lnTo>
                <a:lnTo>
                  <a:pt x="892498" y="778078"/>
                </a:lnTo>
                <a:lnTo>
                  <a:pt x="856796" y="813376"/>
                </a:lnTo>
                <a:lnTo>
                  <a:pt x="821480" y="849056"/>
                </a:lnTo>
                <a:lnTo>
                  <a:pt x="786537" y="885100"/>
                </a:lnTo>
                <a:lnTo>
                  <a:pt x="751950" y="921489"/>
                </a:lnTo>
                <a:lnTo>
                  <a:pt x="717703" y="958205"/>
                </a:lnTo>
                <a:lnTo>
                  <a:pt x="683782" y="995230"/>
                </a:lnTo>
                <a:lnTo>
                  <a:pt x="650171" y="1032547"/>
                </a:lnTo>
                <a:lnTo>
                  <a:pt x="616855" y="1070137"/>
                </a:lnTo>
                <a:lnTo>
                  <a:pt x="583817" y="1107982"/>
                </a:lnTo>
                <a:lnTo>
                  <a:pt x="551043" y="1146064"/>
                </a:lnTo>
                <a:lnTo>
                  <a:pt x="518517" y="1184365"/>
                </a:lnTo>
                <a:lnTo>
                  <a:pt x="486223" y="1222867"/>
                </a:lnTo>
                <a:lnTo>
                  <a:pt x="454146" y="1261552"/>
                </a:lnTo>
                <a:lnTo>
                  <a:pt x="422272" y="1300402"/>
                </a:lnTo>
                <a:lnTo>
                  <a:pt x="390583" y="1339399"/>
                </a:lnTo>
                <a:lnTo>
                  <a:pt x="336051" y="1407317"/>
                </a:lnTo>
                <a:close/>
              </a:path>
              <a:path w="2390775" h="1407795">
                <a:moveTo>
                  <a:pt x="2390469" y="537216"/>
                </a:moveTo>
                <a:lnTo>
                  <a:pt x="2330544" y="506918"/>
                </a:lnTo>
                <a:lnTo>
                  <a:pt x="2286209" y="485370"/>
                </a:lnTo>
                <a:lnTo>
                  <a:pt x="2241609" y="464368"/>
                </a:lnTo>
                <a:lnTo>
                  <a:pt x="2196752" y="443914"/>
                </a:lnTo>
                <a:lnTo>
                  <a:pt x="2151644" y="424009"/>
                </a:lnTo>
                <a:lnTo>
                  <a:pt x="2106293" y="404654"/>
                </a:lnTo>
                <a:lnTo>
                  <a:pt x="2060706" y="385849"/>
                </a:lnTo>
                <a:lnTo>
                  <a:pt x="1967753" y="348644"/>
                </a:lnTo>
                <a:lnTo>
                  <a:pt x="1920092" y="330140"/>
                </a:lnTo>
                <a:lnTo>
                  <a:pt x="1871929" y="312644"/>
                </a:lnTo>
                <a:lnTo>
                  <a:pt x="1823281" y="296714"/>
                </a:lnTo>
                <a:lnTo>
                  <a:pt x="1774166" y="282910"/>
                </a:lnTo>
                <a:lnTo>
                  <a:pt x="1724604" y="271791"/>
                </a:lnTo>
                <a:lnTo>
                  <a:pt x="1674052" y="265440"/>
                </a:lnTo>
                <a:lnTo>
                  <a:pt x="2390469" y="265440"/>
                </a:lnTo>
                <a:lnTo>
                  <a:pt x="2390469" y="537216"/>
                </a:lnTo>
                <a:close/>
              </a:path>
            </a:pathLst>
          </a:custGeom>
          <a:solidFill>
            <a:srgbClr val="FFD6D5"/>
          </a:solidFill>
        </p:spPr>
        <p:txBody>
          <a:bodyPr wrap="square" lIns="0" tIns="0" rIns="0" bIns="0" rtlCol="0"/>
          <a:lstStyle/>
          <a:p>
            <a:endParaRPr/>
          </a:p>
        </p:txBody>
      </p:sp>
      <p:sp>
        <p:nvSpPr>
          <p:cNvPr id="3" name="object 3"/>
          <p:cNvSpPr/>
          <p:nvPr/>
        </p:nvSpPr>
        <p:spPr>
          <a:xfrm>
            <a:off x="0" y="4530767"/>
            <a:ext cx="924243" cy="612775"/>
          </a:xfrm>
          <a:custGeom>
            <a:avLst/>
            <a:gdLst/>
            <a:ahLst/>
            <a:cxnLst/>
            <a:rect l="l" t="t" r="r" b="b"/>
            <a:pathLst>
              <a:path w="1848485" h="1225550">
                <a:moveTo>
                  <a:pt x="792560" y="610176"/>
                </a:moveTo>
                <a:lnTo>
                  <a:pt x="534791" y="610176"/>
                </a:lnTo>
                <a:lnTo>
                  <a:pt x="558813" y="564490"/>
                </a:lnTo>
                <a:lnTo>
                  <a:pt x="584716" y="519848"/>
                </a:lnTo>
                <a:lnTo>
                  <a:pt x="612485" y="476333"/>
                </a:lnTo>
                <a:lnTo>
                  <a:pt x="642104" y="434030"/>
                </a:lnTo>
                <a:lnTo>
                  <a:pt x="673558" y="393024"/>
                </a:lnTo>
                <a:lnTo>
                  <a:pt x="706832" y="353400"/>
                </a:lnTo>
                <a:lnTo>
                  <a:pt x="741908" y="315241"/>
                </a:lnTo>
                <a:lnTo>
                  <a:pt x="778772" y="278633"/>
                </a:lnTo>
                <a:lnTo>
                  <a:pt x="817408" y="243661"/>
                </a:lnTo>
                <a:lnTo>
                  <a:pt x="858660" y="209204"/>
                </a:lnTo>
                <a:lnTo>
                  <a:pt x="901777" y="176359"/>
                </a:lnTo>
                <a:lnTo>
                  <a:pt x="946636" y="145414"/>
                </a:lnTo>
                <a:lnTo>
                  <a:pt x="993112" y="116657"/>
                </a:lnTo>
                <a:lnTo>
                  <a:pt x="1041083" y="90375"/>
                </a:lnTo>
                <a:lnTo>
                  <a:pt x="1086228" y="68704"/>
                </a:lnTo>
                <a:lnTo>
                  <a:pt x="1132395" y="49584"/>
                </a:lnTo>
                <a:lnTo>
                  <a:pt x="1179481" y="33236"/>
                </a:lnTo>
                <a:lnTo>
                  <a:pt x="1227384" y="19881"/>
                </a:lnTo>
                <a:lnTo>
                  <a:pt x="1276001" y="9742"/>
                </a:lnTo>
                <a:lnTo>
                  <a:pt x="1325230" y="3041"/>
                </a:lnTo>
                <a:lnTo>
                  <a:pt x="1374967" y="0"/>
                </a:lnTo>
                <a:lnTo>
                  <a:pt x="1425111" y="839"/>
                </a:lnTo>
                <a:lnTo>
                  <a:pt x="1472370" y="5638"/>
                </a:lnTo>
                <a:lnTo>
                  <a:pt x="1518173" y="14747"/>
                </a:lnTo>
                <a:lnTo>
                  <a:pt x="1562227" y="28001"/>
                </a:lnTo>
                <a:lnTo>
                  <a:pt x="1604240" y="45236"/>
                </a:lnTo>
                <a:lnTo>
                  <a:pt x="1643917" y="66287"/>
                </a:lnTo>
                <a:lnTo>
                  <a:pt x="1680967" y="90990"/>
                </a:lnTo>
                <a:lnTo>
                  <a:pt x="1715096" y="119181"/>
                </a:lnTo>
                <a:lnTo>
                  <a:pt x="1746011" y="150696"/>
                </a:lnTo>
                <a:lnTo>
                  <a:pt x="1773419" y="185370"/>
                </a:lnTo>
                <a:lnTo>
                  <a:pt x="1796582" y="222326"/>
                </a:lnTo>
                <a:lnTo>
                  <a:pt x="1396433" y="222326"/>
                </a:lnTo>
                <a:lnTo>
                  <a:pt x="1344980" y="224409"/>
                </a:lnTo>
                <a:lnTo>
                  <a:pt x="1293633" y="232796"/>
                </a:lnTo>
                <a:lnTo>
                  <a:pt x="1242914" y="246670"/>
                </a:lnTo>
                <a:lnTo>
                  <a:pt x="1193345" y="265217"/>
                </a:lnTo>
                <a:lnTo>
                  <a:pt x="1145446" y="287620"/>
                </a:lnTo>
                <a:lnTo>
                  <a:pt x="1087420" y="320601"/>
                </a:lnTo>
                <a:lnTo>
                  <a:pt x="1034037" y="356793"/>
                </a:lnTo>
                <a:lnTo>
                  <a:pt x="994141" y="387660"/>
                </a:lnTo>
                <a:lnTo>
                  <a:pt x="956001" y="420336"/>
                </a:lnTo>
                <a:lnTo>
                  <a:pt x="919672" y="454755"/>
                </a:lnTo>
                <a:lnTo>
                  <a:pt x="885210" y="490851"/>
                </a:lnTo>
                <a:lnTo>
                  <a:pt x="852671" y="528559"/>
                </a:lnTo>
                <a:lnTo>
                  <a:pt x="822109" y="567814"/>
                </a:lnTo>
                <a:lnTo>
                  <a:pt x="793582" y="608548"/>
                </a:lnTo>
                <a:lnTo>
                  <a:pt x="792560" y="610176"/>
                </a:lnTo>
                <a:close/>
              </a:path>
              <a:path w="1848485" h="1225550">
                <a:moveTo>
                  <a:pt x="582443" y="1225465"/>
                </a:moveTo>
                <a:lnTo>
                  <a:pt x="350864" y="1225465"/>
                </a:lnTo>
                <a:lnTo>
                  <a:pt x="356442" y="1206323"/>
                </a:lnTo>
                <a:lnTo>
                  <a:pt x="369271" y="1157722"/>
                </a:lnTo>
                <a:lnTo>
                  <a:pt x="381223" y="1108749"/>
                </a:lnTo>
                <a:lnTo>
                  <a:pt x="392623" y="1059479"/>
                </a:lnTo>
                <a:lnTo>
                  <a:pt x="408548" y="989061"/>
                </a:lnTo>
                <a:lnTo>
                  <a:pt x="415064" y="960363"/>
                </a:lnTo>
                <a:lnTo>
                  <a:pt x="426754" y="910670"/>
                </a:lnTo>
                <a:lnTo>
                  <a:pt x="439189" y="860990"/>
                </a:lnTo>
                <a:lnTo>
                  <a:pt x="451949" y="813701"/>
                </a:lnTo>
                <a:lnTo>
                  <a:pt x="408459" y="792800"/>
                </a:lnTo>
                <a:lnTo>
                  <a:pt x="365494" y="770766"/>
                </a:lnTo>
                <a:lnTo>
                  <a:pt x="323155" y="747586"/>
                </a:lnTo>
                <a:lnTo>
                  <a:pt x="281490" y="723214"/>
                </a:lnTo>
                <a:lnTo>
                  <a:pt x="240763" y="697739"/>
                </a:lnTo>
                <a:lnTo>
                  <a:pt x="200911" y="671048"/>
                </a:lnTo>
                <a:lnTo>
                  <a:pt x="162091" y="643161"/>
                </a:lnTo>
                <a:lnTo>
                  <a:pt x="124405" y="614067"/>
                </a:lnTo>
                <a:lnTo>
                  <a:pt x="87953" y="583752"/>
                </a:lnTo>
                <a:lnTo>
                  <a:pt x="52837" y="552205"/>
                </a:lnTo>
                <a:lnTo>
                  <a:pt x="19159" y="519413"/>
                </a:lnTo>
                <a:lnTo>
                  <a:pt x="0" y="499116"/>
                </a:lnTo>
                <a:lnTo>
                  <a:pt x="0" y="50577"/>
                </a:lnTo>
                <a:lnTo>
                  <a:pt x="6925" y="75340"/>
                </a:lnTo>
                <a:lnTo>
                  <a:pt x="23446" y="121296"/>
                </a:lnTo>
                <a:lnTo>
                  <a:pt x="43061" y="165754"/>
                </a:lnTo>
                <a:lnTo>
                  <a:pt x="65611" y="208683"/>
                </a:lnTo>
                <a:lnTo>
                  <a:pt x="90932" y="250049"/>
                </a:lnTo>
                <a:lnTo>
                  <a:pt x="118863" y="289820"/>
                </a:lnTo>
                <a:lnTo>
                  <a:pt x="149242" y="327964"/>
                </a:lnTo>
                <a:lnTo>
                  <a:pt x="181908" y="364448"/>
                </a:lnTo>
                <a:lnTo>
                  <a:pt x="216698" y="399239"/>
                </a:lnTo>
                <a:lnTo>
                  <a:pt x="253451" y="432305"/>
                </a:lnTo>
                <a:lnTo>
                  <a:pt x="292005" y="463615"/>
                </a:lnTo>
                <a:lnTo>
                  <a:pt x="332197" y="493134"/>
                </a:lnTo>
                <a:lnTo>
                  <a:pt x="373867" y="520831"/>
                </a:lnTo>
                <a:lnTo>
                  <a:pt x="412737" y="544652"/>
                </a:lnTo>
                <a:lnTo>
                  <a:pt x="452580" y="567395"/>
                </a:lnTo>
                <a:lnTo>
                  <a:pt x="493297" y="589191"/>
                </a:lnTo>
                <a:lnTo>
                  <a:pt x="534791" y="610176"/>
                </a:lnTo>
                <a:lnTo>
                  <a:pt x="792560" y="610176"/>
                </a:lnTo>
                <a:lnTo>
                  <a:pt x="767143" y="650696"/>
                </a:lnTo>
                <a:lnTo>
                  <a:pt x="742850" y="694193"/>
                </a:lnTo>
                <a:lnTo>
                  <a:pt x="793510" y="710464"/>
                </a:lnTo>
                <a:lnTo>
                  <a:pt x="844536" y="725088"/>
                </a:lnTo>
                <a:lnTo>
                  <a:pt x="895752" y="738021"/>
                </a:lnTo>
                <a:lnTo>
                  <a:pt x="946983" y="749218"/>
                </a:lnTo>
                <a:lnTo>
                  <a:pt x="998056" y="758633"/>
                </a:lnTo>
                <a:lnTo>
                  <a:pt x="1048796" y="766221"/>
                </a:lnTo>
                <a:lnTo>
                  <a:pt x="1096850" y="771675"/>
                </a:lnTo>
                <a:lnTo>
                  <a:pt x="1146138" y="774956"/>
                </a:lnTo>
                <a:lnTo>
                  <a:pt x="1196070" y="775603"/>
                </a:lnTo>
                <a:lnTo>
                  <a:pt x="1718356" y="775603"/>
                </a:lnTo>
                <a:lnTo>
                  <a:pt x="1695693" y="802300"/>
                </a:lnTo>
                <a:lnTo>
                  <a:pt x="1660865" y="837001"/>
                </a:lnTo>
                <a:lnTo>
                  <a:pt x="1623329" y="868524"/>
                </a:lnTo>
                <a:lnTo>
                  <a:pt x="1583324" y="896546"/>
                </a:lnTo>
                <a:lnTo>
                  <a:pt x="1579619" y="898669"/>
                </a:lnTo>
                <a:lnTo>
                  <a:pt x="662293" y="898669"/>
                </a:lnTo>
                <a:lnTo>
                  <a:pt x="648783" y="947736"/>
                </a:lnTo>
                <a:lnTo>
                  <a:pt x="636302" y="996922"/>
                </a:lnTo>
                <a:lnTo>
                  <a:pt x="624532" y="1046168"/>
                </a:lnTo>
                <a:lnTo>
                  <a:pt x="613155" y="1095413"/>
                </a:lnTo>
                <a:lnTo>
                  <a:pt x="601855" y="1144599"/>
                </a:lnTo>
                <a:lnTo>
                  <a:pt x="590314" y="1193664"/>
                </a:lnTo>
                <a:lnTo>
                  <a:pt x="582443" y="1225465"/>
                </a:lnTo>
                <a:close/>
              </a:path>
              <a:path w="1848485" h="1225550">
                <a:moveTo>
                  <a:pt x="1718356" y="775603"/>
                </a:moveTo>
                <a:lnTo>
                  <a:pt x="1196070" y="775603"/>
                </a:lnTo>
                <a:lnTo>
                  <a:pt x="1246059" y="773155"/>
                </a:lnTo>
                <a:lnTo>
                  <a:pt x="1295517" y="767153"/>
                </a:lnTo>
                <a:lnTo>
                  <a:pt x="1343856" y="757136"/>
                </a:lnTo>
                <a:lnTo>
                  <a:pt x="1390487" y="742643"/>
                </a:lnTo>
                <a:lnTo>
                  <a:pt x="1434824" y="723214"/>
                </a:lnTo>
                <a:lnTo>
                  <a:pt x="1470543" y="702330"/>
                </a:lnTo>
                <a:lnTo>
                  <a:pt x="1503764" y="677173"/>
                </a:lnTo>
                <a:lnTo>
                  <a:pt x="1534127" y="647467"/>
                </a:lnTo>
                <a:lnTo>
                  <a:pt x="1561277" y="612935"/>
                </a:lnTo>
                <a:lnTo>
                  <a:pt x="1584299" y="573986"/>
                </a:lnTo>
                <a:lnTo>
                  <a:pt x="1602489" y="532121"/>
                </a:lnTo>
                <a:lnTo>
                  <a:pt x="1615210" y="488574"/>
                </a:lnTo>
                <a:lnTo>
                  <a:pt x="1621825" y="444579"/>
                </a:lnTo>
                <a:lnTo>
                  <a:pt x="1621695" y="401371"/>
                </a:lnTo>
                <a:lnTo>
                  <a:pt x="1614185" y="360184"/>
                </a:lnTo>
                <a:lnTo>
                  <a:pt x="1598655" y="322252"/>
                </a:lnTo>
                <a:lnTo>
                  <a:pt x="1574468" y="288809"/>
                </a:lnTo>
                <a:lnTo>
                  <a:pt x="1540987" y="261091"/>
                </a:lnTo>
                <a:lnTo>
                  <a:pt x="1497574" y="240330"/>
                </a:lnTo>
                <a:lnTo>
                  <a:pt x="1447472" y="227361"/>
                </a:lnTo>
                <a:lnTo>
                  <a:pt x="1396433" y="222326"/>
                </a:lnTo>
                <a:lnTo>
                  <a:pt x="1796582" y="222326"/>
                </a:lnTo>
                <a:lnTo>
                  <a:pt x="1816544" y="263537"/>
                </a:lnTo>
                <a:lnTo>
                  <a:pt x="1831675" y="306702"/>
                </a:lnTo>
                <a:lnTo>
                  <a:pt x="1842127" y="352368"/>
                </a:lnTo>
                <a:lnTo>
                  <a:pt x="1847608" y="400372"/>
                </a:lnTo>
                <a:lnTo>
                  <a:pt x="1847971" y="449114"/>
                </a:lnTo>
                <a:lnTo>
                  <a:pt x="1843463" y="497591"/>
                </a:lnTo>
                <a:lnTo>
                  <a:pt x="1834323" y="545478"/>
                </a:lnTo>
                <a:lnTo>
                  <a:pt x="1820793" y="592451"/>
                </a:lnTo>
                <a:lnTo>
                  <a:pt x="1803113" y="638188"/>
                </a:lnTo>
                <a:lnTo>
                  <a:pt x="1781523" y="682365"/>
                </a:lnTo>
                <a:lnTo>
                  <a:pt x="1756262" y="724658"/>
                </a:lnTo>
                <a:lnTo>
                  <a:pt x="1727572" y="764745"/>
                </a:lnTo>
                <a:lnTo>
                  <a:pt x="1718356" y="775603"/>
                </a:lnTo>
                <a:close/>
              </a:path>
              <a:path w="1848485" h="1225550">
                <a:moveTo>
                  <a:pt x="1177188" y="999393"/>
                </a:moveTo>
                <a:lnTo>
                  <a:pt x="1128614" y="998068"/>
                </a:lnTo>
                <a:lnTo>
                  <a:pt x="1080020" y="994641"/>
                </a:lnTo>
                <a:lnTo>
                  <a:pt x="1031491" y="989280"/>
                </a:lnTo>
                <a:lnTo>
                  <a:pt x="983109" y="982154"/>
                </a:lnTo>
                <a:lnTo>
                  <a:pt x="934959" y="973434"/>
                </a:lnTo>
                <a:lnTo>
                  <a:pt x="887126" y="963287"/>
                </a:lnTo>
                <a:lnTo>
                  <a:pt x="839694" y="951884"/>
                </a:lnTo>
                <a:lnTo>
                  <a:pt x="792746" y="939393"/>
                </a:lnTo>
                <a:lnTo>
                  <a:pt x="727412" y="920137"/>
                </a:lnTo>
                <a:lnTo>
                  <a:pt x="662293" y="898669"/>
                </a:lnTo>
                <a:lnTo>
                  <a:pt x="1579619" y="898669"/>
                </a:lnTo>
                <a:lnTo>
                  <a:pt x="1541091" y="920744"/>
                </a:lnTo>
                <a:lnTo>
                  <a:pt x="1463495" y="953717"/>
                </a:lnTo>
                <a:lnTo>
                  <a:pt x="1416809" y="968559"/>
                </a:lnTo>
                <a:lnTo>
                  <a:pt x="1369598" y="980285"/>
                </a:lnTo>
                <a:lnTo>
                  <a:pt x="1321947" y="989061"/>
                </a:lnTo>
                <a:lnTo>
                  <a:pt x="1273938" y="995059"/>
                </a:lnTo>
                <a:lnTo>
                  <a:pt x="1225657" y="998447"/>
                </a:lnTo>
                <a:lnTo>
                  <a:pt x="1177188" y="999393"/>
                </a:lnTo>
                <a:close/>
              </a:path>
            </a:pathLst>
          </a:custGeom>
          <a:solidFill>
            <a:srgbClr val="FFFFFF"/>
          </a:solidFill>
        </p:spPr>
        <p:txBody>
          <a:bodyPr wrap="square" lIns="0" tIns="0" rIns="0" bIns="0" rtlCol="0"/>
          <a:lstStyle/>
          <a:p>
            <a:endParaRPr/>
          </a:p>
        </p:txBody>
      </p:sp>
      <p:sp>
        <p:nvSpPr>
          <p:cNvPr id="4" name="object 4"/>
          <p:cNvSpPr/>
          <p:nvPr/>
        </p:nvSpPr>
        <p:spPr>
          <a:xfrm>
            <a:off x="211403" y="3992313"/>
            <a:ext cx="269240" cy="308293"/>
          </a:xfrm>
          <a:custGeom>
            <a:avLst/>
            <a:gdLst/>
            <a:ahLst/>
            <a:cxnLst/>
            <a:rect l="l" t="t" r="r" b="b"/>
            <a:pathLst>
              <a:path w="538480" h="616584">
                <a:moveTo>
                  <a:pt x="443998" y="616028"/>
                </a:moveTo>
                <a:lnTo>
                  <a:pt x="390226" y="582291"/>
                </a:lnTo>
                <a:lnTo>
                  <a:pt x="352740" y="545280"/>
                </a:lnTo>
                <a:lnTo>
                  <a:pt x="313286" y="501528"/>
                </a:lnTo>
                <a:lnTo>
                  <a:pt x="275689" y="456052"/>
                </a:lnTo>
                <a:lnTo>
                  <a:pt x="243772" y="413868"/>
                </a:lnTo>
                <a:lnTo>
                  <a:pt x="202124" y="433394"/>
                </a:lnTo>
                <a:lnTo>
                  <a:pt x="158996" y="450669"/>
                </a:lnTo>
                <a:lnTo>
                  <a:pt x="114917" y="464933"/>
                </a:lnTo>
                <a:lnTo>
                  <a:pt x="70417" y="475424"/>
                </a:lnTo>
                <a:lnTo>
                  <a:pt x="26027" y="481382"/>
                </a:lnTo>
                <a:lnTo>
                  <a:pt x="12603" y="478068"/>
                </a:lnTo>
                <a:lnTo>
                  <a:pt x="3391" y="469052"/>
                </a:lnTo>
                <a:lnTo>
                  <a:pt x="0" y="457009"/>
                </a:lnTo>
                <a:lnTo>
                  <a:pt x="4034" y="444617"/>
                </a:lnTo>
                <a:lnTo>
                  <a:pt x="30125" y="408043"/>
                </a:lnTo>
                <a:lnTo>
                  <a:pt x="60261" y="373555"/>
                </a:lnTo>
                <a:lnTo>
                  <a:pt x="93527" y="341244"/>
                </a:lnTo>
                <a:lnTo>
                  <a:pt x="129010" y="311201"/>
                </a:lnTo>
                <a:lnTo>
                  <a:pt x="165795" y="283520"/>
                </a:lnTo>
                <a:lnTo>
                  <a:pt x="143092" y="234722"/>
                </a:lnTo>
                <a:lnTo>
                  <a:pt x="121705" y="183834"/>
                </a:lnTo>
                <a:lnTo>
                  <a:pt x="102996" y="131447"/>
                </a:lnTo>
                <a:lnTo>
                  <a:pt x="88327" y="78152"/>
                </a:lnTo>
                <a:lnTo>
                  <a:pt x="79059" y="24541"/>
                </a:lnTo>
                <a:lnTo>
                  <a:pt x="78202" y="15851"/>
                </a:lnTo>
                <a:lnTo>
                  <a:pt x="82963" y="8594"/>
                </a:lnTo>
                <a:lnTo>
                  <a:pt x="89723" y="4583"/>
                </a:lnTo>
                <a:lnTo>
                  <a:pt x="89628" y="4774"/>
                </a:lnTo>
                <a:lnTo>
                  <a:pt x="96197" y="763"/>
                </a:lnTo>
                <a:lnTo>
                  <a:pt x="155082" y="38033"/>
                </a:lnTo>
                <a:lnTo>
                  <a:pt x="195345" y="75908"/>
                </a:lnTo>
                <a:lnTo>
                  <a:pt x="232842" y="116977"/>
                </a:lnTo>
                <a:lnTo>
                  <a:pt x="267438" y="159916"/>
                </a:lnTo>
                <a:lnTo>
                  <a:pt x="298994" y="203401"/>
                </a:lnTo>
                <a:lnTo>
                  <a:pt x="340455" y="183116"/>
                </a:lnTo>
                <a:lnTo>
                  <a:pt x="383968" y="165527"/>
                </a:lnTo>
                <a:lnTo>
                  <a:pt x="428706" y="151243"/>
                </a:lnTo>
                <a:lnTo>
                  <a:pt x="473842" y="140873"/>
                </a:lnTo>
                <a:lnTo>
                  <a:pt x="518548" y="135027"/>
                </a:lnTo>
                <a:lnTo>
                  <a:pt x="526505" y="136433"/>
                </a:lnTo>
                <a:lnTo>
                  <a:pt x="532793" y="140829"/>
                </a:lnTo>
                <a:lnTo>
                  <a:pt x="536529" y="148053"/>
                </a:lnTo>
                <a:lnTo>
                  <a:pt x="536828" y="157946"/>
                </a:lnTo>
                <a:lnTo>
                  <a:pt x="538161" y="163962"/>
                </a:lnTo>
                <a:lnTo>
                  <a:pt x="537494" y="166731"/>
                </a:lnTo>
                <a:lnTo>
                  <a:pt x="533496" y="171410"/>
                </a:lnTo>
                <a:lnTo>
                  <a:pt x="507452" y="207861"/>
                </a:lnTo>
                <a:lnTo>
                  <a:pt x="477447" y="242331"/>
                </a:lnTo>
                <a:lnTo>
                  <a:pt x="444544" y="274743"/>
                </a:lnTo>
                <a:lnTo>
                  <a:pt x="409808" y="305019"/>
                </a:lnTo>
                <a:lnTo>
                  <a:pt x="374305" y="333081"/>
                </a:lnTo>
                <a:lnTo>
                  <a:pt x="397874" y="381352"/>
                </a:lnTo>
                <a:lnTo>
                  <a:pt x="419725" y="431827"/>
                </a:lnTo>
                <a:lnTo>
                  <a:pt x="438551" y="483779"/>
                </a:lnTo>
                <a:lnTo>
                  <a:pt x="453044" y="536478"/>
                </a:lnTo>
                <a:lnTo>
                  <a:pt x="461898" y="589195"/>
                </a:lnTo>
                <a:lnTo>
                  <a:pt x="461996" y="596936"/>
                </a:lnTo>
                <a:lnTo>
                  <a:pt x="460184" y="603495"/>
                </a:lnTo>
                <a:lnTo>
                  <a:pt x="456730" y="608801"/>
                </a:lnTo>
                <a:lnTo>
                  <a:pt x="451901" y="612782"/>
                </a:lnTo>
                <a:lnTo>
                  <a:pt x="449521" y="614214"/>
                </a:lnTo>
                <a:lnTo>
                  <a:pt x="446759" y="615264"/>
                </a:lnTo>
                <a:lnTo>
                  <a:pt x="443998" y="616028"/>
                </a:lnTo>
                <a:close/>
              </a:path>
            </a:pathLst>
          </a:custGeom>
          <a:solidFill>
            <a:srgbClr val="FF7E7D"/>
          </a:solidFill>
        </p:spPr>
        <p:txBody>
          <a:bodyPr wrap="square" lIns="0" tIns="0" rIns="0" bIns="0" rtlCol="0"/>
          <a:lstStyle/>
          <a:p>
            <a:endParaRPr/>
          </a:p>
        </p:txBody>
      </p:sp>
      <p:sp>
        <p:nvSpPr>
          <p:cNvPr id="5" name="object 5"/>
          <p:cNvSpPr/>
          <p:nvPr/>
        </p:nvSpPr>
        <p:spPr>
          <a:xfrm>
            <a:off x="7272944" y="4884945"/>
            <a:ext cx="347345" cy="258763"/>
          </a:xfrm>
          <a:custGeom>
            <a:avLst/>
            <a:gdLst/>
            <a:ahLst/>
            <a:cxnLst/>
            <a:rect l="l" t="t" r="r" b="b"/>
            <a:pathLst>
              <a:path w="694690" h="517525">
                <a:moveTo>
                  <a:pt x="591650" y="517103"/>
                </a:moveTo>
                <a:lnTo>
                  <a:pt x="165296" y="517103"/>
                </a:lnTo>
                <a:lnTo>
                  <a:pt x="168468" y="464890"/>
                </a:lnTo>
                <a:lnTo>
                  <a:pt x="168376" y="456770"/>
                </a:lnTo>
                <a:lnTo>
                  <a:pt x="165724" y="449142"/>
                </a:lnTo>
                <a:lnTo>
                  <a:pt x="161677" y="441997"/>
                </a:lnTo>
                <a:lnTo>
                  <a:pt x="157397" y="435326"/>
                </a:lnTo>
                <a:lnTo>
                  <a:pt x="13087" y="322506"/>
                </a:lnTo>
                <a:lnTo>
                  <a:pt x="1322" y="306472"/>
                </a:lnTo>
                <a:lnTo>
                  <a:pt x="0" y="287219"/>
                </a:lnTo>
                <a:lnTo>
                  <a:pt x="8537" y="270256"/>
                </a:lnTo>
                <a:lnTo>
                  <a:pt x="26354" y="261089"/>
                </a:lnTo>
                <a:lnTo>
                  <a:pt x="200728" y="216075"/>
                </a:lnTo>
                <a:lnTo>
                  <a:pt x="210072" y="212408"/>
                </a:lnTo>
                <a:lnTo>
                  <a:pt x="217574" y="206479"/>
                </a:lnTo>
                <a:lnTo>
                  <a:pt x="223357" y="199244"/>
                </a:lnTo>
                <a:lnTo>
                  <a:pt x="227547" y="191661"/>
                </a:lnTo>
                <a:lnTo>
                  <a:pt x="291017" y="21524"/>
                </a:lnTo>
                <a:lnTo>
                  <a:pt x="299838" y="9569"/>
                </a:lnTo>
                <a:lnTo>
                  <a:pt x="311979" y="2272"/>
                </a:lnTo>
                <a:lnTo>
                  <a:pt x="325712" y="0"/>
                </a:lnTo>
                <a:lnTo>
                  <a:pt x="339311" y="3118"/>
                </a:lnTo>
                <a:lnTo>
                  <a:pt x="345229" y="5979"/>
                </a:lnTo>
                <a:lnTo>
                  <a:pt x="350573" y="10748"/>
                </a:lnTo>
                <a:lnTo>
                  <a:pt x="354486" y="17233"/>
                </a:lnTo>
                <a:lnTo>
                  <a:pt x="452506" y="170108"/>
                </a:lnTo>
                <a:lnTo>
                  <a:pt x="453365" y="175448"/>
                </a:lnTo>
                <a:lnTo>
                  <a:pt x="457565" y="179644"/>
                </a:lnTo>
                <a:lnTo>
                  <a:pt x="467968" y="184508"/>
                </a:lnTo>
                <a:lnTo>
                  <a:pt x="473695" y="185557"/>
                </a:lnTo>
                <a:lnTo>
                  <a:pt x="486370" y="185557"/>
                </a:lnTo>
                <a:lnTo>
                  <a:pt x="660095" y="192519"/>
                </a:lnTo>
                <a:lnTo>
                  <a:pt x="693261" y="220057"/>
                </a:lnTo>
                <a:lnTo>
                  <a:pt x="694612" y="235944"/>
                </a:lnTo>
                <a:lnTo>
                  <a:pt x="688250" y="251456"/>
                </a:lnTo>
                <a:lnTo>
                  <a:pt x="571237" y="390694"/>
                </a:lnTo>
                <a:lnTo>
                  <a:pt x="566928" y="397474"/>
                </a:lnTo>
                <a:lnTo>
                  <a:pt x="564747" y="404665"/>
                </a:lnTo>
                <a:lnTo>
                  <a:pt x="564500" y="412715"/>
                </a:lnTo>
                <a:lnTo>
                  <a:pt x="565988" y="422070"/>
                </a:lnTo>
                <a:lnTo>
                  <a:pt x="591650" y="517103"/>
                </a:lnTo>
                <a:close/>
              </a:path>
              <a:path w="694690" h="517525">
                <a:moveTo>
                  <a:pt x="486370" y="185557"/>
                </a:moveTo>
                <a:lnTo>
                  <a:pt x="473695" y="185557"/>
                </a:lnTo>
                <a:lnTo>
                  <a:pt x="479230" y="185271"/>
                </a:lnTo>
                <a:lnTo>
                  <a:pt x="486370" y="185557"/>
                </a:lnTo>
                <a:close/>
              </a:path>
            </a:pathLst>
          </a:custGeom>
          <a:solidFill>
            <a:srgbClr val="23259D"/>
          </a:solidFill>
        </p:spPr>
        <p:txBody>
          <a:bodyPr wrap="square" lIns="0" tIns="0" rIns="0" bIns="0" rtlCol="0"/>
          <a:lstStyle/>
          <a:p>
            <a:endParaRPr/>
          </a:p>
        </p:txBody>
      </p:sp>
      <p:sp>
        <p:nvSpPr>
          <p:cNvPr id="6" name="object 6"/>
          <p:cNvSpPr/>
          <p:nvPr/>
        </p:nvSpPr>
        <p:spPr>
          <a:xfrm>
            <a:off x="8554115" y="3812112"/>
            <a:ext cx="268923" cy="306705"/>
          </a:xfrm>
          <a:custGeom>
            <a:avLst/>
            <a:gdLst/>
            <a:ahLst/>
            <a:cxnLst/>
            <a:rect l="l" t="t" r="r" b="b"/>
            <a:pathLst>
              <a:path w="537844" h="613409">
                <a:moveTo>
                  <a:pt x="429210" y="613308"/>
                </a:moveTo>
                <a:lnTo>
                  <a:pt x="377752" y="578518"/>
                </a:lnTo>
                <a:lnTo>
                  <a:pt x="342344" y="541080"/>
                </a:lnTo>
                <a:lnTo>
                  <a:pt x="305244" y="496984"/>
                </a:lnTo>
                <a:lnTo>
                  <a:pt x="270021" y="451259"/>
                </a:lnTo>
                <a:lnTo>
                  <a:pt x="240245" y="408935"/>
                </a:lnTo>
                <a:lnTo>
                  <a:pt x="188134" y="430565"/>
                </a:lnTo>
                <a:lnTo>
                  <a:pt x="134136" y="448405"/>
                </a:lnTo>
                <a:lnTo>
                  <a:pt x="79285" y="461051"/>
                </a:lnTo>
                <a:lnTo>
                  <a:pt x="24611" y="467097"/>
                </a:lnTo>
                <a:lnTo>
                  <a:pt x="11602" y="463416"/>
                </a:lnTo>
                <a:lnTo>
                  <a:pt x="2900" y="454300"/>
                </a:lnTo>
                <a:lnTo>
                  <a:pt x="0" y="442426"/>
                </a:lnTo>
                <a:lnTo>
                  <a:pt x="4395" y="430473"/>
                </a:lnTo>
                <a:lnTo>
                  <a:pt x="38589" y="387370"/>
                </a:lnTo>
                <a:lnTo>
                  <a:pt x="78496" y="347666"/>
                </a:lnTo>
                <a:lnTo>
                  <a:pt x="122353" y="311484"/>
                </a:lnTo>
                <a:lnTo>
                  <a:pt x="168399" y="278948"/>
                </a:lnTo>
                <a:lnTo>
                  <a:pt x="147866" y="230540"/>
                </a:lnTo>
                <a:lnTo>
                  <a:pt x="128708" y="180122"/>
                </a:lnTo>
                <a:lnTo>
                  <a:pt x="112234" y="128330"/>
                </a:lnTo>
                <a:lnTo>
                  <a:pt x="99751" y="75795"/>
                </a:lnTo>
                <a:lnTo>
                  <a:pt x="92566" y="23150"/>
                </a:lnTo>
                <a:lnTo>
                  <a:pt x="92091" y="14611"/>
                </a:lnTo>
                <a:lnTo>
                  <a:pt x="97027" y="7685"/>
                </a:lnTo>
                <a:lnTo>
                  <a:pt x="110314" y="474"/>
                </a:lnTo>
                <a:lnTo>
                  <a:pt x="118856" y="0"/>
                </a:lnTo>
                <a:lnTo>
                  <a:pt x="125879" y="4838"/>
                </a:lnTo>
                <a:lnTo>
                  <a:pt x="166730" y="38915"/>
                </a:lnTo>
                <a:lnTo>
                  <a:pt x="204833" y="77314"/>
                </a:lnTo>
                <a:lnTo>
                  <a:pt x="240108" y="118732"/>
                </a:lnTo>
                <a:lnTo>
                  <a:pt x="272471" y="161867"/>
                </a:lnTo>
                <a:lnTo>
                  <a:pt x="301842" y="205416"/>
                </a:lnTo>
                <a:lnTo>
                  <a:pt x="353779" y="182866"/>
                </a:lnTo>
                <a:lnTo>
                  <a:pt x="408413" y="164771"/>
                </a:lnTo>
                <a:lnTo>
                  <a:pt x="464097" y="152246"/>
                </a:lnTo>
                <a:lnTo>
                  <a:pt x="519184" y="146400"/>
                </a:lnTo>
                <a:lnTo>
                  <a:pt x="526925" y="148081"/>
                </a:lnTo>
                <a:lnTo>
                  <a:pt x="532923" y="152591"/>
                </a:lnTo>
                <a:lnTo>
                  <a:pt x="536321" y="159770"/>
                </a:lnTo>
                <a:lnTo>
                  <a:pt x="536268" y="169456"/>
                </a:lnTo>
                <a:lnTo>
                  <a:pt x="537312" y="175434"/>
                </a:lnTo>
                <a:lnTo>
                  <a:pt x="536553" y="177995"/>
                </a:lnTo>
                <a:lnTo>
                  <a:pt x="532472" y="182455"/>
                </a:lnTo>
                <a:lnTo>
                  <a:pt x="498343" y="225419"/>
                </a:lnTo>
                <a:lnTo>
                  <a:pt x="458680" y="265155"/>
                </a:lnTo>
                <a:lnTo>
                  <a:pt x="415528" y="301564"/>
                </a:lnTo>
                <a:lnTo>
                  <a:pt x="370936" y="334548"/>
                </a:lnTo>
                <a:lnTo>
                  <a:pt x="392296" y="382526"/>
                </a:lnTo>
                <a:lnTo>
                  <a:pt x="411917" y="432590"/>
                </a:lnTo>
                <a:lnTo>
                  <a:pt x="428535" y="483979"/>
                </a:lnTo>
                <a:lnTo>
                  <a:pt x="440889" y="535932"/>
                </a:lnTo>
                <a:lnTo>
                  <a:pt x="447717" y="587690"/>
                </a:lnTo>
                <a:lnTo>
                  <a:pt x="447565" y="595276"/>
                </a:lnTo>
                <a:lnTo>
                  <a:pt x="445570" y="601625"/>
                </a:lnTo>
                <a:lnTo>
                  <a:pt x="441992" y="606676"/>
                </a:lnTo>
                <a:lnTo>
                  <a:pt x="437088" y="610366"/>
                </a:lnTo>
                <a:lnTo>
                  <a:pt x="434715" y="611695"/>
                </a:lnTo>
                <a:lnTo>
                  <a:pt x="431962" y="612738"/>
                </a:lnTo>
                <a:close/>
              </a:path>
            </a:pathLst>
          </a:custGeom>
          <a:solidFill>
            <a:srgbClr val="FFFFFF"/>
          </a:solidFill>
        </p:spPr>
        <p:txBody>
          <a:bodyPr wrap="square" lIns="0" tIns="0" rIns="0" bIns="0" rtlCol="0"/>
          <a:lstStyle/>
          <a:p>
            <a:endParaRPr/>
          </a:p>
        </p:txBody>
      </p:sp>
      <p:grpSp>
        <p:nvGrpSpPr>
          <p:cNvPr id="7" name="object 7"/>
          <p:cNvGrpSpPr/>
          <p:nvPr/>
        </p:nvGrpSpPr>
        <p:grpSpPr>
          <a:xfrm>
            <a:off x="3038246" y="653188"/>
            <a:ext cx="6105908" cy="3482086"/>
            <a:chOff x="6682069" y="3016376"/>
            <a:chExt cx="11606530" cy="6729095"/>
          </a:xfrm>
        </p:grpSpPr>
        <p:sp>
          <p:nvSpPr>
            <p:cNvPr id="8" name="object 8"/>
            <p:cNvSpPr/>
            <p:nvPr/>
          </p:nvSpPr>
          <p:spPr>
            <a:xfrm>
              <a:off x="17715352" y="6219078"/>
              <a:ext cx="572770" cy="1044575"/>
            </a:xfrm>
            <a:custGeom>
              <a:avLst/>
              <a:gdLst/>
              <a:ahLst/>
              <a:cxnLst/>
              <a:rect l="l" t="t" r="r" b="b"/>
              <a:pathLst>
                <a:path w="572769" h="1044575">
                  <a:moveTo>
                    <a:pt x="572638" y="1044494"/>
                  </a:moveTo>
                  <a:lnTo>
                    <a:pt x="499164" y="1022030"/>
                  </a:lnTo>
                  <a:lnTo>
                    <a:pt x="455461" y="1003392"/>
                  </a:lnTo>
                  <a:lnTo>
                    <a:pt x="370508" y="963729"/>
                  </a:lnTo>
                  <a:lnTo>
                    <a:pt x="328514" y="943239"/>
                  </a:lnTo>
                  <a:lnTo>
                    <a:pt x="286843" y="922206"/>
                  </a:lnTo>
                  <a:lnTo>
                    <a:pt x="245514" y="900627"/>
                  </a:lnTo>
                  <a:lnTo>
                    <a:pt x="204546" y="878497"/>
                  </a:lnTo>
                  <a:lnTo>
                    <a:pt x="122748" y="832401"/>
                  </a:lnTo>
                  <a:lnTo>
                    <a:pt x="82299" y="806334"/>
                  </a:lnTo>
                  <a:lnTo>
                    <a:pt x="46205" y="776296"/>
                  </a:lnTo>
                  <a:lnTo>
                    <a:pt x="18061" y="740966"/>
                  </a:lnTo>
                  <a:lnTo>
                    <a:pt x="1461" y="699024"/>
                  </a:lnTo>
                  <a:lnTo>
                    <a:pt x="0" y="649149"/>
                  </a:lnTo>
                  <a:lnTo>
                    <a:pt x="11224" y="606543"/>
                  </a:lnTo>
                  <a:lnTo>
                    <a:pt x="32406" y="565730"/>
                  </a:lnTo>
                  <a:lnTo>
                    <a:pt x="60421" y="526886"/>
                  </a:lnTo>
                  <a:lnTo>
                    <a:pt x="92145" y="490190"/>
                  </a:lnTo>
                  <a:lnTo>
                    <a:pt x="154218" y="423945"/>
                  </a:lnTo>
                  <a:lnTo>
                    <a:pt x="188127" y="386775"/>
                  </a:lnTo>
                  <a:lnTo>
                    <a:pt x="222487" y="350054"/>
                  </a:lnTo>
                  <a:lnTo>
                    <a:pt x="257312" y="313794"/>
                  </a:lnTo>
                  <a:lnTo>
                    <a:pt x="292617" y="278011"/>
                  </a:lnTo>
                  <a:lnTo>
                    <a:pt x="328417" y="242719"/>
                  </a:lnTo>
                  <a:lnTo>
                    <a:pt x="364727" y="207931"/>
                  </a:lnTo>
                  <a:lnTo>
                    <a:pt x="401562" y="173662"/>
                  </a:lnTo>
                  <a:lnTo>
                    <a:pt x="438937" y="139926"/>
                  </a:lnTo>
                  <a:lnTo>
                    <a:pt x="476866" y="106738"/>
                  </a:lnTo>
                  <a:lnTo>
                    <a:pt x="515365" y="74112"/>
                  </a:lnTo>
                  <a:lnTo>
                    <a:pt x="528125" y="38281"/>
                  </a:lnTo>
                  <a:lnTo>
                    <a:pt x="553490" y="10337"/>
                  </a:lnTo>
                  <a:lnTo>
                    <a:pt x="572638" y="0"/>
                  </a:lnTo>
                  <a:lnTo>
                    <a:pt x="572638" y="296938"/>
                  </a:lnTo>
                  <a:lnTo>
                    <a:pt x="550739" y="316116"/>
                  </a:lnTo>
                  <a:lnTo>
                    <a:pt x="515713" y="347858"/>
                  </a:lnTo>
                  <a:lnTo>
                    <a:pt x="481191" y="380184"/>
                  </a:lnTo>
                  <a:lnTo>
                    <a:pt x="447127" y="413089"/>
                  </a:lnTo>
                  <a:lnTo>
                    <a:pt x="413476" y="446570"/>
                  </a:lnTo>
                  <a:lnTo>
                    <a:pt x="383351" y="477966"/>
                  </a:lnTo>
                  <a:lnTo>
                    <a:pt x="353675" y="509513"/>
                  </a:lnTo>
                  <a:lnTo>
                    <a:pt x="324607" y="541364"/>
                  </a:lnTo>
                  <a:lnTo>
                    <a:pt x="296308" y="573669"/>
                  </a:lnTo>
                  <a:lnTo>
                    <a:pt x="280631" y="591321"/>
                  </a:lnTo>
                  <a:lnTo>
                    <a:pt x="265142" y="609437"/>
                  </a:lnTo>
                  <a:lnTo>
                    <a:pt x="249671" y="628158"/>
                  </a:lnTo>
                  <a:lnTo>
                    <a:pt x="234048" y="647628"/>
                  </a:lnTo>
                  <a:lnTo>
                    <a:pt x="230897" y="650860"/>
                  </a:lnTo>
                  <a:lnTo>
                    <a:pt x="227650" y="655709"/>
                  </a:lnTo>
                  <a:lnTo>
                    <a:pt x="224404" y="661317"/>
                  </a:lnTo>
                  <a:lnTo>
                    <a:pt x="248400" y="675399"/>
                  </a:lnTo>
                  <a:lnTo>
                    <a:pt x="273211" y="687911"/>
                  </a:lnTo>
                  <a:lnTo>
                    <a:pt x="297253" y="699390"/>
                  </a:lnTo>
                  <a:lnTo>
                    <a:pt x="318940" y="710370"/>
                  </a:lnTo>
                  <a:lnTo>
                    <a:pt x="360013" y="731903"/>
                  </a:lnTo>
                  <a:lnTo>
                    <a:pt x="401731" y="753089"/>
                  </a:lnTo>
                  <a:lnTo>
                    <a:pt x="443878" y="773829"/>
                  </a:lnTo>
                  <a:lnTo>
                    <a:pt x="486240" y="794025"/>
                  </a:lnTo>
                  <a:lnTo>
                    <a:pt x="554087" y="828094"/>
                  </a:lnTo>
                  <a:lnTo>
                    <a:pt x="572638" y="835428"/>
                  </a:lnTo>
                  <a:lnTo>
                    <a:pt x="572638" y="1044494"/>
                  </a:lnTo>
                  <a:close/>
                </a:path>
              </a:pathLst>
            </a:custGeom>
            <a:solidFill>
              <a:srgbClr val="FFBC78"/>
            </a:solidFill>
          </p:spPr>
          <p:txBody>
            <a:bodyPr wrap="square" lIns="0" tIns="0" rIns="0" bIns="0" rtlCol="0"/>
            <a:lstStyle/>
            <a:p>
              <a:endParaRPr/>
            </a:p>
          </p:txBody>
        </p:sp>
        <p:sp>
          <p:nvSpPr>
            <p:cNvPr id="9" name="object 9"/>
            <p:cNvSpPr/>
            <p:nvPr/>
          </p:nvSpPr>
          <p:spPr>
            <a:xfrm>
              <a:off x="6718523" y="3051291"/>
              <a:ext cx="11073765" cy="6659245"/>
            </a:xfrm>
            <a:custGeom>
              <a:avLst/>
              <a:gdLst/>
              <a:ahLst/>
              <a:cxnLst/>
              <a:rect l="l" t="t" r="r" b="b"/>
              <a:pathLst>
                <a:path w="11073765" h="6659245">
                  <a:moveTo>
                    <a:pt x="9910297" y="6658721"/>
                  </a:moveTo>
                  <a:lnTo>
                    <a:pt x="1163086" y="6658721"/>
                  </a:lnTo>
                  <a:lnTo>
                    <a:pt x="1113920" y="6657747"/>
                  </a:lnTo>
                  <a:lnTo>
                    <a:pt x="1065274" y="6654852"/>
                  </a:lnTo>
                  <a:lnTo>
                    <a:pt x="1017189" y="6650074"/>
                  </a:lnTo>
                  <a:lnTo>
                    <a:pt x="969704" y="6643451"/>
                  </a:lnTo>
                  <a:lnTo>
                    <a:pt x="922861" y="6635022"/>
                  </a:lnTo>
                  <a:lnTo>
                    <a:pt x="876700" y="6624826"/>
                  </a:lnTo>
                  <a:lnTo>
                    <a:pt x="831261" y="6612900"/>
                  </a:lnTo>
                  <a:lnTo>
                    <a:pt x="786584" y="6599284"/>
                  </a:lnTo>
                  <a:lnTo>
                    <a:pt x="742710" y="6584017"/>
                  </a:lnTo>
                  <a:lnTo>
                    <a:pt x="699679" y="6567136"/>
                  </a:lnTo>
                  <a:lnTo>
                    <a:pt x="657532" y="6548679"/>
                  </a:lnTo>
                  <a:lnTo>
                    <a:pt x="616308" y="6528687"/>
                  </a:lnTo>
                  <a:lnTo>
                    <a:pt x="576049" y="6507197"/>
                  </a:lnTo>
                  <a:lnTo>
                    <a:pt x="536794" y="6484247"/>
                  </a:lnTo>
                  <a:lnTo>
                    <a:pt x="498585" y="6459876"/>
                  </a:lnTo>
                  <a:lnTo>
                    <a:pt x="461460" y="6434124"/>
                  </a:lnTo>
                  <a:lnTo>
                    <a:pt x="425462" y="6407027"/>
                  </a:lnTo>
                  <a:lnTo>
                    <a:pt x="390629" y="6378625"/>
                  </a:lnTo>
                  <a:lnTo>
                    <a:pt x="357003" y="6348956"/>
                  </a:lnTo>
                  <a:lnTo>
                    <a:pt x="324624" y="6318060"/>
                  </a:lnTo>
                  <a:lnTo>
                    <a:pt x="293532" y="6285973"/>
                  </a:lnTo>
                  <a:lnTo>
                    <a:pt x="263768" y="6252735"/>
                  </a:lnTo>
                  <a:lnTo>
                    <a:pt x="235371" y="6218385"/>
                  </a:lnTo>
                  <a:lnTo>
                    <a:pt x="208383" y="6182960"/>
                  </a:lnTo>
                  <a:lnTo>
                    <a:pt x="182843" y="6146500"/>
                  </a:lnTo>
                  <a:lnTo>
                    <a:pt x="158792" y="6109042"/>
                  </a:lnTo>
                  <a:lnTo>
                    <a:pt x="136271" y="6070626"/>
                  </a:lnTo>
                  <a:lnTo>
                    <a:pt x="115320" y="6031290"/>
                  </a:lnTo>
                  <a:lnTo>
                    <a:pt x="95978" y="5991072"/>
                  </a:lnTo>
                  <a:lnTo>
                    <a:pt x="78287" y="5950011"/>
                  </a:lnTo>
                  <a:lnTo>
                    <a:pt x="62287" y="5908146"/>
                  </a:lnTo>
                  <a:lnTo>
                    <a:pt x="48018" y="5865515"/>
                  </a:lnTo>
                  <a:lnTo>
                    <a:pt x="35521" y="5822156"/>
                  </a:lnTo>
                  <a:lnTo>
                    <a:pt x="24835" y="5778108"/>
                  </a:lnTo>
                  <a:lnTo>
                    <a:pt x="16002" y="5733410"/>
                  </a:lnTo>
                  <a:lnTo>
                    <a:pt x="9061" y="5688100"/>
                  </a:lnTo>
                  <a:lnTo>
                    <a:pt x="4054" y="5642216"/>
                  </a:lnTo>
                  <a:lnTo>
                    <a:pt x="1020" y="5595798"/>
                  </a:lnTo>
                  <a:lnTo>
                    <a:pt x="0" y="5548883"/>
                  </a:lnTo>
                  <a:lnTo>
                    <a:pt x="0" y="1109837"/>
                  </a:lnTo>
                  <a:lnTo>
                    <a:pt x="1020" y="1062922"/>
                  </a:lnTo>
                  <a:lnTo>
                    <a:pt x="4054" y="1016504"/>
                  </a:lnTo>
                  <a:lnTo>
                    <a:pt x="9061" y="970620"/>
                  </a:lnTo>
                  <a:lnTo>
                    <a:pt x="16002" y="925310"/>
                  </a:lnTo>
                  <a:lnTo>
                    <a:pt x="24835" y="880612"/>
                  </a:lnTo>
                  <a:lnTo>
                    <a:pt x="35521" y="836564"/>
                  </a:lnTo>
                  <a:lnTo>
                    <a:pt x="48018" y="793205"/>
                  </a:lnTo>
                  <a:lnTo>
                    <a:pt x="62287" y="750574"/>
                  </a:lnTo>
                  <a:lnTo>
                    <a:pt x="78287" y="708709"/>
                  </a:lnTo>
                  <a:lnTo>
                    <a:pt x="95978" y="667648"/>
                  </a:lnTo>
                  <a:lnTo>
                    <a:pt x="115320" y="627430"/>
                  </a:lnTo>
                  <a:lnTo>
                    <a:pt x="136271" y="588094"/>
                  </a:lnTo>
                  <a:lnTo>
                    <a:pt x="158792" y="549678"/>
                  </a:lnTo>
                  <a:lnTo>
                    <a:pt x="182843" y="512221"/>
                  </a:lnTo>
                  <a:lnTo>
                    <a:pt x="208383" y="475760"/>
                  </a:lnTo>
                  <a:lnTo>
                    <a:pt x="235371" y="440336"/>
                  </a:lnTo>
                  <a:lnTo>
                    <a:pt x="263768" y="405985"/>
                  </a:lnTo>
                  <a:lnTo>
                    <a:pt x="293532" y="372747"/>
                  </a:lnTo>
                  <a:lnTo>
                    <a:pt x="324624" y="340661"/>
                  </a:lnTo>
                  <a:lnTo>
                    <a:pt x="357003" y="309764"/>
                  </a:lnTo>
                  <a:lnTo>
                    <a:pt x="390629" y="280095"/>
                  </a:lnTo>
                  <a:lnTo>
                    <a:pt x="425462" y="251693"/>
                  </a:lnTo>
                  <a:lnTo>
                    <a:pt x="461460" y="224597"/>
                  </a:lnTo>
                  <a:lnTo>
                    <a:pt x="498585" y="198844"/>
                  </a:lnTo>
                  <a:lnTo>
                    <a:pt x="536794" y="174473"/>
                  </a:lnTo>
                  <a:lnTo>
                    <a:pt x="576049" y="151523"/>
                  </a:lnTo>
                  <a:lnTo>
                    <a:pt x="616308" y="130033"/>
                  </a:lnTo>
                  <a:lnTo>
                    <a:pt x="657532" y="110041"/>
                  </a:lnTo>
                  <a:lnTo>
                    <a:pt x="699679" y="91585"/>
                  </a:lnTo>
                  <a:lnTo>
                    <a:pt x="742710" y="74703"/>
                  </a:lnTo>
                  <a:lnTo>
                    <a:pt x="786584" y="59436"/>
                  </a:lnTo>
                  <a:lnTo>
                    <a:pt x="831261" y="45820"/>
                  </a:lnTo>
                  <a:lnTo>
                    <a:pt x="876700" y="33895"/>
                  </a:lnTo>
                  <a:lnTo>
                    <a:pt x="922861" y="23698"/>
                  </a:lnTo>
                  <a:lnTo>
                    <a:pt x="969704" y="15269"/>
                  </a:lnTo>
                  <a:lnTo>
                    <a:pt x="1017189" y="8647"/>
                  </a:lnTo>
                  <a:lnTo>
                    <a:pt x="1065274" y="3868"/>
                  </a:lnTo>
                  <a:lnTo>
                    <a:pt x="1113920" y="973"/>
                  </a:lnTo>
                  <a:lnTo>
                    <a:pt x="1163086" y="0"/>
                  </a:lnTo>
                  <a:lnTo>
                    <a:pt x="9910297" y="0"/>
                  </a:lnTo>
                  <a:lnTo>
                    <a:pt x="9959463" y="973"/>
                  </a:lnTo>
                  <a:lnTo>
                    <a:pt x="10008109" y="3868"/>
                  </a:lnTo>
                  <a:lnTo>
                    <a:pt x="10056194" y="8647"/>
                  </a:lnTo>
                  <a:lnTo>
                    <a:pt x="10103678" y="15269"/>
                  </a:lnTo>
                  <a:lnTo>
                    <a:pt x="10150521" y="23698"/>
                  </a:lnTo>
                  <a:lnTo>
                    <a:pt x="10196683" y="33895"/>
                  </a:lnTo>
                  <a:lnTo>
                    <a:pt x="10242122" y="45820"/>
                  </a:lnTo>
                  <a:lnTo>
                    <a:pt x="10286799" y="59436"/>
                  </a:lnTo>
                  <a:lnTo>
                    <a:pt x="10330673" y="74703"/>
                  </a:lnTo>
                  <a:lnTo>
                    <a:pt x="10373704" y="91585"/>
                  </a:lnTo>
                  <a:lnTo>
                    <a:pt x="10415851" y="110041"/>
                  </a:lnTo>
                  <a:lnTo>
                    <a:pt x="10457074" y="130033"/>
                  </a:lnTo>
                  <a:lnTo>
                    <a:pt x="10497334" y="151523"/>
                  </a:lnTo>
                  <a:lnTo>
                    <a:pt x="10536588" y="174473"/>
                  </a:lnTo>
                  <a:lnTo>
                    <a:pt x="10574798" y="198844"/>
                  </a:lnTo>
                  <a:lnTo>
                    <a:pt x="10611922" y="224597"/>
                  </a:lnTo>
                  <a:lnTo>
                    <a:pt x="10647921" y="251693"/>
                  </a:lnTo>
                  <a:lnTo>
                    <a:pt x="10682753" y="280095"/>
                  </a:lnTo>
                  <a:lnTo>
                    <a:pt x="10716379" y="309764"/>
                  </a:lnTo>
                  <a:lnTo>
                    <a:pt x="10748758" y="340661"/>
                  </a:lnTo>
                  <a:lnTo>
                    <a:pt x="10779850" y="372747"/>
                  </a:lnTo>
                  <a:lnTo>
                    <a:pt x="10809615" y="405985"/>
                  </a:lnTo>
                  <a:lnTo>
                    <a:pt x="10838012" y="440336"/>
                  </a:lnTo>
                  <a:lnTo>
                    <a:pt x="10865000" y="475760"/>
                  </a:lnTo>
                  <a:lnTo>
                    <a:pt x="10890540" y="512221"/>
                  </a:lnTo>
                  <a:lnTo>
                    <a:pt x="10914590" y="549678"/>
                  </a:lnTo>
                  <a:lnTo>
                    <a:pt x="10937111" y="588094"/>
                  </a:lnTo>
                  <a:lnTo>
                    <a:pt x="10958063" y="627430"/>
                  </a:lnTo>
                  <a:lnTo>
                    <a:pt x="10977405" y="667648"/>
                  </a:lnTo>
                  <a:lnTo>
                    <a:pt x="10995096" y="708709"/>
                  </a:lnTo>
                  <a:lnTo>
                    <a:pt x="11011096" y="750574"/>
                  </a:lnTo>
                  <a:lnTo>
                    <a:pt x="11025365" y="793205"/>
                  </a:lnTo>
                  <a:lnTo>
                    <a:pt x="11037862" y="836564"/>
                  </a:lnTo>
                  <a:lnTo>
                    <a:pt x="11048547" y="880612"/>
                  </a:lnTo>
                  <a:lnTo>
                    <a:pt x="11057381" y="925310"/>
                  </a:lnTo>
                  <a:lnTo>
                    <a:pt x="11064321" y="970620"/>
                  </a:lnTo>
                  <a:lnTo>
                    <a:pt x="11069329" y="1016504"/>
                  </a:lnTo>
                  <a:lnTo>
                    <a:pt x="11072363" y="1062922"/>
                  </a:lnTo>
                  <a:lnTo>
                    <a:pt x="11073383" y="1109837"/>
                  </a:lnTo>
                  <a:lnTo>
                    <a:pt x="11073383" y="5548883"/>
                  </a:lnTo>
                  <a:lnTo>
                    <a:pt x="11072363" y="5595798"/>
                  </a:lnTo>
                  <a:lnTo>
                    <a:pt x="11069329" y="5642216"/>
                  </a:lnTo>
                  <a:lnTo>
                    <a:pt x="11064321" y="5688100"/>
                  </a:lnTo>
                  <a:lnTo>
                    <a:pt x="11057381" y="5733410"/>
                  </a:lnTo>
                  <a:lnTo>
                    <a:pt x="11048547" y="5778108"/>
                  </a:lnTo>
                  <a:lnTo>
                    <a:pt x="11037862" y="5822156"/>
                  </a:lnTo>
                  <a:lnTo>
                    <a:pt x="11025365" y="5865515"/>
                  </a:lnTo>
                  <a:lnTo>
                    <a:pt x="11011096" y="5908146"/>
                  </a:lnTo>
                  <a:lnTo>
                    <a:pt x="10995096" y="5950011"/>
                  </a:lnTo>
                  <a:lnTo>
                    <a:pt x="10977405" y="5991072"/>
                  </a:lnTo>
                  <a:lnTo>
                    <a:pt x="10958063" y="6031290"/>
                  </a:lnTo>
                  <a:lnTo>
                    <a:pt x="10937111" y="6070626"/>
                  </a:lnTo>
                  <a:lnTo>
                    <a:pt x="10914590" y="6109042"/>
                  </a:lnTo>
                  <a:lnTo>
                    <a:pt x="10890540" y="6146500"/>
                  </a:lnTo>
                  <a:lnTo>
                    <a:pt x="10865000" y="6182960"/>
                  </a:lnTo>
                  <a:lnTo>
                    <a:pt x="10838012" y="6218385"/>
                  </a:lnTo>
                  <a:lnTo>
                    <a:pt x="10809615" y="6252735"/>
                  </a:lnTo>
                  <a:lnTo>
                    <a:pt x="10779850" y="6285973"/>
                  </a:lnTo>
                  <a:lnTo>
                    <a:pt x="10748758" y="6318060"/>
                  </a:lnTo>
                  <a:lnTo>
                    <a:pt x="10716379" y="6348956"/>
                  </a:lnTo>
                  <a:lnTo>
                    <a:pt x="10682753" y="6378625"/>
                  </a:lnTo>
                  <a:lnTo>
                    <a:pt x="10647921" y="6407027"/>
                  </a:lnTo>
                  <a:lnTo>
                    <a:pt x="10611922" y="6434124"/>
                  </a:lnTo>
                  <a:lnTo>
                    <a:pt x="10574798" y="6459876"/>
                  </a:lnTo>
                  <a:lnTo>
                    <a:pt x="10536588" y="6484247"/>
                  </a:lnTo>
                  <a:lnTo>
                    <a:pt x="10497334" y="6507197"/>
                  </a:lnTo>
                  <a:lnTo>
                    <a:pt x="10457074" y="6528687"/>
                  </a:lnTo>
                  <a:lnTo>
                    <a:pt x="10415851" y="6548679"/>
                  </a:lnTo>
                  <a:lnTo>
                    <a:pt x="10373704" y="6567136"/>
                  </a:lnTo>
                  <a:lnTo>
                    <a:pt x="10330673" y="6584017"/>
                  </a:lnTo>
                  <a:lnTo>
                    <a:pt x="10286799" y="6599284"/>
                  </a:lnTo>
                  <a:lnTo>
                    <a:pt x="10242122" y="6612900"/>
                  </a:lnTo>
                  <a:lnTo>
                    <a:pt x="10196683" y="6624826"/>
                  </a:lnTo>
                  <a:lnTo>
                    <a:pt x="10150521" y="6635022"/>
                  </a:lnTo>
                  <a:lnTo>
                    <a:pt x="10103678" y="6643451"/>
                  </a:lnTo>
                  <a:lnTo>
                    <a:pt x="10056194" y="6650074"/>
                  </a:lnTo>
                  <a:lnTo>
                    <a:pt x="10008109" y="6654852"/>
                  </a:lnTo>
                  <a:lnTo>
                    <a:pt x="9959463" y="6657747"/>
                  </a:lnTo>
                  <a:lnTo>
                    <a:pt x="9910297" y="6658721"/>
                  </a:lnTo>
                  <a:close/>
                </a:path>
              </a:pathLst>
            </a:custGeom>
            <a:solidFill>
              <a:srgbClr val="FFE3C8"/>
            </a:solidFill>
          </p:spPr>
          <p:txBody>
            <a:bodyPr wrap="square" lIns="0" tIns="0" rIns="0" bIns="0" rtlCol="0"/>
            <a:lstStyle/>
            <a:p>
              <a:endParaRPr/>
            </a:p>
          </p:txBody>
        </p:sp>
        <p:sp>
          <p:nvSpPr>
            <p:cNvPr id="10" name="object 10"/>
            <p:cNvSpPr/>
            <p:nvPr/>
          </p:nvSpPr>
          <p:spPr>
            <a:xfrm>
              <a:off x="6682069" y="3016376"/>
              <a:ext cx="11146790" cy="6729095"/>
            </a:xfrm>
            <a:custGeom>
              <a:avLst/>
              <a:gdLst/>
              <a:ahLst/>
              <a:cxnLst/>
              <a:rect l="l" t="t" r="r" b="b"/>
              <a:pathLst>
                <a:path w="11146790" h="6729095">
                  <a:moveTo>
                    <a:pt x="108173" y="876985"/>
                  </a:moveTo>
                  <a:lnTo>
                    <a:pt x="37551" y="859612"/>
                  </a:lnTo>
                  <a:lnTo>
                    <a:pt x="47564" y="824673"/>
                  </a:lnTo>
                  <a:lnTo>
                    <a:pt x="58700" y="790190"/>
                  </a:lnTo>
                  <a:lnTo>
                    <a:pt x="70928" y="756180"/>
                  </a:lnTo>
                  <a:lnTo>
                    <a:pt x="84215" y="722665"/>
                  </a:lnTo>
                  <a:lnTo>
                    <a:pt x="151911" y="748512"/>
                  </a:lnTo>
                  <a:lnTo>
                    <a:pt x="139424" y="779966"/>
                  </a:lnTo>
                  <a:lnTo>
                    <a:pt x="127950" y="811868"/>
                  </a:lnTo>
                  <a:lnTo>
                    <a:pt x="117523" y="844211"/>
                  </a:lnTo>
                  <a:lnTo>
                    <a:pt x="108173" y="876985"/>
                  </a:lnTo>
                  <a:close/>
                </a:path>
                <a:path w="11146790" h="6729095">
                  <a:moveTo>
                    <a:pt x="212323" y="626409"/>
                  </a:moveTo>
                  <a:lnTo>
                    <a:pt x="148528" y="592637"/>
                  </a:lnTo>
                  <a:lnTo>
                    <a:pt x="167281" y="561333"/>
                  </a:lnTo>
                  <a:lnTo>
                    <a:pt x="187036" y="530664"/>
                  </a:lnTo>
                  <a:lnTo>
                    <a:pt x="207768" y="500646"/>
                  </a:lnTo>
                  <a:lnTo>
                    <a:pt x="229453" y="471296"/>
                  </a:lnTo>
                  <a:lnTo>
                    <a:pt x="288309" y="512505"/>
                  </a:lnTo>
                  <a:lnTo>
                    <a:pt x="267963" y="540058"/>
                  </a:lnTo>
                  <a:lnTo>
                    <a:pt x="248499" y="568246"/>
                  </a:lnTo>
                  <a:lnTo>
                    <a:pt x="229944" y="597039"/>
                  </a:lnTo>
                  <a:lnTo>
                    <a:pt x="212323" y="626409"/>
                  </a:lnTo>
                  <a:close/>
                </a:path>
                <a:path w="11146790" h="6729095">
                  <a:moveTo>
                    <a:pt x="378500" y="408630"/>
                  </a:moveTo>
                  <a:lnTo>
                    <a:pt x="325465" y="360715"/>
                  </a:lnTo>
                  <a:lnTo>
                    <a:pt x="351666" y="334932"/>
                  </a:lnTo>
                  <a:lnTo>
                    <a:pt x="378717" y="309947"/>
                  </a:lnTo>
                  <a:lnTo>
                    <a:pt x="406573" y="285778"/>
                  </a:lnTo>
                  <a:lnTo>
                    <a:pt x="435193" y="262447"/>
                  </a:lnTo>
                  <a:lnTo>
                    <a:pt x="481553" y="316306"/>
                  </a:lnTo>
                  <a:lnTo>
                    <a:pt x="454645" y="338232"/>
                  </a:lnTo>
                  <a:lnTo>
                    <a:pt x="428483" y="360936"/>
                  </a:lnTo>
                  <a:lnTo>
                    <a:pt x="403093" y="384406"/>
                  </a:lnTo>
                  <a:lnTo>
                    <a:pt x="378500" y="408630"/>
                  </a:lnTo>
                  <a:close/>
                </a:path>
                <a:path w="11146790" h="6729095">
                  <a:moveTo>
                    <a:pt x="595822" y="237058"/>
                  </a:moveTo>
                  <a:lnTo>
                    <a:pt x="556808" y="178048"/>
                  </a:lnTo>
                  <a:lnTo>
                    <a:pt x="588770" y="159329"/>
                  </a:lnTo>
                  <a:lnTo>
                    <a:pt x="621376" y="141541"/>
                  </a:lnTo>
                  <a:lnTo>
                    <a:pt x="654616" y="124702"/>
                  </a:lnTo>
                  <a:lnTo>
                    <a:pt x="688481" y="108828"/>
                  </a:lnTo>
                  <a:lnTo>
                    <a:pt x="719449" y="172013"/>
                  </a:lnTo>
                  <a:lnTo>
                    <a:pt x="687664" y="186900"/>
                  </a:lnTo>
                  <a:lnTo>
                    <a:pt x="656435" y="202730"/>
                  </a:lnTo>
                  <a:lnTo>
                    <a:pt x="625807" y="219462"/>
                  </a:lnTo>
                  <a:lnTo>
                    <a:pt x="595822" y="237058"/>
                  </a:lnTo>
                  <a:close/>
                </a:path>
                <a:path w="11146790" h="6729095">
                  <a:moveTo>
                    <a:pt x="850848" y="122361"/>
                  </a:moveTo>
                  <a:lnTo>
                    <a:pt x="828354" y="55854"/>
                  </a:lnTo>
                  <a:lnTo>
                    <a:pt x="900230" y="35925"/>
                  </a:lnTo>
                  <a:lnTo>
                    <a:pt x="973957" y="20250"/>
                  </a:lnTo>
                  <a:lnTo>
                    <a:pt x="987521" y="88864"/>
                  </a:lnTo>
                  <a:lnTo>
                    <a:pt x="952732" y="95722"/>
                  </a:lnTo>
                  <a:lnTo>
                    <a:pt x="918339" y="103612"/>
                  </a:lnTo>
                  <a:lnTo>
                    <a:pt x="884368" y="112503"/>
                  </a:lnTo>
                  <a:lnTo>
                    <a:pt x="850848" y="122361"/>
                  </a:lnTo>
                  <a:close/>
                </a:path>
                <a:path w="11146790" h="6729095">
                  <a:moveTo>
                    <a:pt x="1127576" y="72008"/>
                  </a:moveTo>
                  <a:lnTo>
                    <a:pt x="1123004" y="2270"/>
                  </a:lnTo>
                  <a:lnTo>
                    <a:pt x="1161135" y="578"/>
                  </a:lnTo>
                  <a:lnTo>
                    <a:pt x="1199532" y="0"/>
                  </a:lnTo>
                  <a:lnTo>
                    <a:pt x="1271076" y="0"/>
                  </a:lnTo>
                  <a:lnTo>
                    <a:pt x="1271076" y="34914"/>
                  </a:lnTo>
                  <a:lnTo>
                    <a:pt x="1199540" y="34914"/>
                  </a:lnTo>
                  <a:lnTo>
                    <a:pt x="1199540" y="69814"/>
                  </a:lnTo>
                  <a:lnTo>
                    <a:pt x="1181454" y="69947"/>
                  </a:lnTo>
                  <a:lnTo>
                    <a:pt x="1163421" y="70351"/>
                  </a:lnTo>
                  <a:lnTo>
                    <a:pt x="1145456" y="71035"/>
                  </a:lnTo>
                  <a:lnTo>
                    <a:pt x="1127576" y="72008"/>
                  </a:lnTo>
                  <a:close/>
                </a:path>
                <a:path w="11146790" h="6729095">
                  <a:moveTo>
                    <a:pt x="1271076" y="69814"/>
                  </a:moveTo>
                  <a:lnTo>
                    <a:pt x="1199540" y="69814"/>
                  </a:lnTo>
                  <a:lnTo>
                    <a:pt x="1199540" y="34914"/>
                  </a:lnTo>
                  <a:lnTo>
                    <a:pt x="1271076" y="34914"/>
                  </a:lnTo>
                  <a:lnTo>
                    <a:pt x="1271076" y="69814"/>
                  </a:lnTo>
                  <a:close/>
                </a:path>
                <a:path w="11146790" h="6729095">
                  <a:moveTo>
                    <a:pt x="1562648" y="69814"/>
                  </a:moveTo>
                  <a:lnTo>
                    <a:pt x="1416862" y="69814"/>
                  </a:lnTo>
                  <a:lnTo>
                    <a:pt x="1416862" y="0"/>
                  </a:lnTo>
                  <a:lnTo>
                    <a:pt x="1562648" y="0"/>
                  </a:lnTo>
                  <a:lnTo>
                    <a:pt x="1562648" y="69814"/>
                  </a:lnTo>
                  <a:close/>
                </a:path>
                <a:path w="11146790" h="6729095">
                  <a:moveTo>
                    <a:pt x="1854219" y="69814"/>
                  </a:moveTo>
                  <a:lnTo>
                    <a:pt x="1708434" y="69814"/>
                  </a:lnTo>
                  <a:lnTo>
                    <a:pt x="1708434" y="0"/>
                  </a:lnTo>
                  <a:lnTo>
                    <a:pt x="1854219" y="0"/>
                  </a:lnTo>
                  <a:lnTo>
                    <a:pt x="1854219" y="69814"/>
                  </a:lnTo>
                  <a:close/>
                </a:path>
                <a:path w="11146790" h="6729095">
                  <a:moveTo>
                    <a:pt x="2145791" y="69814"/>
                  </a:moveTo>
                  <a:lnTo>
                    <a:pt x="2000005" y="69814"/>
                  </a:lnTo>
                  <a:lnTo>
                    <a:pt x="2000005" y="0"/>
                  </a:lnTo>
                  <a:lnTo>
                    <a:pt x="2145791" y="0"/>
                  </a:lnTo>
                  <a:lnTo>
                    <a:pt x="2145791" y="69814"/>
                  </a:lnTo>
                  <a:close/>
                </a:path>
                <a:path w="11146790" h="6729095">
                  <a:moveTo>
                    <a:pt x="2437363" y="69814"/>
                  </a:moveTo>
                  <a:lnTo>
                    <a:pt x="2291577" y="69814"/>
                  </a:lnTo>
                  <a:lnTo>
                    <a:pt x="2291577" y="0"/>
                  </a:lnTo>
                  <a:lnTo>
                    <a:pt x="2437363" y="0"/>
                  </a:lnTo>
                  <a:lnTo>
                    <a:pt x="2437363" y="69814"/>
                  </a:lnTo>
                  <a:close/>
                </a:path>
                <a:path w="11146790" h="6729095">
                  <a:moveTo>
                    <a:pt x="2728934" y="69814"/>
                  </a:moveTo>
                  <a:lnTo>
                    <a:pt x="2583149" y="69814"/>
                  </a:lnTo>
                  <a:lnTo>
                    <a:pt x="2583149" y="0"/>
                  </a:lnTo>
                  <a:lnTo>
                    <a:pt x="2728934" y="0"/>
                  </a:lnTo>
                  <a:lnTo>
                    <a:pt x="2728934" y="69814"/>
                  </a:lnTo>
                  <a:close/>
                </a:path>
                <a:path w="11146790" h="6729095">
                  <a:moveTo>
                    <a:pt x="3020506" y="69814"/>
                  </a:moveTo>
                  <a:lnTo>
                    <a:pt x="2874720" y="69814"/>
                  </a:lnTo>
                  <a:lnTo>
                    <a:pt x="2874720" y="0"/>
                  </a:lnTo>
                  <a:lnTo>
                    <a:pt x="3020506" y="0"/>
                  </a:lnTo>
                  <a:lnTo>
                    <a:pt x="3020506" y="69814"/>
                  </a:lnTo>
                  <a:close/>
                </a:path>
                <a:path w="11146790" h="6729095">
                  <a:moveTo>
                    <a:pt x="3312078" y="69814"/>
                  </a:moveTo>
                  <a:lnTo>
                    <a:pt x="3166292" y="69814"/>
                  </a:lnTo>
                  <a:lnTo>
                    <a:pt x="3166292" y="0"/>
                  </a:lnTo>
                  <a:lnTo>
                    <a:pt x="3312078" y="0"/>
                  </a:lnTo>
                  <a:lnTo>
                    <a:pt x="3312078" y="69814"/>
                  </a:lnTo>
                  <a:close/>
                </a:path>
                <a:path w="11146790" h="6729095">
                  <a:moveTo>
                    <a:pt x="3603649" y="69814"/>
                  </a:moveTo>
                  <a:lnTo>
                    <a:pt x="3457864" y="69814"/>
                  </a:lnTo>
                  <a:lnTo>
                    <a:pt x="3457864" y="0"/>
                  </a:lnTo>
                  <a:lnTo>
                    <a:pt x="3603649" y="0"/>
                  </a:lnTo>
                  <a:lnTo>
                    <a:pt x="3603649" y="69814"/>
                  </a:lnTo>
                  <a:close/>
                </a:path>
                <a:path w="11146790" h="6729095">
                  <a:moveTo>
                    <a:pt x="3895221" y="69814"/>
                  </a:moveTo>
                  <a:lnTo>
                    <a:pt x="3749435" y="69814"/>
                  </a:lnTo>
                  <a:lnTo>
                    <a:pt x="3749435" y="0"/>
                  </a:lnTo>
                  <a:lnTo>
                    <a:pt x="3895221" y="0"/>
                  </a:lnTo>
                  <a:lnTo>
                    <a:pt x="3895221" y="69814"/>
                  </a:lnTo>
                  <a:close/>
                </a:path>
                <a:path w="11146790" h="6729095">
                  <a:moveTo>
                    <a:pt x="4186793" y="69814"/>
                  </a:moveTo>
                  <a:lnTo>
                    <a:pt x="4041007" y="69814"/>
                  </a:lnTo>
                  <a:lnTo>
                    <a:pt x="4041007" y="0"/>
                  </a:lnTo>
                  <a:lnTo>
                    <a:pt x="4186793" y="0"/>
                  </a:lnTo>
                  <a:lnTo>
                    <a:pt x="4186793" y="69814"/>
                  </a:lnTo>
                  <a:close/>
                </a:path>
                <a:path w="11146790" h="6729095">
                  <a:moveTo>
                    <a:pt x="4478364" y="69814"/>
                  </a:moveTo>
                  <a:lnTo>
                    <a:pt x="4332579" y="69814"/>
                  </a:lnTo>
                  <a:lnTo>
                    <a:pt x="4332579" y="0"/>
                  </a:lnTo>
                  <a:lnTo>
                    <a:pt x="4478364" y="0"/>
                  </a:lnTo>
                  <a:lnTo>
                    <a:pt x="4478364" y="69814"/>
                  </a:lnTo>
                  <a:close/>
                </a:path>
                <a:path w="11146790" h="6729095">
                  <a:moveTo>
                    <a:pt x="4769936" y="69814"/>
                  </a:moveTo>
                  <a:lnTo>
                    <a:pt x="4624150" y="69814"/>
                  </a:lnTo>
                  <a:lnTo>
                    <a:pt x="4624150" y="0"/>
                  </a:lnTo>
                  <a:lnTo>
                    <a:pt x="4769936" y="0"/>
                  </a:lnTo>
                  <a:lnTo>
                    <a:pt x="4769936" y="69814"/>
                  </a:lnTo>
                  <a:close/>
                </a:path>
                <a:path w="11146790" h="6729095">
                  <a:moveTo>
                    <a:pt x="5061508" y="69814"/>
                  </a:moveTo>
                  <a:lnTo>
                    <a:pt x="4915722" y="69814"/>
                  </a:lnTo>
                  <a:lnTo>
                    <a:pt x="4915722" y="0"/>
                  </a:lnTo>
                  <a:lnTo>
                    <a:pt x="5061508" y="0"/>
                  </a:lnTo>
                  <a:lnTo>
                    <a:pt x="5061508" y="69814"/>
                  </a:lnTo>
                  <a:close/>
                </a:path>
                <a:path w="11146790" h="6729095">
                  <a:moveTo>
                    <a:pt x="5353049" y="69814"/>
                  </a:moveTo>
                  <a:lnTo>
                    <a:pt x="5207294" y="69814"/>
                  </a:lnTo>
                  <a:lnTo>
                    <a:pt x="5207294" y="0"/>
                  </a:lnTo>
                  <a:lnTo>
                    <a:pt x="5353049" y="0"/>
                  </a:lnTo>
                  <a:lnTo>
                    <a:pt x="5353049" y="69814"/>
                  </a:lnTo>
                  <a:close/>
                </a:path>
                <a:path w="11146790" h="6729095">
                  <a:moveTo>
                    <a:pt x="5644621" y="69814"/>
                  </a:moveTo>
                  <a:lnTo>
                    <a:pt x="5498835" y="69814"/>
                  </a:lnTo>
                  <a:lnTo>
                    <a:pt x="5498835" y="0"/>
                  </a:lnTo>
                  <a:lnTo>
                    <a:pt x="5644621" y="0"/>
                  </a:lnTo>
                  <a:lnTo>
                    <a:pt x="5644621" y="69814"/>
                  </a:lnTo>
                  <a:close/>
                </a:path>
                <a:path w="11146790" h="6729095">
                  <a:moveTo>
                    <a:pt x="5936192" y="69814"/>
                  </a:moveTo>
                  <a:lnTo>
                    <a:pt x="5790406" y="69814"/>
                  </a:lnTo>
                  <a:lnTo>
                    <a:pt x="5790406" y="0"/>
                  </a:lnTo>
                  <a:lnTo>
                    <a:pt x="5936192" y="0"/>
                  </a:lnTo>
                  <a:lnTo>
                    <a:pt x="5936192" y="69814"/>
                  </a:lnTo>
                  <a:close/>
                </a:path>
                <a:path w="11146790" h="6729095">
                  <a:moveTo>
                    <a:pt x="6227764" y="69814"/>
                  </a:moveTo>
                  <a:lnTo>
                    <a:pt x="6081978" y="69814"/>
                  </a:lnTo>
                  <a:lnTo>
                    <a:pt x="6081978" y="0"/>
                  </a:lnTo>
                  <a:lnTo>
                    <a:pt x="6227764" y="0"/>
                  </a:lnTo>
                  <a:lnTo>
                    <a:pt x="6227764" y="69814"/>
                  </a:lnTo>
                  <a:close/>
                </a:path>
                <a:path w="11146790" h="6729095">
                  <a:moveTo>
                    <a:pt x="6519336" y="69814"/>
                  </a:moveTo>
                  <a:lnTo>
                    <a:pt x="6373550" y="69814"/>
                  </a:lnTo>
                  <a:lnTo>
                    <a:pt x="6373550" y="0"/>
                  </a:lnTo>
                  <a:lnTo>
                    <a:pt x="6519336" y="0"/>
                  </a:lnTo>
                  <a:lnTo>
                    <a:pt x="6519336" y="69814"/>
                  </a:lnTo>
                  <a:close/>
                </a:path>
                <a:path w="11146790" h="6729095">
                  <a:moveTo>
                    <a:pt x="6810907" y="69814"/>
                  </a:moveTo>
                  <a:lnTo>
                    <a:pt x="6665121" y="69814"/>
                  </a:lnTo>
                  <a:lnTo>
                    <a:pt x="6665121" y="0"/>
                  </a:lnTo>
                  <a:lnTo>
                    <a:pt x="6810907" y="0"/>
                  </a:lnTo>
                  <a:lnTo>
                    <a:pt x="6810907" y="69814"/>
                  </a:lnTo>
                  <a:close/>
                </a:path>
                <a:path w="11146790" h="6729095">
                  <a:moveTo>
                    <a:pt x="7102479" y="69814"/>
                  </a:moveTo>
                  <a:lnTo>
                    <a:pt x="6956693" y="69814"/>
                  </a:lnTo>
                  <a:lnTo>
                    <a:pt x="6956693" y="0"/>
                  </a:lnTo>
                  <a:lnTo>
                    <a:pt x="7102479" y="0"/>
                  </a:lnTo>
                  <a:lnTo>
                    <a:pt x="7102479" y="69814"/>
                  </a:lnTo>
                  <a:close/>
                </a:path>
                <a:path w="11146790" h="6729095">
                  <a:moveTo>
                    <a:pt x="7394051" y="69814"/>
                  </a:moveTo>
                  <a:lnTo>
                    <a:pt x="7248265" y="69814"/>
                  </a:lnTo>
                  <a:lnTo>
                    <a:pt x="7248265" y="0"/>
                  </a:lnTo>
                  <a:lnTo>
                    <a:pt x="7394051" y="0"/>
                  </a:lnTo>
                  <a:lnTo>
                    <a:pt x="7394051" y="69814"/>
                  </a:lnTo>
                  <a:close/>
                </a:path>
                <a:path w="11146790" h="6729095">
                  <a:moveTo>
                    <a:pt x="7685622" y="69814"/>
                  </a:moveTo>
                  <a:lnTo>
                    <a:pt x="7539836" y="69814"/>
                  </a:lnTo>
                  <a:lnTo>
                    <a:pt x="7539836" y="0"/>
                  </a:lnTo>
                  <a:lnTo>
                    <a:pt x="7685622" y="0"/>
                  </a:lnTo>
                  <a:lnTo>
                    <a:pt x="7685622" y="69814"/>
                  </a:lnTo>
                  <a:close/>
                </a:path>
                <a:path w="11146790" h="6729095">
                  <a:moveTo>
                    <a:pt x="7977194" y="69814"/>
                  </a:moveTo>
                  <a:lnTo>
                    <a:pt x="7831408" y="69814"/>
                  </a:lnTo>
                  <a:lnTo>
                    <a:pt x="7831408" y="0"/>
                  </a:lnTo>
                  <a:lnTo>
                    <a:pt x="7977194" y="0"/>
                  </a:lnTo>
                  <a:lnTo>
                    <a:pt x="7977194" y="69814"/>
                  </a:lnTo>
                  <a:close/>
                </a:path>
                <a:path w="11146790" h="6729095">
                  <a:moveTo>
                    <a:pt x="8268766" y="69814"/>
                  </a:moveTo>
                  <a:lnTo>
                    <a:pt x="8122980" y="69814"/>
                  </a:lnTo>
                  <a:lnTo>
                    <a:pt x="8122980" y="0"/>
                  </a:lnTo>
                  <a:lnTo>
                    <a:pt x="8268766" y="0"/>
                  </a:lnTo>
                  <a:lnTo>
                    <a:pt x="8268766" y="69814"/>
                  </a:lnTo>
                  <a:close/>
                </a:path>
                <a:path w="11146790" h="6729095">
                  <a:moveTo>
                    <a:pt x="8560337" y="69814"/>
                  </a:moveTo>
                  <a:lnTo>
                    <a:pt x="8414551" y="69814"/>
                  </a:lnTo>
                  <a:lnTo>
                    <a:pt x="8414551" y="0"/>
                  </a:lnTo>
                  <a:lnTo>
                    <a:pt x="8560337" y="0"/>
                  </a:lnTo>
                  <a:lnTo>
                    <a:pt x="8560337" y="69814"/>
                  </a:lnTo>
                  <a:close/>
                </a:path>
                <a:path w="11146790" h="6729095">
                  <a:moveTo>
                    <a:pt x="8851909" y="69814"/>
                  </a:moveTo>
                  <a:lnTo>
                    <a:pt x="8706123" y="69814"/>
                  </a:lnTo>
                  <a:lnTo>
                    <a:pt x="8706123" y="0"/>
                  </a:lnTo>
                  <a:lnTo>
                    <a:pt x="8851909" y="0"/>
                  </a:lnTo>
                  <a:lnTo>
                    <a:pt x="8851909" y="69814"/>
                  </a:lnTo>
                  <a:close/>
                </a:path>
                <a:path w="11146790" h="6729095">
                  <a:moveTo>
                    <a:pt x="9143481" y="69814"/>
                  </a:moveTo>
                  <a:lnTo>
                    <a:pt x="8997695" y="69814"/>
                  </a:lnTo>
                  <a:lnTo>
                    <a:pt x="8997695" y="0"/>
                  </a:lnTo>
                  <a:lnTo>
                    <a:pt x="9143481" y="0"/>
                  </a:lnTo>
                  <a:lnTo>
                    <a:pt x="9143481" y="69814"/>
                  </a:lnTo>
                  <a:close/>
                </a:path>
                <a:path w="11146790" h="6729095">
                  <a:moveTo>
                    <a:pt x="9435052" y="69814"/>
                  </a:moveTo>
                  <a:lnTo>
                    <a:pt x="9289266" y="69814"/>
                  </a:lnTo>
                  <a:lnTo>
                    <a:pt x="9289266" y="0"/>
                  </a:lnTo>
                  <a:lnTo>
                    <a:pt x="9435052" y="0"/>
                  </a:lnTo>
                  <a:lnTo>
                    <a:pt x="9435052" y="69814"/>
                  </a:lnTo>
                  <a:close/>
                </a:path>
                <a:path w="11146790" h="6729095">
                  <a:moveTo>
                    <a:pt x="9726624" y="69814"/>
                  </a:moveTo>
                  <a:lnTo>
                    <a:pt x="9580838" y="69814"/>
                  </a:lnTo>
                  <a:lnTo>
                    <a:pt x="9580838" y="0"/>
                  </a:lnTo>
                  <a:lnTo>
                    <a:pt x="9726624" y="0"/>
                  </a:lnTo>
                  <a:lnTo>
                    <a:pt x="9726624" y="69814"/>
                  </a:lnTo>
                  <a:close/>
                </a:path>
                <a:path w="11146790" h="6729095">
                  <a:moveTo>
                    <a:pt x="10016001" y="71826"/>
                  </a:moveTo>
                  <a:lnTo>
                    <a:pt x="9998807" y="70958"/>
                  </a:lnTo>
                  <a:lnTo>
                    <a:pt x="9981524" y="70328"/>
                  </a:lnTo>
                  <a:lnTo>
                    <a:pt x="9964167" y="69944"/>
                  </a:lnTo>
                  <a:lnTo>
                    <a:pt x="9872410" y="69814"/>
                  </a:lnTo>
                  <a:lnTo>
                    <a:pt x="9872410" y="0"/>
                  </a:lnTo>
                  <a:lnTo>
                    <a:pt x="9946750" y="0"/>
                  </a:lnTo>
                  <a:lnTo>
                    <a:pt x="9946750" y="34914"/>
                  </a:lnTo>
                  <a:lnTo>
                    <a:pt x="10018324" y="34914"/>
                  </a:lnTo>
                  <a:lnTo>
                    <a:pt x="10016001" y="71826"/>
                  </a:lnTo>
                  <a:close/>
                </a:path>
                <a:path w="11146790" h="6729095">
                  <a:moveTo>
                    <a:pt x="10018324" y="34914"/>
                  </a:moveTo>
                  <a:lnTo>
                    <a:pt x="9946750" y="34914"/>
                  </a:lnTo>
                  <a:lnTo>
                    <a:pt x="9946750" y="0"/>
                  </a:lnTo>
                  <a:lnTo>
                    <a:pt x="9965247" y="130"/>
                  </a:lnTo>
                  <a:lnTo>
                    <a:pt x="9983696" y="523"/>
                  </a:lnTo>
                  <a:lnTo>
                    <a:pt x="10002082" y="1179"/>
                  </a:lnTo>
                  <a:lnTo>
                    <a:pt x="10020390" y="2096"/>
                  </a:lnTo>
                  <a:lnTo>
                    <a:pt x="10018324" y="34914"/>
                  </a:lnTo>
                  <a:close/>
                </a:path>
                <a:path w="11146790" h="6729095">
                  <a:moveTo>
                    <a:pt x="10292912" y="121508"/>
                  </a:moveTo>
                  <a:lnTo>
                    <a:pt x="10259339" y="111714"/>
                  </a:lnTo>
                  <a:lnTo>
                    <a:pt x="10225341" y="102911"/>
                  </a:lnTo>
                  <a:lnTo>
                    <a:pt x="10190938" y="95109"/>
                  </a:lnTo>
                  <a:lnTo>
                    <a:pt x="10156148" y="88315"/>
                  </a:lnTo>
                  <a:lnTo>
                    <a:pt x="10169529" y="19726"/>
                  </a:lnTo>
                  <a:lnTo>
                    <a:pt x="10206580" y="26954"/>
                  </a:lnTo>
                  <a:lnTo>
                    <a:pt x="10243233" y="35261"/>
                  </a:lnTo>
                  <a:lnTo>
                    <a:pt x="10279458" y="44620"/>
                  </a:lnTo>
                  <a:lnTo>
                    <a:pt x="10315223" y="55001"/>
                  </a:lnTo>
                  <a:lnTo>
                    <a:pt x="10292912" y="121508"/>
                  </a:lnTo>
                  <a:close/>
                </a:path>
                <a:path w="11146790" h="6729095">
                  <a:moveTo>
                    <a:pt x="10548212" y="235656"/>
                  </a:moveTo>
                  <a:lnTo>
                    <a:pt x="10518168" y="218141"/>
                  </a:lnTo>
                  <a:lnTo>
                    <a:pt x="10487492" y="201499"/>
                  </a:lnTo>
                  <a:lnTo>
                    <a:pt x="10456216" y="185742"/>
                  </a:lnTo>
                  <a:lnTo>
                    <a:pt x="10424372" y="170886"/>
                  </a:lnTo>
                  <a:lnTo>
                    <a:pt x="10455187" y="107609"/>
                  </a:lnTo>
                  <a:lnTo>
                    <a:pt x="10489077" y="123414"/>
                  </a:lnTo>
                  <a:lnTo>
                    <a:pt x="10522369" y="140185"/>
                  </a:lnTo>
                  <a:lnTo>
                    <a:pt x="10555027" y="157904"/>
                  </a:lnTo>
                  <a:lnTo>
                    <a:pt x="10587013" y="176555"/>
                  </a:lnTo>
                  <a:lnTo>
                    <a:pt x="10548212" y="235656"/>
                  </a:lnTo>
                  <a:close/>
                </a:path>
                <a:path w="11146790" h="6729095">
                  <a:moveTo>
                    <a:pt x="10765992" y="406801"/>
                  </a:moveTo>
                  <a:lnTo>
                    <a:pt x="10741313" y="382632"/>
                  </a:lnTo>
                  <a:lnTo>
                    <a:pt x="10715848" y="359229"/>
                  </a:lnTo>
                  <a:lnTo>
                    <a:pt x="10689624" y="336592"/>
                  </a:lnTo>
                  <a:lnTo>
                    <a:pt x="10662665" y="314721"/>
                  </a:lnTo>
                  <a:lnTo>
                    <a:pt x="10708842" y="260710"/>
                  </a:lnTo>
                  <a:lnTo>
                    <a:pt x="10737563" y="283973"/>
                  </a:lnTo>
                  <a:lnTo>
                    <a:pt x="10765474" y="308076"/>
                  </a:lnTo>
                  <a:lnTo>
                    <a:pt x="10792561" y="333002"/>
                  </a:lnTo>
                  <a:lnTo>
                    <a:pt x="10818814" y="358734"/>
                  </a:lnTo>
                  <a:lnTo>
                    <a:pt x="10765992" y="406801"/>
                  </a:lnTo>
                  <a:close/>
                </a:path>
                <a:path w="11146790" h="6729095">
                  <a:moveTo>
                    <a:pt x="10932809" y="624215"/>
                  </a:moveTo>
                  <a:lnTo>
                    <a:pt x="10915119" y="594864"/>
                  </a:lnTo>
                  <a:lnTo>
                    <a:pt x="10896496" y="566120"/>
                  </a:lnTo>
                  <a:lnTo>
                    <a:pt x="10876963" y="537992"/>
                  </a:lnTo>
                  <a:lnTo>
                    <a:pt x="10856548" y="510494"/>
                  </a:lnTo>
                  <a:lnTo>
                    <a:pt x="10915222" y="469132"/>
                  </a:lnTo>
                  <a:lnTo>
                    <a:pt x="10936976" y="498423"/>
                  </a:lnTo>
                  <a:lnTo>
                    <a:pt x="10957787" y="528393"/>
                  </a:lnTo>
                  <a:lnTo>
                    <a:pt x="10977638" y="559015"/>
                  </a:lnTo>
                  <a:lnTo>
                    <a:pt x="10996512" y="590260"/>
                  </a:lnTo>
                  <a:lnTo>
                    <a:pt x="10932809" y="624215"/>
                  </a:lnTo>
                  <a:close/>
                </a:path>
                <a:path w="11146790" h="6729095">
                  <a:moveTo>
                    <a:pt x="11037599" y="874547"/>
                  </a:moveTo>
                  <a:lnTo>
                    <a:pt x="11028115" y="841808"/>
                  </a:lnTo>
                  <a:lnTo>
                    <a:pt x="11017593" y="809487"/>
                  </a:lnTo>
                  <a:lnTo>
                    <a:pt x="11006048" y="777600"/>
                  </a:lnTo>
                  <a:lnTo>
                    <a:pt x="10993495" y="746165"/>
                  </a:lnTo>
                  <a:lnTo>
                    <a:pt x="11061099" y="720227"/>
                  </a:lnTo>
                  <a:lnTo>
                    <a:pt x="11074496" y="753726"/>
                  </a:lnTo>
                  <a:lnTo>
                    <a:pt x="11086798" y="787694"/>
                  </a:lnTo>
                  <a:lnTo>
                    <a:pt x="11098008" y="822119"/>
                  </a:lnTo>
                  <a:lnTo>
                    <a:pt x="11108130" y="856990"/>
                  </a:lnTo>
                  <a:lnTo>
                    <a:pt x="11037599" y="874547"/>
                  </a:lnTo>
                  <a:close/>
                </a:path>
                <a:path w="11146790" h="6729095">
                  <a:moveTo>
                    <a:pt x="11073505" y="1142131"/>
                  </a:moveTo>
                  <a:lnTo>
                    <a:pt x="11072873" y="1107970"/>
                  </a:lnTo>
                  <a:lnTo>
                    <a:pt x="11071131" y="1074080"/>
                  </a:lnTo>
                  <a:lnTo>
                    <a:pt x="11068297" y="1040482"/>
                  </a:lnTo>
                  <a:lnTo>
                    <a:pt x="11064391" y="1007196"/>
                  </a:lnTo>
                  <a:lnTo>
                    <a:pt x="11136629" y="998296"/>
                  </a:lnTo>
                  <a:lnTo>
                    <a:pt x="11140789" y="1033763"/>
                  </a:lnTo>
                  <a:lnTo>
                    <a:pt x="11143803" y="1069554"/>
                  </a:lnTo>
                  <a:lnTo>
                    <a:pt x="11145668" y="1105636"/>
                  </a:lnTo>
                  <a:lnTo>
                    <a:pt x="11146279" y="1136713"/>
                  </a:lnTo>
                  <a:lnTo>
                    <a:pt x="11146279" y="1141978"/>
                  </a:lnTo>
                  <a:lnTo>
                    <a:pt x="11073505" y="1142131"/>
                  </a:lnTo>
                  <a:close/>
                </a:path>
                <a:path w="11146790" h="6729095">
                  <a:moveTo>
                    <a:pt x="11146279" y="1421358"/>
                  </a:moveTo>
                  <a:lnTo>
                    <a:pt x="11073505" y="1421358"/>
                  </a:lnTo>
                  <a:lnTo>
                    <a:pt x="11073505" y="1281699"/>
                  </a:lnTo>
                  <a:lnTo>
                    <a:pt x="11146279" y="1281699"/>
                  </a:lnTo>
                  <a:lnTo>
                    <a:pt x="11146279" y="1421358"/>
                  </a:lnTo>
                  <a:close/>
                </a:path>
                <a:path w="11146790" h="6729095">
                  <a:moveTo>
                    <a:pt x="11146279" y="1700646"/>
                  </a:moveTo>
                  <a:lnTo>
                    <a:pt x="11073505" y="1700646"/>
                  </a:lnTo>
                  <a:lnTo>
                    <a:pt x="11073505" y="1560987"/>
                  </a:lnTo>
                  <a:lnTo>
                    <a:pt x="11146279" y="1560987"/>
                  </a:lnTo>
                  <a:lnTo>
                    <a:pt x="11146279" y="1700646"/>
                  </a:lnTo>
                  <a:close/>
                </a:path>
                <a:path w="11146790" h="6729095">
                  <a:moveTo>
                    <a:pt x="11146279" y="1979934"/>
                  </a:moveTo>
                  <a:lnTo>
                    <a:pt x="11073505" y="1979934"/>
                  </a:lnTo>
                  <a:lnTo>
                    <a:pt x="11073505" y="1840275"/>
                  </a:lnTo>
                  <a:lnTo>
                    <a:pt x="11146279" y="1840275"/>
                  </a:lnTo>
                  <a:lnTo>
                    <a:pt x="11146279" y="1979934"/>
                  </a:lnTo>
                  <a:close/>
                </a:path>
                <a:path w="11146790" h="6729095">
                  <a:moveTo>
                    <a:pt x="11146279" y="2259223"/>
                  </a:moveTo>
                  <a:lnTo>
                    <a:pt x="11073505" y="2259223"/>
                  </a:lnTo>
                  <a:lnTo>
                    <a:pt x="11073505" y="2119594"/>
                  </a:lnTo>
                  <a:lnTo>
                    <a:pt x="11146279" y="2119594"/>
                  </a:lnTo>
                  <a:lnTo>
                    <a:pt x="11146279" y="2259223"/>
                  </a:lnTo>
                  <a:close/>
                </a:path>
                <a:path w="11146790" h="6729095">
                  <a:moveTo>
                    <a:pt x="11146279" y="2538511"/>
                  </a:moveTo>
                  <a:lnTo>
                    <a:pt x="11073505" y="2538511"/>
                  </a:lnTo>
                  <a:lnTo>
                    <a:pt x="11073505" y="2398882"/>
                  </a:lnTo>
                  <a:lnTo>
                    <a:pt x="11146279" y="2398882"/>
                  </a:lnTo>
                  <a:lnTo>
                    <a:pt x="11146279" y="2538511"/>
                  </a:lnTo>
                  <a:close/>
                </a:path>
                <a:path w="11146790" h="6729095">
                  <a:moveTo>
                    <a:pt x="11146279" y="2817830"/>
                  </a:moveTo>
                  <a:lnTo>
                    <a:pt x="11073505" y="2817830"/>
                  </a:lnTo>
                  <a:lnTo>
                    <a:pt x="11073505" y="2678170"/>
                  </a:lnTo>
                  <a:lnTo>
                    <a:pt x="11146279" y="2678170"/>
                  </a:lnTo>
                  <a:lnTo>
                    <a:pt x="11146279" y="2817830"/>
                  </a:lnTo>
                  <a:close/>
                </a:path>
                <a:path w="11146790" h="6729095">
                  <a:moveTo>
                    <a:pt x="11146279" y="3097118"/>
                  </a:moveTo>
                  <a:lnTo>
                    <a:pt x="11073505" y="3097118"/>
                  </a:lnTo>
                  <a:lnTo>
                    <a:pt x="11073505" y="2957458"/>
                  </a:lnTo>
                  <a:lnTo>
                    <a:pt x="11146279" y="2957458"/>
                  </a:lnTo>
                  <a:lnTo>
                    <a:pt x="11146279" y="3097118"/>
                  </a:lnTo>
                  <a:close/>
                </a:path>
                <a:path w="11146790" h="6729095">
                  <a:moveTo>
                    <a:pt x="11146279" y="3376406"/>
                  </a:moveTo>
                  <a:lnTo>
                    <a:pt x="11073505" y="3376406"/>
                  </a:lnTo>
                  <a:lnTo>
                    <a:pt x="11073505" y="3236747"/>
                  </a:lnTo>
                  <a:lnTo>
                    <a:pt x="11146279" y="3236747"/>
                  </a:lnTo>
                  <a:lnTo>
                    <a:pt x="11146279" y="3376406"/>
                  </a:lnTo>
                  <a:close/>
                </a:path>
                <a:path w="11146790" h="6729095">
                  <a:moveTo>
                    <a:pt x="11146279" y="3655694"/>
                  </a:moveTo>
                  <a:lnTo>
                    <a:pt x="11073505" y="3655694"/>
                  </a:lnTo>
                  <a:lnTo>
                    <a:pt x="11073505" y="3516065"/>
                  </a:lnTo>
                  <a:lnTo>
                    <a:pt x="11146279" y="3516065"/>
                  </a:lnTo>
                  <a:lnTo>
                    <a:pt x="11146279" y="3655694"/>
                  </a:lnTo>
                  <a:close/>
                </a:path>
                <a:path w="11146790" h="6729095">
                  <a:moveTo>
                    <a:pt x="11146279" y="3934982"/>
                  </a:moveTo>
                  <a:lnTo>
                    <a:pt x="11073505" y="3934982"/>
                  </a:lnTo>
                  <a:lnTo>
                    <a:pt x="11073505" y="3795354"/>
                  </a:lnTo>
                  <a:lnTo>
                    <a:pt x="11146279" y="3795354"/>
                  </a:lnTo>
                  <a:lnTo>
                    <a:pt x="11146279" y="3934982"/>
                  </a:lnTo>
                  <a:close/>
                </a:path>
                <a:path w="11146790" h="6729095">
                  <a:moveTo>
                    <a:pt x="11146279" y="4214301"/>
                  </a:moveTo>
                  <a:lnTo>
                    <a:pt x="11073505" y="4214301"/>
                  </a:lnTo>
                  <a:lnTo>
                    <a:pt x="11073505" y="4074642"/>
                  </a:lnTo>
                  <a:lnTo>
                    <a:pt x="11146279" y="4074642"/>
                  </a:lnTo>
                  <a:lnTo>
                    <a:pt x="11146279" y="4214301"/>
                  </a:lnTo>
                  <a:close/>
                </a:path>
                <a:path w="11146790" h="6729095">
                  <a:moveTo>
                    <a:pt x="11146279" y="4493589"/>
                  </a:moveTo>
                  <a:lnTo>
                    <a:pt x="11073505" y="4493589"/>
                  </a:lnTo>
                  <a:lnTo>
                    <a:pt x="11073505" y="4353930"/>
                  </a:lnTo>
                  <a:lnTo>
                    <a:pt x="11146279" y="4353930"/>
                  </a:lnTo>
                  <a:lnTo>
                    <a:pt x="11146279" y="4493589"/>
                  </a:lnTo>
                  <a:close/>
                </a:path>
                <a:path w="11146790" h="6729095">
                  <a:moveTo>
                    <a:pt x="11146279" y="4772878"/>
                  </a:moveTo>
                  <a:lnTo>
                    <a:pt x="11073505" y="4772878"/>
                  </a:lnTo>
                  <a:lnTo>
                    <a:pt x="11073505" y="4633249"/>
                  </a:lnTo>
                  <a:lnTo>
                    <a:pt x="11146279" y="4633249"/>
                  </a:lnTo>
                  <a:lnTo>
                    <a:pt x="11146279" y="4772878"/>
                  </a:lnTo>
                  <a:close/>
                </a:path>
                <a:path w="11146790" h="6729095">
                  <a:moveTo>
                    <a:pt x="11146279" y="5052166"/>
                  </a:moveTo>
                  <a:lnTo>
                    <a:pt x="11073505" y="5052166"/>
                  </a:lnTo>
                  <a:lnTo>
                    <a:pt x="11073505" y="4912537"/>
                  </a:lnTo>
                  <a:lnTo>
                    <a:pt x="11146279" y="4912537"/>
                  </a:lnTo>
                  <a:lnTo>
                    <a:pt x="11146279" y="5052166"/>
                  </a:lnTo>
                  <a:close/>
                </a:path>
                <a:path w="11146790" h="6729095">
                  <a:moveTo>
                    <a:pt x="11146279" y="5331484"/>
                  </a:moveTo>
                  <a:lnTo>
                    <a:pt x="11073505" y="5331484"/>
                  </a:lnTo>
                  <a:lnTo>
                    <a:pt x="11073505" y="5191825"/>
                  </a:lnTo>
                  <a:lnTo>
                    <a:pt x="11146279" y="5191825"/>
                  </a:lnTo>
                  <a:lnTo>
                    <a:pt x="11146279" y="5331484"/>
                  </a:lnTo>
                  <a:close/>
                </a:path>
                <a:path w="11146790" h="6729095">
                  <a:moveTo>
                    <a:pt x="11146016" y="5611626"/>
                  </a:moveTo>
                  <a:lnTo>
                    <a:pt x="11073139" y="5609980"/>
                  </a:lnTo>
                  <a:lnTo>
                    <a:pt x="11073352" y="5598926"/>
                  </a:lnTo>
                  <a:lnTo>
                    <a:pt x="11073473" y="5590426"/>
                  </a:lnTo>
                  <a:lnTo>
                    <a:pt x="11073505" y="5471022"/>
                  </a:lnTo>
                  <a:lnTo>
                    <a:pt x="11146279" y="5471113"/>
                  </a:lnTo>
                  <a:lnTo>
                    <a:pt x="11146189" y="5604695"/>
                  </a:lnTo>
                  <a:lnTo>
                    <a:pt x="11146016" y="5611626"/>
                  </a:lnTo>
                  <a:close/>
                </a:path>
                <a:path w="11146790" h="6729095">
                  <a:moveTo>
                    <a:pt x="11101363" y="5895822"/>
                  </a:moveTo>
                  <a:lnTo>
                    <a:pt x="11031229" y="5876802"/>
                  </a:lnTo>
                  <a:lnTo>
                    <a:pt x="11040258" y="5844330"/>
                  </a:lnTo>
                  <a:lnTo>
                    <a:pt x="11048233" y="5811476"/>
                  </a:lnTo>
                  <a:lnTo>
                    <a:pt x="11055150" y="5778244"/>
                  </a:lnTo>
                  <a:lnTo>
                    <a:pt x="11061008" y="5744641"/>
                  </a:lnTo>
                  <a:lnTo>
                    <a:pt x="11133093" y="5755034"/>
                  </a:lnTo>
                  <a:lnTo>
                    <a:pt x="11126845" y="5790804"/>
                  </a:lnTo>
                  <a:lnTo>
                    <a:pt x="11119457" y="5826217"/>
                  </a:lnTo>
                  <a:lnTo>
                    <a:pt x="11110954" y="5861235"/>
                  </a:lnTo>
                  <a:lnTo>
                    <a:pt x="11101363" y="5895822"/>
                  </a:lnTo>
                  <a:close/>
                </a:path>
                <a:path w="11146790" h="6729095">
                  <a:moveTo>
                    <a:pt x="10983649" y="6160175"/>
                  </a:moveTo>
                  <a:lnTo>
                    <a:pt x="10920769" y="6124940"/>
                  </a:lnTo>
                  <a:lnTo>
                    <a:pt x="10938084" y="6095574"/>
                  </a:lnTo>
                  <a:lnTo>
                    <a:pt x="10954450" y="6065649"/>
                  </a:lnTo>
                  <a:lnTo>
                    <a:pt x="10969855" y="6035186"/>
                  </a:lnTo>
                  <a:lnTo>
                    <a:pt x="10984290" y="6004208"/>
                  </a:lnTo>
                  <a:lnTo>
                    <a:pt x="11051254" y="6031549"/>
                  </a:lnTo>
                  <a:lnTo>
                    <a:pt x="11035907" y="6064527"/>
                  </a:lnTo>
                  <a:lnTo>
                    <a:pt x="11019509" y="6096971"/>
                  </a:lnTo>
                  <a:lnTo>
                    <a:pt x="11002082" y="6128860"/>
                  </a:lnTo>
                  <a:lnTo>
                    <a:pt x="10983649" y="6160175"/>
                  </a:lnTo>
                  <a:close/>
                </a:path>
                <a:path w="11146790" h="6729095">
                  <a:moveTo>
                    <a:pt x="10800769" y="6387891"/>
                  </a:moveTo>
                  <a:lnTo>
                    <a:pt x="10749045" y="6338757"/>
                  </a:lnTo>
                  <a:lnTo>
                    <a:pt x="10773466" y="6314372"/>
                  </a:lnTo>
                  <a:lnTo>
                    <a:pt x="10797100" y="6289276"/>
                  </a:lnTo>
                  <a:lnTo>
                    <a:pt x="10819918" y="6263478"/>
                  </a:lnTo>
                  <a:lnTo>
                    <a:pt x="10841887" y="6236984"/>
                  </a:lnTo>
                  <a:lnTo>
                    <a:pt x="10899647" y="6279504"/>
                  </a:lnTo>
                  <a:lnTo>
                    <a:pt x="10876246" y="6307691"/>
                  </a:lnTo>
                  <a:lnTo>
                    <a:pt x="10851957" y="6335172"/>
                  </a:lnTo>
                  <a:lnTo>
                    <a:pt x="10826793" y="6361916"/>
                  </a:lnTo>
                  <a:lnTo>
                    <a:pt x="10800769" y="6387891"/>
                  </a:lnTo>
                  <a:close/>
                </a:path>
                <a:path w="11146790" h="6729095">
                  <a:moveTo>
                    <a:pt x="10564976" y="6565162"/>
                  </a:moveTo>
                  <a:lnTo>
                    <a:pt x="10527425" y="6505300"/>
                  </a:lnTo>
                  <a:lnTo>
                    <a:pt x="10557465" y="6487429"/>
                  </a:lnTo>
                  <a:lnTo>
                    <a:pt x="10586857" y="6468678"/>
                  </a:lnTo>
                  <a:lnTo>
                    <a:pt x="10615580" y="6449081"/>
                  </a:lnTo>
                  <a:lnTo>
                    <a:pt x="10643615" y="6428673"/>
                  </a:lnTo>
                  <a:lnTo>
                    <a:pt x="10688725" y="6483567"/>
                  </a:lnTo>
                  <a:lnTo>
                    <a:pt x="10658844" y="6505300"/>
                  </a:lnTo>
                  <a:lnTo>
                    <a:pt x="10628245" y="6526159"/>
                  </a:lnTo>
                  <a:lnTo>
                    <a:pt x="10596956" y="6546117"/>
                  </a:lnTo>
                  <a:lnTo>
                    <a:pt x="10564976" y="6565162"/>
                  </a:lnTo>
                  <a:close/>
                </a:path>
                <a:path w="11146790" h="6729095">
                  <a:moveTo>
                    <a:pt x="10290534" y="6680986"/>
                  </a:moveTo>
                  <a:lnTo>
                    <a:pt x="10269777" y="6614052"/>
                  </a:lnTo>
                  <a:lnTo>
                    <a:pt x="10303625" y="6603856"/>
                  </a:lnTo>
                  <a:lnTo>
                    <a:pt x="10336993" y="6592671"/>
                  </a:lnTo>
                  <a:lnTo>
                    <a:pt x="10369870" y="6580525"/>
                  </a:lnTo>
                  <a:lnTo>
                    <a:pt x="10402244" y="6567448"/>
                  </a:lnTo>
                  <a:lnTo>
                    <a:pt x="10431596" y="6631334"/>
                  </a:lnTo>
                  <a:lnTo>
                    <a:pt x="10397095" y="6645282"/>
                  </a:lnTo>
                  <a:lnTo>
                    <a:pt x="10362082" y="6658218"/>
                  </a:lnTo>
                  <a:lnTo>
                    <a:pt x="10326561" y="6670125"/>
                  </a:lnTo>
                  <a:lnTo>
                    <a:pt x="10290534" y="6680986"/>
                  </a:lnTo>
                  <a:close/>
                </a:path>
                <a:path w="11146790" h="6729095">
                  <a:moveTo>
                    <a:pt x="9994604" y="6727682"/>
                  </a:moveTo>
                  <a:lnTo>
                    <a:pt x="9991769" y="6657943"/>
                  </a:lnTo>
                  <a:lnTo>
                    <a:pt x="10027349" y="6656102"/>
                  </a:lnTo>
                  <a:lnTo>
                    <a:pt x="10062620" y="6653200"/>
                  </a:lnTo>
                  <a:lnTo>
                    <a:pt x="10097571" y="6649264"/>
                  </a:lnTo>
                  <a:lnTo>
                    <a:pt x="10132191" y="6644319"/>
                  </a:lnTo>
                  <a:lnTo>
                    <a:pt x="10144017" y="6713204"/>
                  </a:lnTo>
                  <a:lnTo>
                    <a:pt x="10107157" y="6718436"/>
                  </a:lnTo>
                  <a:lnTo>
                    <a:pt x="10069962" y="6722603"/>
                  </a:lnTo>
                  <a:lnTo>
                    <a:pt x="10032442" y="6725690"/>
                  </a:lnTo>
                  <a:lnTo>
                    <a:pt x="9994604" y="6727682"/>
                  </a:lnTo>
                  <a:close/>
                </a:path>
                <a:path w="11146790" h="6729095">
                  <a:moveTo>
                    <a:pt x="9847355" y="6728550"/>
                  </a:moveTo>
                  <a:lnTo>
                    <a:pt x="9701569" y="6728550"/>
                  </a:lnTo>
                  <a:lnTo>
                    <a:pt x="9701569" y="6658736"/>
                  </a:lnTo>
                  <a:lnTo>
                    <a:pt x="9847355" y="6658736"/>
                  </a:lnTo>
                  <a:lnTo>
                    <a:pt x="9847355" y="6728550"/>
                  </a:lnTo>
                  <a:close/>
                </a:path>
                <a:path w="11146790" h="6729095">
                  <a:moveTo>
                    <a:pt x="9555783" y="6728550"/>
                  </a:moveTo>
                  <a:lnTo>
                    <a:pt x="9409998" y="6728550"/>
                  </a:lnTo>
                  <a:lnTo>
                    <a:pt x="9409998" y="6658736"/>
                  </a:lnTo>
                  <a:lnTo>
                    <a:pt x="9555783" y="6658736"/>
                  </a:lnTo>
                  <a:lnTo>
                    <a:pt x="9555783" y="6728550"/>
                  </a:lnTo>
                  <a:close/>
                </a:path>
                <a:path w="11146790" h="6729095">
                  <a:moveTo>
                    <a:pt x="9264212" y="6728550"/>
                  </a:moveTo>
                  <a:lnTo>
                    <a:pt x="9118426" y="6728550"/>
                  </a:lnTo>
                  <a:lnTo>
                    <a:pt x="9118426" y="6658736"/>
                  </a:lnTo>
                  <a:lnTo>
                    <a:pt x="9264212" y="6658736"/>
                  </a:lnTo>
                  <a:lnTo>
                    <a:pt x="9264212" y="6728550"/>
                  </a:lnTo>
                  <a:close/>
                </a:path>
                <a:path w="11146790" h="6729095">
                  <a:moveTo>
                    <a:pt x="8972640" y="6728550"/>
                  </a:moveTo>
                  <a:lnTo>
                    <a:pt x="8826854" y="6728550"/>
                  </a:lnTo>
                  <a:lnTo>
                    <a:pt x="8826854" y="6658736"/>
                  </a:lnTo>
                  <a:lnTo>
                    <a:pt x="8972640" y="6658736"/>
                  </a:lnTo>
                  <a:lnTo>
                    <a:pt x="8972640" y="6728550"/>
                  </a:lnTo>
                  <a:close/>
                </a:path>
                <a:path w="11146790" h="6729095">
                  <a:moveTo>
                    <a:pt x="8681068" y="6728550"/>
                  </a:moveTo>
                  <a:lnTo>
                    <a:pt x="8535283" y="6728550"/>
                  </a:lnTo>
                  <a:lnTo>
                    <a:pt x="8535283" y="6658736"/>
                  </a:lnTo>
                  <a:lnTo>
                    <a:pt x="8681068" y="6658736"/>
                  </a:lnTo>
                  <a:lnTo>
                    <a:pt x="8681068" y="6728550"/>
                  </a:lnTo>
                  <a:close/>
                </a:path>
                <a:path w="11146790" h="6729095">
                  <a:moveTo>
                    <a:pt x="8389497" y="6728550"/>
                  </a:moveTo>
                  <a:lnTo>
                    <a:pt x="8243711" y="6728550"/>
                  </a:lnTo>
                  <a:lnTo>
                    <a:pt x="8243711" y="6658736"/>
                  </a:lnTo>
                  <a:lnTo>
                    <a:pt x="8389497" y="6658736"/>
                  </a:lnTo>
                  <a:lnTo>
                    <a:pt x="8389497" y="6728550"/>
                  </a:lnTo>
                  <a:close/>
                </a:path>
                <a:path w="11146790" h="6729095">
                  <a:moveTo>
                    <a:pt x="8097925" y="6728550"/>
                  </a:moveTo>
                  <a:lnTo>
                    <a:pt x="7952139" y="6728550"/>
                  </a:lnTo>
                  <a:lnTo>
                    <a:pt x="7952139" y="6658736"/>
                  </a:lnTo>
                  <a:lnTo>
                    <a:pt x="8097925" y="6658736"/>
                  </a:lnTo>
                  <a:lnTo>
                    <a:pt x="8097925" y="6728550"/>
                  </a:lnTo>
                  <a:close/>
                </a:path>
                <a:path w="11146790" h="6729095">
                  <a:moveTo>
                    <a:pt x="7806353" y="6728550"/>
                  </a:moveTo>
                  <a:lnTo>
                    <a:pt x="7660568" y="6728550"/>
                  </a:lnTo>
                  <a:lnTo>
                    <a:pt x="7660568" y="6658736"/>
                  </a:lnTo>
                  <a:lnTo>
                    <a:pt x="7806353" y="6658736"/>
                  </a:lnTo>
                  <a:lnTo>
                    <a:pt x="7806353" y="6728550"/>
                  </a:lnTo>
                  <a:close/>
                </a:path>
                <a:path w="11146790" h="6729095">
                  <a:moveTo>
                    <a:pt x="7514782" y="6728550"/>
                  </a:moveTo>
                  <a:lnTo>
                    <a:pt x="7368996" y="6728550"/>
                  </a:lnTo>
                  <a:lnTo>
                    <a:pt x="7368996" y="6658736"/>
                  </a:lnTo>
                  <a:lnTo>
                    <a:pt x="7514782" y="6658736"/>
                  </a:lnTo>
                  <a:lnTo>
                    <a:pt x="7514782" y="6728550"/>
                  </a:lnTo>
                  <a:close/>
                </a:path>
                <a:path w="11146790" h="6729095">
                  <a:moveTo>
                    <a:pt x="7223210" y="6728550"/>
                  </a:moveTo>
                  <a:lnTo>
                    <a:pt x="7077424" y="6728550"/>
                  </a:lnTo>
                  <a:lnTo>
                    <a:pt x="7077424" y="6658736"/>
                  </a:lnTo>
                  <a:lnTo>
                    <a:pt x="7223210" y="6658736"/>
                  </a:lnTo>
                  <a:lnTo>
                    <a:pt x="7223210" y="6728550"/>
                  </a:lnTo>
                  <a:close/>
                </a:path>
                <a:path w="11146790" h="6729095">
                  <a:moveTo>
                    <a:pt x="6931638" y="6728550"/>
                  </a:moveTo>
                  <a:lnTo>
                    <a:pt x="6785853" y="6728550"/>
                  </a:lnTo>
                  <a:lnTo>
                    <a:pt x="6785853" y="6658736"/>
                  </a:lnTo>
                  <a:lnTo>
                    <a:pt x="6931638" y="6658736"/>
                  </a:lnTo>
                  <a:lnTo>
                    <a:pt x="6931638" y="6728550"/>
                  </a:lnTo>
                  <a:close/>
                </a:path>
                <a:path w="11146790" h="6729095">
                  <a:moveTo>
                    <a:pt x="6640067" y="6728550"/>
                  </a:moveTo>
                  <a:lnTo>
                    <a:pt x="6494281" y="6728550"/>
                  </a:lnTo>
                  <a:lnTo>
                    <a:pt x="6494281" y="6658736"/>
                  </a:lnTo>
                  <a:lnTo>
                    <a:pt x="6640067" y="6658736"/>
                  </a:lnTo>
                  <a:lnTo>
                    <a:pt x="6640067" y="6728550"/>
                  </a:lnTo>
                  <a:close/>
                </a:path>
                <a:path w="11146790" h="6729095">
                  <a:moveTo>
                    <a:pt x="6348495" y="6728550"/>
                  </a:moveTo>
                  <a:lnTo>
                    <a:pt x="6202709" y="6728550"/>
                  </a:lnTo>
                  <a:lnTo>
                    <a:pt x="6202709" y="6658736"/>
                  </a:lnTo>
                  <a:lnTo>
                    <a:pt x="6348495" y="6658736"/>
                  </a:lnTo>
                  <a:lnTo>
                    <a:pt x="6348495" y="6728550"/>
                  </a:lnTo>
                  <a:close/>
                </a:path>
                <a:path w="11146790" h="6729095">
                  <a:moveTo>
                    <a:pt x="6056923" y="6728550"/>
                  </a:moveTo>
                  <a:lnTo>
                    <a:pt x="5911138" y="6728550"/>
                  </a:lnTo>
                  <a:lnTo>
                    <a:pt x="5911138" y="6658736"/>
                  </a:lnTo>
                  <a:lnTo>
                    <a:pt x="6056923" y="6658736"/>
                  </a:lnTo>
                  <a:lnTo>
                    <a:pt x="6056923" y="6728550"/>
                  </a:lnTo>
                  <a:close/>
                </a:path>
                <a:path w="11146790" h="6729095">
                  <a:moveTo>
                    <a:pt x="5765352" y="6728550"/>
                  </a:moveTo>
                  <a:lnTo>
                    <a:pt x="5619566" y="6728550"/>
                  </a:lnTo>
                  <a:lnTo>
                    <a:pt x="5619566" y="6658736"/>
                  </a:lnTo>
                  <a:lnTo>
                    <a:pt x="5765352" y="6658736"/>
                  </a:lnTo>
                  <a:lnTo>
                    <a:pt x="5765352" y="6728550"/>
                  </a:lnTo>
                  <a:close/>
                </a:path>
                <a:path w="11146790" h="6729095">
                  <a:moveTo>
                    <a:pt x="5473780" y="6728550"/>
                  </a:moveTo>
                  <a:lnTo>
                    <a:pt x="5327994" y="6728550"/>
                  </a:lnTo>
                  <a:lnTo>
                    <a:pt x="5327994" y="6658736"/>
                  </a:lnTo>
                  <a:lnTo>
                    <a:pt x="5473780" y="6658736"/>
                  </a:lnTo>
                  <a:lnTo>
                    <a:pt x="5473780" y="6728550"/>
                  </a:lnTo>
                  <a:close/>
                </a:path>
                <a:path w="11146790" h="6729095">
                  <a:moveTo>
                    <a:pt x="5182208" y="6728550"/>
                  </a:moveTo>
                  <a:lnTo>
                    <a:pt x="5036423" y="6728550"/>
                  </a:lnTo>
                  <a:lnTo>
                    <a:pt x="5036423" y="6658736"/>
                  </a:lnTo>
                  <a:lnTo>
                    <a:pt x="5182208" y="6658736"/>
                  </a:lnTo>
                  <a:lnTo>
                    <a:pt x="5182208" y="6728550"/>
                  </a:lnTo>
                  <a:close/>
                </a:path>
                <a:path w="11146790" h="6729095">
                  <a:moveTo>
                    <a:pt x="4890637" y="6728550"/>
                  </a:moveTo>
                  <a:lnTo>
                    <a:pt x="4744851" y="6728550"/>
                  </a:lnTo>
                  <a:lnTo>
                    <a:pt x="4744851" y="6658736"/>
                  </a:lnTo>
                  <a:lnTo>
                    <a:pt x="4890637" y="6658736"/>
                  </a:lnTo>
                  <a:lnTo>
                    <a:pt x="4890637" y="6728550"/>
                  </a:lnTo>
                  <a:close/>
                </a:path>
                <a:path w="11146790" h="6729095">
                  <a:moveTo>
                    <a:pt x="4599065" y="6728550"/>
                  </a:moveTo>
                  <a:lnTo>
                    <a:pt x="4453310" y="6728550"/>
                  </a:lnTo>
                  <a:lnTo>
                    <a:pt x="4453310" y="6658736"/>
                  </a:lnTo>
                  <a:lnTo>
                    <a:pt x="4599065" y="6658736"/>
                  </a:lnTo>
                  <a:lnTo>
                    <a:pt x="4599065" y="6728550"/>
                  </a:lnTo>
                  <a:close/>
                </a:path>
                <a:path w="11146790" h="6729095">
                  <a:moveTo>
                    <a:pt x="4307524" y="6728550"/>
                  </a:moveTo>
                  <a:lnTo>
                    <a:pt x="4161738" y="6728550"/>
                  </a:lnTo>
                  <a:lnTo>
                    <a:pt x="4161738" y="6658736"/>
                  </a:lnTo>
                  <a:lnTo>
                    <a:pt x="4307524" y="6658736"/>
                  </a:lnTo>
                  <a:lnTo>
                    <a:pt x="4307524" y="6728550"/>
                  </a:lnTo>
                  <a:close/>
                </a:path>
                <a:path w="11146790" h="6729095">
                  <a:moveTo>
                    <a:pt x="4015952" y="6728550"/>
                  </a:moveTo>
                  <a:lnTo>
                    <a:pt x="3870166" y="6728550"/>
                  </a:lnTo>
                  <a:lnTo>
                    <a:pt x="3870166" y="6658736"/>
                  </a:lnTo>
                  <a:lnTo>
                    <a:pt x="4015952" y="6658736"/>
                  </a:lnTo>
                  <a:lnTo>
                    <a:pt x="4015952" y="6728550"/>
                  </a:lnTo>
                  <a:close/>
                </a:path>
                <a:path w="11146790" h="6729095">
                  <a:moveTo>
                    <a:pt x="3724381" y="6728550"/>
                  </a:moveTo>
                  <a:lnTo>
                    <a:pt x="3578595" y="6728550"/>
                  </a:lnTo>
                  <a:lnTo>
                    <a:pt x="3578595" y="6658736"/>
                  </a:lnTo>
                  <a:lnTo>
                    <a:pt x="3724381" y="6658736"/>
                  </a:lnTo>
                  <a:lnTo>
                    <a:pt x="3724381" y="6728550"/>
                  </a:lnTo>
                  <a:close/>
                </a:path>
                <a:path w="11146790" h="6729095">
                  <a:moveTo>
                    <a:pt x="3432809" y="6728550"/>
                  </a:moveTo>
                  <a:lnTo>
                    <a:pt x="3287023" y="6728550"/>
                  </a:lnTo>
                  <a:lnTo>
                    <a:pt x="3287023" y="6658736"/>
                  </a:lnTo>
                  <a:lnTo>
                    <a:pt x="3432809" y="6658736"/>
                  </a:lnTo>
                  <a:lnTo>
                    <a:pt x="3432809" y="6728550"/>
                  </a:lnTo>
                  <a:close/>
                </a:path>
                <a:path w="11146790" h="6729095">
                  <a:moveTo>
                    <a:pt x="3141237" y="6728550"/>
                  </a:moveTo>
                  <a:lnTo>
                    <a:pt x="2995451" y="6728550"/>
                  </a:lnTo>
                  <a:lnTo>
                    <a:pt x="2995451" y="6658736"/>
                  </a:lnTo>
                  <a:lnTo>
                    <a:pt x="3141237" y="6658736"/>
                  </a:lnTo>
                  <a:lnTo>
                    <a:pt x="3141237" y="6728550"/>
                  </a:lnTo>
                  <a:close/>
                </a:path>
                <a:path w="11146790" h="6729095">
                  <a:moveTo>
                    <a:pt x="2849666" y="6728550"/>
                  </a:moveTo>
                  <a:lnTo>
                    <a:pt x="2703880" y="6728550"/>
                  </a:lnTo>
                  <a:lnTo>
                    <a:pt x="2703880" y="6658736"/>
                  </a:lnTo>
                  <a:lnTo>
                    <a:pt x="2849666" y="6658736"/>
                  </a:lnTo>
                  <a:lnTo>
                    <a:pt x="2849666" y="6728550"/>
                  </a:lnTo>
                  <a:close/>
                </a:path>
                <a:path w="11146790" h="6729095">
                  <a:moveTo>
                    <a:pt x="2558094" y="6728550"/>
                  </a:moveTo>
                  <a:lnTo>
                    <a:pt x="2412308" y="6728550"/>
                  </a:lnTo>
                  <a:lnTo>
                    <a:pt x="2412308" y="6658736"/>
                  </a:lnTo>
                  <a:lnTo>
                    <a:pt x="2558094" y="6658736"/>
                  </a:lnTo>
                  <a:lnTo>
                    <a:pt x="2558094" y="6728550"/>
                  </a:lnTo>
                  <a:close/>
                </a:path>
                <a:path w="11146790" h="6729095">
                  <a:moveTo>
                    <a:pt x="2266522" y="6728550"/>
                  </a:moveTo>
                  <a:lnTo>
                    <a:pt x="2120736" y="6728550"/>
                  </a:lnTo>
                  <a:lnTo>
                    <a:pt x="2120736" y="6658736"/>
                  </a:lnTo>
                  <a:lnTo>
                    <a:pt x="2266522" y="6658736"/>
                  </a:lnTo>
                  <a:lnTo>
                    <a:pt x="2266522" y="6728550"/>
                  </a:lnTo>
                  <a:close/>
                </a:path>
                <a:path w="11146790" h="6729095">
                  <a:moveTo>
                    <a:pt x="1974951" y="6728550"/>
                  </a:moveTo>
                  <a:lnTo>
                    <a:pt x="1829165" y="6728550"/>
                  </a:lnTo>
                  <a:lnTo>
                    <a:pt x="1829165" y="6658736"/>
                  </a:lnTo>
                  <a:lnTo>
                    <a:pt x="1974951" y="6658736"/>
                  </a:lnTo>
                  <a:lnTo>
                    <a:pt x="1974951" y="6728550"/>
                  </a:lnTo>
                  <a:close/>
                </a:path>
                <a:path w="11146790" h="6729095">
                  <a:moveTo>
                    <a:pt x="1683379" y="6728550"/>
                  </a:moveTo>
                  <a:lnTo>
                    <a:pt x="1537593" y="6728550"/>
                  </a:lnTo>
                  <a:lnTo>
                    <a:pt x="1537593" y="6658736"/>
                  </a:lnTo>
                  <a:lnTo>
                    <a:pt x="1683379" y="6658736"/>
                  </a:lnTo>
                  <a:lnTo>
                    <a:pt x="1683379" y="6728550"/>
                  </a:lnTo>
                  <a:close/>
                </a:path>
                <a:path w="11146790" h="6729095">
                  <a:moveTo>
                    <a:pt x="1391807" y="6728550"/>
                  </a:moveTo>
                  <a:lnTo>
                    <a:pt x="1246022" y="6728550"/>
                  </a:lnTo>
                  <a:lnTo>
                    <a:pt x="1246022" y="6658736"/>
                  </a:lnTo>
                  <a:lnTo>
                    <a:pt x="1391807" y="6658736"/>
                  </a:lnTo>
                  <a:lnTo>
                    <a:pt x="1391807" y="6728550"/>
                  </a:lnTo>
                  <a:close/>
                </a:path>
                <a:path w="11146790" h="6729095">
                  <a:moveTo>
                    <a:pt x="1097218" y="6724451"/>
                  </a:moveTo>
                  <a:lnTo>
                    <a:pt x="1059535" y="6720813"/>
                  </a:lnTo>
                  <a:lnTo>
                    <a:pt x="1022203" y="6716084"/>
                  </a:lnTo>
                  <a:lnTo>
                    <a:pt x="985231" y="6710280"/>
                  </a:lnTo>
                  <a:lnTo>
                    <a:pt x="948628" y="6703420"/>
                  </a:lnTo>
                  <a:lnTo>
                    <a:pt x="963746" y="6635083"/>
                  </a:lnTo>
                  <a:lnTo>
                    <a:pt x="998104" y="6641521"/>
                  </a:lnTo>
                  <a:lnTo>
                    <a:pt x="1032825" y="6646967"/>
                  </a:lnTo>
                  <a:lnTo>
                    <a:pt x="1067906" y="6651401"/>
                  </a:lnTo>
                  <a:lnTo>
                    <a:pt x="1103345" y="6654804"/>
                  </a:lnTo>
                  <a:lnTo>
                    <a:pt x="1097218" y="6724451"/>
                  </a:lnTo>
                  <a:close/>
                </a:path>
                <a:path w="11146790" h="6729095">
                  <a:moveTo>
                    <a:pt x="803848" y="6664740"/>
                  </a:moveTo>
                  <a:lnTo>
                    <a:pt x="768361" y="6652309"/>
                  </a:lnTo>
                  <a:lnTo>
                    <a:pt x="733420" y="6638855"/>
                  </a:lnTo>
                  <a:lnTo>
                    <a:pt x="699045" y="6624407"/>
                  </a:lnTo>
                  <a:lnTo>
                    <a:pt x="665256" y="6608993"/>
                  </a:lnTo>
                  <a:lnTo>
                    <a:pt x="697686" y="6546387"/>
                  </a:lnTo>
                  <a:lnTo>
                    <a:pt x="729406" y="6560921"/>
                  </a:lnTo>
                  <a:lnTo>
                    <a:pt x="761683" y="6574516"/>
                  </a:lnTo>
                  <a:lnTo>
                    <a:pt x="794491" y="6587145"/>
                  </a:lnTo>
                  <a:lnTo>
                    <a:pt x="827805" y="6598782"/>
                  </a:lnTo>
                  <a:lnTo>
                    <a:pt x="803848" y="6664740"/>
                  </a:lnTo>
                  <a:close/>
                </a:path>
                <a:path w="11146790" h="6729095">
                  <a:moveTo>
                    <a:pt x="535045" y="6537060"/>
                  </a:moveTo>
                  <a:lnTo>
                    <a:pt x="504024" y="6516645"/>
                  </a:lnTo>
                  <a:lnTo>
                    <a:pt x="473708" y="6495333"/>
                  </a:lnTo>
                  <a:lnTo>
                    <a:pt x="444129" y="6473152"/>
                  </a:lnTo>
                  <a:lnTo>
                    <a:pt x="415320" y="6450131"/>
                  </a:lnTo>
                  <a:lnTo>
                    <a:pt x="462868" y="6397248"/>
                  </a:lnTo>
                  <a:lnTo>
                    <a:pt x="489948" y="6418897"/>
                  </a:lnTo>
                  <a:lnTo>
                    <a:pt x="517729" y="6439726"/>
                  </a:lnTo>
                  <a:lnTo>
                    <a:pt x="546189" y="6459737"/>
                  </a:lnTo>
                  <a:lnTo>
                    <a:pt x="575309" y="6478934"/>
                  </a:lnTo>
                  <a:lnTo>
                    <a:pt x="535045" y="6537060"/>
                  </a:lnTo>
                  <a:close/>
                </a:path>
                <a:path w="11146790" h="6729095">
                  <a:moveTo>
                    <a:pt x="307878" y="6349577"/>
                  </a:moveTo>
                  <a:lnTo>
                    <a:pt x="283150" y="6322516"/>
                  </a:lnTo>
                  <a:lnTo>
                    <a:pt x="259285" y="6294732"/>
                  </a:lnTo>
                  <a:lnTo>
                    <a:pt x="236323" y="6266223"/>
                  </a:lnTo>
                  <a:lnTo>
                    <a:pt x="214304" y="6236984"/>
                  </a:lnTo>
                  <a:lnTo>
                    <a:pt x="274075" y="6197025"/>
                  </a:lnTo>
                  <a:lnTo>
                    <a:pt x="294763" y="6224464"/>
                  </a:lnTo>
                  <a:lnTo>
                    <a:pt x="316340" y="6251256"/>
                  </a:lnTo>
                  <a:lnTo>
                    <a:pt x="338768" y="6277375"/>
                  </a:lnTo>
                  <a:lnTo>
                    <a:pt x="362010" y="6302791"/>
                  </a:lnTo>
                  <a:lnTo>
                    <a:pt x="307878" y="6349577"/>
                  </a:lnTo>
                  <a:close/>
                </a:path>
                <a:path w="11146790" h="6729095">
                  <a:moveTo>
                    <a:pt x="136153" y="6114028"/>
                  </a:moveTo>
                  <a:lnTo>
                    <a:pt x="119232" y="6081987"/>
                  </a:lnTo>
                  <a:lnTo>
                    <a:pt x="103353" y="6049384"/>
                  </a:lnTo>
                  <a:lnTo>
                    <a:pt x="88520" y="6016237"/>
                  </a:lnTo>
                  <a:lnTo>
                    <a:pt x="74736" y="5982568"/>
                  </a:lnTo>
                  <a:lnTo>
                    <a:pt x="143072" y="5958123"/>
                  </a:lnTo>
                  <a:lnTo>
                    <a:pt x="155965" y="5989712"/>
                  </a:lnTo>
                  <a:lnTo>
                    <a:pt x="169883" y="6020824"/>
                  </a:lnTo>
                  <a:lnTo>
                    <a:pt x="184790" y="6051439"/>
                  </a:lnTo>
                  <a:lnTo>
                    <a:pt x="200649" y="6081536"/>
                  </a:lnTo>
                  <a:lnTo>
                    <a:pt x="136153" y="6114028"/>
                  </a:lnTo>
                  <a:close/>
                </a:path>
                <a:path w="11146790" h="6729095">
                  <a:moveTo>
                    <a:pt x="31363" y="5844768"/>
                  </a:moveTo>
                  <a:lnTo>
                    <a:pt x="23395" y="5809806"/>
                  </a:lnTo>
                  <a:lnTo>
                    <a:pt x="16584" y="5774473"/>
                  </a:lnTo>
                  <a:lnTo>
                    <a:pt x="10922" y="5738786"/>
                  </a:lnTo>
                  <a:lnTo>
                    <a:pt x="6400" y="5702761"/>
                  </a:lnTo>
                  <a:lnTo>
                    <a:pt x="78912" y="5695598"/>
                  </a:lnTo>
                  <a:lnTo>
                    <a:pt x="83157" y="5729421"/>
                  </a:lnTo>
                  <a:lnTo>
                    <a:pt x="88479" y="5762929"/>
                  </a:lnTo>
                  <a:lnTo>
                    <a:pt x="94870" y="5796094"/>
                  </a:lnTo>
                  <a:lnTo>
                    <a:pt x="102321" y="5828888"/>
                  </a:lnTo>
                  <a:lnTo>
                    <a:pt x="31363" y="5844768"/>
                  </a:lnTo>
                  <a:close/>
                </a:path>
                <a:path w="11146790" h="6729095">
                  <a:moveTo>
                    <a:pt x="72907" y="5559719"/>
                  </a:moveTo>
                  <a:lnTo>
                    <a:pt x="0" y="5559719"/>
                  </a:lnTo>
                  <a:lnTo>
                    <a:pt x="0" y="5420059"/>
                  </a:lnTo>
                  <a:lnTo>
                    <a:pt x="72907" y="5420059"/>
                  </a:lnTo>
                  <a:lnTo>
                    <a:pt x="72907" y="5559719"/>
                  </a:lnTo>
                  <a:close/>
                </a:path>
                <a:path w="11146790" h="6729095">
                  <a:moveTo>
                    <a:pt x="72907" y="5280400"/>
                  </a:moveTo>
                  <a:lnTo>
                    <a:pt x="0" y="5280400"/>
                  </a:lnTo>
                  <a:lnTo>
                    <a:pt x="0" y="5140771"/>
                  </a:lnTo>
                  <a:lnTo>
                    <a:pt x="72907" y="5140771"/>
                  </a:lnTo>
                  <a:lnTo>
                    <a:pt x="72907" y="5280400"/>
                  </a:lnTo>
                  <a:close/>
                </a:path>
                <a:path w="11146790" h="6729095">
                  <a:moveTo>
                    <a:pt x="72907" y="5001112"/>
                  </a:moveTo>
                  <a:lnTo>
                    <a:pt x="0" y="5001112"/>
                  </a:lnTo>
                  <a:lnTo>
                    <a:pt x="0" y="4861483"/>
                  </a:lnTo>
                  <a:lnTo>
                    <a:pt x="72907" y="4861483"/>
                  </a:lnTo>
                  <a:lnTo>
                    <a:pt x="72907" y="5001112"/>
                  </a:lnTo>
                  <a:close/>
                </a:path>
                <a:path w="11146790" h="6729095">
                  <a:moveTo>
                    <a:pt x="72907" y="4721824"/>
                  </a:moveTo>
                  <a:lnTo>
                    <a:pt x="0" y="4721824"/>
                  </a:lnTo>
                  <a:lnTo>
                    <a:pt x="0" y="4582164"/>
                  </a:lnTo>
                  <a:lnTo>
                    <a:pt x="72907" y="4582164"/>
                  </a:lnTo>
                  <a:lnTo>
                    <a:pt x="72907" y="4721824"/>
                  </a:lnTo>
                  <a:close/>
                </a:path>
                <a:path w="11146790" h="6729095">
                  <a:moveTo>
                    <a:pt x="72907" y="4442535"/>
                  </a:moveTo>
                  <a:lnTo>
                    <a:pt x="0" y="4442535"/>
                  </a:lnTo>
                  <a:lnTo>
                    <a:pt x="0" y="4302876"/>
                  </a:lnTo>
                  <a:lnTo>
                    <a:pt x="72907" y="4302876"/>
                  </a:lnTo>
                  <a:lnTo>
                    <a:pt x="72907" y="4442535"/>
                  </a:lnTo>
                  <a:close/>
                </a:path>
                <a:path w="11146790" h="6729095">
                  <a:moveTo>
                    <a:pt x="72907" y="4163247"/>
                  </a:moveTo>
                  <a:lnTo>
                    <a:pt x="0" y="4163247"/>
                  </a:lnTo>
                  <a:lnTo>
                    <a:pt x="0" y="4023588"/>
                  </a:lnTo>
                  <a:lnTo>
                    <a:pt x="72907" y="4023588"/>
                  </a:lnTo>
                  <a:lnTo>
                    <a:pt x="72907" y="4163247"/>
                  </a:lnTo>
                  <a:close/>
                </a:path>
                <a:path w="11146790" h="6729095">
                  <a:moveTo>
                    <a:pt x="72907" y="3883928"/>
                  </a:moveTo>
                  <a:lnTo>
                    <a:pt x="0" y="3883928"/>
                  </a:lnTo>
                  <a:lnTo>
                    <a:pt x="0" y="3744300"/>
                  </a:lnTo>
                  <a:lnTo>
                    <a:pt x="72907" y="3744300"/>
                  </a:lnTo>
                  <a:lnTo>
                    <a:pt x="72907" y="3883928"/>
                  </a:lnTo>
                  <a:close/>
                </a:path>
                <a:path w="11146790" h="6729095">
                  <a:moveTo>
                    <a:pt x="72907" y="3604640"/>
                  </a:moveTo>
                  <a:lnTo>
                    <a:pt x="0" y="3604640"/>
                  </a:lnTo>
                  <a:lnTo>
                    <a:pt x="0" y="3465011"/>
                  </a:lnTo>
                  <a:lnTo>
                    <a:pt x="72907" y="3465011"/>
                  </a:lnTo>
                  <a:lnTo>
                    <a:pt x="72907" y="3604640"/>
                  </a:lnTo>
                  <a:close/>
                </a:path>
                <a:path w="11146790" h="6729095">
                  <a:moveTo>
                    <a:pt x="72907" y="3325352"/>
                  </a:moveTo>
                  <a:lnTo>
                    <a:pt x="0" y="3325352"/>
                  </a:lnTo>
                  <a:lnTo>
                    <a:pt x="0" y="3185693"/>
                  </a:lnTo>
                  <a:lnTo>
                    <a:pt x="72907" y="3185693"/>
                  </a:lnTo>
                  <a:lnTo>
                    <a:pt x="72907" y="3325352"/>
                  </a:lnTo>
                  <a:close/>
                </a:path>
                <a:path w="11146790" h="6729095">
                  <a:moveTo>
                    <a:pt x="72907" y="3046064"/>
                  </a:moveTo>
                  <a:lnTo>
                    <a:pt x="0" y="3046064"/>
                  </a:lnTo>
                  <a:lnTo>
                    <a:pt x="0" y="2906404"/>
                  </a:lnTo>
                  <a:lnTo>
                    <a:pt x="72907" y="2906404"/>
                  </a:lnTo>
                  <a:lnTo>
                    <a:pt x="72907" y="3046064"/>
                  </a:lnTo>
                  <a:close/>
                </a:path>
                <a:path w="11146790" h="6729095">
                  <a:moveTo>
                    <a:pt x="72907" y="2766776"/>
                  </a:moveTo>
                  <a:lnTo>
                    <a:pt x="0" y="2766776"/>
                  </a:lnTo>
                  <a:lnTo>
                    <a:pt x="0" y="2627116"/>
                  </a:lnTo>
                  <a:lnTo>
                    <a:pt x="72907" y="2627116"/>
                  </a:lnTo>
                  <a:lnTo>
                    <a:pt x="72907" y="2766776"/>
                  </a:lnTo>
                  <a:close/>
                </a:path>
                <a:path w="11146790" h="6729095">
                  <a:moveTo>
                    <a:pt x="72907" y="2487457"/>
                  </a:moveTo>
                  <a:lnTo>
                    <a:pt x="0" y="2487457"/>
                  </a:lnTo>
                  <a:lnTo>
                    <a:pt x="0" y="2347828"/>
                  </a:lnTo>
                  <a:lnTo>
                    <a:pt x="72907" y="2347828"/>
                  </a:lnTo>
                  <a:lnTo>
                    <a:pt x="72907" y="2487457"/>
                  </a:lnTo>
                  <a:close/>
                </a:path>
                <a:path w="11146790" h="6729095">
                  <a:moveTo>
                    <a:pt x="72907" y="2208169"/>
                  </a:moveTo>
                  <a:lnTo>
                    <a:pt x="0" y="2208169"/>
                  </a:lnTo>
                  <a:lnTo>
                    <a:pt x="0" y="2068540"/>
                  </a:lnTo>
                  <a:lnTo>
                    <a:pt x="72907" y="2068540"/>
                  </a:lnTo>
                  <a:lnTo>
                    <a:pt x="72907" y="2208169"/>
                  </a:lnTo>
                  <a:close/>
                </a:path>
                <a:path w="11146790" h="6729095">
                  <a:moveTo>
                    <a:pt x="72907" y="1928880"/>
                  </a:moveTo>
                  <a:lnTo>
                    <a:pt x="0" y="1928880"/>
                  </a:lnTo>
                  <a:lnTo>
                    <a:pt x="0" y="1789221"/>
                  </a:lnTo>
                  <a:lnTo>
                    <a:pt x="72907" y="1789221"/>
                  </a:lnTo>
                  <a:lnTo>
                    <a:pt x="72907" y="1928880"/>
                  </a:lnTo>
                  <a:close/>
                </a:path>
                <a:path w="11146790" h="6729095">
                  <a:moveTo>
                    <a:pt x="72907" y="1649592"/>
                  </a:moveTo>
                  <a:lnTo>
                    <a:pt x="0" y="1649592"/>
                  </a:lnTo>
                  <a:lnTo>
                    <a:pt x="0" y="1509933"/>
                  </a:lnTo>
                  <a:lnTo>
                    <a:pt x="72907" y="1509933"/>
                  </a:lnTo>
                  <a:lnTo>
                    <a:pt x="72907" y="1649592"/>
                  </a:lnTo>
                  <a:close/>
                </a:path>
                <a:path w="11146790" h="6729095">
                  <a:moveTo>
                    <a:pt x="72907" y="1370304"/>
                  </a:moveTo>
                  <a:lnTo>
                    <a:pt x="0" y="1370304"/>
                  </a:lnTo>
                  <a:lnTo>
                    <a:pt x="0" y="1230645"/>
                  </a:lnTo>
                  <a:lnTo>
                    <a:pt x="72907" y="1230645"/>
                  </a:lnTo>
                  <a:lnTo>
                    <a:pt x="72907" y="1370304"/>
                  </a:lnTo>
                  <a:close/>
                </a:path>
                <a:path w="11146790" h="6729095">
                  <a:moveTo>
                    <a:pt x="72907" y="1144752"/>
                  </a:moveTo>
                  <a:lnTo>
                    <a:pt x="0" y="1144752"/>
                  </a:lnTo>
                  <a:lnTo>
                    <a:pt x="596" y="1108410"/>
                  </a:lnTo>
                  <a:lnTo>
                    <a:pt x="2373" y="1072331"/>
                  </a:lnTo>
                  <a:lnTo>
                    <a:pt x="5310" y="1036550"/>
                  </a:lnTo>
                  <a:lnTo>
                    <a:pt x="9387" y="1001100"/>
                  </a:lnTo>
                  <a:lnTo>
                    <a:pt x="81747" y="1009817"/>
                  </a:lnTo>
                  <a:lnTo>
                    <a:pt x="77909" y="1043065"/>
                  </a:lnTo>
                  <a:lnTo>
                    <a:pt x="75144" y="1076667"/>
                  </a:lnTo>
                  <a:lnTo>
                    <a:pt x="73470" y="1110578"/>
                  </a:lnTo>
                  <a:lnTo>
                    <a:pt x="72907" y="1144752"/>
                  </a:lnTo>
                  <a:close/>
                </a:path>
              </a:pathLst>
            </a:custGeom>
            <a:solidFill>
              <a:srgbClr val="23259D"/>
            </a:solidFill>
          </p:spPr>
          <p:txBody>
            <a:bodyPr wrap="square" lIns="0" tIns="0" rIns="0" bIns="0" rtlCol="0"/>
            <a:lstStyle/>
            <a:p>
              <a:endParaRPr/>
            </a:p>
          </p:txBody>
        </p:sp>
      </p:grpSp>
      <p:sp>
        <p:nvSpPr>
          <p:cNvPr id="11" name="object 11"/>
          <p:cNvSpPr txBox="1"/>
          <p:nvPr/>
        </p:nvSpPr>
        <p:spPr>
          <a:xfrm>
            <a:off x="3458980" y="838376"/>
            <a:ext cx="4494866" cy="314189"/>
          </a:xfrm>
          <a:prstGeom prst="rect">
            <a:avLst/>
          </a:prstGeom>
        </p:spPr>
        <p:txBody>
          <a:bodyPr vert="horz" wrap="square" lIns="0" tIns="6350" rIns="0" bIns="0" rtlCol="0">
            <a:spAutoFit/>
          </a:bodyPr>
          <a:lstStyle/>
          <a:p>
            <a:pPr marL="6350">
              <a:spcBef>
                <a:spcPts val="50"/>
              </a:spcBef>
            </a:pPr>
            <a:r>
              <a:rPr lang="en-US" spc="-3" dirty="0">
                <a:solidFill>
                  <a:srgbClr val="23259D"/>
                </a:solidFill>
              </a:rPr>
              <a:t>  </a:t>
            </a:r>
            <a:r>
              <a:rPr lang="en-US" sz="2000" spc="-3" dirty="0">
                <a:solidFill>
                  <a:schemeClr val="accent6">
                    <a:lumMod val="75000"/>
                  </a:schemeClr>
                </a:solidFill>
                <a:latin typeface="Times New Roman" panose="02020603050405020304" pitchFamily="18" charset="0"/>
                <a:cs typeface="Times New Roman" panose="02020603050405020304" pitchFamily="18" charset="0"/>
              </a:rPr>
              <a:t>3. </a:t>
            </a:r>
            <a:r>
              <a:rPr sz="2000" spc="-3" dirty="0" err="1">
                <a:solidFill>
                  <a:schemeClr val="accent6">
                    <a:lumMod val="75000"/>
                  </a:schemeClr>
                </a:solidFill>
                <a:latin typeface="Times New Roman" panose="02020603050405020304" pitchFamily="18" charset="0"/>
                <a:cs typeface="Times New Roman" panose="02020603050405020304" pitchFamily="18" charset="0"/>
              </a:rPr>
              <a:t>Đọc</a:t>
            </a:r>
            <a:r>
              <a:rPr sz="2000" spc="-3" dirty="0">
                <a:solidFill>
                  <a:schemeClr val="accent6">
                    <a:lumMod val="75000"/>
                  </a:schemeClr>
                </a:solidFill>
                <a:latin typeface="Times New Roman" panose="02020603050405020304" pitchFamily="18" charset="0"/>
                <a:cs typeface="Times New Roman" panose="02020603050405020304" pitchFamily="18" charset="0"/>
              </a:rPr>
              <a:t> </a:t>
            </a:r>
            <a:r>
              <a:rPr sz="2000" spc="-3" dirty="0">
                <a:solidFill>
                  <a:schemeClr val="accent6">
                    <a:lumMod val="75000"/>
                  </a:schemeClr>
                </a:solidFill>
                <a:latin typeface="Times New Roman" panose="02020603050405020304" pitchFamily="18" charset="0"/>
                <a:cs typeface="Times New Roman" panose="02020603050405020304" pitchFamily="18" charset="0"/>
              </a:rPr>
              <a:t>trường hợp và trả lời câu</a:t>
            </a:r>
            <a:r>
              <a:rPr sz="2000" spc="20" dirty="0">
                <a:solidFill>
                  <a:schemeClr val="accent6">
                    <a:lumMod val="75000"/>
                  </a:schemeClr>
                </a:solidFill>
                <a:latin typeface="Times New Roman" panose="02020603050405020304" pitchFamily="18" charset="0"/>
                <a:cs typeface="Times New Roman" panose="02020603050405020304" pitchFamily="18" charset="0"/>
              </a:rPr>
              <a:t> </a:t>
            </a:r>
            <a:r>
              <a:rPr sz="2000" spc="-3" dirty="0">
                <a:solidFill>
                  <a:schemeClr val="accent6">
                    <a:lumMod val="75000"/>
                  </a:schemeClr>
                </a:solidFill>
                <a:latin typeface="Times New Roman" panose="02020603050405020304" pitchFamily="18" charset="0"/>
                <a:cs typeface="Times New Roman" panose="02020603050405020304" pitchFamily="18" charset="0"/>
              </a:rPr>
              <a:t>hỏi</a:t>
            </a:r>
            <a:endParaRPr sz="2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object 12"/>
          <p:cNvSpPr txBox="1"/>
          <p:nvPr/>
        </p:nvSpPr>
        <p:spPr>
          <a:xfrm>
            <a:off x="3406738" y="1245653"/>
            <a:ext cx="5274218" cy="2499082"/>
          </a:xfrm>
          <a:prstGeom prst="rect">
            <a:avLst/>
          </a:prstGeom>
        </p:spPr>
        <p:txBody>
          <a:bodyPr vert="horz" wrap="square" lIns="0" tIns="6033" rIns="0" bIns="0" rtlCol="0">
            <a:spAutoFit/>
          </a:bodyPr>
          <a:lstStyle/>
          <a:p>
            <a:pPr marL="6350" marR="2540" algn="just">
              <a:lnSpc>
                <a:spcPct val="149600"/>
              </a:lnSpc>
              <a:spcBef>
                <a:spcPts val="48"/>
              </a:spcBef>
            </a:pPr>
            <a:r>
              <a:rPr sz="1800" spc="-3" dirty="0">
                <a:solidFill>
                  <a:srgbClr val="0070C0"/>
                </a:solidFill>
                <a:latin typeface="Times New Roman" panose="02020603050405020304" pitchFamily="18" charset="0"/>
                <a:cs typeface="Times New Roman" panose="02020603050405020304" pitchFamily="18" charset="0"/>
              </a:rPr>
              <a:t>Hai bạn N và </a:t>
            </a:r>
            <a:r>
              <a:rPr sz="1800" dirty="0">
                <a:solidFill>
                  <a:srgbClr val="0070C0"/>
                </a:solidFill>
                <a:latin typeface="Times New Roman" panose="02020603050405020304" pitchFamily="18" charset="0"/>
                <a:cs typeface="Times New Roman" panose="02020603050405020304" pitchFamily="18" charset="0"/>
              </a:rPr>
              <a:t>Y </a:t>
            </a:r>
            <a:r>
              <a:rPr sz="1800" spc="-3" dirty="0">
                <a:solidFill>
                  <a:srgbClr val="0070C0"/>
                </a:solidFill>
                <a:latin typeface="Times New Roman" panose="02020603050405020304" pitchFamily="18" charset="0"/>
                <a:cs typeface="Times New Roman" panose="02020603050405020304" pitchFamily="18" charset="0"/>
              </a:rPr>
              <a:t>thảo luận, N cho rằng nhiệm vụ của học sinh đương  nhiên là phải học tập </a:t>
            </a:r>
            <a:r>
              <a:rPr sz="1800" dirty="0">
                <a:solidFill>
                  <a:srgbClr val="0070C0"/>
                </a:solidFill>
                <a:latin typeface="Times New Roman" panose="02020603050405020304" pitchFamily="18" charset="0"/>
                <a:cs typeface="Times New Roman" panose="02020603050405020304" pitchFamily="18" charset="0"/>
              </a:rPr>
              <a:t>tốt </a:t>
            </a:r>
            <a:r>
              <a:rPr sz="1800" spc="-3" dirty="0">
                <a:solidFill>
                  <a:srgbClr val="0070C0"/>
                </a:solidFill>
                <a:latin typeface="Times New Roman" panose="02020603050405020304" pitchFamily="18" charset="0"/>
                <a:cs typeface="Times New Roman" panose="02020603050405020304" pitchFamily="18" charset="0"/>
              </a:rPr>
              <a:t>nên không cần đặt mục tiêu cho việc học. </a:t>
            </a:r>
            <a:r>
              <a:rPr sz="1800" dirty="0">
                <a:solidFill>
                  <a:srgbClr val="0070C0"/>
                </a:solidFill>
                <a:latin typeface="Times New Roman" panose="02020603050405020304" pitchFamily="18" charset="0"/>
                <a:cs typeface="Times New Roman" panose="02020603050405020304" pitchFamily="18" charset="0"/>
              </a:rPr>
              <a:t>Y  </a:t>
            </a:r>
            <a:r>
              <a:rPr sz="1800" spc="-3" dirty="0">
                <a:solidFill>
                  <a:srgbClr val="0070C0"/>
                </a:solidFill>
                <a:latin typeface="Times New Roman" panose="02020603050405020304" pitchFamily="18" charset="0"/>
                <a:cs typeface="Times New Roman" panose="02020603050405020304" pitchFamily="18" charset="0"/>
              </a:rPr>
              <a:t>lại cho rằng học sinh vẫn cần phải đặt những mục tiêu cụ </a:t>
            </a:r>
            <a:r>
              <a:rPr sz="1800" dirty="0">
                <a:solidFill>
                  <a:srgbClr val="0070C0"/>
                </a:solidFill>
                <a:latin typeface="Times New Roman" panose="02020603050405020304" pitchFamily="18" charset="0"/>
                <a:cs typeface="Times New Roman" panose="02020603050405020304" pitchFamily="18" charset="0"/>
              </a:rPr>
              <a:t>thể </a:t>
            </a:r>
            <a:r>
              <a:rPr sz="1800" spc="-3" dirty="0">
                <a:solidFill>
                  <a:srgbClr val="0070C0"/>
                </a:solidFill>
                <a:latin typeface="Times New Roman" panose="02020603050405020304" pitchFamily="18" charset="0"/>
                <a:cs typeface="Times New Roman" panose="02020603050405020304" pitchFamily="18" charset="0"/>
              </a:rPr>
              <a:t>cho  việc học, ngoài ra còn cần có những mục tiêu cho các </a:t>
            </a:r>
            <a:r>
              <a:rPr sz="1800" spc="-23" dirty="0">
                <a:solidFill>
                  <a:srgbClr val="0070C0"/>
                </a:solidFill>
                <a:latin typeface="Times New Roman" panose="02020603050405020304" pitchFamily="18" charset="0"/>
                <a:cs typeface="Times New Roman" panose="02020603050405020304" pitchFamily="18" charset="0"/>
              </a:rPr>
              <a:t>lĩnh </a:t>
            </a:r>
            <a:r>
              <a:rPr sz="1800" spc="-3" dirty="0">
                <a:solidFill>
                  <a:srgbClr val="0070C0"/>
                </a:solidFill>
                <a:latin typeface="Times New Roman" panose="02020603050405020304" pitchFamily="18" charset="0"/>
                <a:cs typeface="Times New Roman" panose="02020603050405020304" pitchFamily="18" charset="0"/>
              </a:rPr>
              <a:t>vực khác  của cuộc sống như sức khoẻ, tài</a:t>
            </a:r>
            <a:r>
              <a:rPr sz="1800" spc="35" dirty="0">
                <a:solidFill>
                  <a:srgbClr val="0070C0"/>
                </a:solidFill>
                <a:latin typeface="Times New Roman" panose="02020603050405020304" pitchFamily="18" charset="0"/>
                <a:cs typeface="Times New Roman" panose="02020603050405020304" pitchFamily="18" charset="0"/>
              </a:rPr>
              <a:t> </a:t>
            </a:r>
            <a:r>
              <a:rPr sz="1800" spc="-10" dirty="0">
                <a:solidFill>
                  <a:srgbClr val="0070C0"/>
                </a:solidFill>
                <a:latin typeface="Times New Roman" panose="02020603050405020304" pitchFamily="18" charset="0"/>
                <a:cs typeface="Times New Roman" panose="02020603050405020304" pitchFamily="18" charset="0"/>
              </a:rPr>
              <a:t>chính,...</a:t>
            </a:r>
            <a:endParaRPr sz="1800" dirty="0">
              <a:solidFill>
                <a:srgbClr val="0070C0"/>
              </a:solidFill>
              <a:latin typeface="Times New Roman" panose="02020603050405020304" pitchFamily="18" charset="0"/>
              <a:cs typeface="Times New Roman" panose="02020603050405020304" pitchFamily="18" charset="0"/>
            </a:endParaRPr>
          </a:p>
        </p:txBody>
      </p:sp>
      <p:sp>
        <p:nvSpPr>
          <p:cNvPr id="13" name="object 13"/>
          <p:cNvSpPr txBox="1"/>
          <p:nvPr/>
        </p:nvSpPr>
        <p:spPr>
          <a:xfrm>
            <a:off x="1212070" y="4466876"/>
            <a:ext cx="7716263" cy="283411"/>
          </a:xfrm>
          <a:prstGeom prst="rect">
            <a:avLst/>
          </a:prstGeom>
        </p:spPr>
        <p:txBody>
          <a:bodyPr vert="horz" wrap="square" lIns="0" tIns="6350" rIns="0" bIns="0" rtlCol="0">
            <a:spAutoFit/>
          </a:bodyPr>
          <a:lstStyle/>
          <a:p>
            <a:pPr marL="6350">
              <a:spcBef>
                <a:spcPts val="50"/>
              </a:spcBef>
            </a:pPr>
            <a:r>
              <a:rPr sz="1800" b="1" spc="-3" dirty="0">
                <a:solidFill>
                  <a:srgbClr val="FF0000"/>
                </a:solidFill>
                <a:latin typeface="Times New Roman" panose="02020603050405020304" pitchFamily="18" charset="0"/>
                <a:cs typeface="Times New Roman" panose="02020603050405020304" pitchFamily="18" charset="0"/>
              </a:rPr>
              <a:t>Em </a:t>
            </a:r>
            <a:r>
              <a:rPr sz="1800" b="1" dirty="0">
                <a:solidFill>
                  <a:srgbClr val="FF0000"/>
                </a:solidFill>
                <a:latin typeface="Times New Roman" panose="02020603050405020304" pitchFamily="18" charset="0"/>
                <a:cs typeface="Times New Roman" panose="02020603050405020304" pitchFamily="18" charset="0"/>
              </a:rPr>
              <a:t>đồng tình với </a:t>
            </a:r>
            <a:r>
              <a:rPr sz="1800" b="1" spc="-3" dirty="0">
                <a:solidFill>
                  <a:srgbClr val="FF0000"/>
                </a:solidFill>
                <a:latin typeface="Times New Roman" panose="02020603050405020304" pitchFamily="18" charset="0"/>
                <a:cs typeface="Times New Roman" panose="02020603050405020304" pitchFamily="18" charset="0"/>
              </a:rPr>
              <a:t>ý </a:t>
            </a:r>
            <a:r>
              <a:rPr sz="1800" b="1" dirty="0">
                <a:solidFill>
                  <a:srgbClr val="FF0000"/>
                </a:solidFill>
                <a:latin typeface="Times New Roman" panose="02020603050405020304" pitchFamily="18" charset="0"/>
                <a:cs typeface="Times New Roman" panose="02020603050405020304" pitchFamily="18" charset="0"/>
              </a:rPr>
              <a:t>kiến </a:t>
            </a:r>
            <a:r>
              <a:rPr sz="1800" b="1" spc="-3" dirty="0">
                <a:solidFill>
                  <a:srgbClr val="FF0000"/>
                </a:solidFill>
                <a:latin typeface="Times New Roman" panose="02020603050405020304" pitchFamily="18" charset="0"/>
                <a:cs typeface="Times New Roman" panose="02020603050405020304" pitchFamily="18" charset="0"/>
              </a:rPr>
              <a:t>của </a:t>
            </a:r>
            <a:r>
              <a:rPr sz="1800" b="1" dirty="0">
                <a:solidFill>
                  <a:srgbClr val="FF0000"/>
                </a:solidFill>
                <a:latin typeface="Times New Roman" panose="02020603050405020304" pitchFamily="18" charset="0"/>
                <a:cs typeface="Times New Roman" panose="02020603050405020304" pitchFamily="18" charset="0"/>
              </a:rPr>
              <a:t>bạn </a:t>
            </a:r>
            <a:r>
              <a:rPr sz="1800" b="1" dirty="0" err="1">
                <a:solidFill>
                  <a:srgbClr val="FF0000"/>
                </a:solidFill>
                <a:latin typeface="Times New Roman" panose="02020603050405020304" pitchFamily="18" charset="0"/>
                <a:cs typeface="Times New Roman" panose="02020603050405020304" pitchFamily="18" charset="0"/>
              </a:rPr>
              <a:t>nào</a:t>
            </a:r>
            <a:r>
              <a:rPr sz="1800" b="1" dirty="0">
                <a:solidFill>
                  <a:srgbClr val="FF0000"/>
                </a:solidFill>
                <a:latin typeface="Times New Roman" panose="02020603050405020304" pitchFamily="18" charset="0"/>
                <a:cs typeface="Times New Roman" panose="02020603050405020304" pitchFamily="18" charset="0"/>
              </a:rPr>
              <a:t>?</a:t>
            </a:r>
            <a:r>
              <a:rPr lang="en-US" sz="1800" b="1" dirty="0">
                <a:solidFill>
                  <a:srgbClr val="FF0000"/>
                </a:solidFill>
                <a:latin typeface="Times New Roman" panose="02020603050405020304" pitchFamily="18" charset="0"/>
                <a:cs typeface="Times New Roman" panose="02020603050405020304" pitchFamily="18" charset="0"/>
              </a:rPr>
              <a:t> </a:t>
            </a:r>
            <a:r>
              <a:rPr sz="1800" b="1" dirty="0" err="1">
                <a:solidFill>
                  <a:srgbClr val="FF0000"/>
                </a:solidFill>
                <a:latin typeface="Times New Roman" panose="02020603050405020304" pitchFamily="18" charset="0"/>
                <a:cs typeface="Times New Roman" panose="02020603050405020304" pitchFamily="18" charset="0"/>
              </a:rPr>
              <a:t>Hãy</a:t>
            </a:r>
            <a:r>
              <a:rPr sz="1800" b="1" dirty="0">
                <a:solidFill>
                  <a:srgbClr val="FF0000"/>
                </a:solidFill>
                <a:latin typeface="Times New Roman" panose="02020603050405020304" pitchFamily="18" charset="0"/>
                <a:cs typeface="Times New Roman" panose="02020603050405020304" pitchFamily="18" charset="0"/>
              </a:rPr>
              <a:t> </a:t>
            </a:r>
            <a:r>
              <a:rPr sz="1800" b="1" spc="-3" dirty="0">
                <a:solidFill>
                  <a:srgbClr val="FF0000"/>
                </a:solidFill>
                <a:latin typeface="Times New Roman" panose="02020603050405020304" pitchFamily="18" charset="0"/>
                <a:cs typeface="Times New Roman" panose="02020603050405020304" pitchFamily="18" charset="0"/>
              </a:rPr>
              <a:t>giải </a:t>
            </a:r>
            <a:r>
              <a:rPr sz="1800" b="1" dirty="0">
                <a:solidFill>
                  <a:srgbClr val="FF0000"/>
                </a:solidFill>
                <a:latin typeface="Times New Roman" panose="02020603050405020304" pitchFamily="18" charset="0"/>
                <a:cs typeface="Times New Roman" panose="02020603050405020304" pitchFamily="18" charset="0"/>
              </a:rPr>
              <a:t>thích lí do vì</a:t>
            </a:r>
            <a:r>
              <a:rPr sz="1800" b="1" spc="-18" dirty="0">
                <a:solidFill>
                  <a:srgbClr val="FF0000"/>
                </a:solidFill>
                <a:latin typeface="Times New Roman" panose="02020603050405020304" pitchFamily="18" charset="0"/>
                <a:cs typeface="Times New Roman" panose="02020603050405020304" pitchFamily="18" charset="0"/>
              </a:rPr>
              <a:t> </a:t>
            </a:r>
            <a:r>
              <a:rPr sz="1800" b="1" dirty="0">
                <a:solidFill>
                  <a:srgbClr val="FF0000"/>
                </a:solidFill>
                <a:latin typeface="Times New Roman" panose="02020603050405020304" pitchFamily="18" charset="0"/>
                <a:cs typeface="Times New Roman" panose="02020603050405020304" pitchFamily="18" charset="0"/>
              </a:rPr>
              <a:t>sao.</a:t>
            </a:r>
            <a:endParaRPr sz="1800" dirty="0">
              <a:solidFill>
                <a:srgbClr val="FF0000"/>
              </a:solidFill>
              <a:latin typeface="Times New Roman" panose="02020603050405020304" pitchFamily="18" charset="0"/>
              <a:cs typeface="Times New Roman" panose="02020603050405020304" pitchFamily="18" charset="0"/>
            </a:endParaRPr>
          </a:p>
        </p:txBody>
      </p:sp>
      <p:sp>
        <p:nvSpPr>
          <p:cNvPr id="16" name="object 16"/>
          <p:cNvSpPr/>
          <p:nvPr/>
        </p:nvSpPr>
        <p:spPr>
          <a:xfrm>
            <a:off x="139947" y="1176485"/>
            <a:ext cx="2826990" cy="2185980"/>
          </a:xfrm>
          <a:prstGeom prst="rect">
            <a:avLst/>
          </a:prstGeom>
          <a:blipFill>
            <a:blip r:embed="rId2" cstate="print"/>
            <a:stretch>
              <a:fillRect/>
            </a:stretch>
          </a:blipFill>
        </p:spPr>
        <p:txBody>
          <a:bodyPr wrap="square" lIns="0" tIns="0" rIns="0" bIns="0" rtlCol="0"/>
          <a:lstStyle/>
          <a:p>
            <a:endParaRPr/>
          </a:p>
        </p:txBody>
      </p:sp>
      <p:sp>
        <p:nvSpPr>
          <p:cNvPr id="18" name="Curved Right Arrow 17"/>
          <p:cNvSpPr/>
          <p:nvPr/>
        </p:nvSpPr>
        <p:spPr>
          <a:xfrm>
            <a:off x="240462" y="4300606"/>
            <a:ext cx="683781" cy="536549"/>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lIns="45720" tIns="22860" rIns="45720" bIns="22860" rtlCol="0" anchor="ctr"/>
          <a:lstStyle/>
          <a:p>
            <a:pPr algn="ctr"/>
            <a:endParaRPr lang="en-US">
              <a:solidFill>
                <a:schemeClr val="accent6"/>
              </a:solidFill>
            </a:endParaRPr>
          </a:p>
        </p:txBody>
      </p:sp>
    </p:spTree>
    <p:extLst>
      <p:ext uri="{BB962C8B-B14F-4D97-AF65-F5344CB8AC3E}">
        <p14:creationId xmlns:p14="http://schemas.microsoft.com/office/powerpoint/2010/main" val="10377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arn(inVertical)">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4">
            <a:extLst>
              <a:ext uri="{FF2B5EF4-FFF2-40B4-BE49-F238E27FC236}">
                <a16:creationId xmlns:a16="http://schemas.microsoft.com/office/drawing/2014/main" xmlns="" id="{F345D2CD-E675-EEED-2188-3B459E2ACF98}"/>
              </a:ext>
            </a:extLst>
          </p:cNvPr>
          <p:cNvSpPr txBox="1"/>
          <p:nvPr/>
        </p:nvSpPr>
        <p:spPr>
          <a:xfrm>
            <a:off x="1902095" y="2592001"/>
            <a:ext cx="6219639"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Times New Roman" pitchFamily="18" charset="0"/>
                <a:cs typeface="Times New Roman" pitchFamily="18" charset="0"/>
              </a:rPr>
              <a:t>VẬN DỤNG</a:t>
            </a:r>
          </a:p>
        </p:txBody>
      </p:sp>
      <p:sp>
        <p:nvSpPr>
          <p:cNvPr id="3" name="TextBox 105">
            <a:extLst>
              <a:ext uri="{FF2B5EF4-FFF2-40B4-BE49-F238E27FC236}">
                <a16:creationId xmlns:a16="http://schemas.microsoft.com/office/drawing/2014/main" xmlns="" id="{D57F963E-76A1-7522-529C-F9971710D1BB}"/>
              </a:ext>
            </a:extLst>
          </p:cNvPr>
          <p:cNvSpPr txBox="1"/>
          <p:nvPr/>
        </p:nvSpPr>
        <p:spPr>
          <a:xfrm>
            <a:off x="2467390" y="1719660"/>
            <a:ext cx="4863752"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Times New Roman" pitchFamily="18" charset="0"/>
                <a:cs typeface="Times New Roman" pitchFamily="18" charset="0"/>
              </a:rPr>
              <a:t>Hoạt</a:t>
            </a:r>
            <a:r>
              <a:rPr lang="en-US" sz="4400" dirty="0">
                <a:solidFill>
                  <a:srgbClr val="00B0F0"/>
                </a:solidFill>
                <a:latin typeface="Times New Roman" pitchFamily="18" charset="0"/>
                <a:cs typeface="Times New Roman" pitchFamily="18" charset="0"/>
              </a:rPr>
              <a:t> </a:t>
            </a:r>
            <a:r>
              <a:rPr lang="en-US" sz="4400" dirty="0" err="1">
                <a:solidFill>
                  <a:srgbClr val="00B0F0"/>
                </a:solidFill>
                <a:latin typeface="Times New Roman" pitchFamily="18" charset="0"/>
                <a:cs typeface="Times New Roman" pitchFamily="18" charset="0"/>
              </a:rPr>
              <a:t>động</a:t>
            </a:r>
            <a:r>
              <a:rPr lang="en-US" sz="4400" dirty="0">
                <a:solidFill>
                  <a:srgbClr val="00B0F0"/>
                </a:solidFill>
                <a:latin typeface="Times New Roman" pitchFamily="18" charset="0"/>
                <a:cs typeface="Times New Roman" pitchFamily="18" charset="0"/>
              </a:rPr>
              <a:t> 4</a:t>
            </a:r>
          </a:p>
        </p:txBody>
      </p:sp>
      <p:pic>
        <p:nvPicPr>
          <p:cNvPr id="4" name="Picture 3">
            <a:extLst>
              <a:ext uri="{FF2B5EF4-FFF2-40B4-BE49-F238E27FC236}">
                <a16:creationId xmlns:a16="http://schemas.microsoft.com/office/drawing/2014/main" xmlns="" id="{5BD7C6C5-2FDF-FFF1-FD6D-FE51C6968C95}"/>
              </a:ext>
            </a:extLst>
          </p:cNvPr>
          <p:cNvPicPr>
            <a:picLocks noChangeAspect="1"/>
          </p:cNvPicPr>
          <p:nvPr/>
        </p:nvPicPr>
        <p:blipFill>
          <a:blip r:embed="rId3"/>
          <a:stretch>
            <a:fillRect/>
          </a:stretch>
        </p:blipFill>
        <p:spPr>
          <a:xfrm>
            <a:off x="4132034" y="641713"/>
            <a:ext cx="879881" cy="879881"/>
          </a:xfrm>
          <a:prstGeom prst="rect">
            <a:avLst/>
          </a:prstGeom>
        </p:spPr>
      </p:pic>
    </p:spTree>
    <p:extLst>
      <p:ext uri="{BB962C8B-B14F-4D97-AF65-F5344CB8AC3E}">
        <p14:creationId xmlns:p14="http://schemas.microsoft.com/office/powerpoint/2010/main" val="3369467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5FBD3A4-147D-1FD4-5A4B-4D285290495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552701" y="1512258"/>
            <a:ext cx="3765232" cy="3040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xmlns="" id="{AE93EB0D-4E21-E0E1-D212-A8C579342918}"/>
              </a:ext>
            </a:extLst>
          </p:cNvPr>
          <p:cNvSpPr txBox="1"/>
          <p:nvPr/>
        </p:nvSpPr>
        <p:spPr>
          <a:xfrm>
            <a:off x="674370" y="186690"/>
            <a:ext cx="7795260" cy="954107"/>
          </a:xfrm>
          <a:prstGeom prst="rect">
            <a:avLst/>
          </a:prstGeom>
          <a:noFill/>
        </p:spPr>
        <p:txBody>
          <a:bodyPr wrap="square">
            <a:spAutoFit/>
          </a:bodyPr>
          <a:lstStyle/>
          <a:p>
            <a:pPr algn="ctr"/>
            <a:r>
              <a:rPr lang="en-US" sz="2800" b="1" dirty="0" err="1">
                <a:ln w="10160">
                  <a:solidFill>
                    <a:schemeClr val="bg1"/>
                  </a:solidFill>
                  <a:prstDash val="solid"/>
                </a:ln>
                <a:solidFill>
                  <a:srgbClr val="002060"/>
                </a:solidFill>
                <a:latin typeface="Times New Roman" pitchFamily="18" charset="0"/>
                <a:cs typeface="Times New Roman" pitchFamily="18" charset="0"/>
              </a:rPr>
              <a:t>Em</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hãy</a:t>
            </a:r>
            <a:r>
              <a:rPr lang="en-US" sz="2800" b="1" dirty="0">
                <a:ln w="10160">
                  <a:solidFill>
                    <a:schemeClr val="bg1"/>
                  </a:solidFill>
                  <a:prstDash val="solid"/>
                </a:ln>
                <a:solidFill>
                  <a:srgbClr val="002060"/>
                </a:solidFill>
                <a:latin typeface="Times New Roman" pitchFamily="18" charset="0"/>
                <a:cs typeface="Times New Roman" pitchFamily="18" charset="0"/>
              </a:rPr>
              <a:t> viết </a:t>
            </a:r>
            <a:r>
              <a:rPr lang="en-US" sz="2800" b="1" dirty="0" err="1">
                <a:ln w="10160">
                  <a:solidFill>
                    <a:schemeClr val="bg1"/>
                  </a:solidFill>
                  <a:prstDash val="solid"/>
                </a:ln>
                <a:solidFill>
                  <a:srgbClr val="002060"/>
                </a:solidFill>
                <a:latin typeface="Times New Roman" pitchFamily="18" charset="0"/>
                <a:cs typeface="Times New Roman" pitchFamily="18" charset="0"/>
              </a:rPr>
              <a:t>hoặc</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vẽ</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về</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Chân</a:t>
            </a:r>
            <a:r>
              <a:rPr lang="en-US" sz="2800" b="1" dirty="0">
                <a:ln w="10160">
                  <a:solidFill>
                    <a:schemeClr val="bg1"/>
                  </a:solidFill>
                  <a:prstDash val="solid"/>
                </a:ln>
                <a:solidFill>
                  <a:srgbClr val="002060"/>
                </a:solidFill>
                <a:latin typeface="Times New Roman" pitchFamily="18" charset="0"/>
                <a:cs typeface="Times New Roman" pitchFamily="18" charset="0"/>
              </a:rPr>
              <a:t> dung </a:t>
            </a:r>
            <a:r>
              <a:rPr lang="en-US" sz="2800" b="1" dirty="0" err="1">
                <a:ln w="10160">
                  <a:solidFill>
                    <a:schemeClr val="bg1"/>
                  </a:solidFill>
                  <a:prstDash val="solid"/>
                </a:ln>
                <a:solidFill>
                  <a:srgbClr val="002060"/>
                </a:solidFill>
                <a:latin typeface="Times New Roman" pitchFamily="18" charset="0"/>
                <a:cs typeface="Times New Roman" pitchFamily="18" charset="0"/>
              </a:rPr>
              <a:t>tuổi</a:t>
            </a:r>
            <a:r>
              <a:rPr lang="en-US" sz="2800" b="1" dirty="0">
                <a:ln w="10160">
                  <a:solidFill>
                    <a:schemeClr val="bg1"/>
                  </a:solidFill>
                  <a:prstDash val="solid"/>
                </a:ln>
                <a:solidFill>
                  <a:srgbClr val="002060"/>
                </a:solidFill>
                <a:latin typeface="Times New Roman" pitchFamily="18" charset="0"/>
                <a:cs typeface="Times New Roman" pitchFamily="18" charset="0"/>
              </a:rPr>
              <a:t> 15” </a:t>
            </a:r>
            <a:r>
              <a:rPr lang="en-US" sz="2800" b="1" dirty="0" err="1">
                <a:ln w="10160">
                  <a:solidFill>
                    <a:schemeClr val="bg1"/>
                  </a:solidFill>
                  <a:prstDash val="solid"/>
                </a:ln>
                <a:solidFill>
                  <a:srgbClr val="002060"/>
                </a:solidFill>
                <a:latin typeface="Times New Roman" pitchFamily="18" charset="0"/>
                <a:cs typeface="Times New Roman" pitchFamily="18" charset="0"/>
              </a:rPr>
              <a:t>của</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mình</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và</a:t>
            </a:r>
            <a:r>
              <a:rPr lang="en-US" sz="2800" b="1" dirty="0">
                <a:ln w="10160">
                  <a:solidFill>
                    <a:schemeClr val="bg1"/>
                  </a:solidFill>
                  <a:prstDash val="solid"/>
                </a:ln>
                <a:solidFill>
                  <a:srgbClr val="002060"/>
                </a:solidFill>
                <a:latin typeface="Times New Roman" pitchFamily="18" charset="0"/>
                <a:cs typeface="Times New Roman" pitchFamily="18" charset="0"/>
              </a:rPr>
              <a:t> chia </a:t>
            </a:r>
            <a:r>
              <a:rPr lang="en-US" sz="2800" b="1" dirty="0" err="1">
                <a:ln w="10160">
                  <a:solidFill>
                    <a:schemeClr val="bg1"/>
                  </a:solidFill>
                  <a:prstDash val="solid"/>
                </a:ln>
                <a:solidFill>
                  <a:srgbClr val="002060"/>
                </a:solidFill>
                <a:latin typeface="Times New Roman" pitchFamily="18" charset="0"/>
                <a:cs typeface="Times New Roman" pitchFamily="18" charset="0"/>
              </a:rPr>
              <a:t>sẻ</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với</a:t>
            </a:r>
            <a:r>
              <a:rPr lang="en-US" sz="2800" b="1" dirty="0">
                <a:ln w="10160">
                  <a:solidFill>
                    <a:schemeClr val="bg1"/>
                  </a:solidFill>
                  <a:prstDash val="solid"/>
                </a:ln>
                <a:solidFill>
                  <a:srgbClr val="002060"/>
                </a:solidFill>
                <a:latin typeface="Times New Roman" pitchFamily="18" charset="0"/>
                <a:cs typeface="Times New Roman" pitchFamily="18" charset="0"/>
              </a:rPr>
              <a:t> </a:t>
            </a:r>
            <a:r>
              <a:rPr lang="en-US" sz="2800" b="1" dirty="0" err="1">
                <a:ln w="10160">
                  <a:solidFill>
                    <a:schemeClr val="bg1"/>
                  </a:solidFill>
                  <a:prstDash val="solid"/>
                </a:ln>
                <a:solidFill>
                  <a:srgbClr val="002060"/>
                </a:solidFill>
                <a:latin typeface="Times New Roman" pitchFamily="18" charset="0"/>
                <a:cs typeface="Times New Roman" pitchFamily="18" charset="0"/>
              </a:rPr>
              <a:t>bạn</a:t>
            </a:r>
            <a:r>
              <a:rPr lang="en-US" sz="2800" b="1" dirty="0">
                <a:ln w="10160">
                  <a:solidFill>
                    <a:schemeClr val="bg1"/>
                  </a:solidFill>
                  <a:prstDash val="solid"/>
                </a:ln>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422470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266699" y="1119414"/>
            <a:ext cx="88773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a:t>
            </a:r>
            <a:r>
              <a:rPr lang="en-US" altLang="en-US" sz="3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a:t>
            </a:r>
            <a:r>
              <a:rPr lang="en-US" altLang="en-US" sz="36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XÁC ĐỊNH MỤC TIÊU CÁ NHÂN</a:t>
            </a:r>
          </a:p>
        </p:txBody>
      </p:sp>
      <p:pic>
        <p:nvPicPr>
          <p:cNvPr id="16" name="Shape 191"/>
          <p:cNvPicPr/>
          <p:nvPr/>
        </p:nvPicPr>
        <p:blipFill>
          <a:blip r:embed="rId2"/>
          <a:stretch/>
        </p:blipFill>
        <p:spPr>
          <a:xfrm>
            <a:off x="3241283" y="3205124"/>
            <a:ext cx="2928134" cy="1840832"/>
          </a:xfrm>
          <a:prstGeom prst="rect">
            <a:avLst/>
          </a:prstGeom>
        </p:spPr>
      </p:pic>
      <p:pic>
        <p:nvPicPr>
          <p:cNvPr id="18" name="Shape 196"/>
          <p:cNvPicPr/>
          <p:nvPr/>
        </p:nvPicPr>
        <p:blipFill>
          <a:blip r:embed="rId3"/>
          <a:stretch/>
        </p:blipFill>
        <p:spPr>
          <a:xfrm>
            <a:off x="168442" y="3205124"/>
            <a:ext cx="2695073" cy="1667665"/>
          </a:xfrm>
          <a:prstGeom prst="rect">
            <a:avLst/>
          </a:prstGeom>
        </p:spPr>
      </p:pic>
      <p:pic>
        <p:nvPicPr>
          <p:cNvPr id="22" name="Shape 204"/>
          <p:cNvPicPr/>
          <p:nvPr/>
        </p:nvPicPr>
        <p:blipFill>
          <a:blip r:embed="rId4"/>
          <a:stretch/>
        </p:blipFill>
        <p:spPr>
          <a:xfrm>
            <a:off x="6412831" y="3356811"/>
            <a:ext cx="2311975" cy="1537458"/>
          </a:xfrm>
          <a:prstGeom prst="rect">
            <a:avLst/>
          </a:prstGeom>
        </p:spPr>
      </p:pic>
    </p:spTree>
    <p:extLst>
      <p:ext uri="{BB962C8B-B14F-4D97-AF65-F5344CB8AC3E}">
        <p14:creationId xmlns:p14="http://schemas.microsoft.com/office/powerpoint/2010/main" val="22246540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6" name="Google Shape;386;p33"/>
          <p:cNvSpPr/>
          <p:nvPr/>
        </p:nvSpPr>
        <p:spPr>
          <a:xfrm>
            <a:off x="4002425" y="46105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xmlns="" id="{F1D2D4DD-E2CF-2310-B41B-B87685EA98A6}"/>
              </a:ext>
            </a:extLst>
          </p:cNvPr>
          <p:cNvSpPr txBox="1"/>
          <p:nvPr/>
        </p:nvSpPr>
        <p:spPr>
          <a:xfrm>
            <a:off x="1332901" y="2347310"/>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2">
                    <a:lumMod val="75000"/>
                  </a:schemeClr>
                </a:solidFill>
                <a:latin typeface="Times New Roman" pitchFamily="18" charset="0"/>
                <a:cs typeface="Times New Roman" pitchFamily="18" charset="0"/>
              </a:rPr>
              <a:t>KHỞI ĐỘNG</a:t>
            </a:r>
          </a:p>
        </p:txBody>
      </p:sp>
      <p:sp>
        <p:nvSpPr>
          <p:cNvPr id="9" name="TextBox 77">
            <a:extLst>
              <a:ext uri="{FF2B5EF4-FFF2-40B4-BE49-F238E27FC236}">
                <a16:creationId xmlns:a16="http://schemas.microsoft.com/office/drawing/2014/main" xmlns="" id="{3C255E50-1F75-2E23-67E6-DE9941095371}"/>
              </a:ext>
            </a:extLst>
          </p:cNvPr>
          <p:cNvSpPr txBox="1"/>
          <p:nvPr/>
        </p:nvSpPr>
        <p:spPr>
          <a:xfrm>
            <a:off x="2977058" y="161978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Times New Roman" pitchFamily="18" charset="0"/>
                <a:cs typeface="Times New Roman" pitchFamily="18" charset="0"/>
              </a:rPr>
              <a:t>Hoạt</a:t>
            </a:r>
            <a:r>
              <a:rPr lang="en-US" sz="4000" dirty="0">
                <a:solidFill>
                  <a:srgbClr val="00B0F0"/>
                </a:solidFill>
                <a:latin typeface="Times New Roman" pitchFamily="18" charset="0"/>
                <a:cs typeface="Times New Roman" pitchFamily="18" charset="0"/>
              </a:rPr>
              <a:t> </a:t>
            </a:r>
            <a:r>
              <a:rPr lang="en-US" sz="4000" dirty="0" err="1">
                <a:solidFill>
                  <a:srgbClr val="00B0F0"/>
                </a:solidFill>
                <a:latin typeface="Times New Roman" pitchFamily="18" charset="0"/>
                <a:cs typeface="Times New Roman" pitchFamily="18" charset="0"/>
              </a:rPr>
              <a:t>động</a:t>
            </a:r>
            <a:r>
              <a:rPr lang="en-US" sz="4000" dirty="0">
                <a:solidFill>
                  <a:srgbClr val="00B0F0"/>
                </a:solidFill>
                <a:latin typeface="Times New Roman" pitchFamily="18" charset="0"/>
                <a:cs typeface="Times New Roman" pitchFamily="18" charset="0"/>
              </a:rPr>
              <a:t> 1</a:t>
            </a:r>
          </a:p>
        </p:txBody>
      </p:sp>
      <p:pic>
        <p:nvPicPr>
          <p:cNvPr id="10" name="Picture 9">
            <a:extLst>
              <a:ext uri="{FF2B5EF4-FFF2-40B4-BE49-F238E27FC236}">
                <a16:creationId xmlns:a16="http://schemas.microsoft.com/office/drawing/2014/main" xmlns="" id="{56CF4837-866A-0F68-CB21-6C84FFBCF910}"/>
              </a:ext>
            </a:extLst>
          </p:cNvPr>
          <p:cNvPicPr>
            <a:picLocks noChangeAspect="1"/>
          </p:cNvPicPr>
          <p:nvPr/>
        </p:nvPicPr>
        <p:blipFill>
          <a:blip r:embed="rId3"/>
          <a:stretch>
            <a:fillRect/>
          </a:stretch>
        </p:blipFill>
        <p:spPr>
          <a:xfrm>
            <a:off x="4179666" y="5953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37886" y="258328"/>
            <a:ext cx="846822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cap="all" smtClean="0">
                <a:ln w="0"/>
                <a:solidFill>
                  <a:srgbClr val="FF0000"/>
                </a:solidFill>
                <a:effectLst>
                  <a:reflection blurRad="12700" stA="50000" endPos="50000" dist="5000" dir="5400000" sy="-100000" rotWithShape="0"/>
                </a:effectLst>
                <a:latin typeface="Arial" pitchFamily="34" charset="0"/>
                <a:ea typeface="Helvetica Neue"/>
                <a:cs typeface="Arial" pitchFamily="34" charset="0"/>
              </a:rPr>
              <a:t>MỜI CÁC EM</a:t>
            </a:r>
            <a:r>
              <a:rPr lang="en-US" altLang="en-US" sz="3600" b="1" cap="all" smtClean="0">
                <a:ln w="0"/>
                <a:solidFill>
                  <a:srgbClr val="FF0000"/>
                </a:solidFill>
                <a:effectLst>
                  <a:reflection blurRad="12700" stA="50000" endPos="50000" dist="5000" dir="5400000" sy="-100000" rotWithShape="0"/>
                </a:effectLst>
                <a:latin typeface="Arial" pitchFamily="34" charset="0"/>
                <a:ea typeface="Helvetica Neue"/>
                <a:cs typeface="Arial" pitchFamily="34" charset="0"/>
              </a:rPr>
              <a:t> XEM ĐOẠN VIDEO SAU</a:t>
            </a:r>
            <a:endParaRPr lang="en-SG" altLang="en-US" sz="3600" b="1" cap="all" dirty="0">
              <a:ln w="0"/>
              <a:solidFill>
                <a:srgbClr val="FF0000"/>
              </a:solidFill>
              <a:effectLst>
                <a:reflection blurRad="12700" stA="50000" endPos="50000" dist="5000" dir="5400000" sy="-100000" rotWithShape="0"/>
              </a:effectLst>
              <a:latin typeface="Arial" pitchFamily="34" charset="0"/>
              <a:cs typeface="Arial" pitchFamily="34" charset="0"/>
            </a:endParaRPr>
          </a:p>
        </p:txBody>
      </p:sp>
      <p:pic>
        <p:nvPicPr>
          <p:cNvPr id="1027" name="Picture 3" descr="C:\Users\Administrator\Desktop\z4612715594586_24b87716f8701a5b5c2b33b016adf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022586"/>
            <a:ext cx="6848475" cy="30983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074" y="4216163"/>
            <a:ext cx="8587039" cy="523220"/>
          </a:xfrm>
          <a:prstGeom prst="rect">
            <a:avLst/>
          </a:prstGeom>
        </p:spPr>
        <p:txBody>
          <a:bodyPr wrap="square">
            <a:spAutoFit/>
          </a:bodyPr>
          <a:lstStyle/>
          <a:p>
            <a:r>
              <a:rPr lang="vi-VN" b="1">
                <a:latin typeface="+mj-lt"/>
              </a:rPr>
              <a:t>Nguyễn Viết Khôi Nguyên, học sinh lớp 12A6 - Trường THPT Nguyễn Văn Cừ (TP Từ Sơn, Bắc Ninh) đã xuất sắc “ẵm” ngôi vị thủ khoa khối C năm 2023 toàn quốc với số điểm 29,5 và ước mơ theo đuổi ngành Luật.</a:t>
            </a:r>
            <a:endParaRPr lang="en-US">
              <a:latin typeface="+mj-lt"/>
            </a:endParaRPr>
          </a:p>
        </p:txBody>
      </p:sp>
    </p:spTree>
    <p:extLst>
      <p:ext uri="{BB962C8B-B14F-4D97-AF65-F5344CB8AC3E}">
        <p14:creationId xmlns:p14="http://schemas.microsoft.com/office/powerpoint/2010/main" val="30919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266699" y="1119414"/>
            <a:ext cx="887730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a:t>
            </a:r>
            <a:r>
              <a:rPr lang="en-US" altLang="en-US" sz="36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a:t>
            </a:r>
            <a:r>
              <a:rPr lang="en-US" altLang="en-US" sz="36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XÁC ĐỊNH MỤC TIÊU CÁ NHÂN</a:t>
            </a:r>
          </a:p>
          <a:p>
            <a:pPr algn="ctr" eaLnBrk="0" fontAlgn="base" hangingPunct="0">
              <a:spcBef>
                <a:spcPct val="0"/>
              </a:spcBef>
              <a:spcAft>
                <a:spcPct val="0"/>
              </a:spcAft>
            </a:pPr>
            <a:r>
              <a:rPr lang="en-US" altLang="en-US" sz="3600" b="1" i="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(tiết </a:t>
            </a:r>
            <a:r>
              <a:rPr lang="en-US" altLang="en-US" sz="3600" b="1" i="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2)</a:t>
            </a:r>
            <a:endParaRPr lang="en-SG" altLang="en-US" sz="3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6" name="Shape 191"/>
          <p:cNvPicPr/>
          <p:nvPr/>
        </p:nvPicPr>
        <p:blipFill>
          <a:blip r:embed="rId2"/>
          <a:stretch/>
        </p:blipFill>
        <p:spPr>
          <a:xfrm>
            <a:off x="3241283" y="3205124"/>
            <a:ext cx="2928134" cy="1840832"/>
          </a:xfrm>
          <a:prstGeom prst="rect">
            <a:avLst/>
          </a:prstGeom>
        </p:spPr>
      </p:pic>
      <p:pic>
        <p:nvPicPr>
          <p:cNvPr id="18" name="Shape 196"/>
          <p:cNvPicPr/>
          <p:nvPr/>
        </p:nvPicPr>
        <p:blipFill>
          <a:blip r:embed="rId3"/>
          <a:stretch/>
        </p:blipFill>
        <p:spPr>
          <a:xfrm>
            <a:off x="168442" y="3205124"/>
            <a:ext cx="2695073" cy="1667665"/>
          </a:xfrm>
          <a:prstGeom prst="rect">
            <a:avLst/>
          </a:prstGeom>
        </p:spPr>
      </p:pic>
      <p:pic>
        <p:nvPicPr>
          <p:cNvPr id="22" name="Shape 204"/>
          <p:cNvPicPr/>
          <p:nvPr/>
        </p:nvPicPr>
        <p:blipFill>
          <a:blip r:embed="rId4"/>
          <a:stretch/>
        </p:blipFill>
        <p:spPr>
          <a:xfrm>
            <a:off x="6412831" y="3356811"/>
            <a:ext cx="2311975" cy="1537458"/>
          </a:xfrm>
          <a:prstGeom prst="rect">
            <a:avLst/>
          </a:prstGeom>
        </p:spPr>
      </p:pic>
    </p:spTree>
    <p:extLst>
      <p:ext uri="{BB962C8B-B14F-4D97-AF65-F5344CB8AC3E}">
        <p14:creationId xmlns:p14="http://schemas.microsoft.com/office/powerpoint/2010/main" val="891047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a:spLocks noGrp="1" noRot="1" noMove="1" noResize="1" noEditPoints="1" noAdjustHandles="1" noChangeArrowheads="1" noChangeShapeType="1"/>
          </p:cNvSpPr>
          <p:nvPr/>
        </p:nvSpPr>
        <p:spPr>
          <a:xfrm rot="-134177">
            <a:off x="371512" y="1200198"/>
            <a:ext cx="8372476" cy="3419607"/>
          </a:xfrm>
          <a:prstGeom prst="roundRect">
            <a:avLst>
              <a:gd name="adj" fmla="val 16667"/>
            </a:avLst>
          </a:prstGeom>
          <a:solidFill>
            <a:schemeClr val="accent6"/>
          </a:solidFill>
          <a:ln>
            <a:noFill/>
          </a:ln>
          <a:effectLst>
            <a:outerShdw dist="161925" dir="3120000" algn="bl" rotWithShape="0">
              <a:schemeClr val="accent3">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358" name="Google Shape;358;p32"/>
          <p:cNvSpPr/>
          <p:nvPr/>
        </p:nvSpPr>
        <p:spPr>
          <a:xfrm>
            <a:off x="4719894" y="3215361"/>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719905" y="1715075"/>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76982" y="321535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76907" y="1715000"/>
            <a:ext cx="870000" cy="870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txBox="1">
            <a:spLocks noGrp="1"/>
          </p:cNvSpPr>
          <p:nvPr>
            <p:ph type="title" idx="2"/>
          </p:nvPr>
        </p:nvSpPr>
        <p:spPr>
          <a:xfrm>
            <a:off x="872189"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bg1"/>
                </a:solidFill>
              </a:rPr>
              <a:t>01</a:t>
            </a:r>
            <a:endParaRPr dirty="0">
              <a:solidFill>
                <a:schemeClr val="bg1"/>
              </a:solidFill>
            </a:endParaRPr>
          </a:p>
        </p:txBody>
      </p:sp>
      <p:sp>
        <p:nvSpPr>
          <p:cNvPr id="365" name="Google Shape;365;p32"/>
          <p:cNvSpPr txBox="1">
            <a:spLocks noGrp="1"/>
          </p:cNvSpPr>
          <p:nvPr>
            <p:ph type="title" idx="3"/>
          </p:nvPr>
        </p:nvSpPr>
        <p:spPr>
          <a:xfrm>
            <a:off x="4708913" y="1912025"/>
            <a:ext cx="870000" cy="476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bg1"/>
                </a:solidFill>
              </a:rPr>
              <a:t>02</a:t>
            </a:r>
            <a:endParaRPr>
              <a:solidFill>
                <a:schemeClr val="bg1"/>
              </a:solidFill>
            </a:endParaRPr>
          </a:p>
        </p:txBody>
      </p:sp>
      <p:sp>
        <p:nvSpPr>
          <p:cNvPr id="366" name="Google Shape;366;p32"/>
          <p:cNvSpPr txBox="1">
            <a:spLocks noGrp="1"/>
          </p:cNvSpPr>
          <p:nvPr>
            <p:ph type="title" idx="4"/>
          </p:nvPr>
        </p:nvSpPr>
        <p:spPr>
          <a:xfrm>
            <a:off x="872189"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solidFill>
                  <a:schemeClr val="bg1"/>
                </a:solidFill>
              </a:rPr>
              <a:t>03</a:t>
            </a:r>
            <a:endParaRPr>
              <a:solidFill>
                <a:schemeClr val="bg1"/>
              </a:solidFill>
            </a:endParaRPr>
          </a:p>
        </p:txBody>
      </p:sp>
      <p:sp>
        <p:nvSpPr>
          <p:cNvPr id="367" name="Google Shape;367;p32"/>
          <p:cNvSpPr txBox="1">
            <a:spLocks noGrp="1"/>
          </p:cNvSpPr>
          <p:nvPr>
            <p:ph type="title" idx="5"/>
          </p:nvPr>
        </p:nvSpPr>
        <p:spPr>
          <a:xfrm>
            <a:off x="4708912" y="3415750"/>
            <a:ext cx="870000" cy="469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dirty="0">
                <a:solidFill>
                  <a:schemeClr val="bg1"/>
                </a:solidFill>
              </a:rPr>
              <a:t>04</a:t>
            </a:r>
            <a:endParaRPr dirty="0">
              <a:solidFill>
                <a:schemeClr val="bg1"/>
              </a:solidFill>
            </a:endParaRPr>
          </a:p>
        </p:txBody>
      </p:sp>
      <p:sp>
        <p:nvSpPr>
          <p:cNvPr id="377" name="Google Shape;377;p32"/>
          <p:cNvSpPr/>
          <p:nvPr/>
        </p:nvSpPr>
        <p:spPr>
          <a:xfrm flipH="1">
            <a:off x="6943969" y="7130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 xmlns:a16="http://schemas.microsoft.com/office/drawing/2014/main" id="{C1F59717-E78E-4899-B0C8-AFADCED62871}"/>
              </a:ext>
            </a:extLst>
          </p:cNvPr>
          <p:cNvSpPr txBox="1"/>
          <p:nvPr/>
        </p:nvSpPr>
        <p:spPr>
          <a:xfrm>
            <a:off x="1469838" y="202228"/>
            <a:ext cx="6478147" cy="584775"/>
          </a:xfrm>
          <a:prstGeom prst="rect">
            <a:avLst/>
          </a:prstGeom>
          <a:noFill/>
        </p:spPr>
        <p:txBody>
          <a:bodyPr wrap="square" rtlCol="0">
            <a:spAutoFit/>
          </a:bodyPr>
          <a:lstStyle/>
          <a:p>
            <a:pPr algn="ctr"/>
            <a:r>
              <a:rPr lang="en-US" sz="3200" b="1" dirty="0" err="1">
                <a:solidFill>
                  <a:srgbClr val="FF435B"/>
                </a:solidFill>
                <a:latin typeface="Times New Roman" pitchFamily="18" charset="0"/>
                <a:cs typeface="Times New Roman" pitchFamily="18" charset="0"/>
              </a:rPr>
              <a:t>Mục</a:t>
            </a:r>
            <a:r>
              <a:rPr lang="en-US" sz="3200" b="1" dirty="0">
                <a:solidFill>
                  <a:srgbClr val="FF435B"/>
                </a:solidFill>
                <a:latin typeface="Times New Roman" pitchFamily="18" charset="0"/>
                <a:cs typeface="Times New Roman" pitchFamily="18" charset="0"/>
              </a:rPr>
              <a:t> </a:t>
            </a:r>
            <a:r>
              <a:rPr lang="en-US" sz="3200" b="1" dirty="0" err="1">
                <a:solidFill>
                  <a:srgbClr val="FF435B"/>
                </a:solidFill>
                <a:latin typeface="Times New Roman" pitchFamily="18" charset="0"/>
                <a:cs typeface="Times New Roman" pitchFamily="18" charset="0"/>
              </a:rPr>
              <a:t>tiêu</a:t>
            </a:r>
            <a:r>
              <a:rPr lang="en-US" sz="3200" b="1" dirty="0">
                <a:solidFill>
                  <a:srgbClr val="FF435B"/>
                </a:solidFill>
                <a:latin typeface="Times New Roman" pitchFamily="18" charset="0"/>
                <a:cs typeface="Times New Roman" pitchFamily="18" charset="0"/>
              </a:rPr>
              <a:t> </a:t>
            </a:r>
            <a:r>
              <a:rPr lang="en-US" sz="3200" b="1" dirty="0" err="1">
                <a:solidFill>
                  <a:srgbClr val="FF435B"/>
                </a:solidFill>
                <a:latin typeface="Times New Roman" pitchFamily="18" charset="0"/>
                <a:cs typeface="Times New Roman" pitchFamily="18" charset="0"/>
              </a:rPr>
              <a:t>bài</a:t>
            </a:r>
            <a:r>
              <a:rPr lang="en-US" sz="3200" b="1" dirty="0">
                <a:solidFill>
                  <a:srgbClr val="FF435B"/>
                </a:solidFill>
                <a:latin typeface="Times New Roman" pitchFamily="18" charset="0"/>
                <a:cs typeface="Times New Roman" pitchFamily="18" charset="0"/>
              </a:rPr>
              <a:t> </a:t>
            </a:r>
            <a:r>
              <a:rPr lang="en-US" sz="3200" b="1" dirty="0" err="1">
                <a:solidFill>
                  <a:srgbClr val="FF435B"/>
                </a:solidFill>
                <a:latin typeface="Times New Roman" pitchFamily="18" charset="0"/>
                <a:cs typeface="Times New Roman" pitchFamily="18" charset="0"/>
              </a:rPr>
              <a:t>học</a:t>
            </a:r>
            <a:endParaRPr lang="en-US" sz="3200" b="1" dirty="0">
              <a:solidFill>
                <a:srgbClr val="FF435B"/>
              </a:solidFill>
              <a:latin typeface="Times New Roman" pitchFamily="18" charset="0"/>
              <a:cs typeface="Times New Roman" pitchFamily="18" charset="0"/>
            </a:endParaRPr>
          </a:p>
        </p:txBody>
      </p:sp>
      <p:pic>
        <p:nvPicPr>
          <p:cNvPr id="21" name="Picture 20">
            <a:extLst>
              <a:ext uri="{FF2B5EF4-FFF2-40B4-BE49-F238E27FC236}">
                <a16:creationId xmlns="" xmlns:a16="http://schemas.microsoft.com/office/drawing/2014/main" id="{55D56B02-32CE-E4DB-5CD2-E79ED05C65B5}"/>
              </a:ext>
            </a:extLst>
          </p:cNvPr>
          <p:cNvPicPr>
            <a:picLocks noChangeAspect="1"/>
          </p:cNvPicPr>
          <p:nvPr/>
        </p:nvPicPr>
        <p:blipFill>
          <a:blip r:embed="rId3"/>
          <a:stretch>
            <a:fillRect/>
          </a:stretch>
        </p:blipFill>
        <p:spPr>
          <a:xfrm>
            <a:off x="2342902" y="0"/>
            <a:ext cx="866150" cy="866150"/>
          </a:xfrm>
          <a:prstGeom prst="rect">
            <a:avLst/>
          </a:prstGeom>
        </p:spPr>
      </p:pic>
      <p:sp>
        <p:nvSpPr>
          <p:cNvPr id="23" name="TextBox 22">
            <a:extLst>
              <a:ext uri="{FF2B5EF4-FFF2-40B4-BE49-F238E27FC236}">
                <a16:creationId xmlns="" xmlns:a16="http://schemas.microsoft.com/office/drawing/2014/main" id="{F7CCD5BC-41F9-BD1A-1807-A51341896B47}"/>
              </a:ext>
            </a:extLst>
          </p:cNvPr>
          <p:cNvSpPr txBox="1"/>
          <p:nvPr/>
        </p:nvSpPr>
        <p:spPr>
          <a:xfrm>
            <a:off x="1793864" y="1620379"/>
            <a:ext cx="2377688" cy="1200329"/>
          </a:xfrm>
          <a:prstGeom prst="rect">
            <a:avLst/>
          </a:prstGeom>
          <a:noFill/>
        </p:spPr>
        <p:txBody>
          <a:bodyPr wrap="square">
            <a:spAutoFit/>
          </a:bodyPr>
          <a:lstStyle/>
          <a:p>
            <a:pPr algn="just"/>
            <a:r>
              <a:rPr lang="vi-VN" sz="1800" dirty="0">
                <a:solidFill>
                  <a:schemeClr val="tx1"/>
                </a:solidFill>
                <a:latin typeface="+mj-lt"/>
              </a:rPr>
              <a:t>Nhận biết được thế nào là mục tiêu cá nhân; các loại mục tiêu cá nhân. </a:t>
            </a:r>
          </a:p>
        </p:txBody>
      </p:sp>
      <p:sp>
        <p:nvSpPr>
          <p:cNvPr id="25" name="TextBox 24">
            <a:extLst>
              <a:ext uri="{FF2B5EF4-FFF2-40B4-BE49-F238E27FC236}">
                <a16:creationId xmlns="" xmlns:a16="http://schemas.microsoft.com/office/drawing/2014/main" id="{9670AD12-BB09-8F4D-A7D8-66712F84F9EF}"/>
              </a:ext>
            </a:extLst>
          </p:cNvPr>
          <p:cNvSpPr txBox="1"/>
          <p:nvPr/>
        </p:nvSpPr>
        <p:spPr>
          <a:xfrm>
            <a:off x="5613450" y="3135768"/>
            <a:ext cx="2972912" cy="1200329"/>
          </a:xfrm>
          <a:prstGeom prst="rect">
            <a:avLst/>
          </a:prstGeom>
          <a:noFill/>
        </p:spPr>
        <p:txBody>
          <a:bodyPr wrap="square">
            <a:spAutoFit/>
          </a:bodyPr>
          <a:lstStyle/>
          <a:p>
            <a:pPr algn="just"/>
            <a:r>
              <a:rPr lang="vi-VN" sz="1800" dirty="0">
                <a:solidFill>
                  <a:schemeClr val="tx1"/>
                </a:solidFill>
                <a:latin typeface="+mj-lt"/>
              </a:rPr>
              <a:t>Xây dựng được mục tiêu cá nhân của bản thân và kế hoạch hành động nhằm đạt mục tiêu</a:t>
            </a:r>
            <a:r>
              <a:rPr lang="en-US" sz="1800" dirty="0">
                <a:solidFill>
                  <a:schemeClr val="tx1"/>
                </a:solidFill>
                <a:latin typeface="+mj-lt"/>
              </a:rPr>
              <a:t> </a:t>
            </a:r>
            <a:r>
              <a:rPr lang="en-US" sz="1800" dirty="0" err="1">
                <a:solidFill>
                  <a:schemeClr val="tx1"/>
                </a:solidFill>
                <a:latin typeface="+mj-lt"/>
              </a:rPr>
              <a:t>đó</a:t>
            </a:r>
            <a:r>
              <a:rPr lang="en-US" sz="1800" dirty="0">
                <a:solidFill>
                  <a:schemeClr val="tx1"/>
                </a:solidFill>
                <a:latin typeface="+mj-lt"/>
              </a:rPr>
              <a:t>.</a:t>
            </a:r>
            <a:r>
              <a:rPr lang="vi-VN" sz="1800" dirty="0">
                <a:solidFill>
                  <a:schemeClr val="tx1"/>
                </a:solidFill>
                <a:latin typeface="+mj-lt"/>
              </a:rPr>
              <a:t> </a:t>
            </a:r>
            <a:endParaRPr lang="en-US" sz="1800" dirty="0">
              <a:solidFill>
                <a:schemeClr val="tx1"/>
              </a:solidFill>
              <a:latin typeface="+mj-lt"/>
            </a:endParaRPr>
          </a:p>
        </p:txBody>
      </p:sp>
      <p:sp>
        <p:nvSpPr>
          <p:cNvPr id="27" name="TextBox 26">
            <a:extLst>
              <a:ext uri="{FF2B5EF4-FFF2-40B4-BE49-F238E27FC236}">
                <a16:creationId xmlns="" xmlns:a16="http://schemas.microsoft.com/office/drawing/2014/main" id="{DD4A1432-2277-064C-2602-78B19A6B354B}"/>
              </a:ext>
            </a:extLst>
          </p:cNvPr>
          <p:cNvSpPr txBox="1"/>
          <p:nvPr/>
        </p:nvSpPr>
        <p:spPr>
          <a:xfrm>
            <a:off x="1829971" y="3215350"/>
            <a:ext cx="2453145" cy="1200329"/>
          </a:xfrm>
          <a:prstGeom prst="rect">
            <a:avLst/>
          </a:prstGeom>
          <a:noFill/>
        </p:spPr>
        <p:txBody>
          <a:bodyPr wrap="square">
            <a:spAutoFit/>
          </a:bodyPr>
          <a:lstStyle/>
          <a:p>
            <a:pPr algn="just"/>
            <a:r>
              <a:rPr lang="vi-VN" sz="1800" dirty="0">
                <a:solidFill>
                  <a:schemeClr val="tx1"/>
                </a:solidFill>
                <a:latin typeface="+mj-lt"/>
              </a:rPr>
              <a:t>Nêu được cách xác định mục tiêu và lập kế hoạch thực hiện mục tiêu cá nhân. </a:t>
            </a:r>
            <a:endParaRPr lang="en-US" sz="1800" dirty="0">
              <a:solidFill>
                <a:schemeClr val="tx1"/>
              </a:solidFill>
              <a:latin typeface="+mj-lt"/>
            </a:endParaRPr>
          </a:p>
        </p:txBody>
      </p:sp>
      <p:sp>
        <p:nvSpPr>
          <p:cNvPr id="29" name="TextBox 28">
            <a:extLst>
              <a:ext uri="{FF2B5EF4-FFF2-40B4-BE49-F238E27FC236}">
                <a16:creationId xmlns="" xmlns:a16="http://schemas.microsoft.com/office/drawing/2014/main" id="{D979347B-6CE0-7528-5FC6-7B958784AFDE}"/>
              </a:ext>
            </a:extLst>
          </p:cNvPr>
          <p:cNvSpPr txBox="1"/>
          <p:nvPr/>
        </p:nvSpPr>
        <p:spPr>
          <a:xfrm>
            <a:off x="5613450" y="1766682"/>
            <a:ext cx="2524710" cy="646331"/>
          </a:xfrm>
          <a:prstGeom prst="rect">
            <a:avLst/>
          </a:prstGeom>
          <a:noFill/>
        </p:spPr>
        <p:txBody>
          <a:bodyPr wrap="square">
            <a:spAutoFit/>
          </a:bodyPr>
          <a:lstStyle/>
          <a:p>
            <a:pPr algn="just"/>
            <a:r>
              <a:rPr lang="vi-VN" sz="1800" dirty="0">
                <a:solidFill>
                  <a:schemeClr val="tx1"/>
                </a:solidFill>
                <a:latin typeface="+mj-lt"/>
              </a:rPr>
              <a:t>Hiểu vì sao phải xác định mục tiêu cá nhân. </a:t>
            </a:r>
          </a:p>
        </p:txBody>
      </p:sp>
    </p:spTree>
    <p:extLst>
      <p:ext uri="{BB962C8B-B14F-4D97-AF65-F5344CB8AC3E}">
        <p14:creationId xmlns:p14="http://schemas.microsoft.com/office/powerpoint/2010/main" val="2242707538"/>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6" name="Google Shape;386;p33"/>
          <p:cNvSpPr/>
          <p:nvPr/>
        </p:nvSpPr>
        <p:spPr>
          <a:xfrm>
            <a:off x="4002425" y="0"/>
            <a:ext cx="1139100" cy="1139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flipH="1">
            <a:off x="189544" y="1190622"/>
            <a:ext cx="533103" cy="505275"/>
          </a:xfrm>
          <a:custGeom>
            <a:avLst/>
            <a:gdLst/>
            <a:ahLst/>
            <a:cxnLst/>
            <a:rect l="l" t="t" r="r" b="b"/>
            <a:pathLst>
              <a:path w="3085" h="2924" extrusionOk="0">
                <a:moveTo>
                  <a:pt x="2228" y="0"/>
                </a:moveTo>
                <a:cubicBezTo>
                  <a:pt x="2200" y="0"/>
                  <a:pt x="2171" y="9"/>
                  <a:pt x="2144" y="27"/>
                </a:cubicBezTo>
                <a:lnTo>
                  <a:pt x="1489" y="444"/>
                </a:lnTo>
                <a:cubicBezTo>
                  <a:pt x="1476" y="463"/>
                  <a:pt x="1452" y="472"/>
                  <a:pt x="1425" y="472"/>
                </a:cubicBezTo>
                <a:cubicBezTo>
                  <a:pt x="1403" y="472"/>
                  <a:pt x="1379" y="466"/>
                  <a:pt x="1358" y="455"/>
                </a:cubicBezTo>
                <a:lnTo>
                  <a:pt x="644" y="158"/>
                </a:lnTo>
                <a:cubicBezTo>
                  <a:pt x="626" y="153"/>
                  <a:pt x="609" y="150"/>
                  <a:pt x="592" y="150"/>
                </a:cubicBezTo>
                <a:cubicBezTo>
                  <a:pt x="493" y="150"/>
                  <a:pt x="409" y="235"/>
                  <a:pt x="429" y="336"/>
                </a:cubicBezTo>
                <a:lnTo>
                  <a:pt x="632" y="1086"/>
                </a:lnTo>
                <a:cubicBezTo>
                  <a:pt x="644" y="1134"/>
                  <a:pt x="632" y="1170"/>
                  <a:pt x="596" y="1217"/>
                </a:cubicBezTo>
                <a:lnTo>
                  <a:pt x="96" y="1813"/>
                </a:lnTo>
                <a:cubicBezTo>
                  <a:pt x="1" y="1920"/>
                  <a:pt x="72" y="2063"/>
                  <a:pt x="191" y="2063"/>
                </a:cubicBezTo>
                <a:lnTo>
                  <a:pt x="965" y="2110"/>
                </a:lnTo>
                <a:cubicBezTo>
                  <a:pt x="1013" y="2110"/>
                  <a:pt x="1060" y="2146"/>
                  <a:pt x="1084" y="2182"/>
                </a:cubicBezTo>
                <a:lnTo>
                  <a:pt x="1489" y="2860"/>
                </a:lnTo>
                <a:cubicBezTo>
                  <a:pt x="1515" y="2903"/>
                  <a:pt x="1563" y="2924"/>
                  <a:pt x="1613" y="2924"/>
                </a:cubicBezTo>
                <a:cubicBezTo>
                  <a:pt x="1675" y="2924"/>
                  <a:pt x="1742" y="2891"/>
                  <a:pt x="1775" y="2825"/>
                </a:cubicBezTo>
                <a:lnTo>
                  <a:pt x="2060" y="2098"/>
                </a:lnTo>
                <a:cubicBezTo>
                  <a:pt x="2072" y="2051"/>
                  <a:pt x="2120" y="2027"/>
                  <a:pt x="2156" y="2003"/>
                </a:cubicBezTo>
                <a:lnTo>
                  <a:pt x="2918" y="1825"/>
                </a:lnTo>
                <a:cubicBezTo>
                  <a:pt x="3037" y="1801"/>
                  <a:pt x="3084" y="1634"/>
                  <a:pt x="2977" y="1563"/>
                </a:cubicBezTo>
                <a:lnTo>
                  <a:pt x="2382" y="1075"/>
                </a:lnTo>
                <a:cubicBezTo>
                  <a:pt x="2334" y="1039"/>
                  <a:pt x="2322" y="979"/>
                  <a:pt x="2322" y="932"/>
                </a:cubicBezTo>
                <a:lnTo>
                  <a:pt x="2382" y="158"/>
                </a:lnTo>
                <a:cubicBezTo>
                  <a:pt x="2382" y="69"/>
                  <a:pt x="230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rot="1548551">
            <a:off x="2628422" y="521971"/>
            <a:ext cx="376297" cy="421101"/>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08">
            <a:extLst>
              <a:ext uri="{FF2B5EF4-FFF2-40B4-BE49-F238E27FC236}">
                <a16:creationId xmlns:a16="http://schemas.microsoft.com/office/drawing/2014/main" xmlns="" id="{5A494F5C-14A2-B404-5726-78E330578D09}"/>
              </a:ext>
            </a:extLst>
          </p:cNvPr>
          <p:cNvSpPr txBox="1"/>
          <p:nvPr/>
        </p:nvSpPr>
        <p:spPr>
          <a:xfrm>
            <a:off x="1647825" y="1724472"/>
            <a:ext cx="5665936"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accent4">
                    <a:lumMod val="75000"/>
                  </a:schemeClr>
                </a:solidFill>
                <a:latin typeface="Times New Roman" pitchFamily="18" charset="0"/>
                <a:cs typeface="Times New Roman" pitchFamily="18" charset="0"/>
              </a:rPr>
              <a:t>KHÁM PHÁ</a:t>
            </a:r>
          </a:p>
        </p:txBody>
      </p:sp>
      <p:sp>
        <p:nvSpPr>
          <p:cNvPr id="3" name="TextBox 109">
            <a:extLst>
              <a:ext uri="{FF2B5EF4-FFF2-40B4-BE49-F238E27FC236}">
                <a16:creationId xmlns:a16="http://schemas.microsoft.com/office/drawing/2014/main" xmlns="" id="{E75BCEE8-AE8D-4863-B0EB-6C913904734C}"/>
              </a:ext>
            </a:extLst>
          </p:cNvPr>
          <p:cNvSpPr txBox="1"/>
          <p:nvPr/>
        </p:nvSpPr>
        <p:spPr>
          <a:xfrm>
            <a:off x="2890847" y="120513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Times New Roman" pitchFamily="18" charset="0"/>
                <a:cs typeface="Times New Roman" pitchFamily="18" charset="0"/>
              </a:rPr>
              <a:t>Hoạt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động</a:t>
            </a:r>
            <a:r>
              <a:rPr lang="en-US" sz="4000" dirty="0">
                <a:solidFill>
                  <a:schemeClr val="tx1"/>
                </a:solidFill>
                <a:latin typeface="Times New Roman" pitchFamily="18" charset="0"/>
                <a:cs typeface="Times New Roman" pitchFamily="18" charset="0"/>
              </a:rPr>
              <a:t> 2</a:t>
            </a:r>
          </a:p>
        </p:txBody>
      </p:sp>
      <p:pic>
        <p:nvPicPr>
          <p:cNvPr id="4" name="Picture 3">
            <a:extLst>
              <a:ext uri="{FF2B5EF4-FFF2-40B4-BE49-F238E27FC236}">
                <a16:creationId xmlns:a16="http://schemas.microsoft.com/office/drawing/2014/main" xmlns="" id="{A9577EC8-7552-94CC-3BE2-3ABB0EEB6E15}"/>
              </a:ext>
            </a:extLst>
          </p:cNvPr>
          <p:cNvPicPr>
            <a:picLocks noChangeAspect="1"/>
          </p:cNvPicPr>
          <p:nvPr/>
        </p:nvPicPr>
        <p:blipFill>
          <a:blip r:embed="rId3"/>
          <a:stretch>
            <a:fillRect/>
          </a:stretch>
        </p:blipFill>
        <p:spPr>
          <a:xfrm>
            <a:off x="4186743" y="184293"/>
            <a:ext cx="770513" cy="770513"/>
          </a:xfrm>
          <a:prstGeom prst="rect">
            <a:avLst/>
          </a:prstGeom>
        </p:spPr>
      </p:pic>
      <p:sp>
        <p:nvSpPr>
          <p:cNvPr id="5" name="Rectangle 4"/>
          <p:cNvSpPr/>
          <p:nvPr/>
        </p:nvSpPr>
        <p:spPr>
          <a:xfrm>
            <a:off x="722647" y="3208661"/>
            <a:ext cx="8039380" cy="461665"/>
          </a:xfrm>
          <a:prstGeom prst="rect">
            <a:avLst/>
          </a:prstGeom>
        </p:spPr>
        <p:txBody>
          <a:bodyPr wrap="none">
            <a:spAutoFit/>
          </a:bodyPr>
          <a:lstStyle/>
          <a:p>
            <a:r>
              <a:rPr lang="en-US" sz="2400" b="1" smtClean="0">
                <a:solidFill>
                  <a:schemeClr val="tx1"/>
                </a:solidFill>
                <a:latin typeface="Times New Roman" pitchFamily="18" charset="0"/>
                <a:cs typeface="Times New Roman" pitchFamily="18" charset="0"/>
              </a:rPr>
              <a:t>1. Khái niệm mục tiêu cá nhân và các loại mục tiêu cá nhân </a:t>
            </a:r>
            <a:endParaRPr lang="en-US" sz="2400" b="1">
              <a:solidFill>
                <a:schemeClr val="tx1"/>
              </a:solidFill>
            </a:endParaRPr>
          </a:p>
        </p:txBody>
      </p:sp>
    </p:spTree>
    <p:extLst>
      <p:ext uri="{BB962C8B-B14F-4D97-AF65-F5344CB8AC3E}">
        <p14:creationId xmlns:p14="http://schemas.microsoft.com/office/powerpoint/2010/main" val="2763536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209550"/>
            <a:ext cx="767714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Desktop\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49" y="2781300"/>
            <a:ext cx="7134225" cy="22955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962775" y="2381250"/>
            <a:ext cx="113347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flipV="1">
            <a:off x="2419350" y="2609850"/>
            <a:ext cx="1695450" cy="28575"/>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flipV="1">
            <a:off x="2486025" y="4781550"/>
            <a:ext cx="4019550" cy="1"/>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57201" y="796141"/>
            <a:ext cx="1152524" cy="3970318"/>
          </a:xfrm>
          <a:prstGeom prst="rect">
            <a:avLst/>
          </a:prstGeom>
        </p:spPr>
        <p:txBody>
          <a:bodyPr wrap="square">
            <a:spAutoFit/>
          </a:bodyPr>
          <a:lstStyle/>
          <a:p>
            <a:r>
              <a:rPr lang="en-US" sz="1800" i="1" smtClean="0">
                <a:solidFill>
                  <a:srgbClr val="FF0000"/>
                </a:solidFill>
                <a:latin typeface="Times New Roman" pitchFamily="18" charset="0"/>
                <a:cs typeface="Times New Roman" pitchFamily="18" charset="0"/>
              </a:rPr>
              <a:t>? Em </a:t>
            </a:r>
            <a:r>
              <a:rPr lang="en-US" sz="1800" i="1">
                <a:solidFill>
                  <a:srgbClr val="FF0000"/>
                </a:solidFill>
                <a:latin typeface="Times New Roman" pitchFamily="18" charset="0"/>
                <a:cs typeface="Times New Roman" pitchFamily="18" charset="0"/>
              </a:rPr>
              <a:t>hãy cho biết việc có một mục tiêu rõ ràng đã </a:t>
            </a:r>
            <a:r>
              <a:rPr lang="en-US" sz="1800" b="1" i="1">
                <a:solidFill>
                  <a:srgbClr val="FF0000"/>
                </a:solidFill>
                <a:latin typeface="Times New Roman" pitchFamily="18" charset="0"/>
                <a:cs typeface="Times New Roman" pitchFamily="18" charset="0"/>
              </a:rPr>
              <a:t>mang lại kết quả như thế nào </a:t>
            </a:r>
            <a:r>
              <a:rPr lang="en-US" sz="1800" i="1">
                <a:solidFill>
                  <a:srgbClr val="FF0000"/>
                </a:solidFill>
                <a:latin typeface="Times New Roman" pitchFamily="18" charset="0"/>
                <a:cs typeface="Times New Roman" pitchFamily="18" charset="0"/>
              </a:rPr>
              <a:t>cho các bạn trong trường hợp trên</a:t>
            </a:r>
            <a:r>
              <a:rPr lang="en-US" sz="1800" i="1">
                <a:solidFill>
                  <a:schemeClr val="tx2"/>
                </a:solidFill>
                <a:latin typeface="Times New Roman" pitchFamily="18" charset="0"/>
                <a:cs typeface="Times New Roman" pitchFamily="18" charset="0"/>
              </a:rPr>
              <a:t>.</a:t>
            </a:r>
            <a:endParaRPr lang="en-US" sz="18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2809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 y="95964"/>
            <a:ext cx="8867775" cy="4616648"/>
          </a:xfrm>
          <a:prstGeom prst="rect">
            <a:avLst/>
          </a:prstGeom>
        </p:spPr>
        <p:txBody>
          <a:bodyPr wrap="square">
            <a:spAutoFit/>
          </a:bodyPr>
          <a:lstStyle/>
          <a:p>
            <a:r>
              <a:rPr lang="vi-VN">
                <a:latin typeface="Times New Roman" pitchFamily="18" charset="0"/>
                <a:cs typeface="Times New Roman" pitchFamily="18" charset="0"/>
              </a:rPr>
              <a:t>Em hãy đọc câu chuyện dưới dây và trả lời câu hỏi</a:t>
            </a:r>
          </a:p>
          <a:p>
            <a:pPr algn="ctr"/>
            <a:r>
              <a:rPr lang="vi-VN" b="1">
                <a:latin typeface="Times New Roman" pitchFamily="18" charset="0"/>
                <a:cs typeface="Times New Roman" pitchFamily="18" charset="0"/>
              </a:rPr>
              <a:t>CUỘC THI BƠI CỦA NGƯỜI THỦY DO THÁI</a:t>
            </a:r>
            <a:endParaRPr lang="vi-VN">
              <a:latin typeface="Times New Roman" pitchFamily="18" charset="0"/>
              <a:cs typeface="Times New Roman" pitchFamily="18" charset="0"/>
            </a:endParaRPr>
          </a:p>
          <a:p>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Chuyện </a:t>
            </a:r>
            <a:r>
              <a:rPr lang="vi-VN">
                <a:latin typeface="Times New Roman" pitchFamily="18" charset="0"/>
                <a:cs typeface="Times New Roman" pitchFamily="18" charset="0"/>
              </a:rPr>
              <a:t>xảy ra tại một trường học của người Do Thái, thầy giáo đưa các học trò của mình tới một vịnh nhỏ để thị bởi xem ai có thể bơi xa nhất. Một số học sinh liền lao mình xuống nước và bắt đầu bơi, số còn lại bối rối đứng trên bờ, không tham gia cuộc thi. Thầy giáo chèo một chiếc thuyền lớn theo sau học trò của mình. Bởi chưa được nửa dặm, tất cả đều trèo lên thuyền của thầy vì cảm thấy kiệt sức không thể bơi tiếp. Người thầy chỉ cười và tiếp tục chèo thuyền ra xa hơn. Khi cách bờ khoảng một dặm, thầy ra lệnh cho học sinh nhảy ra khỏi thuyền và bơi vào bờ ngay vì thuyền sắp chim. Tất cả nhảy xuống, gắng hết sức bơi vào bờ mà không dám ngoái đầu trở lại, thầy giáo vẫn bơi đằng sau nhưng luôn giữ một khoảng đủ để quan sát và hỗ trợ khi cần.</a:t>
            </a:r>
          </a:p>
          <a:p>
            <a:r>
              <a:rPr lang="vi-VN">
                <a:latin typeface="Times New Roman" pitchFamily="18" charset="0"/>
                <a:cs typeface="Times New Roman" pitchFamily="18" charset="0"/>
              </a:rPr>
              <a:t>Một lát sau, tất cả các học trò đều bơi vào bờ bình an vô sự. Nhìn những học trò không dám bơi, thầy hỏi tại sao các em không tham gia? Các học trò đó trả lời vì họ thấy biển mênh mông, không biết bơi đi đâu nên họ cảm thấy bối rối, sợ hãi mà bỏ cuộc ngay từ đầu. Thầy hỏi những học sinh đã dũng cảm bởi rằng tại sao các em sớm dừng lại khi bơi ra biển, nhưng khi bơi vào bờ thì các em lại bởi được quãng đường còn dài hơn gấp đôi quãng đường đã bởi ra, khi sức lực cũng đã mệt mỏi. Các học sinh ấp úng nhìn nhau không ai trả lời được lí do của sự việc này. Thầy giáo nhìn các trò đang chăm chú nghe rồi nói tiếp: Như các em vừa trải qua, bờ biển là mục tiêu rõ ràng. Có mục tiêu rõ ràng và không còn đường lùi hay bất cứ sự hỗ trợ nào khác, các em đã dựa vào chính mình và về đích. Còn khi bơi từ trong bờ ra biển mênh mông, không thấy được mục tiêu trước mặt nên các em nhanh chóng rơi vào cảm giác sợ hãi, rồi dần trở nên tuyệt vọng.... Không có mục tiêu, các em sẽ sợ hãi trước mọi thử thách giống như nhóm bạn ngồi trên bờ không tham gia cuộc thi. Nhưng khi có mục tiêu rõ ràng, mọi khó khăn sẽ trở thành chuyện nhỏ. Khi làm việc không có mục tiêu, không rõ được mục đích thì mọi việc dù nhỏ cũng trở thành khó khăn không thể vượt qua.</a:t>
            </a:r>
          </a:p>
          <a:p>
            <a:r>
              <a:rPr lang="vi-VN" i="1">
                <a:latin typeface="Times New Roman" pitchFamily="18" charset="0"/>
                <a:cs typeface="Times New Roman" pitchFamily="18" charset="0"/>
              </a:rPr>
              <a:t>(Theo Chuyên trang Nhịp sống kinh tế – Báo điện tử Tổ Quốc, ngày 17/8 /2020)</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436895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1086</Words>
  <PresentationFormat>On-screen Show (16:9)</PresentationFormat>
  <Paragraphs>57</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微软雅黑</vt:lpstr>
      <vt:lpstr>Helvetica Neue</vt:lpstr>
      <vt:lpstr>Office Theme</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2023-08-17T14:10:30Z</dcterms:modified>
</cp:coreProperties>
</file>