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00" autoAdjust="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D4726FB-7810-09F8-7127-0B0AF72865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93DB258-7053-A2A5-AA5D-80212F6307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27B3C4-FE33-FFED-0D3B-D21DDADE6F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</TotalTime>
  <Words>623</Words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Vogue-ExtraBold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2023-12-06T06:34:42Z</dcterms:created>
  <dcterms:modified xsi:type="dcterms:W3CDTF">2023-12-16T01:33:18Z</dcterms:modified>
</cp:coreProperties>
</file>