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60" r:id="rId5"/>
    <p:sldId id="261" r:id="rId6"/>
    <p:sldId id="271" r:id="rId7"/>
    <p:sldId id="262" r:id="rId8"/>
    <p:sldId id="259" r:id="rId9"/>
    <p:sldId id="272" r:id="rId10"/>
    <p:sldId id="273" r:id="rId11"/>
    <p:sldId id="263" r:id="rId12"/>
    <p:sldId id="274" r:id="rId13"/>
    <p:sldId id="275" r:id="rId14"/>
    <p:sldId id="277" r:id="rId15"/>
    <p:sldId id="278" r:id="rId16"/>
    <p:sldId id="279" r:id="rId17"/>
    <p:sldId id="280" r:id="rId18"/>
    <p:sldId id="264" r:id="rId19"/>
    <p:sldId id="281" r:id="rId20"/>
    <p:sldId id="282" r:id="rId21"/>
    <p:sldId id="283" r:id="rId22"/>
    <p:sldId id="284" r:id="rId23"/>
    <p:sldId id="265" r:id="rId24"/>
    <p:sldId id="266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67" r:id="rId34"/>
    <p:sldId id="293" r:id="rId35"/>
    <p:sldId id="294" r:id="rId36"/>
    <p:sldId id="268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8" r:id="rId59"/>
    <p:sldId id="319" r:id="rId60"/>
    <p:sldId id="320" r:id="rId61"/>
    <p:sldId id="321" r:id="rId62"/>
    <p:sldId id="322" r:id="rId63"/>
    <p:sldId id="317" r:id="rId64"/>
    <p:sldId id="269" r:id="rId65"/>
    <p:sldId id="270" r:id="rId66"/>
  </p:sldIdLst>
  <p:sldSz cx="18288000" cy="10287000"/>
  <p:notesSz cx="6858000" cy="9144000"/>
  <p:embeddedFontLst>
    <p:embeddedFont>
      <p:font typeface="Abadi" panose="020B0604020104020204" pitchFamily="34" charset="0"/>
      <p:regular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5" autoAdjust="0"/>
    <p:restoredTop sz="94622" autoAdjust="0"/>
  </p:normalViewPr>
  <p:slideViewPr>
    <p:cSldViewPr>
      <p:cViewPr varScale="1">
        <p:scale>
          <a:sx n="46" d="100"/>
          <a:sy n="46" d="100"/>
        </p:scale>
        <p:origin x="79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F954-FE9C-447F-B6F5-53714AD4CE9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0DB24-A9FD-4221-9556-BB9CDFA21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9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0DB24-A9FD-4221-9556-BB9CDFA210F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3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0DB24-A9FD-4221-9556-BB9CDFA21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69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0DB24-A9FD-4221-9556-BB9CDFA21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112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0DB24-A9FD-4221-9556-BB9CDFA210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42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sv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.png"/><Relationship Id="rId7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.png"/><Relationship Id="rId7" Type="http://schemas.openxmlformats.org/officeDocument/2006/relationships/image" Target="../media/image5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6.svg"/><Relationship Id="rId7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6.sv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57.jpeg"/><Relationship Id="rId4" Type="http://schemas.openxmlformats.org/officeDocument/2006/relationships/image" Target="../media/image5.png"/><Relationship Id="rId9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16.svg"/><Relationship Id="rId7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.png"/><Relationship Id="rId7" Type="http://schemas.openxmlformats.org/officeDocument/2006/relationships/image" Target="../media/image7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.png"/><Relationship Id="rId7" Type="http://schemas.openxmlformats.org/officeDocument/2006/relationships/image" Target="../media/image7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6.svg"/><Relationship Id="rId7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7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4.png"/><Relationship Id="rId7" Type="http://schemas.openxmlformats.org/officeDocument/2006/relationships/image" Target="../media/image7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6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.sv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7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svg"/><Relationship Id="rId7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56868" y="4815622"/>
            <a:ext cx="5185207" cy="63427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143474" y="7358218"/>
            <a:ext cx="4091606" cy="38001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4276" r="6363"/>
          <a:stretch>
            <a:fillRect/>
          </a:stretch>
        </p:blipFill>
        <p:spPr>
          <a:xfrm>
            <a:off x="11233161" y="-421699"/>
            <a:ext cx="7723577" cy="120847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286000" y="876300"/>
            <a:ext cx="13868399" cy="7620000"/>
            <a:chOff x="0" y="0"/>
            <a:chExt cx="812800" cy="533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7989" cy="537638"/>
            </a:xfrm>
            <a:custGeom>
              <a:avLst/>
              <a:gdLst/>
              <a:ahLst/>
              <a:cxnLst/>
              <a:rect l="l" t="t" r="r" b="b"/>
              <a:pathLst>
                <a:path w="827989" h="537638">
                  <a:moveTo>
                    <a:pt x="461490" y="0"/>
                  </a:moveTo>
                  <a:cubicBezTo>
                    <a:pt x="470405" y="0"/>
                    <a:pt x="479374" y="0"/>
                    <a:pt x="488272" y="0"/>
                  </a:cubicBezTo>
                  <a:cubicBezTo>
                    <a:pt x="559210" y="8909"/>
                    <a:pt x="603543" y="38564"/>
                    <a:pt x="623736" y="87090"/>
                  </a:cubicBezTo>
                  <a:cubicBezTo>
                    <a:pt x="742003" y="80618"/>
                    <a:pt x="827989" y="172373"/>
                    <a:pt x="775586" y="262426"/>
                  </a:cubicBezTo>
                  <a:cubicBezTo>
                    <a:pt x="793012" y="281349"/>
                    <a:pt x="807550" y="302517"/>
                    <a:pt x="812800" y="330926"/>
                  </a:cubicBezTo>
                  <a:cubicBezTo>
                    <a:pt x="812800" y="339065"/>
                    <a:pt x="812800" y="347184"/>
                    <a:pt x="812800" y="355321"/>
                  </a:cubicBezTo>
                  <a:cubicBezTo>
                    <a:pt x="797154" y="427627"/>
                    <a:pt x="729827" y="476486"/>
                    <a:pt x="619295" y="463333"/>
                  </a:cubicBezTo>
                  <a:cubicBezTo>
                    <a:pt x="590856" y="500459"/>
                    <a:pt x="540252" y="537638"/>
                    <a:pt x="461507" y="533008"/>
                  </a:cubicBezTo>
                  <a:cubicBezTo>
                    <a:pt x="420804" y="530570"/>
                    <a:pt x="392488" y="516453"/>
                    <a:pt x="367697" y="499302"/>
                  </a:cubicBezTo>
                  <a:cubicBezTo>
                    <a:pt x="341584" y="513559"/>
                    <a:pt x="313304" y="524747"/>
                    <a:pt x="272443" y="524871"/>
                  </a:cubicBezTo>
                  <a:cubicBezTo>
                    <a:pt x="177910" y="525082"/>
                    <a:pt x="114672" y="470155"/>
                    <a:pt x="113139" y="394815"/>
                  </a:cubicBezTo>
                  <a:cubicBezTo>
                    <a:pt x="52367" y="377190"/>
                    <a:pt x="11206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12369" y="207816"/>
                    <a:pt x="51292" y="172776"/>
                    <a:pt x="116099" y="157922"/>
                  </a:cubicBezTo>
                  <a:cubicBezTo>
                    <a:pt x="112205" y="63818"/>
                    <a:pt x="241837" y="5016"/>
                    <a:pt x="348333" y="46474"/>
                  </a:cubicBezTo>
                  <a:cubicBezTo>
                    <a:pt x="373689" y="25973"/>
                    <a:pt x="409562" y="3613"/>
                    <a:pt x="46149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21917" y="3111448"/>
            <a:ext cx="12482401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504318" y="5143500"/>
            <a:ext cx="3452419" cy="59593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67467" y="8403524"/>
            <a:ext cx="4143271" cy="21182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4B008E-5049-4454-BE25-E3BA333EC437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852692" y="3238500"/>
            <a:ext cx="6019800" cy="48298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A0EF77D-9D74-43EA-955E-33FA41A0324E}"/>
              </a:ext>
            </a:extLst>
          </p:cNvPr>
          <p:cNvSpPr/>
          <p:nvPr/>
        </p:nvSpPr>
        <p:spPr>
          <a:xfrm>
            <a:off x="3050765" y="8182129"/>
            <a:ext cx="562365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1BF306-2143-4E4C-9410-2D8B44E4F6F3}"/>
              </a:ext>
            </a:extLst>
          </p:cNvPr>
          <p:cNvPicPr/>
          <p:nvPr/>
        </p:nvPicPr>
        <p:blipFill rotWithShape="1">
          <a:blip r:embed="rId8"/>
          <a:srcRect b="1420"/>
          <a:stretch/>
        </p:blipFill>
        <p:spPr bwMode="auto">
          <a:xfrm>
            <a:off x="10086624" y="3238500"/>
            <a:ext cx="6329668" cy="4829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E3207A-9C79-4CCD-B6D0-141BF6421947}"/>
              </a:ext>
            </a:extLst>
          </p:cNvPr>
          <p:cNvSpPr/>
          <p:nvPr/>
        </p:nvSpPr>
        <p:spPr>
          <a:xfrm>
            <a:off x="10895684" y="8182129"/>
            <a:ext cx="4711547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rầy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phấn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ED8C47FA-DE5D-450D-85F6-22AFF344F9A2}"/>
              </a:ext>
            </a:extLst>
          </p:cNvPr>
          <p:cNvSpPr/>
          <p:nvPr/>
        </p:nvSpPr>
        <p:spPr>
          <a:xfrm>
            <a:off x="3264220" y="723900"/>
            <a:ext cx="6260780" cy="119247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76B625-C3E7-453C-A9C5-559647616B29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5638800" y="1916374"/>
            <a:ext cx="755810" cy="1322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088CA8-29BD-48FB-A154-02FF267068D8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>
            <a:off x="6394610" y="1916374"/>
            <a:ext cx="6856848" cy="1322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144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67467" y="8403524"/>
            <a:ext cx="4143271" cy="21182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ED8C47FA-DE5D-450D-85F6-22AFF344F9A2}"/>
              </a:ext>
            </a:extLst>
          </p:cNvPr>
          <p:cNvSpPr/>
          <p:nvPr/>
        </p:nvSpPr>
        <p:spPr>
          <a:xfrm>
            <a:off x="3264220" y="723900"/>
            <a:ext cx="7175180" cy="119247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088CA8-29BD-48FB-A154-02FF267068D8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851810" y="1916374"/>
            <a:ext cx="2292190" cy="1093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3" name="Picture 32" descr="Cùng trẻ khám phá vòng đời con châu chấu | MN Thượng Thanh">
            <a:extLst>
              <a:ext uri="{FF2B5EF4-FFF2-40B4-BE49-F238E27FC236}">
                <a16:creationId xmlns:a16="http://schemas.microsoft.com/office/drawing/2014/main" id="{8B10F992-5E79-478F-8233-7042B746D65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20" y="3108848"/>
            <a:ext cx="6527480" cy="508342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E0EAC6E5-62A5-4E3E-A28D-A42139066959}"/>
              </a:ext>
            </a:extLst>
          </p:cNvPr>
          <p:cNvSpPr/>
          <p:nvPr/>
        </p:nvSpPr>
        <p:spPr>
          <a:xfrm>
            <a:off x="6903013" y="8192272"/>
            <a:ext cx="47147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id="{2F62634C-2C7F-4840-80F5-BD083CDC615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4B780B29-583E-40B4-9A05-E9E8C5F08D1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38" name="Picture 9">
            <a:extLst>
              <a:ext uri="{FF2B5EF4-FFF2-40B4-BE49-F238E27FC236}">
                <a16:creationId xmlns:a16="http://schemas.microsoft.com/office/drawing/2014/main" id="{48144AF4-C443-43FD-94A3-FDA81A1E0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pic>
        <p:nvPicPr>
          <p:cNvPr id="39" name="Picture 9">
            <a:extLst>
              <a:ext uri="{FF2B5EF4-FFF2-40B4-BE49-F238E27FC236}">
                <a16:creationId xmlns:a16="http://schemas.microsoft.com/office/drawing/2014/main" id="{B78E14A5-27F6-4289-B9EB-BA956E6934A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016" r="1818" b="9380"/>
          <a:stretch>
            <a:fillRect/>
          </a:stretch>
        </p:blipFill>
        <p:spPr>
          <a:xfrm>
            <a:off x="-1568308" y="6453796"/>
            <a:ext cx="5636619" cy="663536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353491"/>
            <a:ext cx="4143271" cy="211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BF5F7-CFCB-4EB2-ADC8-93E79FFD4BC1}"/>
              </a:ext>
            </a:extLst>
          </p:cNvPr>
          <p:cNvSpPr txBox="1"/>
          <p:nvPr/>
        </p:nvSpPr>
        <p:spPr>
          <a:xfrm>
            <a:off x="990600" y="459129"/>
            <a:ext cx="11430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A3CA5A8-D9D2-4617-9BC8-FF7E528439FC}"/>
              </a:ext>
            </a:extLst>
          </p:cNvPr>
          <p:cNvSpPr/>
          <p:nvPr/>
        </p:nvSpPr>
        <p:spPr>
          <a:xfrm>
            <a:off x="2970770" y="2744775"/>
            <a:ext cx="14097000" cy="344805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652E96-6C2B-46D0-B076-A2EDF27F8D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8" t="35596" r="40629" b="35479"/>
          <a:stretch/>
        </p:blipFill>
        <p:spPr>
          <a:xfrm>
            <a:off x="990600" y="5818200"/>
            <a:ext cx="4800600" cy="43578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206CBD-3A7C-4086-B4F5-545EDFFD7405}"/>
              </a:ext>
            </a:extLst>
          </p:cNvPr>
          <p:cNvSpPr txBox="1"/>
          <p:nvPr/>
        </p:nvSpPr>
        <p:spPr>
          <a:xfrm>
            <a:off x="1466850" y="1458140"/>
            <a:ext cx="114300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73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353491"/>
            <a:ext cx="4143271" cy="2118248"/>
          </a:xfrm>
          <a:prstGeom prst="rect">
            <a:avLst/>
          </a:prstGeom>
        </p:spPr>
      </p:pic>
      <p:pic>
        <p:nvPicPr>
          <p:cNvPr id="13" name="Picture 12" descr="Phòng trừ hiệu quả sâu cuốn lá hại lúa">
            <a:extLst>
              <a:ext uri="{FF2B5EF4-FFF2-40B4-BE49-F238E27FC236}">
                <a16:creationId xmlns:a16="http://schemas.microsoft.com/office/drawing/2014/main" id="{DFB2F8BB-F903-4B86-B6DC-B76CECA4D97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300" y="492761"/>
            <a:ext cx="5232854" cy="41732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41A0E40-B654-4ADF-B282-5069283A1A73}"/>
              </a:ext>
            </a:extLst>
          </p:cNvPr>
          <p:cNvSpPr/>
          <p:nvPr/>
        </p:nvSpPr>
        <p:spPr>
          <a:xfrm>
            <a:off x="762000" y="2719396"/>
            <a:ext cx="10896600" cy="5091104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1EF385-2C1F-4882-A6EE-F7DA7811617F}"/>
              </a:ext>
            </a:extLst>
          </p:cNvPr>
          <p:cNvSpPr/>
          <p:nvPr/>
        </p:nvSpPr>
        <p:spPr>
          <a:xfrm>
            <a:off x="1376677" y="2846044"/>
            <a:ext cx="78635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ở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đẻ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trổ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bông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7E3D5D-9DA3-4EFE-9822-D6772B5EE9E0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2300" y="4977086"/>
            <a:ext cx="5232854" cy="3976414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A285B672-2C6D-4AFC-82CB-4AF3FBD16A7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4276" t="4747" b="4747"/>
          <a:stretch>
            <a:fillRect/>
          </a:stretch>
        </p:blipFill>
        <p:spPr>
          <a:xfrm>
            <a:off x="-1409388" y="6481161"/>
            <a:ext cx="4342776" cy="5554278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52CD564B-2CA1-40CA-A4BD-7C94BDAEE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-1134323" y="-942850"/>
            <a:ext cx="5418038" cy="66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264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353491"/>
            <a:ext cx="4143271" cy="2118248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A44BB4C9-C738-4B4D-895C-B7EBA4B4E90C}"/>
              </a:ext>
            </a:extLst>
          </p:cNvPr>
          <p:cNvSpPr/>
          <p:nvPr/>
        </p:nvSpPr>
        <p:spPr>
          <a:xfrm>
            <a:off x="1676401" y="562561"/>
            <a:ext cx="13151242" cy="130433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EF4E56-C2B1-448D-8D3F-33014057F9C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19200" y="2471739"/>
            <a:ext cx="7010087" cy="6261522"/>
          </a:xfrm>
          <a:prstGeom prst="rect">
            <a:avLst/>
          </a:prstGeom>
        </p:spPr>
      </p:pic>
      <p:pic>
        <p:nvPicPr>
          <p:cNvPr id="16" name="Picture 15" descr="Biện pháp quản lý sâu vẽ bùa trên cây có múi (Phyllocnistis citrella)">
            <a:extLst>
              <a:ext uri="{FF2B5EF4-FFF2-40B4-BE49-F238E27FC236}">
                <a16:creationId xmlns:a16="http://schemas.microsoft.com/office/drawing/2014/main" id="{4EDF93BF-BCD9-4B41-94C9-EFE004A2BC0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912" y="2471739"/>
            <a:ext cx="7695888" cy="6261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30454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353491"/>
            <a:ext cx="4143271" cy="2118248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A44BB4C9-C738-4B4D-895C-B7EBA4B4E90C}"/>
              </a:ext>
            </a:extLst>
          </p:cNvPr>
          <p:cNvSpPr/>
          <p:nvPr/>
        </p:nvSpPr>
        <p:spPr>
          <a:xfrm>
            <a:off x="1676401" y="562561"/>
            <a:ext cx="13151242" cy="130433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E431B-7E95-4850-8745-8B9F28DAB2F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14400" y="2471738"/>
            <a:ext cx="7890636" cy="6710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23406-CBEF-4221-9BE9-444BB2AA21A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408931" y="2471738"/>
            <a:ext cx="7890636" cy="67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241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827642" y="3367906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353491"/>
            <a:ext cx="4143271" cy="21182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EF4E56-C2B1-448D-8D3F-33014057F9C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71025" y="789578"/>
            <a:ext cx="7010087" cy="6261522"/>
          </a:xfrm>
          <a:prstGeom prst="rect">
            <a:avLst/>
          </a:prstGeom>
        </p:spPr>
      </p:pic>
      <p:pic>
        <p:nvPicPr>
          <p:cNvPr id="16" name="Picture 15" descr="Biện pháp quản lý sâu vẽ bùa trên cây có múi (Phyllocnistis citrella)">
            <a:extLst>
              <a:ext uri="{FF2B5EF4-FFF2-40B4-BE49-F238E27FC236}">
                <a16:creationId xmlns:a16="http://schemas.microsoft.com/office/drawing/2014/main" id="{4EDF93BF-BCD9-4B41-94C9-EFE004A2BC0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789578"/>
            <a:ext cx="7695888" cy="62615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A3FF4802-C1D3-40A3-99E6-D15F384B39CD}"/>
              </a:ext>
            </a:extLst>
          </p:cNvPr>
          <p:cNvSpPr/>
          <p:nvPr/>
        </p:nvSpPr>
        <p:spPr>
          <a:xfrm>
            <a:off x="2280238" y="7497578"/>
            <a:ext cx="4991659" cy="1693792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429CE24B-86A8-401E-A4FB-BEBD27CC5FA8}"/>
              </a:ext>
            </a:extLst>
          </p:cNvPr>
          <p:cNvSpPr/>
          <p:nvPr/>
        </p:nvSpPr>
        <p:spPr>
          <a:xfrm>
            <a:off x="10324944" y="7497578"/>
            <a:ext cx="5943600" cy="1693792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bùa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múi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194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353491"/>
            <a:ext cx="4143271" cy="2118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CE431B-7E95-4850-8745-8B9F28DAB2F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90600" y="956833"/>
            <a:ext cx="7890636" cy="6710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23406-CBEF-4221-9BE9-444BB2AA21A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485131" y="956833"/>
            <a:ext cx="7890636" cy="6710361"/>
          </a:xfrm>
          <a:prstGeom prst="rect">
            <a:avLst/>
          </a:prstGeom>
        </p:spPr>
      </p:pic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5AFB5FC4-6114-4F0A-B66E-F9238F4AF949}"/>
              </a:ext>
            </a:extLst>
          </p:cNvPr>
          <p:cNvSpPr/>
          <p:nvPr/>
        </p:nvSpPr>
        <p:spPr>
          <a:xfrm>
            <a:off x="11068249" y="8268898"/>
            <a:ext cx="4724400" cy="1144905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ECD1225E-89F0-4773-AA5D-8BF29EA2A71A}"/>
              </a:ext>
            </a:extLst>
          </p:cNvPr>
          <p:cNvSpPr/>
          <p:nvPr/>
        </p:nvSpPr>
        <p:spPr>
          <a:xfrm>
            <a:off x="2185139" y="8268898"/>
            <a:ext cx="5501557" cy="1144905"/>
          </a:xfrm>
          <a:prstGeom prst="flowChart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khoang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886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1B33F6-9A34-4A89-9DEA-D1CC47571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03493"/>
            <a:ext cx="9542959" cy="5869403"/>
          </a:xfrm>
          <a:prstGeom prst="rect">
            <a:avLst/>
          </a:prstGeom>
        </p:spPr>
      </p:pic>
      <p:sp>
        <p:nvSpPr>
          <p:cNvPr id="17" name="Rounded Rectangular Callout 13">
            <a:extLst>
              <a:ext uri="{FF2B5EF4-FFF2-40B4-BE49-F238E27FC236}">
                <a16:creationId xmlns:a16="http://schemas.microsoft.com/office/drawing/2014/main" id="{3662491D-CC1E-4F08-8E70-D77AE68E55D6}"/>
              </a:ext>
            </a:extLst>
          </p:cNvPr>
          <p:cNvSpPr/>
          <p:nvPr/>
        </p:nvSpPr>
        <p:spPr>
          <a:xfrm>
            <a:off x="2178040" y="308090"/>
            <a:ext cx="15251172" cy="3444090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3831DB-8FD2-48D9-81E0-4E6EBAA20478}"/>
              </a:ext>
            </a:extLst>
          </p:cNvPr>
          <p:cNvSpPr/>
          <p:nvPr/>
        </p:nvSpPr>
        <p:spPr>
          <a:xfrm>
            <a:off x="2677046" y="552262"/>
            <a:ext cx="14307141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bướm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loạt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5 – 7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phun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diệt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D234E88-D261-469F-AA41-BEBA9DBE61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016" r="1818" b="9380"/>
          <a:stretch>
            <a:fillRect/>
          </a:stretch>
        </p:blipFill>
        <p:spPr>
          <a:xfrm>
            <a:off x="-912219" y="-1461783"/>
            <a:ext cx="5331819" cy="6276555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CE120A06-F521-4842-9B79-C0BFB53906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0" y="5569782"/>
            <a:ext cx="3776931" cy="483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F801B0-1A95-4201-809B-653BFAD84A38}"/>
              </a:ext>
            </a:extLst>
          </p:cNvPr>
          <p:cNvSpPr/>
          <p:nvPr/>
        </p:nvSpPr>
        <p:spPr>
          <a:xfrm>
            <a:off x="559897" y="362967"/>
            <a:ext cx="4155699" cy="1580133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7D489DEC-4C6F-431A-9011-B408BD934F9E}"/>
              </a:ext>
            </a:extLst>
          </p:cNvPr>
          <p:cNvSpPr/>
          <p:nvPr/>
        </p:nvSpPr>
        <p:spPr>
          <a:xfrm>
            <a:off x="540847" y="3687286"/>
            <a:ext cx="4667249" cy="3995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bầu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nở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nhạt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đẻ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rải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dọc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Giai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3 – 5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8E87ED1F-0EEE-4698-8132-4FDE87FA1C3E}"/>
              </a:ext>
            </a:extLst>
          </p:cNvPr>
          <p:cNvSpPr/>
          <p:nvPr/>
        </p:nvSpPr>
        <p:spPr>
          <a:xfrm>
            <a:off x="6402350" y="580488"/>
            <a:ext cx="6166492" cy="41612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non: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nở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sữa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đốt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15 - 28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nhả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bạc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lép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EEA58A62-BA59-4541-99BE-88C72665DB0C}"/>
              </a:ext>
            </a:extLst>
          </p:cNvPr>
          <p:cNvSpPr/>
          <p:nvPr/>
        </p:nvSpPr>
        <p:spPr>
          <a:xfrm>
            <a:off x="13330950" y="4080458"/>
            <a:ext cx="4155699" cy="2013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Nhộng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– 10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302B86CF-5397-4605-8C1D-4D47D99D5D71}"/>
              </a:ext>
            </a:extLst>
          </p:cNvPr>
          <p:cNvSpPr/>
          <p:nvPr/>
        </p:nvSpPr>
        <p:spPr>
          <a:xfrm>
            <a:off x="4035801" y="2190398"/>
            <a:ext cx="2286000" cy="1447800"/>
          </a:xfrm>
          <a:prstGeom prst="ben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21453886-8546-4D63-9A5D-646E80B3E7AC}"/>
              </a:ext>
            </a:extLst>
          </p:cNvPr>
          <p:cNvSpPr/>
          <p:nvPr/>
        </p:nvSpPr>
        <p:spPr>
          <a:xfrm>
            <a:off x="6535859" y="5729374"/>
            <a:ext cx="6633011" cy="3995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rơm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bìa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viền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nâu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đậm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sọc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nâu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sọc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bìa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sọc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– 10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Bướm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đẻ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đêm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2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894D61E1-60E3-45E8-9E31-D89E7379311F}"/>
              </a:ext>
            </a:extLst>
          </p:cNvPr>
          <p:cNvSpPr/>
          <p:nvPr/>
        </p:nvSpPr>
        <p:spPr>
          <a:xfrm rot="5400000">
            <a:off x="13038392" y="1842093"/>
            <a:ext cx="1678006" cy="26171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74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B3307535-EDD7-457F-81D2-AAD2DD4EA368}"/>
              </a:ext>
            </a:extLst>
          </p:cNvPr>
          <p:cNvSpPr/>
          <p:nvPr/>
        </p:nvSpPr>
        <p:spPr>
          <a:xfrm rot="10800000">
            <a:off x="13175863" y="6065922"/>
            <a:ext cx="1773426" cy="2068075"/>
          </a:xfrm>
          <a:prstGeom prst="ben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Bent 27">
            <a:extLst>
              <a:ext uri="{FF2B5EF4-FFF2-40B4-BE49-F238E27FC236}">
                <a16:creationId xmlns:a16="http://schemas.microsoft.com/office/drawing/2014/main" id="{77F35FB5-55AC-4A09-A8BB-42AD97EBD8D3}"/>
              </a:ext>
            </a:extLst>
          </p:cNvPr>
          <p:cNvSpPr/>
          <p:nvPr/>
        </p:nvSpPr>
        <p:spPr>
          <a:xfrm rot="16200000">
            <a:off x="4415255" y="7156394"/>
            <a:ext cx="1613697" cy="2627509"/>
          </a:xfrm>
          <a:prstGeom prst="bentArrow">
            <a:avLst>
              <a:gd name="adj1" fmla="val 25000"/>
              <a:gd name="adj2" fmla="val 34208"/>
              <a:gd name="adj3" fmla="val 25000"/>
              <a:gd name="adj4" fmla="val 437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6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ractur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1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2329" y="1528095"/>
            <a:ext cx="1150421" cy="10102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05858" y="1600706"/>
            <a:ext cx="1150421" cy="101027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673340" y="42106"/>
            <a:ext cx="10941320" cy="1252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143474" y="7358218"/>
            <a:ext cx="4091606" cy="380016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3356" y="5594376"/>
            <a:ext cx="4155699" cy="508342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033258" y="7680762"/>
            <a:ext cx="3744325" cy="347762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005657" y="5352024"/>
            <a:ext cx="4161611" cy="5090656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82CBA2-D1CA-48C6-AC91-D6809FB1597A}"/>
              </a:ext>
            </a:extLst>
          </p:cNvPr>
          <p:cNvSpPr/>
          <p:nvPr/>
        </p:nvSpPr>
        <p:spPr>
          <a:xfrm>
            <a:off x="3114451" y="1528095"/>
            <a:ext cx="11148868" cy="125239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09046-9241-4EAB-B8B3-E1E870D08E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47" y="3083955"/>
            <a:ext cx="13910506" cy="6693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F801B0-1A95-4201-809B-653BFAD84A38}"/>
              </a:ext>
            </a:extLst>
          </p:cNvPr>
          <p:cNvSpPr/>
          <p:nvPr/>
        </p:nvSpPr>
        <p:spPr>
          <a:xfrm>
            <a:off x="1143001" y="573935"/>
            <a:ext cx="4143271" cy="19050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fr-FR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309E10BD-25FD-4598-BAE2-298CDE4A6900}"/>
              </a:ext>
            </a:extLst>
          </p:cNvPr>
          <p:cNvSpPr/>
          <p:nvPr/>
        </p:nvSpPr>
        <p:spPr>
          <a:xfrm>
            <a:off x="4533900" y="2827356"/>
            <a:ext cx="11811000" cy="21182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dõi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nở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lứa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E0334315-2258-4EC3-A20C-6969CF762F41}"/>
              </a:ext>
            </a:extLst>
          </p:cNvPr>
          <p:cNvSpPr/>
          <p:nvPr/>
        </p:nvSpPr>
        <p:spPr>
          <a:xfrm>
            <a:off x="4533900" y="5858097"/>
            <a:ext cx="11811000" cy="21182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bẫy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đèn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đẻ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A4AD7D-7FE0-466D-9A45-F29552EFC6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40778" r="37100" b="43048"/>
          <a:stretch/>
        </p:blipFill>
        <p:spPr>
          <a:xfrm>
            <a:off x="8041368" y="1163772"/>
            <a:ext cx="4796064" cy="16635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2A5C3E-B649-4B34-B75B-888AFAE50B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7" t="37761" r="43124" b="37542"/>
          <a:stretch/>
        </p:blipFill>
        <p:spPr>
          <a:xfrm>
            <a:off x="133350" y="5448300"/>
            <a:ext cx="3619500" cy="37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8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9397" y="8168752"/>
            <a:ext cx="4143271" cy="2118248"/>
          </a:xfrm>
          <a:prstGeom prst="rect">
            <a:avLst/>
          </a:prstGeom>
        </p:spPr>
      </p:pic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309E10BD-25FD-4598-BAE2-298CDE4A6900}"/>
              </a:ext>
            </a:extLst>
          </p:cNvPr>
          <p:cNvSpPr/>
          <p:nvPr/>
        </p:nvSpPr>
        <p:spPr>
          <a:xfrm>
            <a:off x="1858291" y="3401422"/>
            <a:ext cx="12973050" cy="28672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bướm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loạt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bướm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đẻ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nở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non.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| 5 – 7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phun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diệt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nở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42F2FFC-AFB5-4DD6-B48E-06228605ED2A}"/>
              </a:ext>
            </a:extLst>
          </p:cNvPr>
          <p:cNvSpPr/>
          <p:nvPr/>
        </p:nvSpPr>
        <p:spPr>
          <a:xfrm>
            <a:off x="6664283" y="1084059"/>
            <a:ext cx="3437267" cy="1676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F66B1C-995A-479C-B50A-C94C0A2237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0" t="34105" r="44055" b="33162"/>
          <a:stretch/>
        </p:blipFill>
        <p:spPr>
          <a:xfrm>
            <a:off x="13221958" y="1045960"/>
            <a:ext cx="5181600" cy="8288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DF7DC6-284E-484F-8CF2-B44FE4331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8" t="38357" r="40826" b="39437"/>
          <a:stretch/>
        </p:blipFill>
        <p:spPr>
          <a:xfrm>
            <a:off x="-301214" y="6591299"/>
            <a:ext cx="8274479" cy="39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16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5236" y="7581900"/>
            <a:ext cx="4143271" cy="211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BF5F7-CFCB-4EB2-ADC8-93E79FFD4BC1}"/>
              </a:ext>
            </a:extLst>
          </p:cNvPr>
          <p:cNvSpPr txBox="1"/>
          <p:nvPr/>
        </p:nvSpPr>
        <p:spPr>
          <a:xfrm>
            <a:off x="990600" y="459129"/>
            <a:ext cx="11430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A3CA5A8-D9D2-4617-9BC8-FF7E528439FC}"/>
              </a:ext>
            </a:extLst>
          </p:cNvPr>
          <p:cNvSpPr/>
          <p:nvPr/>
        </p:nvSpPr>
        <p:spPr>
          <a:xfrm>
            <a:off x="1466850" y="3287251"/>
            <a:ext cx="14097000" cy="344805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06CBD-3A7C-4086-B4F5-545EDFFD7405}"/>
              </a:ext>
            </a:extLst>
          </p:cNvPr>
          <p:cNvSpPr txBox="1"/>
          <p:nvPr/>
        </p:nvSpPr>
        <p:spPr>
          <a:xfrm>
            <a:off x="1491415" y="1681821"/>
            <a:ext cx="114300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tơ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36B07-2C33-43AB-870F-FA815777F3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 t="37406" r="40416" b="36665"/>
          <a:stretch/>
        </p:blipFill>
        <p:spPr>
          <a:xfrm>
            <a:off x="12801600" y="467084"/>
            <a:ext cx="4495800" cy="34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68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3B8288B8-74C4-4411-8BC8-C6505E979B12}"/>
              </a:ext>
            </a:extLst>
          </p:cNvPr>
          <p:cNvSpPr/>
          <p:nvPr/>
        </p:nvSpPr>
        <p:spPr>
          <a:xfrm>
            <a:off x="811516" y="204205"/>
            <a:ext cx="16664967" cy="4953000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</a:t>
            </a:r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ời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</a:t>
            </a:r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rau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hào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bắp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súp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</a:t>
            </a:r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bẹ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SÂU TƠ HẠI RAU VÀ BIỆN PHÁP PHÒNG TRỪ - Xuất bản thông tin - Cổng thông tin  điện tử tỉnh Bắc Giang">
            <a:extLst>
              <a:ext uri="{FF2B5EF4-FFF2-40B4-BE49-F238E27FC236}">
                <a16:creationId xmlns:a16="http://schemas.microsoft.com/office/drawing/2014/main" id="{D954BDF6-E2F6-4834-9533-3AC3061E1B9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13922"/>
            <a:ext cx="9372599" cy="441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C94691-AB61-4FA4-A23E-197F411B11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2" t="34443" r="40415" b="35183"/>
          <a:stretch/>
        </p:blipFill>
        <p:spPr>
          <a:xfrm>
            <a:off x="-457200" y="5656843"/>
            <a:ext cx="5181600" cy="4425952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CCF3079F-043E-4A1B-A028-F4CA67F260A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01DD96-C2FD-4E6A-B7F5-63EA9918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5E890E38-87DD-490E-8BF3-1BB4EB826287}"/>
              </a:ext>
            </a:extLst>
          </p:cNvPr>
          <p:cNvSpPr/>
          <p:nvPr/>
        </p:nvSpPr>
        <p:spPr>
          <a:xfrm>
            <a:off x="2019299" y="385089"/>
            <a:ext cx="15240000" cy="2312365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Rau cải bắp - món ngon chữa được nhiều loại bệnh">
            <a:extLst>
              <a:ext uri="{FF2B5EF4-FFF2-40B4-BE49-F238E27FC236}">
                <a16:creationId xmlns:a16="http://schemas.microsoft.com/office/drawing/2014/main" id="{22D80CD3-E0EE-4C5D-92BE-D1994B84F75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53071"/>
            <a:ext cx="6362699" cy="497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ạt Giống Cây Rau Cải Ngọt - 20 Gram">
            <a:extLst>
              <a:ext uri="{FF2B5EF4-FFF2-40B4-BE49-F238E27FC236}">
                <a16:creationId xmlns:a16="http://schemas.microsoft.com/office/drawing/2014/main" id="{6C1310CD-43E9-488D-9F03-01023698F76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966" y="4118267"/>
            <a:ext cx="7465540" cy="469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01DD96-C2FD-4E6A-B7F5-63EA9918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5E890E38-87DD-490E-8BF3-1BB4EB826287}"/>
              </a:ext>
            </a:extLst>
          </p:cNvPr>
          <p:cNvSpPr/>
          <p:nvPr/>
        </p:nvSpPr>
        <p:spPr>
          <a:xfrm>
            <a:off x="2019299" y="385089"/>
            <a:ext cx="15240000" cy="2312365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tơ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ây rau muống">
            <a:extLst>
              <a:ext uri="{FF2B5EF4-FFF2-40B4-BE49-F238E27FC236}">
                <a16:creationId xmlns:a16="http://schemas.microsoft.com/office/drawing/2014/main" id="{D9A6B848-17DF-4044-98D3-DB1F7B7A32B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97" y="4046076"/>
            <a:ext cx="6553200" cy="469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ình dáng cây rau đay / Công dụng của cây rau đay / Vườn rau sau nhà -  YouTube">
            <a:extLst>
              <a:ext uri="{FF2B5EF4-FFF2-40B4-BE49-F238E27FC236}">
                <a16:creationId xmlns:a16="http://schemas.microsoft.com/office/drawing/2014/main" id="{B15DFA6F-74B2-4D58-8280-4D1EDFDDC60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58" y="4046075"/>
            <a:ext cx="7315199" cy="4697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216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01DD96-C2FD-4E6A-B7F5-63EA9918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pic>
        <p:nvPicPr>
          <p:cNvPr id="17" name="Picture 16" descr="Rau cải bắp - món ngon chữa được nhiều loại bệnh">
            <a:extLst>
              <a:ext uri="{FF2B5EF4-FFF2-40B4-BE49-F238E27FC236}">
                <a16:creationId xmlns:a16="http://schemas.microsoft.com/office/drawing/2014/main" id="{22D80CD3-E0EE-4C5D-92BE-D1994B84F75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34" y="687304"/>
            <a:ext cx="6362699" cy="497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ạt Giống Cây Rau Cải Ngọt - 20 Gram">
            <a:extLst>
              <a:ext uri="{FF2B5EF4-FFF2-40B4-BE49-F238E27FC236}">
                <a16:creationId xmlns:a16="http://schemas.microsoft.com/office/drawing/2014/main" id="{6C1310CD-43E9-488D-9F03-01023698F76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952500"/>
            <a:ext cx="7465540" cy="469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8F4C8D-F1C5-4C29-847D-575E998769BE}"/>
              </a:ext>
            </a:extLst>
          </p:cNvPr>
          <p:cNvSpPr/>
          <p:nvPr/>
        </p:nvSpPr>
        <p:spPr>
          <a:xfrm>
            <a:off x="3429000" y="5829300"/>
            <a:ext cx="3166251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bắp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99BA4E-69D6-4D90-B0D3-D2B6BC2A1AF0}"/>
              </a:ext>
            </a:extLst>
          </p:cNvPr>
          <p:cNvSpPr/>
          <p:nvPr/>
        </p:nvSpPr>
        <p:spPr>
          <a:xfrm>
            <a:off x="11979844" y="5829300"/>
            <a:ext cx="2098651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Rau </a:t>
            </a:r>
            <a:r>
              <a:rPr lang="fr-FR" sz="4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34C01B3-0B53-4B62-970D-792995384C51}"/>
              </a:ext>
            </a:extLst>
          </p:cNvPr>
          <p:cNvSpPr/>
          <p:nvPr/>
        </p:nvSpPr>
        <p:spPr>
          <a:xfrm>
            <a:off x="5746899" y="8151896"/>
            <a:ext cx="6794202" cy="144780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F188C7-8BBD-4A1B-A099-9B68FDDD1266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6595251" y="5829300"/>
            <a:ext cx="2548749" cy="2322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8CE684-F756-4C48-94A9-895D48A330EA}"/>
              </a:ext>
            </a:extLst>
          </p:cNvPr>
          <p:cNvCxnSpPr>
            <a:stCxn id="6" idx="0"/>
          </p:cNvCxnSpPr>
          <p:nvPr/>
        </p:nvCxnSpPr>
        <p:spPr>
          <a:xfrm flipV="1">
            <a:off x="9144000" y="5829300"/>
            <a:ext cx="2548751" cy="2322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73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01DD96-C2FD-4E6A-B7F5-63EA9918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pic>
        <p:nvPicPr>
          <p:cNvPr id="10" name="Picture 9" descr="Cây rau muống">
            <a:extLst>
              <a:ext uri="{FF2B5EF4-FFF2-40B4-BE49-F238E27FC236}">
                <a16:creationId xmlns:a16="http://schemas.microsoft.com/office/drawing/2014/main" id="{D9A6B848-17DF-4044-98D3-DB1F7B7A32B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8677"/>
            <a:ext cx="6553200" cy="469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ình dáng cây rau đay / Công dụng của cây rau đay / Vườn rau sau nhà -  YouTube">
            <a:extLst>
              <a:ext uri="{FF2B5EF4-FFF2-40B4-BE49-F238E27FC236}">
                <a16:creationId xmlns:a16="http://schemas.microsoft.com/office/drawing/2014/main" id="{B15DFA6F-74B2-4D58-8280-4D1EDFDDC60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61" y="918676"/>
            <a:ext cx="7315199" cy="469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CA8E8C-6639-4AED-ADCE-4FA20296A621}"/>
              </a:ext>
            </a:extLst>
          </p:cNvPr>
          <p:cNvSpPr/>
          <p:nvPr/>
        </p:nvSpPr>
        <p:spPr>
          <a:xfrm>
            <a:off x="3401132" y="5754108"/>
            <a:ext cx="3103735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Rau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613421-262A-4B48-97EF-43AAC98D2CD9}"/>
              </a:ext>
            </a:extLst>
          </p:cNvPr>
          <p:cNvSpPr/>
          <p:nvPr/>
        </p:nvSpPr>
        <p:spPr>
          <a:xfrm>
            <a:off x="12004857" y="5754107"/>
            <a:ext cx="2287806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Rau </a:t>
            </a:r>
            <a:r>
              <a:rPr lang="fr-FR" sz="4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đay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6DC1438A-4D04-46D8-8D09-952F72840F0E}"/>
              </a:ext>
            </a:extLst>
          </p:cNvPr>
          <p:cNvSpPr/>
          <p:nvPr/>
        </p:nvSpPr>
        <p:spPr>
          <a:xfrm>
            <a:off x="3995337" y="8168752"/>
            <a:ext cx="10380409" cy="144780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4BA823-8ED4-4D93-AA85-6E379DF5900B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6389028" y="5846156"/>
            <a:ext cx="2796514" cy="2322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A508B0-2E8A-448C-8B14-FBC0A4A1E651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9185542" y="5846156"/>
            <a:ext cx="2300984" cy="2322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86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8591084"/>
            <a:ext cx="4143271" cy="2118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A4AD7D-7FE0-466D-9A45-F29552EFC6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40778" r="37100" b="43048"/>
          <a:stretch/>
        </p:blipFill>
        <p:spPr>
          <a:xfrm>
            <a:off x="12791119" y="572985"/>
            <a:ext cx="4796064" cy="1663584"/>
          </a:xfrm>
          <a:prstGeom prst="rect">
            <a:avLst/>
          </a:prstGeom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9CE3106-1A0D-4177-B103-9519246DF295}"/>
              </a:ext>
            </a:extLst>
          </p:cNvPr>
          <p:cNvSpPr/>
          <p:nvPr/>
        </p:nvSpPr>
        <p:spPr>
          <a:xfrm>
            <a:off x="678703" y="844081"/>
            <a:ext cx="11125200" cy="1663584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44C4E6-96D2-4F9D-B8DF-803F43EAB9C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702072" y="3277357"/>
            <a:ext cx="7467600" cy="6000480"/>
          </a:xfrm>
          <a:prstGeom prst="rect">
            <a:avLst/>
          </a:prstGeom>
        </p:spPr>
      </p:pic>
      <p:pic>
        <p:nvPicPr>
          <p:cNvPr id="13" name="Picture 12" descr="Cho biết chu kì phát triển của sâu bướm như sau: trứng- sâu non- nhộng-  bướm. Trong các giai đoạn trên giai đoạn nào có?">
            <a:extLst>
              <a:ext uri="{FF2B5EF4-FFF2-40B4-BE49-F238E27FC236}">
                <a16:creationId xmlns:a16="http://schemas.microsoft.com/office/drawing/2014/main" id="{88DC7159-564B-46A5-86BC-5588786CD086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/>
          <a:stretch/>
        </p:blipFill>
        <p:spPr bwMode="auto">
          <a:xfrm>
            <a:off x="9144000" y="3273854"/>
            <a:ext cx="7467600" cy="6041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72438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8591084"/>
            <a:ext cx="4143271" cy="2118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44C4E6-96D2-4F9D-B8DF-803F43EAB9C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83072" y="1246385"/>
            <a:ext cx="7467600" cy="6000480"/>
          </a:xfrm>
          <a:prstGeom prst="rect">
            <a:avLst/>
          </a:prstGeom>
        </p:spPr>
      </p:pic>
      <p:pic>
        <p:nvPicPr>
          <p:cNvPr id="13" name="Picture 12" descr="Cho biết chu kì phát triển của sâu bướm như sau: trứng- sâu non- nhộng-  bướm. Trong các giai đoạn trên giai đoạn nào có?">
            <a:extLst>
              <a:ext uri="{FF2B5EF4-FFF2-40B4-BE49-F238E27FC236}">
                <a16:creationId xmlns:a16="http://schemas.microsoft.com/office/drawing/2014/main" id="{88DC7159-564B-46A5-86BC-5588786CD086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/>
          <a:stretch/>
        </p:blipFill>
        <p:spPr bwMode="auto">
          <a:xfrm>
            <a:off x="9525000" y="1242882"/>
            <a:ext cx="7467600" cy="6041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6856CA71-B8F4-4E21-AFF0-144E2CB2E14A}"/>
              </a:ext>
            </a:extLst>
          </p:cNvPr>
          <p:cNvSpPr/>
          <p:nvPr/>
        </p:nvSpPr>
        <p:spPr>
          <a:xfrm>
            <a:off x="1857566" y="7848120"/>
            <a:ext cx="5334000" cy="152400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D16F60B8-2463-4122-BDE2-953AB2F743EE}"/>
              </a:ext>
            </a:extLst>
          </p:cNvPr>
          <p:cNvSpPr/>
          <p:nvPr/>
        </p:nvSpPr>
        <p:spPr>
          <a:xfrm>
            <a:off x="10452605" y="7803150"/>
            <a:ext cx="5612390" cy="152400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ớm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2631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23854" y="-3393982"/>
            <a:ext cx="14975665" cy="13680982"/>
            <a:chOff x="0" y="0"/>
            <a:chExt cx="852126" cy="7784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7316" cy="782696"/>
            </a:xfrm>
            <a:custGeom>
              <a:avLst/>
              <a:gdLst/>
              <a:ahLst/>
              <a:cxnLst/>
              <a:rect l="l" t="t" r="r" b="b"/>
              <a:pathLst>
                <a:path w="867316" h="782696">
                  <a:moveTo>
                    <a:pt x="483819" y="0"/>
                  </a:moveTo>
                  <a:cubicBezTo>
                    <a:pt x="493165" y="0"/>
                    <a:pt x="502568" y="0"/>
                    <a:pt x="511896" y="0"/>
                  </a:cubicBezTo>
                  <a:cubicBezTo>
                    <a:pt x="586267" y="13002"/>
                    <a:pt x="632745" y="56282"/>
                    <a:pt x="653915" y="127101"/>
                  </a:cubicBezTo>
                  <a:cubicBezTo>
                    <a:pt x="777904" y="117657"/>
                    <a:pt x="867316" y="251566"/>
                    <a:pt x="813112" y="382992"/>
                  </a:cubicBezTo>
                  <a:cubicBezTo>
                    <a:pt x="831381" y="410609"/>
                    <a:pt x="846622" y="441501"/>
                    <a:pt x="852126" y="482963"/>
                  </a:cubicBezTo>
                  <a:cubicBezTo>
                    <a:pt x="852126" y="494840"/>
                    <a:pt x="852126" y="506689"/>
                    <a:pt x="852126" y="518564"/>
                  </a:cubicBezTo>
                  <a:cubicBezTo>
                    <a:pt x="835723" y="624090"/>
                    <a:pt x="765139" y="695397"/>
                    <a:pt x="649259" y="676200"/>
                  </a:cubicBezTo>
                  <a:cubicBezTo>
                    <a:pt x="619444" y="730383"/>
                    <a:pt x="566391" y="782696"/>
                    <a:pt x="483836" y="777885"/>
                  </a:cubicBezTo>
                  <a:cubicBezTo>
                    <a:pt x="441164" y="774328"/>
                    <a:pt x="411479" y="753725"/>
                    <a:pt x="385487" y="728694"/>
                  </a:cubicBezTo>
                  <a:cubicBezTo>
                    <a:pt x="358111" y="749501"/>
                    <a:pt x="328463" y="765830"/>
                    <a:pt x="285625" y="766010"/>
                  </a:cubicBezTo>
                  <a:cubicBezTo>
                    <a:pt x="186518" y="766318"/>
                    <a:pt x="120220" y="686157"/>
                    <a:pt x="118613" y="576203"/>
                  </a:cubicBezTo>
                  <a:cubicBezTo>
                    <a:pt x="54901" y="550481"/>
                    <a:pt x="11749" y="502467"/>
                    <a:pt x="0" y="420308"/>
                  </a:cubicBezTo>
                  <a:cubicBezTo>
                    <a:pt x="0" y="408433"/>
                    <a:pt x="0" y="396532"/>
                    <a:pt x="0" y="384707"/>
                  </a:cubicBezTo>
                  <a:cubicBezTo>
                    <a:pt x="12968" y="303293"/>
                    <a:pt x="53774" y="252154"/>
                    <a:pt x="121717" y="230475"/>
                  </a:cubicBezTo>
                  <a:cubicBezTo>
                    <a:pt x="117634" y="93137"/>
                    <a:pt x="253538" y="7320"/>
                    <a:pt x="365187" y="67825"/>
                  </a:cubicBezTo>
                  <a:cubicBezTo>
                    <a:pt x="391769" y="37905"/>
                    <a:pt x="429379" y="5272"/>
                    <a:pt x="48381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353491"/>
            <a:ext cx="4143271" cy="21182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7200" y="1307408"/>
            <a:ext cx="1150421" cy="10102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47146" y="2471738"/>
            <a:ext cx="1150421" cy="101027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A94D04-1F6E-4D91-8F26-BDF39F182542}"/>
              </a:ext>
            </a:extLst>
          </p:cNvPr>
          <p:cNvSpPr/>
          <p:nvPr/>
        </p:nvSpPr>
        <p:spPr>
          <a:xfrm>
            <a:off x="1246411" y="2186083"/>
            <a:ext cx="9144000" cy="36715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chấu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B.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keo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mùa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G.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Rệp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817A6-F352-47F9-A5DF-AA5A364D24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863" y="492810"/>
            <a:ext cx="5332799" cy="35220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AD7A42-5BA2-4FAA-97D6-71CBF72546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2562" y="4907086"/>
            <a:ext cx="5332798" cy="35220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6D4222-8A3E-4030-BE07-FA6C1F5F22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75" y="6277861"/>
            <a:ext cx="5332798" cy="3727069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353491"/>
            <a:ext cx="4143271" cy="2118248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FDC7953-03F0-42A4-92E8-3CD8268542E5}"/>
              </a:ext>
            </a:extLst>
          </p:cNvPr>
          <p:cNvSpPr/>
          <p:nvPr/>
        </p:nvSpPr>
        <p:spPr>
          <a:xfrm>
            <a:off x="1066800" y="614370"/>
            <a:ext cx="4648200" cy="1219200"/>
          </a:xfrm>
          <a:prstGeom prst="wedgeRectCallou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D68B857-F1C1-4CE0-923D-32FCDDC68BA0}"/>
              </a:ext>
            </a:extLst>
          </p:cNvPr>
          <p:cNvSpPr/>
          <p:nvPr/>
        </p:nvSpPr>
        <p:spPr>
          <a:xfrm>
            <a:off x="8534400" y="998022"/>
            <a:ext cx="9168202" cy="6758719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13.3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3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3800" baseline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FB0913-128B-4ADD-ABCB-C5DB1C61C8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5" t="40190" r="39791" b="41377"/>
          <a:stretch/>
        </p:blipFill>
        <p:spPr>
          <a:xfrm>
            <a:off x="15476882" y="-131480"/>
            <a:ext cx="3465957" cy="1895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07D6BE-F62E-4EEA-9ADA-454AD4D1A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8" y="2874810"/>
            <a:ext cx="8004302" cy="67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43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E21E6CC-A92A-4256-BA7A-F57CB5585B37}"/>
              </a:ext>
            </a:extLst>
          </p:cNvPr>
          <p:cNvSpPr/>
          <p:nvPr/>
        </p:nvSpPr>
        <p:spPr>
          <a:xfrm>
            <a:off x="5114111" y="1153033"/>
            <a:ext cx="11811000" cy="21182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bì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lỗ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chỗ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trơ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2FFDAF-6177-4D20-A9F5-8F12DAFEFE1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899042" y="3957003"/>
            <a:ext cx="7772400" cy="5861909"/>
          </a:xfrm>
          <a:prstGeom prst="rect">
            <a:avLst/>
          </a:prstGeom>
        </p:spPr>
      </p:pic>
      <p:pic>
        <p:nvPicPr>
          <p:cNvPr id="29" name="Picture 12">
            <a:extLst>
              <a:ext uri="{FF2B5EF4-FFF2-40B4-BE49-F238E27FC236}">
                <a16:creationId xmlns:a16="http://schemas.microsoft.com/office/drawing/2014/main" id="{7C59162A-52FF-472E-9304-4040165ABA5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66" t="5226" r="766"/>
          <a:stretch>
            <a:fillRect/>
          </a:stretch>
        </p:blipFill>
        <p:spPr>
          <a:xfrm rot="909958">
            <a:off x="-964174" y="86914"/>
            <a:ext cx="4518095" cy="10113169"/>
          </a:xfrm>
          <a:prstGeom prst="rect">
            <a:avLst/>
          </a:prstGeom>
        </p:spPr>
      </p:pic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C899868B-DE96-4EFA-B7E5-F30F21FD8D56}"/>
              </a:ext>
            </a:extLst>
          </p:cNvPr>
          <p:cNvSpPr/>
          <p:nvPr/>
        </p:nvSpPr>
        <p:spPr>
          <a:xfrm>
            <a:off x="559897" y="362967"/>
            <a:ext cx="4155699" cy="1580133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394421C-D594-48D5-B7C2-1879858822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9" t="35935" r="40409" b="37366"/>
          <a:stretch/>
        </p:blipFill>
        <p:spPr>
          <a:xfrm>
            <a:off x="768812" y="7015720"/>
            <a:ext cx="4842282" cy="36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3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ractur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F801B0-1A95-4201-809B-653BFAD84A38}"/>
              </a:ext>
            </a:extLst>
          </p:cNvPr>
          <p:cNvSpPr/>
          <p:nvPr/>
        </p:nvSpPr>
        <p:spPr>
          <a:xfrm>
            <a:off x="865150" y="509463"/>
            <a:ext cx="4259179" cy="186165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309E10BD-25FD-4598-BAE2-298CDE4A6900}"/>
              </a:ext>
            </a:extLst>
          </p:cNvPr>
          <p:cNvSpPr/>
          <p:nvPr/>
        </p:nvSpPr>
        <p:spPr>
          <a:xfrm>
            <a:off x="5181600" y="1985877"/>
            <a:ext cx="12192000" cy="18616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huỷ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ủ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non,...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E0334315-2258-4EC3-A20C-6969CF762F41}"/>
              </a:ext>
            </a:extLst>
          </p:cNvPr>
          <p:cNvSpPr/>
          <p:nvPr/>
        </p:nvSpPr>
        <p:spPr>
          <a:xfrm>
            <a:off x="5181600" y="4541053"/>
            <a:ext cx="12192000" cy="11408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bẫy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pheromone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A4AD7D-7FE0-466D-9A45-F29552EFC6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40778" r="37100" b="43048"/>
          <a:stretch/>
        </p:blipFill>
        <p:spPr>
          <a:xfrm>
            <a:off x="8689068" y="322293"/>
            <a:ext cx="4796064" cy="16635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2A5C3E-B649-4B34-B75B-888AFAE50B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7" t="37761" r="43124" b="37542"/>
          <a:stretch/>
        </p:blipFill>
        <p:spPr>
          <a:xfrm>
            <a:off x="556725" y="4541053"/>
            <a:ext cx="3619500" cy="3733487"/>
          </a:xfrm>
          <a:prstGeom prst="rect">
            <a:avLst/>
          </a:prstGeom>
        </p:spPr>
      </p:pic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22261778-53C7-4A56-8B13-D2012E70E859}"/>
              </a:ext>
            </a:extLst>
          </p:cNvPr>
          <p:cNvSpPr/>
          <p:nvPr/>
        </p:nvSpPr>
        <p:spPr>
          <a:xfrm>
            <a:off x="5173579" y="6328569"/>
            <a:ext cx="12192000" cy="11408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Luân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,...).  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5720F2DD-AD53-4283-A44A-18F1A8CCEE1F}"/>
              </a:ext>
            </a:extLst>
          </p:cNvPr>
          <p:cNvSpPr/>
          <p:nvPr/>
        </p:nvSpPr>
        <p:spPr>
          <a:xfrm>
            <a:off x="5181600" y="8116085"/>
            <a:ext cx="12192000" cy="16302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xen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tỏi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đuổi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  </a:t>
            </a:r>
          </a:p>
        </p:txBody>
      </p:sp>
    </p:spTree>
    <p:extLst>
      <p:ext uri="{BB962C8B-B14F-4D97-AF65-F5344CB8AC3E}">
        <p14:creationId xmlns:p14="http://schemas.microsoft.com/office/powerpoint/2010/main" val="18152398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223996" y="-804208"/>
            <a:ext cx="12945347" cy="714226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74122" y="30079"/>
            <a:ext cx="4143271" cy="21182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59200" y="8202841"/>
            <a:ext cx="4143271" cy="21182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31B2BE6A-C61E-4A90-82FC-E22D388D0BAA}"/>
              </a:ext>
            </a:extLst>
          </p:cNvPr>
          <p:cNvSpPr/>
          <p:nvPr/>
        </p:nvSpPr>
        <p:spPr>
          <a:xfrm>
            <a:off x="2384872" y="370540"/>
            <a:ext cx="2819400" cy="154674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69813D-0CA1-44A0-96E6-B35A78B272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7" t="33963" r="31248" b="29706"/>
          <a:stretch/>
        </p:blipFill>
        <p:spPr>
          <a:xfrm>
            <a:off x="305937" y="6023438"/>
            <a:ext cx="9441031" cy="52621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C853984-91BA-414E-806C-44B4CBA76212}"/>
              </a:ext>
            </a:extLst>
          </p:cNvPr>
          <p:cNvSpPr/>
          <p:nvPr/>
        </p:nvSpPr>
        <p:spPr>
          <a:xfrm>
            <a:off x="2418320" y="2263846"/>
            <a:ext cx="13451360" cy="39906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ý: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luân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phiên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1FB5DB0F-9217-444C-9BA0-9BF59CE983C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B94F7AC1-44CD-4079-B7E9-8D0F28258A2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5236" y="7581900"/>
            <a:ext cx="4143271" cy="211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BF5F7-CFCB-4EB2-ADC8-93E79FFD4BC1}"/>
              </a:ext>
            </a:extLst>
          </p:cNvPr>
          <p:cNvSpPr txBox="1"/>
          <p:nvPr/>
        </p:nvSpPr>
        <p:spPr>
          <a:xfrm>
            <a:off x="990600" y="459129"/>
            <a:ext cx="11430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A3CA5A8-D9D2-4617-9BC8-FF7E528439FC}"/>
              </a:ext>
            </a:extLst>
          </p:cNvPr>
          <p:cNvSpPr/>
          <p:nvPr/>
        </p:nvSpPr>
        <p:spPr>
          <a:xfrm>
            <a:off x="1491415" y="2929649"/>
            <a:ext cx="12529385" cy="13989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ruồi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đục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06CBD-3A7C-4086-B4F5-545EDFFD7405}"/>
              </a:ext>
            </a:extLst>
          </p:cNvPr>
          <p:cNvSpPr txBox="1"/>
          <p:nvPr/>
        </p:nvSpPr>
        <p:spPr>
          <a:xfrm>
            <a:off x="1491415" y="1681821"/>
            <a:ext cx="114300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Ruồi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đục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35230-14FF-4D45-8BC5-64CD92C070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5" t="40374" r="40826" b="38264"/>
          <a:stretch/>
        </p:blipFill>
        <p:spPr>
          <a:xfrm>
            <a:off x="-1309718" y="6512104"/>
            <a:ext cx="7614485" cy="4480938"/>
          </a:xfrm>
          <a:prstGeom prst="rect">
            <a:avLst/>
          </a:prstGeom>
        </p:spPr>
      </p:pic>
      <p:pic>
        <p:nvPicPr>
          <p:cNvPr id="11" name="Picture 10" descr="Đặc điểm của loài ruồi vàng đục trái">
            <a:extLst>
              <a:ext uri="{FF2B5EF4-FFF2-40B4-BE49-F238E27FC236}">
                <a16:creationId xmlns:a16="http://schemas.microsoft.com/office/drawing/2014/main" id="{5C7D4323-9976-4A4F-8CCA-6645F23E416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475" y="4987749"/>
            <a:ext cx="5953686" cy="448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Ruồi đục quả là gì? Làm sao để phòng trừ hiệu quả nhất? - Fao.org.vn">
            <a:extLst>
              <a:ext uri="{FF2B5EF4-FFF2-40B4-BE49-F238E27FC236}">
                <a16:creationId xmlns:a16="http://schemas.microsoft.com/office/drawing/2014/main" id="{D6F0B3A3-3CC5-44C2-B0A4-7498CAEAD6B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284" y="4987749"/>
            <a:ext cx="5548516" cy="4480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84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5236" y="7581900"/>
            <a:ext cx="4143271" cy="211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BF5F7-CFCB-4EB2-ADC8-93E79FFD4BC1}"/>
              </a:ext>
            </a:extLst>
          </p:cNvPr>
          <p:cNvSpPr txBox="1"/>
          <p:nvPr/>
        </p:nvSpPr>
        <p:spPr>
          <a:xfrm>
            <a:off x="990600" y="459129"/>
            <a:ext cx="11430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06CBD-3A7C-4086-B4F5-545EDFFD7405}"/>
              </a:ext>
            </a:extLst>
          </p:cNvPr>
          <p:cNvSpPr txBox="1"/>
          <p:nvPr/>
        </p:nvSpPr>
        <p:spPr>
          <a:xfrm>
            <a:off x="1491415" y="1681821"/>
            <a:ext cx="114300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Ruồi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35230-14FF-4D45-8BC5-64CD92C070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5" t="40374" r="40826" b="38264"/>
          <a:stretch/>
        </p:blipFill>
        <p:spPr>
          <a:xfrm>
            <a:off x="-1309718" y="6512104"/>
            <a:ext cx="7614485" cy="4480938"/>
          </a:xfrm>
          <a:prstGeom prst="rect">
            <a:avLst/>
          </a:prstGeom>
        </p:spPr>
      </p:pic>
      <p:pic>
        <p:nvPicPr>
          <p:cNvPr id="11" name="Picture 10" descr="Đặc điểm của loài ruồi vàng đục trái">
            <a:extLst>
              <a:ext uri="{FF2B5EF4-FFF2-40B4-BE49-F238E27FC236}">
                <a16:creationId xmlns:a16="http://schemas.microsoft.com/office/drawing/2014/main" id="{5C7D4323-9976-4A4F-8CCA-6645F23E416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69" y="5244809"/>
            <a:ext cx="5953686" cy="448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Ruồi đục quả là gì? Làm sao để phòng trừ hiệu quả nhất? - Fao.org.vn">
            <a:extLst>
              <a:ext uri="{FF2B5EF4-FFF2-40B4-BE49-F238E27FC236}">
                <a16:creationId xmlns:a16="http://schemas.microsoft.com/office/drawing/2014/main" id="{D6F0B3A3-3CC5-44C2-B0A4-7498CAEAD6B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178" y="5244809"/>
            <a:ext cx="5548516" cy="4480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AFBE04A5-23CD-4113-8AFD-6BEA4D8FDE1F}"/>
              </a:ext>
            </a:extLst>
          </p:cNvPr>
          <p:cNvSpPr/>
          <p:nvPr/>
        </p:nvSpPr>
        <p:spPr>
          <a:xfrm>
            <a:off x="2040254" y="3122193"/>
            <a:ext cx="14037946" cy="18616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Ruồi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ruồi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là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hiểm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8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42936" y="8209872"/>
            <a:ext cx="4143271" cy="21182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l="766" t="5226" r="766"/>
          <a:stretch>
            <a:fillRect/>
          </a:stretch>
        </p:blipFill>
        <p:spPr>
          <a:xfrm rot="909958">
            <a:off x="14003921" y="-199942"/>
            <a:ext cx="4518095" cy="10113169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536BA293-D7B8-4F11-98AF-BDF10054244C}"/>
              </a:ext>
            </a:extLst>
          </p:cNvPr>
          <p:cNvSpPr/>
          <p:nvPr/>
        </p:nvSpPr>
        <p:spPr>
          <a:xfrm>
            <a:off x="1028699" y="632930"/>
            <a:ext cx="9867900" cy="144780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đục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D848F8-2E29-4230-A855-E664370450D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419600" y="2489265"/>
            <a:ext cx="8838794" cy="716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01DD96-C2FD-4E6A-B7F5-63EA9918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5E890E38-87DD-490E-8BF3-1BB4EB826287}"/>
              </a:ext>
            </a:extLst>
          </p:cNvPr>
          <p:cNvSpPr/>
          <p:nvPr/>
        </p:nvSpPr>
        <p:spPr>
          <a:xfrm>
            <a:off x="2019299" y="385089"/>
            <a:ext cx="15240000" cy="2312365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ruồi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đục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TRỒNG CHĂM SÓC CÂY XOÀI HIỆU QUẢ | THÔNG ĐỎ">
            <a:extLst>
              <a:ext uri="{FF2B5EF4-FFF2-40B4-BE49-F238E27FC236}">
                <a16:creationId xmlns:a16="http://schemas.microsoft.com/office/drawing/2014/main" id="{12F71233-1DF5-4B23-B98B-ABD5A3A0170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94" y="4118267"/>
            <a:ext cx="6674586" cy="4697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24DAA7-F355-4C3B-B3B5-5BD5078981F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278" y="4118267"/>
            <a:ext cx="7254227" cy="4697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87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01DD96-C2FD-4E6A-B7F5-63EA9918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5E890E38-87DD-490E-8BF3-1BB4EB826287}"/>
              </a:ext>
            </a:extLst>
          </p:cNvPr>
          <p:cNvSpPr/>
          <p:nvPr/>
        </p:nvSpPr>
        <p:spPr>
          <a:xfrm>
            <a:off x="2019299" y="385089"/>
            <a:ext cx="15240000" cy="2312365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ruồi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đục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A65FFE-7C65-4042-AE65-D01410E8957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53" y="4118266"/>
            <a:ext cx="7254227" cy="469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Kỹ thuật trồng và chăm sóc cây thanh long | Báo Dân tộc và Phát triển">
            <a:extLst>
              <a:ext uri="{FF2B5EF4-FFF2-40B4-BE49-F238E27FC236}">
                <a16:creationId xmlns:a16="http://schemas.microsoft.com/office/drawing/2014/main" id="{1B3D6F9E-6A2A-4EA6-8617-992186161D6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88" y="4118266"/>
            <a:ext cx="7254227" cy="465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2062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01DD96-C2FD-4E6A-B7F5-63EA9918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5E890E38-87DD-490E-8BF3-1BB4EB826287}"/>
              </a:ext>
            </a:extLst>
          </p:cNvPr>
          <p:cNvSpPr/>
          <p:nvPr/>
        </p:nvSpPr>
        <p:spPr>
          <a:xfrm>
            <a:off x="2019299" y="385089"/>
            <a:ext cx="15240000" cy="2312365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ruồi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đục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gây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Tác dụng của cây ổi trong đời sống và sức khỏe">
            <a:extLst>
              <a:ext uri="{FF2B5EF4-FFF2-40B4-BE49-F238E27FC236}">
                <a16:creationId xmlns:a16="http://schemas.microsoft.com/office/drawing/2014/main" id="{9591B696-DB57-4C16-890E-32A509C7F0A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85" y="4118266"/>
            <a:ext cx="7085414" cy="465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ây Phượng Vỹ trồng cảnh quan đẹp - Ý nghĩa, cách trồng và chăm sóc">
            <a:extLst>
              <a:ext uri="{FF2B5EF4-FFF2-40B4-BE49-F238E27FC236}">
                <a16:creationId xmlns:a16="http://schemas.microsoft.com/office/drawing/2014/main" id="{9329DD82-2A23-4D2F-B5D4-6F7251703A8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530" y="4118266"/>
            <a:ext cx="7400585" cy="4658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737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38400" y="2118248"/>
            <a:ext cx="12877800" cy="6050504"/>
            <a:chOff x="0" y="0"/>
            <a:chExt cx="1138995" cy="5201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4184" cy="524423"/>
            </a:xfrm>
            <a:custGeom>
              <a:avLst/>
              <a:gdLst/>
              <a:ahLst/>
              <a:cxnLst/>
              <a:rect l="l" t="t" r="r" b="b"/>
              <a:pathLst>
                <a:path w="1154184" h="524423">
                  <a:moveTo>
                    <a:pt x="646696" y="0"/>
                  </a:moveTo>
                  <a:cubicBezTo>
                    <a:pt x="659190" y="0"/>
                    <a:pt x="671758" y="0"/>
                    <a:pt x="684226" y="0"/>
                  </a:cubicBezTo>
                  <a:cubicBezTo>
                    <a:pt x="783634" y="8688"/>
                    <a:pt x="845759" y="37609"/>
                    <a:pt x="874056" y="84932"/>
                  </a:cubicBezTo>
                  <a:cubicBezTo>
                    <a:pt x="1039785" y="78621"/>
                    <a:pt x="1154184" y="168103"/>
                    <a:pt x="1086847" y="255925"/>
                  </a:cubicBezTo>
                  <a:cubicBezTo>
                    <a:pt x="1111266" y="274379"/>
                    <a:pt x="1131638" y="295022"/>
                    <a:pt x="1138995" y="322728"/>
                  </a:cubicBezTo>
                  <a:cubicBezTo>
                    <a:pt x="1138995" y="330664"/>
                    <a:pt x="1138995" y="338582"/>
                    <a:pt x="1138995" y="346517"/>
                  </a:cubicBezTo>
                  <a:cubicBezTo>
                    <a:pt x="1117069" y="417032"/>
                    <a:pt x="1022723" y="464681"/>
                    <a:pt x="867832" y="451853"/>
                  </a:cubicBezTo>
                  <a:cubicBezTo>
                    <a:pt x="827980" y="488060"/>
                    <a:pt x="757067" y="524423"/>
                    <a:pt x="646719" y="519802"/>
                  </a:cubicBezTo>
                  <a:cubicBezTo>
                    <a:pt x="589683" y="517425"/>
                    <a:pt x="550003" y="503658"/>
                    <a:pt x="515262" y="486931"/>
                  </a:cubicBezTo>
                  <a:cubicBezTo>
                    <a:pt x="478670" y="500835"/>
                    <a:pt x="439040" y="511747"/>
                    <a:pt x="381780" y="511867"/>
                  </a:cubicBezTo>
                  <a:cubicBezTo>
                    <a:pt x="249310" y="512072"/>
                    <a:pt x="160692" y="458507"/>
                    <a:pt x="158544" y="385033"/>
                  </a:cubicBezTo>
                  <a:cubicBezTo>
                    <a:pt x="73383" y="367845"/>
                    <a:pt x="15704" y="335761"/>
                    <a:pt x="0" y="280860"/>
                  </a:cubicBezTo>
                  <a:cubicBezTo>
                    <a:pt x="0" y="272925"/>
                    <a:pt x="0" y="264972"/>
                    <a:pt x="0" y="257070"/>
                  </a:cubicBezTo>
                  <a:cubicBezTo>
                    <a:pt x="17333" y="202668"/>
                    <a:pt x="71877" y="168495"/>
                    <a:pt x="162692" y="154009"/>
                  </a:cubicBezTo>
                  <a:cubicBezTo>
                    <a:pt x="157236" y="62237"/>
                    <a:pt x="338892" y="4891"/>
                    <a:pt x="488127" y="45322"/>
                  </a:cubicBezTo>
                  <a:cubicBezTo>
                    <a:pt x="523658" y="25329"/>
                    <a:pt x="573929" y="3523"/>
                    <a:pt x="64669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5328" r="26878" b="5328"/>
          <a:stretch>
            <a:fillRect/>
          </a:stretch>
        </p:blipFill>
        <p:spPr>
          <a:xfrm>
            <a:off x="12602704" y="19169"/>
            <a:ext cx="5722697" cy="85533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143474" y="7358218"/>
            <a:ext cx="4091606" cy="380016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72004" y="3687083"/>
            <a:ext cx="8876380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pc="1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13: SÂU HẠI CÂY TRỒNG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4016" r="1818" b="9380"/>
          <a:stretch>
            <a:fillRect/>
          </a:stretch>
        </p:blipFill>
        <p:spPr>
          <a:xfrm>
            <a:off x="-1568308" y="6453796"/>
            <a:ext cx="5636619" cy="66353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86588" y="5663811"/>
            <a:ext cx="1274997" cy="11196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86913" y="3458537"/>
            <a:ext cx="1274997" cy="1119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175704" y="8168752"/>
            <a:ext cx="4143271" cy="2118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01DD96-C2FD-4E6A-B7F5-63EA9918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pic>
        <p:nvPicPr>
          <p:cNvPr id="10" name="Picture 9" descr="TRỒNG CHĂM SÓC CÂY XOÀI HIỆU QUẢ | THÔNG ĐỎ">
            <a:extLst>
              <a:ext uri="{FF2B5EF4-FFF2-40B4-BE49-F238E27FC236}">
                <a16:creationId xmlns:a16="http://schemas.microsoft.com/office/drawing/2014/main" id="{12F71233-1DF5-4B23-B98B-ABD5A3A0170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16" y="1478353"/>
            <a:ext cx="6674586" cy="4697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24DAA7-F355-4C3B-B3B5-5BD5078981F4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478353"/>
            <a:ext cx="7254227" cy="46970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62BB6FF8-D7C5-4FE2-B0ED-06F6920C9292}"/>
              </a:ext>
            </a:extLst>
          </p:cNvPr>
          <p:cNvSpPr/>
          <p:nvPr/>
        </p:nvSpPr>
        <p:spPr>
          <a:xfrm>
            <a:off x="2798550" y="6819900"/>
            <a:ext cx="4114800" cy="134885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62EEF9A9-A3F2-4D18-A621-3E4DB36936DC}"/>
              </a:ext>
            </a:extLst>
          </p:cNvPr>
          <p:cNvSpPr/>
          <p:nvPr/>
        </p:nvSpPr>
        <p:spPr>
          <a:xfrm>
            <a:off x="10278513" y="6819900"/>
            <a:ext cx="4909151" cy="134885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2705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01DD96-C2FD-4E6A-B7F5-63EA9918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A65FFE-7C65-4042-AE65-D01410E8957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65" y="1606401"/>
            <a:ext cx="7254227" cy="469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Kỹ thuật trồng và chăm sóc cây thanh long | Báo Dân tộc và Phát triển">
            <a:extLst>
              <a:ext uri="{FF2B5EF4-FFF2-40B4-BE49-F238E27FC236}">
                <a16:creationId xmlns:a16="http://schemas.microsoft.com/office/drawing/2014/main" id="{1B3D6F9E-6A2A-4EA6-8617-992186161D6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606401"/>
            <a:ext cx="7254227" cy="46589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4368D27-69EB-4F46-BB18-FE081C22FF3E}"/>
              </a:ext>
            </a:extLst>
          </p:cNvPr>
          <p:cNvSpPr/>
          <p:nvPr/>
        </p:nvSpPr>
        <p:spPr>
          <a:xfrm>
            <a:off x="2570574" y="6819900"/>
            <a:ext cx="4516026" cy="134885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tuế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172B2152-1699-4623-AEAA-AA96A828C794}"/>
              </a:ext>
            </a:extLst>
          </p:cNvPr>
          <p:cNvSpPr/>
          <p:nvPr/>
        </p:nvSpPr>
        <p:spPr>
          <a:xfrm>
            <a:off x="10278513" y="6819900"/>
            <a:ext cx="5079064" cy="134885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1342705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01DD96-C2FD-4E6A-B7F5-63EA9918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pic>
        <p:nvPicPr>
          <p:cNvPr id="10" name="Picture 9" descr="Tác dụng của cây ổi trong đời sống và sức khỏe">
            <a:extLst>
              <a:ext uri="{FF2B5EF4-FFF2-40B4-BE49-F238E27FC236}">
                <a16:creationId xmlns:a16="http://schemas.microsoft.com/office/drawing/2014/main" id="{9591B696-DB57-4C16-890E-32A509C7F0A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55" y="1527482"/>
            <a:ext cx="7085414" cy="465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ây Phượng Vỹ trồng cảnh quan đẹp - Ý nghĩa, cách trồng và chăm sóc">
            <a:extLst>
              <a:ext uri="{FF2B5EF4-FFF2-40B4-BE49-F238E27FC236}">
                <a16:creationId xmlns:a16="http://schemas.microsoft.com/office/drawing/2014/main" id="{9329DD82-2A23-4D2F-B5D4-6F7251703A8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527482"/>
            <a:ext cx="7400585" cy="46589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150388B1-57E8-4E23-84FC-E6C306B2B85F}"/>
              </a:ext>
            </a:extLst>
          </p:cNvPr>
          <p:cNvSpPr/>
          <p:nvPr/>
        </p:nvSpPr>
        <p:spPr>
          <a:xfrm>
            <a:off x="3337594" y="6757737"/>
            <a:ext cx="3244136" cy="134885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BE983D3B-286C-41EF-8E92-7AF27EA143B4}"/>
              </a:ext>
            </a:extLst>
          </p:cNvPr>
          <p:cNvSpPr/>
          <p:nvPr/>
        </p:nvSpPr>
        <p:spPr>
          <a:xfrm>
            <a:off x="10515600" y="6819900"/>
            <a:ext cx="4672064" cy="134885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6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F01DD96-C2FD-4E6A-B7F5-63EA991800F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pic>
        <p:nvPicPr>
          <p:cNvPr id="10" name="Picture 9" descr="Tác dụng của cây ổi trong đời sống và sức khỏe">
            <a:extLst>
              <a:ext uri="{FF2B5EF4-FFF2-40B4-BE49-F238E27FC236}">
                <a16:creationId xmlns:a16="http://schemas.microsoft.com/office/drawing/2014/main" id="{9591B696-DB57-4C16-890E-32A509C7F0A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6" y="2026758"/>
            <a:ext cx="5590063" cy="38385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54CA4A9-204B-463B-96C2-8B5C011D0015}"/>
              </a:ext>
            </a:extLst>
          </p:cNvPr>
          <p:cNvSpPr/>
          <p:nvPr/>
        </p:nvSpPr>
        <p:spPr>
          <a:xfrm>
            <a:off x="6438900" y="502758"/>
            <a:ext cx="5410200" cy="3048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ruồi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đục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TRỒNG CHĂM SÓC CÂY XOÀI HIỆU QUẢ | THÔNG ĐỎ">
            <a:extLst>
              <a:ext uri="{FF2B5EF4-FFF2-40B4-BE49-F238E27FC236}">
                <a16:creationId xmlns:a16="http://schemas.microsoft.com/office/drawing/2014/main" id="{CFEF02EE-E148-4BCD-BCEA-9312EFB4E36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69" y="6226315"/>
            <a:ext cx="5793661" cy="388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Kỹ thuật trồng và chăm sóc cây thanh long | Báo Dân tộc và Phát triển">
            <a:extLst>
              <a:ext uri="{FF2B5EF4-FFF2-40B4-BE49-F238E27FC236}">
                <a16:creationId xmlns:a16="http://schemas.microsoft.com/office/drawing/2014/main" id="{49AA0AE9-F373-4398-9FE1-A689D48BCC7E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632" y="2026758"/>
            <a:ext cx="5590063" cy="38385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05B5E6-5205-44D8-BAE9-1918FAB43373}"/>
              </a:ext>
            </a:extLst>
          </p:cNvPr>
          <p:cNvCxnSpPr/>
          <p:nvPr/>
        </p:nvCxnSpPr>
        <p:spPr>
          <a:xfrm flipH="1">
            <a:off x="5888198" y="3196990"/>
            <a:ext cx="1384791" cy="7075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440EF9-3667-4849-838D-815889EB70F1}"/>
              </a:ext>
            </a:extLst>
          </p:cNvPr>
          <p:cNvCxnSpPr>
            <a:cxnSpLocks/>
          </p:cNvCxnSpPr>
          <p:nvPr/>
        </p:nvCxnSpPr>
        <p:spPr>
          <a:xfrm>
            <a:off x="11056795" y="3167240"/>
            <a:ext cx="1335837" cy="841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C3C001-1948-46F5-BCCC-74CFE1644BFD}"/>
              </a:ext>
            </a:extLst>
          </p:cNvPr>
          <p:cNvCxnSpPr>
            <a:stCxn id="2" idx="4"/>
            <a:endCxn id="16" idx="0"/>
          </p:cNvCxnSpPr>
          <p:nvPr/>
        </p:nvCxnSpPr>
        <p:spPr>
          <a:xfrm>
            <a:off x="9144000" y="3550758"/>
            <a:ext cx="0" cy="2675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48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ractur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5236" y="7581900"/>
            <a:ext cx="4143271" cy="2118248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A3CA5A8-D9D2-4617-9BC8-FF7E528439FC}"/>
              </a:ext>
            </a:extLst>
          </p:cNvPr>
          <p:cNvSpPr/>
          <p:nvPr/>
        </p:nvSpPr>
        <p:spPr>
          <a:xfrm>
            <a:off x="566420" y="272253"/>
            <a:ext cx="14312888" cy="284305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2" algn="just">
              <a:lnSpc>
                <a:spcPct val="150000"/>
              </a:lnSpc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13.4 </a:t>
            </a:r>
            <a:r>
              <a:rPr kumimoji="0" lang="en-US" sz="36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kumimoji="0" lang="fr-FR" sz="36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ruồi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ruồi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36B07-2C33-43AB-870F-FA815777F3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 t="37406" r="40416" b="36665"/>
          <a:stretch/>
        </p:blipFill>
        <p:spPr>
          <a:xfrm>
            <a:off x="14247339" y="140930"/>
            <a:ext cx="4495800" cy="3420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CFE14-1CAC-4074-9E0F-896608B25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75" y="3561647"/>
            <a:ext cx="8883879" cy="64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3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E21E6CC-A92A-4256-BA7A-F57CB5585B37}"/>
              </a:ext>
            </a:extLst>
          </p:cNvPr>
          <p:cNvSpPr/>
          <p:nvPr/>
        </p:nvSpPr>
        <p:spPr>
          <a:xfrm>
            <a:off x="5114111" y="1153033"/>
            <a:ext cx="11811000" cy="21182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non,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rụng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7C59162A-52FF-472E-9304-4040165ABA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66" t="5226" r="766"/>
          <a:stretch>
            <a:fillRect/>
          </a:stretch>
        </p:blipFill>
        <p:spPr>
          <a:xfrm rot="909958">
            <a:off x="-964174" y="86914"/>
            <a:ext cx="4518095" cy="10113169"/>
          </a:xfrm>
          <a:prstGeom prst="rect">
            <a:avLst/>
          </a:prstGeom>
        </p:spPr>
      </p:pic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C899868B-DE96-4EFA-B7E5-F30F21FD8D56}"/>
              </a:ext>
            </a:extLst>
          </p:cNvPr>
          <p:cNvSpPr/>
          <p:nvPr/>
        </p:nvSpPr>
        <p:spPr>
          <a:xfrm>
            <a:off x="559897" y="362967"/>
            <a:ext cx="4155699" cy="1580133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394421C-D594-48D5-B7C2-187985882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9" t="35935" r="40409" b="37366"/>
          <a:stretch/>
        </p:blipFill>
        <p:spPr>
          <a:xfrm>
            <a:off x="768812" y="7015720"/>
            <a:ext cx="4842282" cy="3635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F28CBC-C48E-40C4-8A51-768E79B37A4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430096" y="3695700"/>
            <a:ext cx="805977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56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ractur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F801B0-1A95-4201-809B-653BFAD84A38}"/>
              </a:ext>
            </a:extLst>
          </p:cNvPr>
          <p:cNvSpPr/>
          <p:nvPr/>
        </p:nvSpPr>
        <p:spPr>
          <a:xfrm>
            <a:off x="865150" y="509463"/>
            <a:ext cx="4259179" cy="186165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309E10BD-25FD-4598-BAE2-298CDE4A6900}"/>
              </a:ext>
            </a:extLst>
          </p:cNvPr>
          <p:cNvSpPr/>
          <p:nvPr/>
        </p:nvSpPr>
        <p:spPr>
          <a:xfrm>
            <a:off x="5230850" y="1661579"/>
            <a:ext cx="12192000" cy="18616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đực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Methyl eugenol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ruồi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E0334315-2258-4EC3-A20C-6969CF762F41}"/>
              </a:ext>
            </a:extLst>
          </p:cNvPr>
          <p:cNvSpPr/>
          <p:nvPr/>
        </p:nvSpPr>
        <p:spPr>
          <a:xfrm>
            <a:off x="5230850" y="3950166"/>
            <a:ext cx="12192000" cy="11408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bẫy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pheromone,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bẫy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dính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A4AD7D-7FE0-466D-9A45-F29552EFC6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40778" r="37100" b="43048"/>
          <a:stretch/>
        </p:blipFill>
        <p:spPr>
          <a:xfrm>
            <a:off x="8738318" y="-2005"/>
            <a:ext cx="4796064" cy="1663584"/>
          </a:xfrm>
          <a:prstGeom prst="rect">
            <a:avLst/>
          </a:prstGeom>
        </p:spPr>
      </p:pic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22261778-53C7-4A56-8B13-D2012E70E859}"/>
              </a:ext>
            </a:extLst>
          </p:cNvPr>
          <p:cNvSpPr/>
          <p:nvPr/>
        </p:nvSpPr>
        <p:spPr>
          <a:xfrm>
            <a:off x="5214808" y="5581418"/>
            <a:ext cx="12192000" cy="18616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protein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trộn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Fipronil + Acetamiprid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5720F2DD-AD53-4283-A44A-18F1A8CCEE1F}"/>
              </a:ext>
            </a:extLst>
          </p:cNvPr>
          <p:cNvSpPr/>
          <p:nvPr/>
        </p:nvSpPr>
        <p:spPr>
          <a:xfrm>
            <a:off x="5214808" y="7909293"/>
            <a:ext cx="12192000" cy="18616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 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D865D8-465D-49D6-BB10-1CC6BB09C0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9" t="32322" r="42499" b="34247"/>
          <a:stretch/>
        </p:blipFill>
        <p:spPr>
          <a:xfrm>
            <a:off x="533400" y="3941297"/>
            <a:ext cx="3920899" cy="4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933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5236" y="7581900"/>
            <a:ext cx="4143271" cy="211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BF5F7-CFCB-4EB2-ADC8-93E79FFD4BC1}"/>
              </a:ext>
            </a:extLst>
          </p:cNvPr>
          <p:cNvSpPr txBox="1"/>
          <p:nvPr/>
        </p:nvSpPr>
        <p:spPr>
          <a:xfrm>
            <a:off x="990600" y="459129"/>
            <a:ext cx="11430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06CBD-3A7C-4086-B4F5-545EDFFD7405}"/>
              </a:ext>
            </a:extLst>
          </p:cNvPr>
          <p:cNvSpPr txBox="1"/>
          <p:nvPr/>
        </p:nvSpPr>
        <p:spPr>
          <a:xfrm>
            <a:off x="1491415" y="1681821"/>
            <a:ext cx="114300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2.4.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đục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 descr="Sâu đục thân hại ngô và biện pháp phòng trừ - Xuất bản thông tin - Cổng  thông tin điện tử tỉnh Bắc Giang">
            <a:extLst>
              <a:ext uri="{FF2B5EF4-FFF2-40B4-BE49-F238E27FC236}">
                <a16:creationId xmlns:a16="http://schemas.microsoft.com/office/drawing/2014/main" id="{05DC498A-5BE2-450E-9BED-1D773D0F0BA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31" y="4593864"/>
            <a:ext cx="10417269" cy="523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77DCC-0FEE-417A-A35A-4DA3D34787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 t="34443" r="43333" b="33701"/>
          <a:stretch/>
        </p:blipFill>
        <p:spPr>
          <a:xfrm>
            <a:off x="533400" y="4480136"/>
            <a:ext cx="5626455" cy="6203527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EF9EE86-74BD-403E-B438-B4E9D68A0D0C}"/>
              </a:ext>
            </a:extLst>
          </p:cNvPr>
          <p:cNvSpPr/>
          <p:nvPr/>
        </p:nvSpPr>
        <p:spPr>
          <a:xfrm>
            <a:off x="1491415" y="2929649"/>
            <a:ext cx="13387893" cy="1398900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đục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60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5236" y="7581900"/>
            <a:ext cx="4143271" cy="211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BF5F7-CFCB-4EB2-ADC8-93E79FFD4BC1}"/>
              </a:ext>
            </a:extLst>
          </p:cNvPr>
          <p:cNvSpPr txBox="1"/>
          <p:nvPr/>
        </p:nvSpPr>
        <p:spPr>
          <a:xfrm>
            <a:off x="990600" y="459129"/>
            <a:ext cx="11430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06CBD-3A7C-4086-B4F5-545EDFFD7405}"/>
              </a:ext>
            </a:extLst>
          </p:cNvPr>
          <p:cNvSpPr txBox="1"/>
          <p:nvPr/>
        </p:nvSpPr>
        <p:spPr>
          <a:xfrm>
            <a:off x="1491415" y="1600901"/>
            <a:ext cx="114300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2.4.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 descr="Sâu đục thân hại ngô và biện pháp phòng trừ - Xuất bản thông tin - Cổng  thông tin điện tử tỉnh Bắc Giang">
            <a:extLst>
              <a:ext uri="{FF2B5EF4-FFF2-40B4-BE49-F238E27FC236}">
                <a16:creationId xmlns:a16="http://schemas.microsoft.com/office/drawing/2014/main" id="{05DC498A-5BE2-450E-9BED-1D773D0F0BA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731" y="4981907"/>
            <a:ext cx="10417269" cy="484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077DCC-0FEE-417A-A35A-4DA3D34787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 t="34443" r="43333" b="33701"/>
          <a:stretch/>
        </p:blipFill>
        <p:spPr>
          <a:xfrm>
            <a:off x="533400" y="4480136"/>
            <a:ext cx="5626455" cy="6203527"/>
          </a:xfrm>
          <a:prstGeom prst="rect">
            <a:avLst/>
          </a:prstGeom>
        </p:spPr>
      </p:pic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5B48568E-50C9-41D3-9DBC-942970FAA16F}"/>
              </a:ext>
            </a:extLst>
          </p:cNvPr>
          <p:cNvSpPr/>
          <p:nvPr/>
        </p:nvSpPr>
        <p:spPr>
          <a:xfrm>
            <a:off x="1210627" y="2815505"/>
            <a:ext cx="15866746" cy="18616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gỗ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nặng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hè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0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42936" y="8209872"/>
            <a:ext cx="4143271" cy="21182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l="766" t="5226" r="766"/>
          <a:stretch>
            <a:fillRect/>
          </a:stretch>
        </p:blipFill>
        <p:spPr>
          <a:xfrm rot="909958">
            <a:off x="14003921" y="-199942"/>
            <a:ext cx="4518095" cy="10113169"/>
          </a:xfrm>
          <a:prstGeom prst="rect">
            <a:avLst/>
          </a:prstGeom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2C1AB39F-C534-4255-88E2-B03D2356695D}"/>
              </a:ext>
            </a:extLst>
          </p:cNvPr>
          <p:cNvSpPr/>
          <p:nvPr/>
        </p:nvSpPr>
        <p:spPr>
          <a:xfrm>
            <a:off x="2019299" y="385089"/>
            <a:ext cx="15240000" cy="3234411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13.5,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2.4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?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7E4BB1-56B6-4305-8C9D-0D0C1B9BF0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774" y="3923223"/>
            <a:ext cx="7416452" cy="59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7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3386" y="-1077964"/>
            <a:ext cx="19247031" cy="12860291"/>
            <a:chOff x="0" y="0"/>
            <a:chExt cx="1138995" cy="7784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4184" cy="782696"/>
            </a:xfrm>
            <a:custGeom>
              <a:avLst/>
              <a:gdLst/>
              <a:ahLst/>
              <a:cxnLst/>
              <a:rect l="l" t="t" r="r" b="b"/>
              <a:pathLst>
                <a:path w="1154184" h="782696">
                  <a:moveTo>
                    <a:pt x="646696" y="0"/>
                  </a:moveTo>
                  <a:cubicBezTo>
                    <a:pt x="659190" y="0"/>
                    <a:pt x="671758" y="0"/>
                    <a:pt x="684226" y="0"/>
                  </a:cubicBezTo>
                  <a:cubicBezTo>
                    <a:pt x="783634" y="13002"/>
                    <a:pt x="845759" y="56282"/>
                    <a:pt x="874056" y="127101"/>
                  </a:cubicBezTo>
                  <a:cubicBezTo>
                    <a:pt x="1039785" y="117657"/>
                    <a:pt x="1154184" y="251566"/>
                    <a:pt x="1086847" y="382992"/>
                  </a:cubicBezTo>
                  <a:cubicBezTo>
                    <a:pt x="1111266" y="410609"/>
                    <a:pt x="1131638" y="441501"/>
                    <a:pt x="1138995" y="482963"/>
                  </a:cubicBezTo>
                  <a:cubicBezTo>
                    <a:pt x="1138995" y="494840"/>
                    <a:pt x="1138995" y="506689"/>
                    <a:pt x="1138995" y="518564"/>
                  </a:cubicBezTo>
                  <a:cubicBezTo>
                    <a:pt x="1117069" y="624090"/>
                    <a:pt x="1022723" y="695397"/>
                    <a:pt x="867832" y="676200"/>
                  </a:cubicBezTo>
                  <a:cubicBezTo>
                    <a:pt x="827980" y="730383"/>
                    <a:pt x="757067" y="782696"/>
                    <a:pt x="646719" y="777885"/>
                  </a:cubicBezTo>
                  <a:cubicBezTo>
                    <a:pt x="589683" y="774328"/>
                    <a:pt x="550003" y="753725"/>
                    <a:pt x="515262" y="728694"/>
                  </a:cubicBezTo>
                  <a:cubicBezTo>
                    <a:pt x="478670" y="749501"/>
                    <a:pt x="439040" y="765830"/>
                    <a:pt x="381780" y="766010"/>
                  </a:cubicBezTo>
                  <a:cubicBezTo>
                    <a:pt x="249310" y="766318"/>
                    <a:pt x="160692" y="686157"/>
                    <a:pt x="158544" y="576203"/>
                  </a:cubicBezTo>
                  <a:cubicBezTo>
                    <a:pt x="73383" y="550481"/>
                    <a:pt x="15704" y="502467"/>
                    <a:pt x="0" y="420308"/>
                  </a:cubicBezTo>
                  <a:cubicBezTo>
                    <a:pt x="0" y="408433"/>
                    <a:pt x="0" y="396532"/>
                    <a:pt x="0" y="384707"/>
                  </a:cubicBezTo>
                  <a:cubicBezTo>
                    <a:pt x="17333" y="303293"/>
                    <a:pt x="71877" y="252154"/>
                    <a:pt x="162692" y="230475"/>
                  </a:cubicBezTo>
                  <a:cubicBezTo>
                    <a:pt x="157236" y="93137"/>
                    <a:pt x="338892" y="7320"/>
                    <a:pt x="488127" y="67825"/>
                  </a:cubicBezTo>
                  <a:cubicBezTo>
                    <a:pt x="523658" y="37905"/>
                    <a:pt x="573929" y="5272"/>
                    <a:pt x="64669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990744" y="1991156"/>
            <a:ext cx="1150421" cy="10102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96808" y="-505140"/>
            <a:ext cx="1150421" cy="10102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 l="34276" t="4747" b="4747"/>
          <a:stretch>
            <a:fillRect/>
          </a:stretch>
        </p:blipFill>
        <p:spPr>
          <a:xfrm>
            <a:off x="-1528184" y="7589546"/>
            <a:ext cx="4342776" cy="55542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AC541D-658F-48D6-86F8-05F899495C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35970" r="43172" b="-4"/>
          <a:stretch/>
        </p:blipFill>
        <p:spPr>
          <a:xfrm>
            <a:off x="-11395185" y="5880159"/>
            <a:ext cx="16512892" cy="97399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3EB855-440C-4614-9784-7CBB62CD2CD0}"/>
              </a:ext>
            </a:extLst>
          </p:cNvPr>
          <p:cNvSpPr txBox="1"/>
          <p:nvPr/>
        </p:nvSpPr>
        <p:spPr>
          <a:xfrm>
            <a:off x="887108" y="3188909"/>
            <a:ext cx="4525709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E00C2D-FBC7-460D-875C-C8E237818A37}"/>
              </a:ext>
            </a:extLst>
          </p:cNvPr>
          <p:cNvSpPr txBox="1"/>
          <p:nvPr/>
        </p:nvSpPr>
        <p:spPr>
          <a:xfrm>
            <a:off x="7467600" y="3410806"/>
            <a:ext cx="957077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742E77-01A7-4793-8C83-4D40C3BAEAA4}"/>
              </a:ext>
            </a:extLst>
          </p:cNvPr>
          <p:cNvSpPr txBox="1"/>
          <p:nvPr/>
        </p:nvSpPr>
        <p:spPr>
          <a:xfrm>
            <a:off x="7467600" y="4908994"/>
            <a:ext cx="902697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E21E6CC-A92A-4256-BA7A-F57CB5585B37}"/>
              </a:ext>
            </a:extLst>
          </p:cNvPr>
          <p:cNvSpPr/>
          <p:nvPr/>
        </p:nvSpPr>
        <p:spPr>
          <a:xfrm>
            <a:off x="5124997" y="467311"/>
            <a:ext cx="11791403" cy="27711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 – 9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hoạch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trỗ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cờ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bắp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7C59162A-52FF-472E-9304-4040165ABA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66" t="5226" r="766"/>
          <a:stretch>
            <a:fillRect/>
          </a:stretch>
        </p:blipFill>
        <p:spPr>
          <a:xfrm rot="909958">
            <a:off x="-964174" y="86914"/>
            <a:ext cx="4518095" cy="10113169"/>
          </a:xfrm>
          <a:prstGeom prst="rect">
            <a:avLst/>
          </a:prstGeom>
        </p:spPr>
      </p:pic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C899868B-DE96-4EFA-B7E5-F30F21FD8D56}"/>
              </a:ext>
            </a:extLst>
          </p:cNvPr>
          <p:cNvSpPr/>
          <p:nvPr/>
        </p:nvSpPr>
        <p:spPr>
          <a:xfrm>
            <a:off x="559897" y="362967"/>
            <a:ext cx="4155699" cy="1580133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394421C-D594-48D5-B7C2-187985882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9" t="35935" r="40409" b="37366"/>
          <a:stretch/>
        </p:blipFill>
        <p:spPr>
          <a:xfrm>
            <a:off x="768812" y="7015720"/>
            <a:ext cx="4842282" cy="3635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A2C0A6-302A-41F3-8BF9-5F17C60C4BC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124997" y="3619500"/>
            <a:ext cx="8881336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12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ractur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F801B0-1A95-4201-809B-653BFAD84A38}"/>
              </a:ext>
            </a:extLst>
          </p:cNvPr>
          <p:cNvSpPr/>
          <p:nvPr/>
        </p:nvSpPr>
        <p:spPr>
          <a:xfrm>
            <a:off x="865150" y="509463"/>
            <a:ext cx="4259179" cy="186165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309E10BD-25FD-4598-BAE2-298CDE4A6900}"/>
              </a:ext>
            </a:extLst>
          </p:cNvPr>
          <p:cNvSpPr/>
          <p:nvPr/>
        </p:nvSpPr>
        <p:spPr>
          <a:xfrm>
            <a:off x="5124329" y="1999336"/>
            <a:ext cx="12192000" cy="18616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luân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chống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E0334315-2258-4EC3-A20C-6969CF762F41}"/>
              </a:ext>
            </a:extLst>
          </p:cNvPr>
          <p:cNvSpPr/>
          <p:nvPr/>
        </p:nvSpPr>
        <p:spPr>
          <a:xfrm>
            <a:off x="5124329" y="4554511"/>
            <a:ext cx="12192000" cy="35254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ổ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mắt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phun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kịp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nở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kịp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E3FEFF-866E-41F5-B5E3-499FBDF610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33959" r="39582" b="34098"/>
          <a:stretch/>
        </p:blipFill>
        <p:spPr>
          <a:xfrm>
            <a:off x="0" y="5606949"/>
            <a:ext cx="5943600" cy="5086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AE29A0-D17A-4735-98AB-1C15EC0AAB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2" t="41445" r="40415" b="40456"/>
          <a:stretch/>
        </p:blipFill>
        <p:spPr>
          <a:xfrm>
            <a:off x="12613539" y="-76739"/>
            <a:ext cx="4809311" cy="24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3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5236" y="7581900"/>
            <a:ext cx="4143271" cy="211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BF5F7-CFCB-4EB2-ADC8-93E79FFD4BC1}"/>
              </a:ext>
            </a:extLst>
          </p:cNvPr>
          <p:cNvSpPr txBox="1"/>
          <p:nvPr/>
        </p:nvSpPr>
        <p:spPr>
          <a:xfrm>
            <a:off x="990600" y="459129"/>
            <a:ext cx="11430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06CBD-3A7C-4086-B4F5-545EDFFD7405}"/>
              </a:ext>
            </a:extLst>
          </p:cNvPr>
          <p:cNvSpPr txBox="1"/>
          <p:nvPr/>
        </p:nvSpPr>
        <p:spPr>
          <a:xfrm>
            <a:off x="1491415" y="1681821"/>
            <a:ext cx="114300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2.5.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Bọ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khoai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AEF9EE86-74BD-403E-B438-B4E9D68A0D0C}"/>
              </a:ext>
            </a:extLst>
          </p:cNvPr>
          <p:cNvSpPr/>
          <p:nvPr/>
        </p:nvSpPr>
        <p:spPr>
          <a:xfrm>
            <a:off x="1491415" y="2929648"/>
            <a:ext cx="14967785" cy="1754805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Bọ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gây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Nghiên cứu tạo rễ tơ khoai lang chuyển gen cry3 kháng sâu non bọ hà (Cylas  formicarius)">
            <a:extLst>
              <a:ext uri="{FF2B5EF4-FFF2-40B4-BE49-F238E27FC236}">
                <a16:creationId xmlns:a16="http://schemas.microsoft.com/office/drawing/2014/main" id="{79F04075-181D-4EBC-80F1-3CED53ECC62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27" y="5030085"/>
            <a:ext cx="5626455" cy="479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C36449-E5CE-4695-B046-05938B9721C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254" y="5030085"/>
            <a:ext cx="5303177" cy="479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7A721-F2A0-4635-9003-828166A991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6" t="34443" r="42499" b="33701"/>
          <a:stretch/>
        </p:blipFill>
        <p:spPr>
          <a:xfrm>
            <a:off x="1441595" y="4849795"/>
            <a:ext cx="4425631" cy="54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78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uiExpand="1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5236" y="7581900"/>
            <a:ext cx="4143271" cy="211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BF5F7-CFCB-4EB2-ADC8-93E79FFD4BC1}"/>
              </a:ext>
            </a:extLst>
          </p:cNvPr>
          <p:cNvSpPr txBox="1"/>
          <p:nvPr/>
        </p:nvSpPr>
        <p:spPr>
          <a:xfrm>
            <a:off x="990776" y="142830"/>
            <a:ext cx="11430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ờng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06CBD-3A7C-4086-B4F5-545EDFFD7405}"/>
              </a:ext>
            </a:extLst>
          </p:cNvPr>
          <p:cNvSpPr txBox="1"/>
          <p:nvPr/>
        </p:nvSpPr>
        <p:spPr>
          <a:xfrm>
            <a:off x="1511643" y="1072134"/>
            <a:ext cx="114300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2.5.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Bọ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Nghiên cứu tạo rễ tơ khoai lang chuyển gen cry3 kháng sâu non bọ hà (Cylas  formicarius)">
            <a:extLst>
              <a:ext uri="{FF2B5EF4-FFF2-40B4-BE49-F238E27FC236}">
                <a16:creationId xmlns:a16="http://schemas.microsoft.com/office/drawing/2014/main" id="{79F04075-181D-4EBC-80F1-3CED53ECC62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95" y="5143499"/>
            <a:ext cx="5638487" cy="4684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C36449-E5CE-4695-B046-05938B9721C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255" y="5143499"/>
            <a:ext cx="5212546" cy="4684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47A721-F2A0-4635-9003-828166A991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6" t="34443" r="42499" b="33701"/>
          <a:stretch/>
        </p:blipFill>
        <p:spPr>
          <a:xfrm>
            <a:off x="1441595" y="4849795"/>
            <a:ext cx="4425631" cy="5437205"/>
          </a:xfrm>
          <a:prstGeom prst="rect">
            <a:avLst/>
          </a:prstGeom>
        </p:spPr>
      </p:pic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27B3255F-4910-4249-B758-F5B5E9EF91A7}"/>
              </a:ext>
            </a:extLst>
          </p:cNvPr>
          <p:cNvSpPr/>
          <p:nvPr/>
        </p:nvSpPr>
        <p:spPr>
          <a:xfrm>
            <a:off x="1511386" y="2285082"/>
            <a:ext cx="15256543" cy="25016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nghiêm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khoai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giai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00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42936" y="8209872"/>
            <a:ext cx="4143271" cy="21182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l="766" t="5226" r="766"/>
          <a:stretch>
            <a:fillRect/>
          </a:stretch>
        </p:blipFill>
        <p:spPr>
          <a:xfrm rot="909958">
            <a:off x="14003921" y="-199942"/>
            <a:ext cx="4518095" cy="10113169"/>
          </a:xfrm>
          <a:prstGeom prst="rect">
            <a:avLst/>
          </a:prstGeom>
        </p:spPr>
      </p:pic>
      <p:sp>
        <p:nvSpPr>
          <p:cNvPr id="16" name="Rounded Rectangular Callout 13">
            <a:extLst>
              <a:ext uri="{FF2B5EF4-FFF2-40B4-BE49-F238E27FC236}">
                <a16:creationId xmlns:a16="http://schemas.microsoft.com/office/drawing/2014/main" id="{2C1AB39F-C534-4255-88E2-B03D2356695D}"/>
              </a:ext>
            </a:extLst>
          </p:cNvPr>
          <p:cNvSpPr/>
          <p:nvPr/>
        </p:nvSpPr>
        <p:spPr>
          <a:xfrm>
            <a:off x="1828800" y="313911"/>
            <a:ext cx="15304168" cy="3234411"/>
          </a:xfrm>
          <a:prstGeom prst="wedgeRoundRectCallout">
            <a:avLst>
              <a:gd name="adj1" fmla="val -58818"/>
              <a:gd name="adj2" fmla="val 4890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kumimoji="0" lang="fr-FR" sz="40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13.6, </a:t>
            </a:r>
            <a:r>
              <a:rPr kumimoji="0" lang="fr-FR" sz="40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2.5 </a:t>
            </a:r>
            <a:r>
              <a:rPr kumimoji="0" lang="fr-FR" sz="40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fr-FR" sz="40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A559D-A632-41B4-BC10-2E35FACEC1E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092554" y="3787523"/>
            <a:ext cx="8191500" cy="615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DE3105-C7FE-42D0-805A-08081BA7790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 t="32839" r="39999" b="33516"/>
          <a:stretch/>
        </p:blipFill>
        <p:spPr>
          <a:xfrm>
            <a:off x="311247" y="5775158"/>
            <a:ext cx="4367320" cy="42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78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E21E6CC-A92A-4256-BA7A-F57CB5585B37}"/>
              </a:ext>
            </a:extLst>
          </p:cNvPr>
          <p:cNvSpPr/>
          <p:nvPr/>
        </p:nvSpPr>
        <p:spPr>
          <a:xfrm>
            <a:off x="5124997" y="467311"/>
            <a:ext cx="11791403" cy="19329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đục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hầm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ngoằn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ngoèo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đắng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7C59162A-52FF-472E-9304-4040165ABA5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66" t="5226" r="766"/>
          <a:stretch>
            <a:fillRect/>
          </a:stretch>
        </p:blipFill>
        <p:spPr>
          <a:xfrm rot="909958">
            <a:off x="-964174" y="86914"/>
            <a:ext cx="4518095" cy="10113169"/>
          </a:xfrm>
          <a:prstGeom prst="rect">
            <a:avLst/>
          </a:prstGeom>
        </p:spPr>
      </p:pic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C899868B-DE96-4EFA-B7E5-F30F21FD8D56}"/>
              </a:ext>
            </a:extLst>
          </p:cNvPr>
          <p:cNvSpPr/>
          <p:nvPr/>
        </p:nvSpPr>
        <p:spPr>
          <a:xfrm>
            <a:off x="559897" y="362967"/>
            <a:ext cx="4155699" cy="1580133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262C8-63A5-4E70-AC19-10DB4FBDAB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8" t="35189" r="39994" b="34437"/>
          <a:stretch/>
        </p:blipFill>
        <p:spPr>
          <a:xfrm>
            <a:off x="12038934" y="6944698"/>
            <a:ext cx="4416810" cy="3695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22D934-F8F8-4720-BCD6-CB48EB131C4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500778" y="3940834"/>
            <a:ext cx="7799267" cy="5958670"/>
          </a:xfrm>
          <a:prstGeom prst="rect">
            <a:avLst/>
          </a:prstGeom>
        </p:spPr>
      </p:pic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1DFDE624-B36E-4A56-B657-BA2D1A5E1B9D}"/>
              </a:ext>
            </a:extLst>
          </p:cNvPr>
          <p:cNvSpPr/>
          <p:nvPr/>
        </p:nvSpPr>
        <p:spPr>
          <a:xfrm>
            <a:off x="5107874" y="2718019"/>
            <a:ext cx="11791403" cy="9776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gặm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86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ractur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E2F801B0-1A95-4201-809B-653BFAD84A38}"/>
              </a:ext>
            </a:extLst>
          </p:cNvPr>
          <p:cNvSpPr/>
          <p:nvPr/>
        </p:nvSpPr>
        <p:spPr>
          <a:xfrm>
            <a:off x="533400" y="509463"/>
            <a:ext cx="4590929" cy="1861659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309E10BD-25FD-4598-BAE2-298CDE4A6900}"/>
              </a:ext>
            </a:extLst>
          </p:cNvPr>
          <p:cNvSpPr/>
          <p:nvPr/>
        </p:nvSpPr>
        <p:spPr>
          <a:xfrm>
            <a:off x="5124329" y="2277750"/>
            <a:ext cx="11944471" cy="30213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bẫy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pheromone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thiên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địch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lửa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,...),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soát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ẩm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14">
            <a:extLst>
              <a:ext uri="{FF2B5EF4-FFF2-40B4-BE49-F238E27FC236}">
                <a16:creationId xmlns:a16="http://schemas.microsoft.com/office/drawing/2014/main" id="{E0334315-2258-4EC3-A20C-6969CF762F41}"/>
              </a:ext>
            </a:extLst>
          </p:cNvPr>
          <p:cNvSpPr/>
          <p:nvPr/>
        </p:nvSpPr>
        <p:spPr>
          <a:xfrm>
            <a:off x="5124329" y="5656782"/>
            <a:ext cx="11944471" cy="19968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thuốc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lỏng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E3FEFF-866E-41F5-B5E3-499FBDF610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33959" r="39582" b="34098"/>
          <a:stretch/>
        </p:blipFill>
        <p:spPr>
          <a:xfrm>
            <a:off x="0" y="5606949"/>
            <a:ext cx="5943600" cy="50860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94EC04-0353-4B1C-8B49-9724D9F429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32173" r="39478" b="33702"/>
          <a:stretch/>
        </p:blipFill>
        <p:spPr>
          <a:xfrm>
            <a:off x="15270526" y="-936358"/>
            <a:ext cx="4091606" cy="39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127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5236" y="7581900"/>
            <a:ext cx="4143271" cy="211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BF5F7-CFCB-4EB2-ADC8-93E79FFD4BC1}"/>
              </a:ext>
            </a:extLst>
          </p:cNvPr>
          <p:cNvSpPr txBox="1"/>
          <p:nvPr/>
        </p:nvSpPr>
        <p:spPr>
          <a:xfrm>
            <a:off x="3449308" y="151142"/>
            <a:ext cx="11430000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A3CA5A8-D9D2-4617-9BC8-FF7E528439FC}"/>
              </a:ext>
            </a:extLst>
          </p:cNvPr>
          <p:cNvSpPr/>
          <p:nvPr/>
        </p:nvSpPr>
        <p:spPr>
          <a:xfrm>
            <a:off x="1042736" y="1647203"/>
            <a:ext cx="15568863" cy="2296715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1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video,hình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hại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video,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strike="noStrike" kern="1200" cap="none" spc="0" normalizeH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3600" b="0" i="0" strike="noStrike" kern="1200" cap="none" spc="0" normalizeH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13.1.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36B07-2C33-43AB-870F-FA815777F3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 t="37406" r="40416" b="36665"/>
          <a:stretch/>
        </p:blipFill>
        <p:spPr>
          <a:xfrm>
            <a:off x="14838692" y="-401436"/>
            <a:ext cx="3807162" cy="289675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5C05E5-3D98-4545-B55C-99C17FC16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48950"/>
              </p:ext>
            </p:extLst>
          </p:nvPr>
        </p:nvGraphicFramePr>
        <p:xfrm>
          <a:off x="1042736" y="4594454"/>
          <a:ext cx="15416461" cy="53496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2940">
                  <a:extLst>
                    <a:ext uri="{9D8B030D-6E8A-4147-A177-3AD203B41FA5}">
                      <a16:colId xmlns:a16="http://schemas.microsoft.com/office/drawing/2014/main" val="2224456903"/>
                    </a:ext>
                  </a:extLst>
                </a:gridCol>
                <a:gridCol w="1712940">
                  <a:extLst>
                    <a:ext uri="{9D8B030D-6E8A-4147-A177-3AD203B41FA5}">
                      <a16:colId xmlns:a16="http://schemas.microsoft.com/office/drawing/2014/main" val="53283285"/>
                    </a:ext>
                  </a:extLst>
                </a:gridCol>
                <a:gridCol w="1712940">
                  <a:extLst>
                    <a:ext uri="{9D8B030D-6E8A-4147-A177-3AD203B41FA5}">
                      <a16:colId xmlns:a16="http://schemas.microsoft.com/office/drawing/2014/main" val="4227057645"/>
                    </a:ext>
                  </a:extLst>
                </a:gridCol>
                <a:gridCol w="1712940">
                  <a:extLst>
                    <a:ext uri="{9D8B030D-6E8A-4147-A177-3AD203B41FA5}">
                      <a16:colId xmlns:a16="http://schemas.microsoft.com/office/drawing/2014/main" val="2829060581"/>
                    </a:ext>
                  </a:extLst>
                </a:gridCol>
                <a:gridCol w="1712940">
                  <a:extLst>
                    <a:ext uri="{9D8B030D-6E8A-4147-A177-3AD203B41FA5}">
                      <a16:colId xmlns:a16="http://schemas.microsoft.com/office/drawing/2014/main" val="2557897296"/>
                    </a:ext>
                  </a:extLst>
                </a:gridCol>
                <a:gridCol w="3536393">
                  <a:extLst>
                    <a:ext uri="{9D8B030D-6E8A-4147-A177-3AD203B41FA5}">
                      <a16:colId xmlns:a16="http://schemas.microsoft.com/office/drawing/2014/main" val="3394187549"/>
                    </a:ext>
                  </a:extLst>
                </a:gridCol>
                <a:gridCol w="3315368">
                  <a:extLst>
                    <a:ext uri="{9D8B030D-6E8A-4147-A177-3AD203B41FA5}">
                      <a16:colId xmlns:a16="http://schemas.microsoft.com/office/drawing/2014/main" val="2171144416"/>
                    </a:ext>
                  </a:extLst>
                </a:gridCol>
              </a:tblGrid>
              <a:tr h="102359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gây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hạI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hại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294565"/>
                  </a:ext>
                </a:extLst>
              </a:tr>
              <a:tr h="14292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Trứng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Sâu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Nhộng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48709"/>
                  </a:ext>
                </a:extLst>
              </a:tr>
              <a:tr h="965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955805"/>
                  </a:ext>
                </a:extLst>
              </a:tr>
              <a:tr h="965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Mẫu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055678"/>
                  </a:ext>
                </a:extLst>
              </a:tr>
              <a:tr h="9655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68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621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497692" y="2610969"/>
            <a:ext cx="3565033" cy="32242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34276" t="4747" b="4747"/>
          <a:stretch>
            <a:fillRect/>
          </a:stretch>
        </p:blipFill>
        <p:spPr>
          <a:xfrm>
            <a:off x="-834331" y="7235708"/>
            <a:ext cx="4243024" cy="54266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 l="34276" t="4747" b="4747"/>
          <a:stretch>
            <a:fillRect/>
          </a:stretch>
        </p:blipFill>
        <p:spPr>
          <a:xfrm>
            <a:off x="15700381" y="-699757"/>
            <a:ext cx="3522833" cy="4505596"/>
          </a:xfrm>
          <a:prstGeom prst="rect">
            <a:avLst/>
          </a:prstGeom>
        </p:spPr>
      </p:pic>
      <p:sp>
        <p:nvSpPr>
          <p:cNvPr id="23" name="TextBox 11">
            <a:extLst>
              <a:ext uri="{FF2B5EF4-FFF2-40B4-BE49-F238E27FC236}">
                <a16:creationId xmlns:a16="http://schemas.microsoft.com/office/drawing/2014/main" id="{D1509D05-4287-43C8-B602-7B414B129F91}"/>
              </a:ext>
            </a:extLst>
          </p:cNvPr>
          <p:cNvSpPr txBox="1"/>
          <p:nvPr/>
        </p:nvSpPr>
        <p:spPr>
          <a:xfrm>
            <a:off x="5307998" y="615723"/>
            <a:ext cx="8102225" cy="1090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9680"/>
              </a:lnSpc>
              <a:spcBef>
                <a:spcPct val="0"/>
              </a:spcBef>
            </a:pPr>
            <a:r>
              <a:rPr lang="en-US" sz="5400" b="1" spc="-1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D34194-D675-4579-9B4A-071034E02FA6}"/>
              </a:ext>
            </a:extLst>
          </p:cNvPr>
          <p:cNvSpPr txBox="1"/>
          <p:nvPr/>
        </p:nvSpPr>
        <p:spPr>
          <a:xfrm>
            <a:off x="3374056" y="2118248"/>
            <a:ext cx="12242526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Sâu hại được chia làm mấy nhóm?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93C93A2B-28C0-4A48-A78B-2D2AD8A5DBEC}"/>
              </a:ext>
            </a:extLst>
          </p:cNvPr>
          <p:cNvSpPr/>
          <p:nvPr/>
        </p:nvSpPr>
        <p:spPr>
          <a:xfrm>
            <a:off x="3121464" y="3805839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  <a:buAutoNum type="alphaUcPeriod"/>
            </a:pP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E2F54CC6-F6CC-4DCA-BEF9-7C4C8EB9DEE5}"/>
              </a:ext>
            </a:extLst>
          </p:cNvPr>
          <p:cNvSpPr/>
          <p:nvPr/>
        </p:nvSpPr>
        <p:spPr>
          <a:xfrm>
            <a:off x="3113533" y="5973806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3.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A3B09C73-122C-40EA-8F29-99AC76A738B8}"/>
              </a:ext>
            </a:extLst>
          </p:cNvPr>
          <p:cNvSpPr/>
          <p:nvPr/>
        </p:nvSpPr>
        <p:spPr>
          <a:xfrm>
            <a:off x="9895292" y="3805839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id="{40DC4ED3-4E1A-4915-851B-F4D48C88008D}"/>
              </a:ext>
            </a:extLst>
          </p:cNvPr>
          <p:cNvSpPr/>
          <p:nvPr/>
        </p:nvSpPr>
        <p:spPr>
          <a:xfrm>
            <a:off x="9895292" y="5973806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20">
            <a:extLst>
              <a:ext uri="{FF2B5EF4-FFF2-40B4-BE49-F238E27FC236}">
                <a16:creationId xmlns:a16="http://schemas.microsoft.com/office/drawing/2014/main" id="{5599A7DD-3586-49E2-BFE6-4ED6B70CD2E2}"/>
              </a:ext>
            </a:extLst>
          </p:cNvPr>
          <p:cNvSpPr/>
          <p:nvPr/>
        </p:nvSpPr>
        <p:spPr>
          <a:xfrm>
            <a:off x="9895292" y="3805839"/>
            <a:ext cx="5097427" cy="16169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C013EE47-AA5E-4D90-B05D-026DC38140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92400" y="5924086"/>
            <a:ext cx="3010638" cy="5068955"/>
          </a:xfrm>
          <a:prstGeom prst="rect">
            <a:avLst/>
          </a:prstGeom>
        </p:spPr>
      </p:pic>
      <p:pic>
        <p:nvPicPr>
          <p:cNvPr id="43" name="Picture 14">
            <a:extLst>
              <a:ext uri="{FF2B5EF4-FFF2-40B4-BE49-F238E27FC236}">
                <a16:creationId xmlns:a16="http://schemas.microsoft.com/office/drawing/2014/main" id="{CBBD71B3-B64D-4ECD-8428-5DC4108723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481380" y="-338678"/>
            <a:ext cx="40490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06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497692" y="2610969"/>
            <a:ext cx="3565033" cy="32242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l="34276" t="4747" b="4747"/>
          <a:stretch>
            <a:fillRect/>
          </a:stretch>
        </p:blipFill>
        <p:spPr>
          <a:xfrm>
            <a:off x="-834331" y="7235708"/>
            <a:ext cx="4243024" cy="54266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 l="34276" t="4747" b="4747"/>
          <a:stretch>
            <a:fillRect/>
          </a:stretch>
        </p:blipFill>
        <p:spPr>
          <a:xfrm>
            <a:off x="15700381" y="-699757"/>
            <a:ext cx="3522833" cy="4505596"/>
          </a:xfrm>
          <a:prstGeom prst="rect">
            <a:avLst/>
          </a:prstGeom>
        </p:spPr>
      </p:pic>
      <p:sp>
        <p:nvSpPr>
          <p:cNvPr id="23" name="TextBox 11">
            <a:extLst>
              <a:ext uri="{FF2B5EF4-FFF2-40B4-BE49-F238E27FC236}">
                <a16:creationId xmlns:a16="http://schemas.microsoft.com/office/drawing/2014/main" id="{D1509D05-4287-43C8-B602-7B414B129F91}"/>
              </a:ext>
            </a:extLst>
          </p:cNvPr>
          <p:cNvSpPr txBox="1"/>
          <p:nvPr/>
        </p:nvSpPr>
        <p:spPr>
          <a:xfrm>
            <a:off x="5307998" y="615723"/>
            <a:ext cx="8102225" cy="1090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ts val="9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D34194-D675-4579-9B4A-071034E02FA6}"/>
              </a:ext>
            </a:extLst>
          </p:cNvPr>
          <p:cNvSpPr txBox="1"/>
          <p:nvPr/>
        </p:nvSpPr>
        <p:spPr>
          <a:xfrm>
            <a:off x="3374056" y="2118248"/>
            <a:ext cx="12242526" cy="942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93C93A2B-28C0-4A48-A78B-2D2AD8A5DBEC}"/>
              </a:ext>
            </a:extLst>
          </p:cNvPr>
          <p:cNvSpPr/>
          <p:nvPr/>
        </p:nvSpPr>
        <p:spPr>
          <a:xfrm>
            <a:off x="3121464" y="3805839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lnSpc>
                <a:spcPct val="150000"/>
              </a:lnSpc>
              <a:buFontTx/>
              <a:buAutoNum type="alphaUcPeriod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E2F54CC6-F6CC-4DCA-BEF9-7C4C8EB9DEE5}"/>
              </a:ext>
            </a:extLst>
          </p:cNvPr>
          <p:cNvSpPr/>
          <p:nvPr/>
        </p:nvSpPr>
        <p:spPr>
          <a:xfrm>
            <a:off x="3113533" y="5973806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A3B09C73-122C-40EA-8F29-99AC76A738B8}"/>
              </a:ext>
            </a:extLst>
          </p:cNvPr>
          <p:cNvSpPr/>
          <p:nvPr/>
        </p:nvSpPr>
        <p:spPr>
          <a:xfrm>
            <a:off x="9895292" y="3805839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id="{40DC4ED3-4E1A-4915-851B-F4D48C88008D}"/>
              </a:ext>
            </a:extLst>
          </p:cNvPr>
          <p:cNvSpPr/>
          <p:nvPr/>
        </p:nvSpPr>
        <p:spPr>
          <a:xfrm>
            <a:off x="9895292" y="5973806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 và B đều sai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20">
            <a:extLst>
              <a:ext uri="{FF2B5EF4-FFF2-40B4-BE49-F238E27FC236}">
                <a16:creationId xmlns:a16="http://schemas.microsoft.com/office/drawing/2014/main" id="{5599A7DD-3586-49E2-BFE6-4ED6B70CD2E2}"/>
              </a:ext>
            </a:extLst>
          </p:cNvPr>
          <p:cNvSpPr/>
          <p:nvPr/>
        </p:nvSpPr>
        <p:spPr>
          <a:xfrm>
            <a:off x="3121464" y="5973806"/>
            <a:ext cx="5097427" cy="16169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C013EE47-AA5E-4D90-B05D-026DC38140C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392400" y="5924086"/>
            <a:ext cx="3010638" cy="5068955"/>
          </a:xfrm>
          <a:prstGeom prst="rect">
            <a:avLst/>
          </a:prstGeom>
        </p:spPr>
      </p:pic>
      <p:pic>
        <p:nvPicPr>
          <p:cNvPr id="43" name="Picture 14">
            <a:extLst>
              <a:ext uri="{FF2B5EF4-FFF2-40B4-BE49-F238E27FC236}">
                <a16:creationId xmlns:a16="http://schemas.microsoft.com/office/drawing/2014/main" id="{CBBD71B3-B64D-4ECD-8428-5DC41087231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81380" y="-338678"/>
            <a:ext cx="40490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154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353491"/>
            <a:ext cx="4143271" cy="211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BF5F7-CFCB-4EB2-ADC8-93E79FFD4BC1}"/>
              </a:ext>
            </a:extLst>
          </p:cNvPr>
          <p:cNvSpPr txBox="1"/>
          <p:nvPr/>
        </p:nvSpPr>
        <p:spPr>
          <a:xfrm>
            <a:off x="990600" y="647700"/>
            <a:ext cx="11430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FDC7953-03F0-42A4-92E8-3CD8268542E5}"/>
              </a:ext>
            </a:extLst>
          </p:cNvPr>
          <p:cNvSpPr/>
          <p:nvPr/>
        </p:nvSpPr>
        <p:spPr>
          <a:xfrm>
            <a:off x="2076450" y="2273006"/>
            <a:ext cx="4648200" cy="1219200"/>
          </a:xfrm>
          <a:prstGeom prst="wedgeRectCallou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0D68B857-F1C1-4CE0-923D-32FCDDC68BA0}"/>
              </a:ext>
            </a:extLst>
          </p:cNvPr>
          <p:cNvSpPr/>
          <p:nvPr/>
        </p:nvSpPr>
        <p:spPr>
          <a:xfrm>
            <a:off x="7039985" y="3753650"/>
            <a:ext cx="8610600" cy="3604567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638FCC-98A8-4228-8014-44C5CC2CB364}"/>
              </a:ext>
            </a:extLst>
          </p:cNvPr>
          <p:cNvSpPr/>
          <p:nvPr/>
        </p:nvSpPr>
        <p:spPr>
          <a:xfrm>
            <a:off x="7675682" y="4104559"/>
            <a:ext cx="7516450" cy="284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FB0913-128B-4ADD-ABCB-C5DB1C61C8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5" t="40190" r="39791" b="41377"/>
          <a:stretch/>
        </p:blipFill>
        <p:spPr>
          <a:xfrm>
            <a:off x="13459154" y="2731807"/>
            <a:ext cx="3465957" cy="189589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3567EC-34FE-42BA-8740-228C05B37F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4" t="37833" r="35707" b="40333"/>
          <a:stretch/>
        </p:blipFill>
        <p:spPr>
          <a:xfrm>
            <a:off x="-904389" y="5179443"/>
            <a:ext cx="10923989" cy="52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497692" y="2610969"/>
            <a:ext cx="3565033" cy="32242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l="34276" t="4747" b="4747"/>
          <a:stretch>
            <a:fillRect/>
          </a:stretch>
        </p:blipFill>
        <p:spPr>
          <a:xfrm>
            <a:off x="-834331" y="7235708"/>
            <a:ext cx="4243024" cy="54266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 l="34276" t="4747" b="4747"/>
          <a:stretch>
            <a:fillRect/>
          </a:stretch>
        </p:blipFill>
        <p:spPr>
          <a:xfrm>
            <a:off x="15700381" y="-699757"/>
            <a:ext cx="3522833" cy="4505596"/>
          </a:xfrm>
          <a:prstGeom prst="rect">
            <a:avLst/>
          </a:prstGeom>
        </p:spPr>
      </p:pic>
      <p:sp>
        <p:nvSpPr>
          <p:cNvPr id="23" name="TextBox 11">
            <a:extLst>
              <a:ext uri="{FF2B5EF4-FFF2-40B4-BE49-F238E27FC236}">
                <a16:creationId xmlns:a16="http://schemas.microsoft.com/office/drawing/2014/main" id="{D1509D05-4287-43C8-B602-7B414B129F91}"/>
              </a:ext>
            </a:extLst>
          </p:cNvPr>
          <p:cNvSpPr txBox="1"/>
          <p:nvPr/>
        </p:nvSpPr>
        <p:spPr>
          <a:xfrm>
            <a:off x="5307998" y="615723"/>
            <a:ext cx="8102225" cy="1090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ts val="9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D34194-D675-4579-9B4A-071034E02FA6}"/>
              </a:ext>
            </a:extLst>
          </p:cNvPr>
          <p:cNvSpPr txBox="1"/>
          <p:nvPr/>
        </p:nvSpPr>
        <p:spPr>
          <a:xfrm>
            <a:off x="3374056" y="2118248"/>
            <a:ext cx="12242526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93C93A2B-28C0-4A48-A78B-2D2AD8A5DBEC}"/>
              </a:ext>
            </a:extLst>
          </p:cNvPr>
          <p:cNvSpPr/>
          <p:nvPr/>
        </p:nvSpPr>
        <p:spPr>
          <a:xfrm>
            <a:off x="3095284" y="4441702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lnSpc>
                <a:spcPct val="150000"/>
              </a:lnSpc>
              <a:buFontTx/>
              <a:buAutoNum type="alphaUcPeriod"/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E2F54CC6-F6CC-4DCA-BEF9-7C4C8EB9DEE5}"/>
              </a:ext>
            </a:extLst>
          </p:cNvPr>
          <p:cNvSpPr/>
          <p:nvPr/>
        </p:nvSpPr>
        <p:spPr>
          <a:xfrm>
            <a:off x="3095284" y="6609669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Nhộng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A3B09C73-122C-40EA-8F29-99AC76A738B8}"/>
              </a:ext>
            </a:extLst>
          </p:cNvPr>
          <p:cNvSpPr/>
          <p:nvPr/>
        </p:nvSpPr>
        <p:spPr>
          <a:xfrm>
            <a:off x="9869112" y="4441702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</a:t>
            </a: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id="{40DC4ED3-4E1A-4915-851B-F4D48C88008D}"/>
              </a:ext>
            </a:extLst>
          </p:cNvPr>
          <p:cNvSpPr/>
          <p:nvPr/>
        </p:nvSpPr>
        <p:spPr>
          <a:xfrm>
            <a:off x="9869112" y="6609669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3600" dirty="0">
                <a:solidFill>
                  <a:schemeClr val="tx1"/>
                </a:solidFill>
              </a:rPr>
              <a:t>Trưởng thành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20">
            <a:extLst>
              <a:ext uri="{FF2B5EF4-FFF2-40B4-BE49-F238E27FC236}">
                <a16:creationId xmlns:a16="http://schemas.microsoft.com/office/drawing/2014/main" id="{5599A7DD-3586-49E2-BFE6-4ED6B70CD2E2}"/>
              </a:ext>
            </a:extLst>
          </p:cNvPr>
          <p:cNvSpPr/>
          <p:nvPr/>
        </p:nvSpPr>
        <p:spPr>
          <a:xfrm>
            <a:off x="3095283" y="4441702"/>
            <a:ext cx="5097427" cy="16169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lnSpc>
                <a:spcPct val="150000"/>
              </a:lnSpc>
              <a:buFontTx/>
              <a:buAutoNum type="alphaUcPeriod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C013EE47-AA5E-4D90-B05D-026DC38140C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392400" y="5924086"/>
            <a:ext cx="3010638" cy="5068955"/>
          </a:xfrm>
          <a:prstGeom prst="rect">
            <a:avLst/>
          </a:prstGeom>
        </p:spPr>
      </p:pic>
      <p:pic>
        <p:nvPicPr>
          <p:cNvPr id="43" name="Picture 14">
            <a:extLst>
              <a:ext uri="{FF2B5EF4-FFF2-40B4-BE49-F238E27FC236}">
                <a16:creationId xmlns:a16="http://schemas.microsoft.com/office/drawing/2014/main" id="{CBBD71B3-B64D-4ECD-8428-5DC41087231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81380" y="-338678"/>
            <a:ext cx="40490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7655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497692" y="2610969"/>
            <a:ext cx="3565033" cy="32242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l="34276" t="4747" b="4747"/>
          <a:stretch>
            <a:fillRect/>
          </a:stretch>
        </p:blipFill>
        <p:spPr>
          <a:xfrm>
            <a:off x="-834331" y="7235708"/>
            <a:ext cx="4243024" cy="54266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 l="34276" t="4747" b="4747"/>
          <a:stretch>
            <a:fillRect/>
          </a:stretch>
        </p:blipFill>
        <p:spPr>
          <a:xfrm>
            <a:off x="15700381" y="-699757"/>
            <a:ext cx="3522833" cy="4505596"/>
          </a:xfrm>
          <a:prstGeom prst="rect">
            <a:avLst/>
          </a:prstGeom>
        </p:spPr>
      </p:pic>
      <p:sp>
        <p:nvSpPr>
          <p:cNvPr id="23" name="TextBox 11">
            <a:extLst>
              <a:ext uri="{FF2B5EF4-FFF2-40B4-BE49-F238E27FC236}">
                <a16:creationId xmlns:a16="http://schemas.microsoft.com/office/drawing/2014/main" id="{D1509D05-4287-43C8-B602-7B414B129F91}"/>
              </a:ext>
            </a:extLst>
          </p:cNvPr>
          <p:cNvSpPr txBox="1"/>
          <p:nvPr/>
        </p:nvSpPr>
        <p:spPr>
          <a:xfrm>
            <a:off x="5307998" y="615723"/>
            <a:ext cx="8102225" cy="1090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ts val="9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D34194-D675-4579-9B4A-071034E02FA6}"/>
              </a:ext>
            </a:extLst>
          </p:cNvPr>
          <p:cNvSpPr txBox="1"/>
          <p:nvPr/>
        </p:nvSpPr>
        <p:spPr>
          <a:xfrm>
            <a:off x="3374056" y="2118248"/>
            <a:ext cx="12242526" cy="191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93C93A2B-28C0-4A48-A78B-2D2AD8A5DBEC}"/>
              </a:ext>
            </a:extLst>
          </p:cNvPr>
          <p:cNvSpPr/>
          <p:nvPr/>
        </p:nvSpPr>
        <p:spPr>
          <a:xfrm>
            <a:off x="3095284" y="4441702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Trứng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E2F54CC6-F6CC-4DCA-BEF9-7C4C8EB9DEE5}"/>
              </a:ext>
            </a:extLst>
          </p:cNvPr>
          <p:cNvSpPr/>
          <p:nvPr/>
        </p:nvSpPr>
        <p:spPr>
          <a:xfrm>
            <a:off x="3095284" y="6609669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vi-VN" sz="3600" dirty="0">
                <a:solidFill>
                  <a:prstClr val="black"/>
                </a:solidFill>
              </a:rPr>
              <a:t>Trưởng thành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A3B09C73-122C-40EA-8F29-99AC76A738B8}"/>
              </a:ext>
            </a:extLst>
          </p:cNvPr>
          <p:cNvSpPr/>
          <p:nvPr/>
        </p:nvSpPr>
        <p:spPr>
          <a:xfrm>
            <a:off x="9869112" y="4441702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</a:t>
            </a: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id="{40DC4ED3-4E1A-4915-851B-F4D48C88008D}"/>
              </a:ext>
            </a:extLst>
          </p:cNvPr>
          <p:cNvSpPr/>
          <p:nvPr/>
        </p:nvSpPr>
        <p:spPr>
          <a:xfrm>
            <a:off x="9869112" y="6609669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20">
            <a:extLst>
              <a:ext uri="{FF2B5EF4-FFF2-40B4-BE49-F238E27FC236}">
                <a16:creationId xmlns:a16="http://schemas.microsoft.com/office/drawing/2014/main" id="{5599A7DD-3586-49E2-BFE6-4ED6B70CD2E2}"/>
              </a:ext>
            </a:extLst>
          </p:cNvPr>
          <p:cNvSpPr/>
          <p:nvPr/>
        </p:nvSpPr>
        <p:spPr>
          <a:xfrm>
            <a:off x="9882967" y="6609669"/>
            <a:ext cx="5097427" cy="16169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200" dirty="0">
                <a:solidFill>
                  <a:schemeClr val="tx1"/>
                </a:solidFill>
                <a:cs typeface="Arial" panose="020B0604020202020204" pitchFamily="34" charset="0"/>
              </a:rPr>
              <a:t>D.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C013EE47-AA5E-4D90-B05D-026DC38140C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392400" y="5924086"/>
            <a:ext cx="3010638" cy="5068955"/>
          </a:xfrm>
          <a:prstGeom prst="rect">
            <a:avLst/>
          </a:prstGeom>
        </p:spPr>
      </p:pic>
      <p:pic>
        <p:nvPicPr>
          <p:cNvPr id="43" name="Picture 14">
            <a:extLst>
              <a:ext uri="{FF2B5EF4-FFF2-40B4-BE49-F238E27FC236}">
                <a16:creationId xmlns:a16="http://schemas.microsoft.com/office/drawing/2014/main" id="{CBBD71B3-B64D-4ECD-8428-5DC41087231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81380" y="-338678"/>
            <a:ext cx="40490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405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497692" y="2610969"/>
            <a:ext cx="3565033" cy="32242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l="34276" t="4747" b="4747"/>
          <a:stretch>
            <a:fillRect/>
          </a:stretch>
        </p:blipFill>
        <p:spPr>
          <a:xfrm>
            <a:off x="-834331" y="7235708"/>
            <a:ext cx="4243024" cy="54266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 l="34276" t="4747" b="4747"/>
          <a:stretch>
            <a:fillRect/>
          </a:stretch>
        </p:blipFill>
        <p:spPr>
          <a:xfrm>
            <a:off x="15700381" y="-699757"/>
            <a:ext cx="3522833" cy="4505596"/>
          </a:xfrm>
          <a:prstGeom prst="rect">
            <a:avLst/>
          </a:prstGeom>
        </p:spPr>
      </p:pic>
      <p:sp>
        <p:nvSpPr>
          <p:cNvPr id="23" name="TextBox 11">
            <a:extLst>
              <a:ext uri="{FF2B5EF4-FFF2-40B4-BE49-F238E27FC236}">
                <a16:creationId xmlns:a16="http://schemas.microsoft.com/office/drawing/2014/main" id="{D1509D05-4287-43C8-B602-7B414B129F91}"/>
              </a:ext>
            </a:extLst>
          </p:cNvPr>
          <p:cNvSpPr txBox="1"/>
          <p:nvPr/>
        </p:nvSpPr>
        <p:spPr>
          <a:xfrm>
            <a:off x="5307998" y="615723"/>
            <a:ext cx="8102225" cy="1090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ts val="96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7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HỎI TRẮC NGHIỆM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D34194-D675-4579-9B4A-071034E02FA6}"/>
              </a:ext>
            </a:extLst>
          </p:cNvPr>
          <p:cNvSpPr txBox="1"/>
          <p:nvPr/>
        </p:nvSpPr>
        <p:spPr>
          <a:xfrm>
            <a:off x="3374056" y="2118248"/>
            <a:ext cx="1224252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93C93A2B-28C0-4A48-A78B-2D2AD8A5DBEC}"/>
              </a:ext>
            </a:extLst>
          </p:cNvPr>
          <p:cNvSpPr/>
          <p:nvPr/>
        </p:nvSpPr>
        <p:spPr>
          <a:xfrm>
            <a:off x="3095284" y="4441702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E2F54CC6-F6CC-4DCA-BEF9-7C4C8EB9DEE5}"/>
              </a:ext>
            </a:extLst>
          </p:cNvPr>
          <p:cNvSpPr/>
          <p:nvPr/>
        </p:nvSpPr>
        <p:spPr>
          <a:xfrm>
            <a:off x="3095284" y="6609669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A3B09C73-122C-40EA-8F29-99AC76A738B8}"/>
              </a:ext>
            </a:extLst>
          </p:cNvPr>
          <p:cNvSpPr/>
          <p:nvPr/>
        </p:nvSpPr>
        <p:spPr>
          <a:xfrm>
            <a:off x="9869112" y="4441702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id="{40DC4ED3-4E1A-4915-851B-F4D48C88008D}"/>
              </a:ext>
            </a:extLst>
          </p:cNvPr>
          <p:cNvSpPr/>
          <p:nvPr/>
        </p:nvSpPr>
        <p:spPr>
          <a:xfrm>
            <a:off x="9869112" y="6609669"/>
            <a:ext cx="5097427" cy="1616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ounded Rectangle 20">
            <a:extLst>
              <a:ext uri="{FF2B5EF4-FFF2-40B4-BE49-F238E27FC236}">
                <a16:creationId xmlns:a16="http://schemas.microsoft.com/office/drawing/2014/main" id="{5599A7DD-3586-49E2-BFE6-4ED6B70CD2E2}"/>
              </a:ext>
            </a:extLst>
          </p:cNvPr>
          <p:cNvSpPr/>
          <p:nvPr/>
        </p:nvSpPr>
        <p:spPr>
          <a:xfrm>
            <a:off x="3093032" y="6602338"/>
            <a:ext cx="5097427" cy="16169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lang="nl-NL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C013EE47-AA5E-4D90-B05D-026DC38140C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392400" y="5924086"/>
            <a:ext cx="3010638" cy="5068955"/>
          </a:xfrm>
          <a:prstGeom prst="rect">
            <a:avLst/>
          </a:prstGeom>
        </p:spPr>
      </p:pic>
      <p:pic>
        <p:nvPicPr>
          <p:cNvPr id="43" name="Picture 14">
            <a:extLst>
              <a:ext uri="{FF2B5EF4-FFF2-40B4-BE49-F238E27FC236}">
                <a16:creationId xmlns:a16="http://schemas.microsoft.com/office/drawing/2014/main" id="{CBBD71B3-B64D-4ECD-8428-5DC41087231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481380" y="-338678"/>
            <a:ext cx="404907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2986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5236" y="7581900"/>
            <a:ext cx="4143271" cy="2118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CBF5F7-CFCB-4EB2-ADC8-93E79FFD4BC1}"/>
              </a:ext>
            </a:extLst>
          </p:cNvPr>
          <p:cNvSpPr txBox="1"/>
          <p:nvPr/>
        </p:nvSpPr>
        <p:spPr>
          <a:xfrm>
            <a:off x="3449308" y="204701"/>
            <a:ext cx="11430000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A3CA5A8-D9D2-4617-9BC8-FF7E528439FC}"/>
              </a:ext>
            </a:extLst>
          </p:cNvPr>
          <p:cNvSpPr/>
          <p:nvPr/>
        </p:nvSpPr>
        <p:spPr>
          <a:xfrm>
            <a:off x="1592851" y="2017628"/>
            <a:ext cx="14732337" cy="2378131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36B07-2C33-43AB-870F-FA815777F3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 t="37406" r="40416" b="36665"/>
          <a:stretch/>
        </p:blipFill>
        <p:spPr>
          <a:xfrm>
            <a:off x="14838692" y="-401436"/>
            <a:ext cx="3807162" cy="2896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95BFFE-FF3E-4F88-BA68-34015B3A51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9" t="24254" r="34782" b="26324"/>
          <a:stretch/>
        </p:blipFill>
        <p:spPr>
          <a:xfrm rot="21194375">
            <a:off x="13661907" y="6172171"/>
            <a:ext cx="2938067" cy="28194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ABC266-F9F7-4911-A087-4744DE202FE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9" t="32012" r="40712" b="32073"/>
          <a:stretch/>
        </p:blipFill>
        <p:spPr>
          <a:xfrm>
            <a:off x="675876" y="6362952"/>
            <a:ext cx="4155698" cy="43796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73B39E-E583-4315-BD88-41A081D08A7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1" t="40568" r="39412" b="40128"/>
          <a:stretch/>
        </p:blipFill>
        <p:spPr>
          <a:xfrm>
            <a:off x="6629400" y="7708889"/>
            <a:ext cx="5491783" cy="3033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6B643D-947A-432D-98C1-2DE9DE04C1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5" t="33651" r="44167" b="33752"/>
          <a:stretch/>
        </p:blipFill>
        <p:spPr>
          <a:xfrm rot="16200000">
            <a:off x="6735045" y="3486185"/>
            <a:ext cx="5083423" cy="80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88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97135" y="2553772"/>
            <a:ext cx="3952198" cy="400746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497692" y="2610969"/>
            <a:ext cx="3565033" cy="32242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4150512" y="630862"/>
            <a:ext cx="9986976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6600" b="1" spc="-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6600" b="1" spc="-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6600" b="1" spc="-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 DẪN VỀ NHÀ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34579" y="0"/>
            <a:ext cx="4143271" cy="211824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87664" y="8168752"/>
            <a:ext cx="4143271" cy="211824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34276" t="4747" b="4747"/>
          <a:stretch>
            <a:fillRect/>
          </a:stretch>
        </p:blipFill>
        <p:spPr>
          <a:xfrm>
            <a:off x="-834331" y="7235708"/>
            <a:ext cx="4243024" cy="542669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 l="34276" t="4747" b="4747"/>
          <a:stretch>
            <a:fillRect/>
          </a:stretch>
        </p:blipFill>
        <p:spPr>
          <a:xfrm>
            <a:off x="15700381" y="-699757"/>
            <a:ext cx="3522833" cy="45055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B405D0-F955-4961-A3C7-F23C54B29F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9" t="32012" r="40712" b="32073"/>
          <a:stretch/>
        </p:blipFill>
        <p:spPr>
          <a:xfrm>
            <a:off x="2370489" y="2433667"/>
            <a:ext cx="3560045" cy="37518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C4EE55-DD7E-4B35-A29C-C0C9E6A76392}"/>
              </a:ext>
            </a:extLst>
          </p:cNvPr>
          <p:cNvSpPr txBox="1"/>
          <p:nvPr/>
        </p:nvSpPr>
        <p:spPr>
          <a:xfrm>
            <a:off x="1943039" y="6640300"/>
            <a:ext cx="441494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</a:t>
            </a: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FC241AEF-90C2-4DB8-A40B-21C093B50FFB}"/>
              </a:ext>
            </a:extLst>
          </p:cNvPr>
          <p:cNvGrpSpPr/>
          <p:nvPr/>
        </p:nvGrpSpPr>
        <p:grpSpPr>
          <a:xfrm>
            <a:off x="6881224" y="2553772"/>
            <a:ext cx="3952198" cy="4007466"/>
            <a:chOff x="0" y="0"/>
            <a:chExt cx="812800" cy="812800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49F14CCF-D23C-4521-BC10-2080542F3A66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99D7E6EA-A3FB-4A31-BD8B-2E5AAF9EBCB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1AFBCD74-BD44-43C0-BCA2-6AD2299766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9" t="35935" r="40409" b="37366"/>
          <a:stretch/>
        </p:blipFill>
        <p:spPr>
          <a:xfrm>
            <a:off x="6860941" y="2844409"/>
            <a:ext cx="4039271" cy="303270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30EFE8F-0001-4FC4-AC47-8D8C27050CFE}"/>
              </a:ext>
            </a:extLst>
          </p:cNvPr>
          <p:cNvSpPr txBox="1"/>
          <p:nvPr/>
        </p:nvSpPr>
        <p:spPr>
          <a:xfrm>
            <a:off x="6649849" y="6640300"/>
            <a:ext cx="441494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61EF6CD9-816E-4B2D-AE11-E0A387C4B65D}"/>
              </a:ext>
            </a:extLst>
          </p:cNvPr>
          <p:cNvGrpSpPr/>
          <p:nvPr/>
        </p:nvGrpSpPr>
        <p:grpSpPr>
          <a:xfrm>
            <a:off x="11649739" y="2553772"/>
            <a:ext cx="3952198" cy="4007466"/>
            <a:chOff x="0" y="0"/>
            <a:chExt cx="812800" cy="812800"/>
          </a:xfrm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2370259F-C790-42CC-B162-47D8CB7E7AA1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F308F4DC-1A4C-4047-87F3-9F3C860F880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83B4F90-B8CD-4621-A9B0-AA5AF00931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9" t="24254" r="34782" b="26324"/>
          <a:stretch/>
        </p:blipFill>
        <p:spPr>
          <a:xfrm rot="21194375">
            <a:off x="12042180" y="2899872"/>
            <a:ext cx="2938067" cy="281945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C70F503-D103-44DE-91D5-A746E110363F}"/>
              </a:ext>
            </a:extLst>
          </p:cNvPr>
          <p:cNvSpPr txBox="1"/>
          <p:nvPr/>
        </p:nvSpPr>
        <p:spPr>
          <a:xfrm>
            <a:off x="11531489" y="6640300"/>
            <a:ext cx="5211998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276" t="9227" b="9227"/>
          <a:stretch>
            <a:fillRect/>
          </a:stretch>
        </p:blipFill>
        <p:spPr>
          <a:xfrm>
            <a:off x="15403686" y="1028700"/>
            <a:ext cx="8814226" cy="101571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4276" t="9227" b="9227"/>
          <a:stretch>
            <a:fillRect/>
          </a:stretch>
        </p:blipFill>
        <p:spPr>
          <a:xfrm>
            <a:off x="-5929912" y="1028700"/>
            <a:ext cx="8814226" cy="101571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73655" y="2500391"/>
            <a:ext cx="4321482" cy="528621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325100" y="3410909"/>
            <a:ext cx="11748555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962647" y="-571500"/>
            <a:ext cx="6894616" cy="84337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262338" y="-1696991"/>
            <a:ext cx="20017221" cy="13680982"/>
            <a:chOff x="0" y="0"/>
            <a:chExt cx="1138995" cy="7784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4184" cy="782696"/>
            </a:xfrm>
            <a:custGeom>
              <a:avLst/>
              <a:gdLst/>
              <a:ahLst/>
              <a:cxnLst/>
              <a:rect l="l" t="t" r="r" b="b"/>
              <a:pathLst>
                <a:path w="1154184" h="782696">
                  <a:moveTo>
                    <a:pt x="646696" y="0"/>
                  </a:moveTo>
                  <a:cubicBezTo>
                    <a:pt x="659190" y="0"/>
                    <a:pt x="671758" y="0"/>
                    <a:pt x="684226" y="0"/>
                  </a:cubicBezTo>
                  <a:cubicBezTo>
                    <a:pt x="783634" y="13002"/>
                    <a:pt x="845759" y="56282"/>
                    <a:pt x="874056" y="127101"/>
                  </a:cubicBezTo>
                  <a:cubicBezTo>
                    <a:pt x="1039785" y="117657"/>
                    <a:pt x="1154184" y="251566"/>
                    <a:pt x="1086847" y="382992"/>
                  </a:cubicBezTo>
                  <a:cubicBezTo>
                    <a:pt x="1111266" y="410609"/>
                    <a:pt x="1131638" y="441501"/>
                    <a:pt x="1138995" y="482963"/>
                  </a:cubicBezTo>
                  <a:cubicBezTo>
                    <a:pt x="1138995" y="494840"/>
                    <a:pt x="1138995" y="506689"/>
                    <a:pt x="1138995" y="518564"/>
                  </a:cubicBezTo>
                  <a:cubicBezTo>
                    <a:pt x="1117069" y="624090"/>
                    <a:pt x="1022723" y="695397"/>
                    <a:pt x="867832" y="676200"/>
                  </a:cubicBezTo>
                  <a:cubicBezTo>
                    <a:pt x="827980" y="730383"/>
                    <a:pt x="757067" y="782696"/>
                    <a:pt x="646719" y="777885"/>
                  </a:cubicBezTo>
                  <a:cubicBezTo>
                    <a:pt x="589683" y="774328"/>
                    <a:pt x="550003" y="753725"/>
                    <a:pt x="515262" y="728694"/>
                  </a:cubicBezTo>
                  <a:cubicBezTo>
                    <a:pt x="478670" y="749501"/>
                    <a:pt x="439040" y="765830"/>
                    <a:pt x="381780" y="766010"/>
                  </a:cubicBezTo>
                  <a:cubicBezTo>
                    <a:pt x="249310" y="766318"/>
                    <a:pt x="160692" y="686157"/>
                    <a:pt x="158544" y="576203"/>
                  </a:cubicBezTo>
                  <a:cubicBezTo>
                    <a:pt x="73383" y="550481"/>
                    <a:pt x="15704" y="502467"/>
                    <a:pt x="0" y="420308"/>
                  </a:cubicBezTo>
                  <a:cubicBezTo>
                    <a:pt x="0" y="408433"/>
                    <a:pt x="0" y="396532"/>
                    <a:pt x="0" y="384707"/>
                  </a:cubicBezTo>
                  <a:cubicBezTo>
                    <a:pt x="17333" y="303293"/>
                    <a:pt x="71877" y="252154"/>
                    <a:pt x="162692" y="230475"/>
                  </a:cubicBezTo>
                  <a:cubicBezTo>
                    <a:pt x="157236" y="93137"/>
                    <a:pt x="338892" y="7320"/>
                    <a:pt x="488127" y="67825"/>
                  </a:cubicBezTo>
                  <a:cubicBezTo>
                    <a:pt x="523658" y="37905"/>
                    <a:pt x="573929" y="5272"/>
                    <a:pt x="64669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38100" y="50800"/>
              <a:ext cx="7366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699" y="629032"/>
            <a:ext cx="1150421" cy="10102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93579" y="900780"/>
            <a:ext cx="1150421" cy="10102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42936" y="8209872"/>
            <a:ext cx="4143271" cy="21182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57577" y="-88113"/>
            <a:ext cx="4143271" cy="21182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 l="35311" t="812" b="9557"/>
          <a:stretch>
            <a:fillRect/>
          </a:stretch>
        </p:blipFill>
        <p:spPr>
          <a:xfrm>
            <a:off x="13808393" y="7623223"/>
            <a:ext cx="4909151" cy="6317438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8D7442FA-DB21-4CEB-8565-6531AC35655D}"/>
              </a:ext>
            </a:extLst>
          </p:cNvPr>
          <p:cNvSpPr/>
          <p:nvPr/>
        </p:nvSpPr>
        <p:spPr>
          <a:xfrm>
            <a:off x="2332107" y="1405919"/>
            <a:ext cx="2743200" cy="192346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0FEF754C-80EA-4AA3-8EBF-B7F60D1683D2}"/>
              </a:ext>
            </a:extLst>
          </p:cNvPr>
          <p:cNvSpPr/>
          <p:nvPr/>
        </p:nvSpPr>
        <p:spPr>
          <a:xfrm>
            <a:off x="5170700" y="3547596"/>
            <a:ext cx="11125200" cy="467208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31F53-D2DA-42B0-A68D-A10D3E41E209}"/>
              </a:ext>
            </a:extLst>
          </p:cNvPr>
          <p:cNvSpPr/>
          <p:nvPr/>
        </p:nvSpPr>
        <p:spPr>
          <a:xfrm>
            <a:off x="5926996" y="3737193"/>
            <a:ext cx="9144000" cy="41446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xương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trùng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chuyên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F32495-7F14-4C56-AF93-1551305BDA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2" t="32961" r="39165" b="33653"/>
          <a:stretch/>
        </p:blipFill>
        <p:spPr>
          <a:xfrm>
            <a:off x="1992100" y="6894124"/>
            <a:ext cx="4114801" cy="3433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35821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590961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353491"/>
            <a:ext cx="4143271" cy="2118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459AF-8921-4423-94DC-99B377A4A32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133600" y="3009899"/>
            <a:ext cx="6019800" cy="48298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078920-83FD-4955-8635-1FE7434A1546}"/>
              </a:ext>
            </a:extLst>
          </p:cNvPr>
          <p:cNvSpPr/>
          <p:nvPr/>
        </p:nvSpPr>
        <p:spPr>
          <a:xfrm>
            <a:off x="2331673" y="7953528"/>
            <a:ext cx="562365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9FD87A78-AAAE-4D70-A336-98926713D57F}"/>
              </a:ext>
            </a:extLst>
          </p:cNvPr>
          <p:cNvSpPr/>
          <p:nvPr/>
        </p:nvSpPr>
        <p:spPr>
          <a:xfrm>
            <a:off x="1676400" y="562561"/>
            <a:ext cx="14478001" cy="202299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fr-FR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fr-FR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fr-FR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fr-FR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fr-FR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AF3AC7-7AD3-410E-AEDA-64A6EADF3BE7}"/>
              </a:ext>
            </a:extLst>
          </p:cNvPr>
          <p:cNvPicPr/>
          <p:nvPr/>
        </p:nvPicPr>
        <p:blipFill rotWithShape="1">
          <a:blip r:embed="rId7"/>
          <a:srcRect b="1420"/>
          <a:stretch/>
        </p:blipFill>
        <p:spPr bwMode="auto">
          <a:xfrm>
            <a:off x="9367532" y="3009899"/>
            <a:ext cx="6329668" cy="48298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4FEAC19-AEA8-44F9-8A80-8F1DED75ADDC}"/>
              </a:ext>
            </a:extLst>
          </p:cNvPr>
          <p:cNvSpPr/>
          <p:nvPr/>
        </p:nvSpPr>
        <p:spPr>
          <a:xfrm>
            <a:off x="9851776" y="7953529"/>
            <a:ext cx="4711547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rầy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phấn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79308" y="7472038"/>
            <a:ext cx="4091606" cy="38001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47339" y="6023438"/>
            <a:ext cx="4155699" cy="50834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27642" y="467311"/>
            <a:ext cx="4143271" cy="2118248"/>
          </a:xfrm>
          <a:prstGeom prst="rect">
            <a:avLst/>
          </a:prstGeom>
        </p:spPr>
      </p:pic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9FD87A78-AAAE-4D70-A336-98926713D57F}"/>
              </a:ext>
            </a:extLst>
          </p:cNvPr>
          <p:cNvSpPr/>
          <p:nvPr/>
        </p:nvSpPr>
        <p:spPr>
          <a:xfrm>
            <a:off x="1676400" y="562561"/>
            <a:ext cx="14478001" cy="202299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 descr="Cùng trẻ khám phá vòng đời con châu chấu | MN Thượng Thanh">
            <a:extLst>
              <a:ext uri="{FF2B5EF4-FFF2-40B4-BE49-F238E27FC236}">
                <a16:creationId xmlns:a16="http://schemas.microsoft.com/office/drawing/2014/main" id="{1C654E8E-B1A7-4335-96D1-8BB4B22424B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009900"/>
            <a:ext cx="61722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5DC214-8DAB-496F-BF97-FB16CCF7B239}"/>
              </a:ext>
            </a:extLst>
          </p:cNvPr>
          <p:cNvSpPr/>
          <p:nvPr/>
        </p:nvSpPr>
        <p:spPr>
          <a:xfrm>
            <a:off x="7010400" y="7864964"/>
            <a:ext cx="471475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Vòng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chấu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641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2268</Words>
  <PresentationFormat>Custom</PresentationFormat>
  <Paragraphs>216</Paragraphs>
  <Slides>65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Wingdings</vt:lpstr>
      <vt:lpstr>Symbol</vt:lpstr>
      <vt:lpstr>Abadi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2022-11-30T16:56:45Z</dcterms:modified>
  <dc:identifier>DAFS6UGwKUE</dc:identifier>
</cp:coreProperties>
</file>