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71" r:id="rId4"/>
    <p:sldId id="272" r:id="rId5"/>
    <p:sldId id="256" r:id="rId6"/>
    <p:sldId id="273" r:id="rId7"/>
    <p:sldId id="274" r:id="rId8"/>
    <p:sldId id="257" r:id="rId9"/>
    <p:sldId id="265" r:id="rId10"/>
    <p:sldId id="261" r:id="rId11"/>
    <p:sldId id="267" r:id="rId12"/>
    <p:sldId id="263" r:id="rId13"/>
    <p:sldId id="266" r:id="rId14"/>
    <p:sldId id="262" r:id="rId15"/>
    <p:sldId id="269" r:id="rId16"/>
    <p:sldId id="425" r:id="rId17"/>
  </p:sldIdLst>
  <p:sldSz cx="12192000" cy="6858000"/>
  <p:notesSz cx="6858000" cy="9144000"/>
  <p:embeddedFontLst>
    <p:embeddedFont>
      <p:font typeface="A2.Jovis-WorkSansRegular-San" panose="020B0604020202020204" charset="0"/>
      <p:regular r:id="rId19"/>
    </p:embeddedFont>
    <p:embeddedFont>
      <p:font typeface="A3.Jovis-BebasNeueBold-San" panose="020B0604020202020204" charset="0"/>
      <p:bold r:id="rId20"/>
    </p:embeddedFont>
    <p:embeddedFont>
      <p:font typeface="Averta Std ExtraBold" panose="00000900000000000000" charset="0"/>
      <p:bold r:id="rId21"/>
      <p:boldItalic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mbria Math" panose="02040503050406030204" pitchFamily="18" charset="0"/>
      <p:regular r:id="rId29"/>
    </p:embeddedFont>
    <p:embeddedFont>
      <p:font typeface="Mongolian Baiti" panose="03000500000000000000" pitchFamily="66" charset="0"/>
      <p:regular r:id="rId30"/>
    </p:embeddedFont>
    <p:embeddedFont>
      <p:font typeface="Paytone One" panose="020B0604020202020204" charset="0"/>
      <p:regular r:id="rId31"/>
    </p:embeddedFont>
    <p:embeddedFont>
      <p:font typeface="Quicksand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261"/>
    <a:srgbClr val="EE4036"/>
    <a:srgbClr val="FFFAEF"/>
    <a:srgbClr val="FAA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5" autoAdjust="0"/>
    <p:restoredTop sz="94364" autoAdjust="0"/>
  </p:normalViewPr>
  <p:slideViewPr>
    <p:cSldViewPr snapToGrid="0">
      <p:cViewPr varScale="1">
        <p:scale>
          <a:sx n="66" d="100"/>
          <a:sy n="66" d="100"/>
        </p:scale>
        <p:origin x="636" y="66"/>
      </p:cViewPr>
      <p:guideLst/>
    </p:cSldViewPr>
  </p:slid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16-Sep-23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942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072628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53473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275496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635925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54315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01098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3766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16-Sep-23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16-Sep-23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16-Sep-23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16-Sep-23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5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04744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874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9576811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16-Sep-23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225770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14.svg"/><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3.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4.jpe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4.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5.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5.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6.xml"/><Relationship Id="rId16" Type="http://schemas.openxmlformats.org/officeDocument/2006/relationships/image" Target="../media/image68.png"/><Relationship Id="rId20"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48.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7.jpe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media/audio3.wav"/><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audio" Target="../media/audio3.wav"/><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xml"/><Relationship Id="rId7" Type="http://schemas.openxmlformats.org/officeDocument/2006/relationships/image" Target="../media/image39.svg"/><Relationship Id="rId12" Type="http://schemas.openxmlformats.org/officeDocument/2006/relationships/image" Target="../media/image43.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audio" Target="../media/audio4.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51.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6.svg"/><Relationship Id="rId7" Type="http://schemas.openxmlformats.org/officeDocument/2006/relationships/image" Target="../media/image56.sv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50.svg"/><Relationship Id="rId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audio" Target="../media/audio4.wav"/><Relationship Id="rId16"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slide" Target="slide4.xm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image" Target="../media/image62.pn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3.jpeg"/><Relationship Id="rId3" Type="http://schemas.openxmlformats.org/officeDocument/2006/relationships/image" Target="../media/image57.pn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audio" Target="../media/audio4.wav"/><Relationship Id="rId16"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slide" Target="slide4.xm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4546071" y="4577961"/>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4423086">
            <a:off x="-3828104" y="369818"/>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1126012" y="4652517"/>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TextBox 9"/>
          <p:cNvSpPr txBox="1"/>
          <p:nvPr/>
        </p:nvSpPr>
        <p:spPr>
          <a:xfrm>
            <a:off x="-948384" y="2335015"/>
            <a:ext cx="14528800" cy="3623135"/>
          </a:xfrm>
          <a:prstGeom prst="rect">
            <a:avLst/>
          </a:prstGeom>
        </p:spPr>
        <p:txBody>
          <a:bodyPr spcFirstLastPara="1" wrap="square" lIns="0" tIns="0" rIns="0" bIns="0" numCol="1" rtlCol="0" anchor="t">
            <a:prstTxWarp prst="textArchUp">
              <a:avLst/>
            </a:prstTxWarp>
            <a:spAutoFit/>
          </a:bodyPr>
          <a:lstStyle/>
          <a:p>
            <a:pPr lvl="0" algn="ctr">
              <a:buClr>
                <a:srgbClr val="000000"/>
              </a:buClr>
              <a:buSzPts val="2400"/>
            </a:pPr>
            <a:r>
              <a:rPr lang="en-US" sz="88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GIAO THOA SÓNG</a:t>
            </a:r>
            <a:endParaRPr lang="en-US" sz="8800" dirty="0">
              <a:solidFill>
                <a:srgbClr val="C00000"/>
              </a:solidFill>
              <a:effectLst>
                <a:outerShdw blurRad="38100" dist="38100" dir="2700000" algn="tl">
                  <a:srgbClr val="000000">
                    <a:alpha val="43137"/>
                  </a:srgbClr>
                </a:outerShdw>
              </a:effectLst>
              <a:latin typeface="Averta Std ExtraBold" panose="00000900000000000000" charset="0"/>
              <a:sym typeface="Arial"/>
            </a:endParaRPr>
          </a:p>
        </p:txBody>
      </p:sp>
      <p:grpSp>
        <p:nvGrpSpPr>
          <p:cNvPr id="12" name="Group 11"/>
          <p:cNvGrpSpPr/>
          <p:nvPr/>
        </p:nvGrpSpPr>
        <p:grpSpPr>
          <a:xfrm>
            <a:off x="3025944" y="3161875"/>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3"/>
                </a:lnSpc>
              </a:pPr>
              <a:r>
                <a:rPr lang="en-US" sz="4400"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16613" y="-3291170"/>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9"/>
          <p:cNvSpPr txBox="1"/>
          <p:nvPr/>
        </p:nvSpPr>
        <p:spPr>
          <a:xfrm>
            <a:off x="-1392006" y="-1757084"/>
            <a:ext cx="14528800" cy="3308598"/>
          </a:xfrm>
          <a:prstGeom prst="rect">
            <a:avLst/>
          </a:prstGeom>
        </p:spPr>
        <p:txBody>
          <a:bodyPr spcFirstLastPara="1" wrap="square" lIns="0" tIns="0" rIns="0" bIns="0" numCol="1" rtlCol="0" anchor="t">
            <a:spAutoFit/>
          </a:bodyPr>
          <a:lstStyle/>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r>
              <a:rPr lang="en-US" sz="4000" dirty="0">
                <a:solidFill>
                  <a:srgbClr val="C00000"/>
                </a:solidFill>
                <a:effectLst>
                  <a:outerShdw blurRad="38100" dist="38100" dir="2700000" algn="tl">
                    <a:srgbClr val="000000">
                      <a:alpha val="43137"/>
                    </a:srgbClr>
                  </a:outerShdw>
                </a:effectLst>
                <a:latin typeface="Averta Std ExtraBold" panose="00000900000000000000" charset="0"/>
              </a:rPr>
              <a:t>VẬT LÍ 11</a:t>
            </a: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5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50404" y="1160536"/>
            <a:ext cx="10000195"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53828" y="4298118"/>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702403" y="1551671"/>
            <a:ext cx="4695117" cy="2062103"/>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sym typeface="Times New Roman"/>
              </a:rPr>
              <a:t>Nhìn vào ảnh của sự giao thoa hai sóng mặt nước, những đường thu được là đường gì?</a:t>
            </a:r>
            <a:endParaRPr lang="vi-VN" sz="3200" dirty="0">
              <a:solidFill>
                <a:srgbClr val="EE4036"/>
              </a:solidFill>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102" name="!!o4b">
            <a:extLst>
              <a:ext uri="{FF2B5EF4-FFF2-40B4-BE49-F238E27FC236}">
                <a16:creationId xmlns:a16="http://schemas.microsoft.com/office/drawing/2014/main" id="{6F40FFA8-451A-4BC0-BD18-CD55C51FC9A2}"/>
              </a:ext>
            </a:extLst>
          </p:cNvPr>
          <p:cNvSpPr/>
          <p:nvPr/>
        </p:nvSpPr>
        <p:spPr>
          <a:xfrm>
            <a:off x="7895076" y="550165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b">
            <a:extLst>
              <a:ext uri="{FF2B5EF4-FFF2-40B4-BE49-F238E27FC236}">
                <a16:creationId xmlns:a16="http://schemas.microsoft.com/office/drawing/2014/main" id="{FF091EC5-DEE3-4725-BA96-0C98047169DD}"/>
              </a:ext>
            </a:extLst>
          </p:cNvPr>
          <p:cNvSpPr txBox="1"/>
          <p:nvPr/>
        </p:nvSpPr>
        <p:spPr>
          <a:xfrm>
            <a:off x="8058325" y="555768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04" name="!!o4a">
            <a:extLst>
              <a:ext uri="{FF2B5EF4-FFF2-40B4-BE49-F238E27FC236}">
                <a16:creationId xmlns:a16="http://schemas.microsoft.com/office/drawing/2014/main" id="{03CD02AD-A0B0-4461-82E4-ADE45F3505A9}"/>
              </a:ext>
            </a:extLst>
          </p:cNvPr>
          <p:cNvSpPr/>
          <p:nvPr/>
        </p:nvSpPr>
        <p:spPr>
          <a:xfrm>
            <a:off x="9033574" y="550248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9200372" y="555301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54" name="!!o4b">
            <a:extLst>
              <a:ext uri="{FF2B5EF4-FFF2-40B4-BE49-F238E27FC236}">
                <a16:creationId xmlns:a16="http://schemas.microsoft.com/office/drawing/2014/main" id="{6F40FFA8-451A-4BC0-BD18-CD55C51FC9A2}"/>
              </a:ext>
            </a:extLst>
          </p:cNvPr>
          <p:cNvSpPr/>
          <p:nvPr/>
        </p:nvSpPr>
        <p:spPr>
          <a:xfrm>
            <a:off x="6723361" y="550165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4b">
            <a:extLst>
              <a:ext uri="{FF2B5EF4-FFF2-40B4-BE49-F238E27FC236}">
                <a16:creationId xmlns:a16="http://schemas.microsoft.com/office/drawing/2014/main" id="{FF091EC5-DEE3-4725-BA96-0C98047169DD}"/>
              </a:ext>
            </a:extLst>
          </p:cNvPr>
          <p:cNvSpPr txBox="1"/>
          <p:nvPr/>
        </p:nvSpPr>
        <p:spPr>
          <a:xfrm>
            <a:off x="6886610" y="555768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97" name="!!o4b">
            <a:extLst>
              <a:ext uri="{FF2B5EF4-FFF2-40B4-BE49-F238E27FC236}">
                <a16:creationId xmlns:a16="http://schemas.microsoft.com/office/drawing/2014/main" id="{6F40FFA8-451A-4BC0-BD18-CD55C51FC9A2}"/>
              </a:ext>
            </a:extLst>
          </p:cNvPr>
          <p:cNvSpPr/>
          <p:nvPr/>
        </p:nvSpPr>
        <p:spPr>
          <a:xfrm>
            <a:off x="5566372" y="54963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4b">
            <a:extLst>
              <a:ext uri="{FF2B5EF4-FFF2-40B4-BE49-F238E27FC236}">
                <a16:creationId xmlns:a16="http://schemas.microsoft.com/office/drawing/2014/main" id="{FF091EC5-DEE3-4725-BA96-0C98047169DD}"/>
              </a:ext>
            </a:extLst>
          </p:cNvPr>
          <p:cNvSpPr txBox="1"/>
          <p:nvPr/>
        </p:nvSpPr>
        <p:spPr>
          <a:xfrm>
            <a:off x="5729621" y="5552405"/>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99" name="!!o4b">
            <a:extLst>
              <a:ext uri="{FF2B5EF4-FFF2-40B4-BE49-F238E27FC236}">
                <a16:creationId xmlns:a16="http://schemas.microsoft.com/office/drawing/2014/main" id="{6F40FFA8-451A-4BC0-BD18-CD55C51FC9A2}"/>
              </a:ext>
            </a:extLst>
          </p:cNvPr>
          <p:cNvSpPr/>
          <p:nvPr/>
        </p:nvSpPr>
        <p:spPr>
          <a:xfrm>
            <a:off x="4394657" y="54963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4b">
            <a:extLst>
              <a:ext uri="{FF2B5EF4-FFF2-40B4-BE49-F238E27FC236}">
                <a16:creationId xmlns:a16="http://schemas.microsoft.com/office/drawing/2014/main" id="{FF091EC5-DEE3-4725-BA96-0C98047169DD}"/>
              </a:ext>
            </a:extLst>
          </p:cNvPr>
          <p:cNvSpPr txBox="1"/>
          <p:nvPr/>
        </p:nvSpPr>
        <p:spPr>
          <a:xfrm>
            <a:off x="4557906" y="5552405"/>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101" name="!!o4b">
            <a:extLst>
              <a:ext uri="{FF2B5EF4-FFF2-40B4-BE49-F238E27FC236}">
                <a16:creationId xmlns:a16="http://schemas.microsoft.com/office/drawing/2014/main" id="{6F40FFA8-451A-4BC0-BD18-CD55C51FC9A2}"/>
              </a:ext>
            </a:extLst>
          </p:cNvPr>
          <p:cNvSpPr/>
          <p:nvPr/>
        </p:nvSpPr>
        <p:spPr>
          <a:xfrm>
            <a:off x="3237668" y="5491097"/>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4b">
            <a:extLst>
              <a:ext uri="{FF2B5EF4-FFF2-40B4-BE49-F238E27FC236}">
                <a16:creationId xmlns:a16="http://schemas.microsoft.com/office/drawing/2014/main" id="{FF091EC5-DEE3-4725-BA96-0C98047169DD}"/>
              </a:ext>
            </a:extLst>
          </p:cNvPr>
          <p:cNvSpPr txBox="1"/>
          <p:nvPr/>
        </p:nvSpPr>
        <p:spPr>
          <a:xfrm>
            <a:off x="3400917" y="55471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108" name="!!o4b">
            <a:extLst>
              <a:ext uri="{FF2B5EF4-FFF2-40B4-BE49-F238E27FC236}">
                <a16:creationId xmlns:a16="http://schemas.microsoft.com/office/drawing/2014/main" id="{6F40FFA8-451A-4BC0-BD18-CD55C51FC9A2}"/>
              </a:ext>
            </a:extLst>
          </p:cNvPr>
          <p:cNvSpPr/>
          <p:nvPr/>
        </p:nvSpPr>
        <p:spPr>
          <a:xfrm>
            <a:off x="2065953" y="5491097"/>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9" name="!!4b">
            <a:extLst>
              <a:ext uri="{FF2B5EF4-FFF2-40B4-BE49-F238E27FC236}">
                <a16:creationId xmlns:a16="http://schemas.microsoft.com/office/drawing/2014/main" id="{FF091EC5-DEE3-4725-BA96-0C98047169DD}"/>
              </a:ext>
            </a:extLst>
          </p:cNvPr>
          <p:cNvSpPr txBox="1"/>
          <p:nvPr/>
        </p:nvSpPr>
        <p:spPr>
          <a:xfrm>
            <a:off x="2229202" y="55471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pic>
        <p:nvPicPr>
          <p:cNvPr id="3074" name="Picture 2" descr="Bài 8: Giao thoa sóng - Lý thuyết Vật lý 12 - Tìm đáp án, giải bà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5662" y="1309701"/>
            <a:ext cx="3443348" cy="255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5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6"/>
                                        </p:tgtEl>
                                        <p:attrNameLst>
                                          <p:attrName>style.visibility</p:attrName>
                                        </p:attrNameLst>
                                      </p:cBhvr>
                                      <p:to>
                                        <p:strVal val="visible"/>
                                      </p:to>
                                    </p:set>
                                    <p:anim calcmode="lin" valueType="num">
                                      <p:cBhvr>
                                        <p:cTn id="87" dur="500" fill="hold"/>
                                        <p:tgtEl>
                                          <p:spTgt spid="96"/>
                                        </p:tgtEl>
                                        <p:attrNameLst>
                                          <p:attrName>ppt_w</p:attrName>
                                        </p:attrNameLst>
                                      </p:cBhvr>
                                      <p:tavLst>
                                        <p:tav tm="0">
                                          <p:val>
                                            <p:fltVal val="0"/>
                                          </p:val>
                                        </p:tav>
                                        <p:tav tm="100000">
                                          <p:val>
                                            <p:strVal val="#ppt_w"/>
                                          </p:val>
                                        </p:tav>
                                      </p:tavLst>
                                    </p:anim>
                                    <p:anim calcmode="lin" valueType="num">
                                      <p:cBhvr>
                                        <p:cTn id="88" dur="500" fill="hold"/>
                                        <p:tgtEl>
                                          <p:spTgt spid="96"/>
                                        </p:tgtEl>
                                        <p:attrNameLst>
                                          <p:attrName>ppt_h</p:attrName>
                                        </p:attrNameLst>
                                      </p:cBhvr>
                                      <p:tavLst>
                                        <p:tav tm="0">
                                          <p:val>
                                            <p:fltVal val="0"/>
                                          </p:val>
                                        </p:tav>
                                        <p:tav tm="100000">
                                          <p:val>
                                            <p:strVal val="#ppt_h"/>
                                          </p:val>
                                        </p:tav>
                                      </p:tavLst>
                                    </p:anim>
                                    <p:animEffect transition="in" filter="fade">
                                      <p:cBhvr>
                                        <p:cTn id="89" dur="500"/>
                                        <p:tgtEl>
                                          <p:spTgt spid="9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6"/>
                                        </p:tgtEl>
                                      </p:cBhvr>
                                    </p:animEffect>
                                    <p:animScale>
                                      <p:cBhvr>
                                        <p:cTn id="92" dur="250" autoRev="1" fill="hold"/>
                                        <p:tgtEl>
                                          <p:spTgt spid="96"/>
                                        </p:tgtEl>
                                      </p:cBhvr>
                                      <p:by x="105000" y="105000"/>
                                    </p:animScale>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9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8"/>
                                        </p:tgtEl>
                                        <p:attrNameLst>
                                          <p:attrName>style.visibility</p:attrName>
                                        </p:attrNameLst>
                                      </p:cBhvr>
                                      <p:to>
                                        <p:strVal val="visible"/>
                                      </p:to>
                                    </p:set>
                                    <p:anim calcmode="lin" valueType="num">
                                      <p:cBhvr>
                                        <p:cTn id="98" dur="500" fill="hold"/>
                                        <p:tgtEl>
                                          <p:spTgt spid="98"/>
                                        </p:tgtEl>
                                        <p:attrNameLst>
                                          <p:attrName>ppt_w</p:attrName>
                                        </p:attrNameLst>
                                      </p:cBhvr>
                                      <p:tavLst>
                                        <p:tav tm="0">
                                          <p:val>
                                            <p:fltVal val="0"/>
                                          </p:val>
                                        </p:tav>
                                        <p:tav tm="100000">
                                          <p:val>
                                            <p:strVal val="#ppt_w"/>
                                          </p:val>
                                        </p:tav>
                                      </p:tavLst>
                                    </p:anim>
                                    <p:anim calcmode="lin" valueType="num">
                                      <p:cBhvr>
                                        <p:cTn id="99" dur="500" fill="hold"/>
                                        <p:tgtEl>
                                          <p:spTgt spid="98"/>
                                        </p:tgtEl>
                                        <p:attrNameLst>
                                          <p:attrName>ppt_h</p:attrName>
                                        </p:attrNameLst>
                                      </p:cBhvr>
                                      <p:tavLst>
                                        <p:tav tm="0">
                                          <p:val>
                                            <p:fltVal val="0"/>
                                          </p:val>
                                        </p:tav>
                                        <p:tav tm="100000">
                                          <p:val>
                                            <p:strVal val="#ppt_h"/>
                                          </p:val>
                                        </p:tav>
                                      </p:tavLst>
                                    </p:anim>
                                    <p:animEffect transition="in" filter="fade">
                                      <p:cBhvr>
                                        <p:cTn id="100" dur="500"/>
                                        <p:tgtEl>
                                          <p:spTgt spid="9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8"/>
                                        </p:tgtEl>
                                      </p:cBhvr>
                                    </p:animEffect>
                                    <p:animScale>
                                      <p:cBhvr>
                                        <p:cTn id="103"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04" restart="whenNotActive" fill="hold" evtFilter="cancelBubble" nodeType="interactiveSeq">
                <p:stCondLst>
                  <p:cond evt="onClick" delay="0">
                    <p:tgtEl>
                      <p:spTgt spid="99"/>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115" restart="whenNotActive" fill="hold" evtFilter="cancelBubble" nodeType="interactiveSeq">
                <p:stCondLst>
                  <p:cond evt="onClick" delay="0">
                    <p:tgtEl>
                      <p:spTgt spid="10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6"/>
                                        </p:tgtEl>
                                        <p:attrNameLst>
                                          <p:attrName>style.visibility</p:attrName>
                                        </p:attrNameLst>
                                      </p:cBhvr>
                                      <p:to>
                                        <p:strVal val="visible"/>
                                      </p:to>
                                    </p:set>
                                    <p:anim calcmode="lin" valueType="num">
                                      <p:cBhvr>
                                        <p:cTn id="120" dur="500" fill="hold"/>
                                        <p:tgtEl>
                                          <p:spTgt spid="106"/>
                                        </p:tgtEl>
                                        <p:attrNameLst>
                                          <p:attrName>ppt_w</p:attrName>
                                        </p:attrNameLst>
                                      </p:cBhvr>
                                      <p:tavLst>
                                        <p:tav tm="0">
                                          <p:val>
                                            <p:fltVal val="0"/>
                                          </p:val>
                                        </p:tav>
                                        <p:tav tm="100000">
                                          <p:val>
                                            <p:strVal val="#ppt_w"/>
                                          </p:val>
                                        </p:tav>
                                      </p:tavLst>
                                    </p:anim>
                                    <p:anim calcmode="lin" valueType="num">
                                      <p:cBhvr>
                                        <p:cTn id="121" dur="500" fill="hold"/>
                                        <p:tgtEl>
                                          <p:spTgt spid="106"/>
                                        </p:tgtEl>
                                        <p:attrNameLst>
                                          <p:attrName>ppt_h</p:attrName>
                                        </p:attrNameLst>
                                      </p:cBhvr>
                                      <p:tavLst>
                                        <p:tav tm="0">
                                          <p:val>
                                            <p:fltVal val="0"/>
                                          </p:val>
                                        </p:tav>
                                        <p:tav tm="100000">
                                          <p:val>
                                            <p:strVal val="#ppt_h"/>
                                          </p:val>
                                        </p:tav>
                                      </p:tavLst>
                                    </p:anim>
                                    <p:animEffect transition="in" filter="fade">
                                      <p:cBhvr>
                                        <p:cTn id="122" dur="500"/>
                                        <p:tgtEl>
                                          <p:spTgt spid="106"/>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6"/>
                                        </p:tgtEl>
                                      </p:cBhvr>
                                    </p:animEffect>
                                    <p:animScale>
                                      <p:cBhvr>
                                        <p:cTn id="125" dur="250" autoRev="1" fill="hold"/>
                                        <p:tgtEl>
                                          <p:spTgt spid="106"/>
                                        </p:tgtEl>
                                      </p:cBhvr>
                                      <p:by x="105000" y="105000"/>
                                    </p:animScale>
                                  </p:childTnLst>
                                </p:cTn>
                              </p:par>
                            </p:childTnLst>
                          </p:cTn>
                        </p:par>
                      </p:childTnLst>
                    </p:cTn>
                  </p:par>
                </p:childTnLst>
              </p:cTn>
              <p:nextCondLst>
                <p:cond evt="onClick" delay="0">
                  <p:tgtEl>
                    <p:spTgt spid="101"/>
                  </p:tgtEl>
                </p:cond>
              </p:nextCondLst>
            </p:seq>
            <p:seq concurrent="1" nextAc="seek">
              <p:cTn id="126" restart="whenNotActive" fill="hold" evtFilter="cancelBubble" nodeType="interactiveSeq">
                <p:stCondLst>
                  <p:cond evt="onClick" delay="0">
                    <p:tgtEl>
                      <p:spTgt spid="10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9"/>
                                        </p:tgtEl>
                                        <p:attrNameLst>
                                          <p:attrName>style.visibility</p:attrName>
                                        </p:attrNameLst>
                                      </p:cBhvr>
                                      <p:to>
                                        <p:strVal val="visible"/>
                                      </p:to>
                                    </p:set>
                                    <p:anim calcmode="lin" valueType="num">
                                      <p:cBhvr>
                                        <p:cTn id="131" dur="500" fill="hold"/>
                                        <p:tgtEl>
                                          <p:spTgt spid="109"/>
                                        </p:tgtEl>
                                        <p:attrNameLst>
                                          <p:attrName>ppt_w</p:attrName>
                                        </p:attrNameLst>
                                      </p:cBhvr>
                                      <p:tavLst>
                                        <p:tav tm="0">
                                          <p:val>
                                            <p:fltVal val="0"/>
                                          </p:val>
                                        </p:tav>
                                        <p:tav tm="100000">
                                          <p:val>
                                            <p:strVal val="#ppt_w"/>
                                          </p:val>
                                        </p:tav>
                                      </p:tavLst>
                                    </p:anim>
                                    <p:anim calcmode="lin" valueType="num">
                                      <p:cBhvr>
                                        <p:cTn id="132" dur="500" fill="hold"/>
                                        <p:tgtEl>
                                          <p:spTgt spid="109"/>
                                        </p:tgtEl>
                                        <p:attrNameLst>
                                          <p:attrName>ppt_h</p:attrName>
                                        </p:attrNameLst>
                                      </p:cBhvr>
                                      <p:tavLst>
                                        <p:tav tm="0">
                                          <p:val>
                                            <p:fltVal val="0"/>
                                          </p:val>
                                        </p:tav>
                                        <p:tav tm="100000">
                                          <p:val>
                                            <p:strVal val="#ppt_h"/>
                                          </p:val>
                                        </p:tav>
                                      </p:tavLst>
                                    </p:anim>
                                    <p:animEffect transition="in" filter="fade">
                                      <p:cBhvr>
                                        <p:cTn id="133" dur="500"/>
                                        <p:tgtEl>
                                          <p:spTgt spid="10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9"/>
                                        </p:tgtEl>
                                      </p:cBhvr>
                                    </p:animEffect>
                                    <p:animScale>
                                      <p:cBhvr>
                                        <p:cTn id="136" dur="250" autoRev="1" fill="hold"/>
                                        <p:tgtEl>
                                          <p:spTgt spid="109"/>
                                        </p:tgtEl>
                                      </p:cBhvr>
                                      <p:by x="105000" y="105000"/>
                                    </p:animScale>
                                  </p:childTnLst>
                                </p:cTn>
                              </p:par>
                            </p:childTnLst>
                          </p:cTn>
                        </p:par>
                      </p:childTnLst>
                    </p:cTn>
                  </p:par>
                </p:childTnLst>
              </p:cTn>
              <p:nextCondLst>
                <p:cond evt="onClick" delay="0">
                  <p:tgtEl>
                    <p:spTgt spid="108"/>
                  </p:tgtEl>
                </p:cond>
              </p:nextCondLst>
            </p:seq>
          </p:childTnLst>
        </p:cTn>
      </p:par>
    </p:tnLst>
    <p:bldLst>
      <p:bldP spid="103" grpId="0"/>
      <p:bldP spid="103" grpId="1"/>
      <p:bldP spid="107" grpId="0"/>
      <p:bldP spid="107" grpId="1"/>
      <p:bldP spid="96" grpId="0"/>
      <p:bldP spid="96" grpId="1"/>
      <p:bldP spid="98" grpId="0"/>
      <p:bldP spid="98" grpId="1"/>
      <p:bldP spid="100" grpId="0"/>
      <p:bldP spid="100" grpId="1"/>
      <p:bldP spid="106" grpId="0"/>
      <p:bldP spid="106" grpId="1"/>
      <p:bldP spid="109" grpId="0"/>
      <p:bldP spid="10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1641" y="959725"/>
            <a:ext cx="9797143" cy="3159167"/>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58182" y="4312982"/>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98356" y="1833501"/>
            <a:ext cx="5851022" cy="1754326"/>
          </a:xfrm>
          <a:prstGeom prst="rect">
            <a:avLst/>
          </a:prstGeom>
          <a:noFill/>
          <a:ln>
            <a:noFill/>
          </a:ln>
        </p:spPr>
        <p:txBody>
          <a:bodyPr wrap="square">
            <a:spAutoFit/>
          </a:bodyPr>
          <a:lstStyle/>
          <a:p>
            <a:pPr lvl="0" algn="ctr"/>
            <a:r>
              <a:rPr lang="vi-VN" sz="3600" dirty="0">
                <a:solidFill>
                  <a:srgbClr val="EE4036"/>
                </a:solidFill>
                <a:latin typeface="Averta Std ExtraBold" panose="00000900000000000000" pitchFamily="50" charset="0"/>
                <a:sym typeface="Times New Roman"/>
              </a:rPr>
              <a:t>Điều kiện giao thoa sóng là có hai sóng cùng ___ và có độ lệch pha không đổi.</a:t>
            </a:r>
          </a:p>
        </p:txBody>
      </p:sp>
      <p:sp>
        <p:nvSpPr>
          <p:cNvPr id="38" name="!!o4a">
            <a:extLst>
              <a:ext uri="{FF2B5EF4-FFF2-40B4-BE49-F238E27FC236}">
                <a16:creationId xmlns:a16="http://schemas.microsoft.com/office/drawing/2014/main" id="{03CD02AD-A0B0-4461-82E4-ADE45F3505A9}"/>
              </a:ext>
            </a:extLst>
          </p:cNvPr>
          <p:cNvSpPr/>
          <p:nvPr/>
        </p:nvSpPr>
        <p:spPr>
          <a:xfrm>
            <a:off x="4070928" y="552098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9" name="!!4a">
            <a:extLst>
              <a:ext uri="{FF2B5EF4-FFF2-40B4-BE49-F238E27FC236}">
                <a16:creationId xmlns:a16="http://schemas.microsoft.com/office/drawing/2014/main" id="{7D7392F9-B328-40CF-A436-C3974F476E3C}"/>
              </a:ext>
            </a:extLst>
          </p:cNvPr>
          <p:cNvSpPr txBox="1"/>
          <p:nvPr/>
        </p:nvSpPr>
        <p:spPr>
          <a:xfrm>
            <a:off x="4246272" y="552071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ầ</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6310614" y="552098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6476725" y="557151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100" name="!!o4a">
            <a:extLst>
              <a:ext uri="{FF2B5EF4-FFF2-40B4-BE49-F238E27FC236}">
                <a16:creationId xmlns:a16="http://schemas.microsoft.com/office/drawing/2014/main" id="{03CD02AD-A0B0-4461-82E4-ADE45F3505A9}"/>
              </a:ext>
            </a:extLst>
          </p:cNvPr>
          <p:cNvSpPr/>
          <p:nvPr/>
        </p:nvSpPr>
        <p:spPr>
          <a:xfrm>
            <a:off x="7428948" y="552098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604292" y="557151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sp>
        <p:nvSpPr>
          <p:cNvPr id="106" name="!!o4a">
            <a:extLst>
              <a:ext uri="{FF2B5EF4-FFF2-40B4-BE49-F238E27FC236}">
                <a16:creationId xmlns:a16="http://schemas.microsoft.com/office/drawing/2014/main" id="{03CD02AD-A0B0-4461-82E4-ADE45F3505A9}"/>
              </a:ext>
            </a:extLst>
          </p:cNvPr>
          <p:cNvSpPr/>
          <p:nvPr/>
        </p:nvSpPr>
        <p:spPr>
          <a:xfrm>
            <a:off x="5192280" y="552098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5367624" y="5571514"/>
            <a:ext cx="6921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4" name="!!o4a">
            <a:extLst>
              <a:ext uri="{FF2B5EF4-FFF2-40B4-BE49-F238E27FC236}">
                <a16:creationId xmlns:a16="http://schemas.microsoft.com/office/drawing/2014/main" id="{03CD02AD-A0B0-4461-82E4-ADE45F3505A9}"/>
              </a:ext>
            </a:extLst>
          </p:cNvPr>
          <p:cNvSpPr/>
          <p:nvPr/>
        </p:nvSpPr>
        <p:spPr>
          <a:xfrm>
            <a:off x="2949576" y="552098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4a">
            <a:extLst>
              <a:ext uri="{FF2B5EF4-FFF2-40B4-BE49-F238E27FC236}">
                <a16:creationId xmlns:a16="http://schemas.microsoft.com/office/drawing/2014/main" id="{7D7392F9-B328-40CF-A436-C3974F476E3C}"/>
              </a:ext>
            </a:extLst>
          </p:cNvPr>
          <p:cNvSpPr txBox="1"/>
          <p:nvPr/>
        </p:nvSpPr>
        <p:spPr>
          <a:xfrm>
            <a:off x="3115687" y="557151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2050" name="Picture 2" descr="Giao thoa – Wikipedia tiếng Việ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72692" y="1203743"/>
            <a:ext cx="3937570" cy="269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98"/>
                  </p:tgtEl>
                </p:cond>
              </p:nextCondLst>
            </p:seq>
            <p:seq concurrent="1" nextAc="seek">
              <p:cTn id="82" restart="whenNotActive" fill="hold" evtFilter="cancelBubble" nodeType="interactiveSeq">
                <p:stCondLst>
                  <p:cond evt="onClick" delay="0">
                    <p:tgtEl>
                      <p:spTgt spid="100"/>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100"/>
                  </p:tgtEl>
                </p:cond>
              </p:nextCondLst>
            </p:seq>
            <p:seq concurrent="1" nextAc="seek">
              <p:cTn id="93" restart="whenNotActive" fill="hold" evtFilter="cancelBubble" nodeType="interactiveSeq">
                <p:stCondLst>
                  <p:cond evt="onClick" delay="0">
                    <p:tgtEl>
                      <p:spTgt spid="106"/>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7"/>
                                        </p:tgtEl>
                                        <p:attrNameLst>
                                          <p:attrName>style.visibility</p:attrName>
                                        </p:attrNameLst>
                                      </p:cBhvr>
                                      <p:to>
                                        <p:strVal val="visible"/>
                                      </p:to>
                                    </p:set>
                                    <p:anim calcmode="lin" valueType="num">
                                      <p:cBhvr>
                                        <p:cTn id="98" dur="500" fill="hold"/>
                                        <p:tgtEl>
                                          <p:spTgt spid="107"/>
                                        </p:tgtEl>
                                        <p:attrNameLst>
                                          <p:attrName>ppt_w</p:attrName>
                                        </p:attrNameLst>
                                      </p:cBhvr>
                                      <p:tavLst>
                                        <p:tav tm="0">
                                          <p:val>
                                            <p:fltVal val="0"/>
                                          </p:val>
                                        </p:tav>
                                        <p:tav tm="100000">
                                          <p:val>
                                            <p:strVal val="#ppt_w"/>
                                          </p:val>
                                        </p:tav>
                                      </p:tavLst>
                                    </p:anim>
                                    <p:anim calcmode="lin" valueType="num">
                                      <p:cBhvr>
                                        <p:cTn id="99" dur="500" fill="hold"/>
                                        <p:tgtEl>
                                          <p:spTgt spid="107"/>
                                        </p:tgtEl>
                                        <p:attrNameLst>
                                          <p:attrName>ppt_h</p:attrName>
                                        </p:attrNameLst>
                                      </p:cBhvr>
                                      <p:tavLst>
                                        <p:tav tm="0">
                                          <p:val>
                                            <p:fltVal val="0"/>
                                          </p:val>
                                        </p:tav>
                                        <p:tav tm="100000">
                                          <p:val>
                                            <p:strVal val="#ppt_h"/>
                                          </p:val>
                                        </p:tav>
                                      </p:tavLst>
                                    </p:anim>
                                    <p:animEffect transition="in" filter="fade">
                                      <p:cBhvr>
                                        <p:cTn id="100" dur="500"/>
                                        <p:tgtEl>
                                          <p:spTgt spid="107"/>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7"/>
                                        </p:tgtEl>
                                      </p:cBhvr>
                                    </p:animEffect>
                                    <p:animScale>
                                      <p:cBhvr>
                                        <p:cTn id="103"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104" restart="whenNotActive" fill="hold" evtFilter="cancelBubble" nodeType="interactiveSeq">
                <p:stCondLst>
                  <p:cond evt="onClick" delay="0">
                    <p:tgtEl>
                      <p:spTgt spid="11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5"/>
                                        </p:tgtEl>
                                        <p:attrNameLst>
                                          <p:attrName>style.visibility</p:attrName>
                                        </p:attrNameLst>
                                      </p:cBhvr>
                                      <p:to>
                                        <p:strVal val="visible"/>
                                      </p:to>
                                    </p:set>
                                    <p:anim calcmode="lin" valueType="num">
                                      <p:cBhvr>
                                        <p:cTn id="109" dur="500" fill="hold"/>
                                        <p:tgtEl>
                                          <p:spTgt spid="115"/>
                                        </p:tgtEl>
                                        <p:attrNameLst>
                                          <p:attrName>ppt_w</p:attrName>
                                        </p:attrNameLst>
                                      </p:cBhvr>
                                      <p:tavLst>
                                        <p:tav tm="0">
                                          <p:val>
                                            <p:fltVal val="0"/>
                                          </p:val>
                                        </p:tav>
                                        <p:tav tm="100000">
                                          <p:val>
                                            <p:strVal val="#ppt_w"/>
                                          </p:val>
                                        </p:tav>
                                      </p:tavLst>
                                    </p:anim>
                                    <p:anim calcmode="lin" valueType="num">
                                      <p:cBhvr>
                                        <p:cTn id="110" dur="500" fill="hold"/>
                                        <p:tgtEl>
                                          <p:spTgt spid="115"/>
                                        </p:tgtEl>
                                        <p:attrNameLst>
                                          <p:attrName>ppt_h</p:attrName>
                                        </p:attrNameLst>
                                      </p:cBhvr>
                                      <p:tavLst>
                                        <p:tav tm="0">
                                          <p:val>
                                            <p:fltVal val="0"/>
                                          </p:val>
                                        </p:tav>
                                        <p:tav tm="100000">
                                          <p:val>
                                            <p:strVal val="#ppt_h"/>
                                          </p:val>
                                        </p:tav>
                                      </p:tavLst>
                                    </p:anim>
                                    <p:animEffect transition="in" filter="fade">
                                      <p:cBhvr>
                                        <p:cTn id="111" dur="500"/>
                                        <p:tgtEl>
                                          <p:spTgt spid="11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5"/>
                                        </p:tgtEl>
                                      </p:cBhvr>
                                    </p:animEffect>
                                    <p:animScale>
                                      <p:cBhvr>
                                        <p:cTn id="114" dur="250" autoRev="1" fill="hold"/>
                                        <p:tgtEl>
                                          <p:spTgt spid="115"/>
                                        </p:tgtEl>
                                      </p:cBhvr>
                                      <p:by x="105000" y="105000"/>
                                    </p:animScale>
                                  </p:childTnLst>
                                </p:cTn>
                              </p:par>
                            </p:childTnLst>
                          </p:cTn>
                        </p:par>
                      </p:childTnLst>
                    </p:cTn>
                  </p:par>
                </p:childTnLst>
              </p:cTn>
              <p:nextCondLst>
                <p:cond evt="onClick" delay="0">
                  <p:tgtEl>
                    <p:spTgt spid="114"/>
                  </p:tgtEl>
                </p:cond>
              </p:nextCondLst>
            </p:seq>
          </p:childTnLst>
        </p:cTn>
      </p:par>
    </p:tnLst>
    <p:bldLst>
      <p:bldP spid="49" grpId="0"/>
      <p:bldP spid="49" grpId="1"/>
      <p:bldP spid="99" grpId="0"/>
      <p:bldP spid="99" grpId="1"/>
      <p:bldP spid="101" grpId="0"/>
      <p:bldP spid="101" grpId="1"/>
      <p:bldP spid="107" grpId="0"/>
      <p:bldP spid="107" grpId="1"/>
      <p:bldP spid="115" grpId="0"/>
      <p:bldP spid="1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146917" y="1376104"/>
            <a:ext cx="9810864" cy="2465528"/>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409962" y="4282925"/>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7" name="TextBox 106"/>
          <p:cNvSpPr txBox="1"/>
          <p:nvPr/>
        </p:nvSpPr>
        <p:spPr>
          <a:xfrm>
            <a:off x="1776610" y="1853178"/>
            <a:ext cx="4317062" cy="1569660"/>
          </a:xfrm>
          <a:prstGeom prst="rect">
            <a:avLst/>
          </a:prstGeom>
          <a:noFill/>
        </p:spPr>
        <p:txBody>
          <a:bodyPr wrap="square" rtlCol="0">
            <a:spAutoFit/>
          </a:bodyPr>
          <a:lstStyle/>
          <a:p>
            <a:pPr algn="ctr"/>
            <a:r>
              <a:rPr lang="vi-VN" sz="3200" dirty="0">
                <a:solidFill>
                  <a:srgbClr val="EE4036"/>
                </a:solidFill>
                <a:latin typeface="Averta Std ExtraBold" panose="00000900000000000000" pitchFamily="50" charset="0"/>
                <a:sym typeface="Times New Roman"/>
              </a:rPr>
              <a:t>Chổ mà hai sóng ánh sáng tăng cường lẫn nhau được gọi là gì?</a:t>
            </a:r>
            <a:endParaRPr lang="vi-VN" sz="3200" dirty="0">
              <a:solidFill>
                <a:srgbClr val="EE4036"/>
              </a:solidFill>
              <a:latin typeface="Averta Std ExtraBold" panose="00000900000000000000" pitchFamily="50"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8566008" y="536948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o3c">
            <a:extLst>
              <a:ext uri="{FF2B5EF4-FFF2-40B4-BE49-F238E27FC236}">
                <a16:creationId xmlns:a16="http://schemas.microsoft.com/office/drawing/2014/main" id="{FF9E2E47-AF30-4140-9174-D1F1B2A7ACE4}"/>
              </a:ext>
            </a:extLst>
          </p:cNvPr>
          <p:cNvSpPr/>
          <p:nvPr/>
        </p:nvSpPr>
        <p:spPr>
          <a:xfrm>
            <a:off x="9736747" y="536948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6" name="!!o3a">
            <a:extLst>
              <a:ext uri="{FF2B5EF4-FFF2-40B4-BE49-F238E27FC236}">
                <a16:creationId xmlns:a16="http://schemas.microsoft.com/office/drawing/2014/main" id="{1966C6BC-5829-4F16-A504-4CE1C7609161}"/>
              </a:ext>
            </a:extLst>
          </p:cNvPr>
          <p:cNvSpPr/>
          <p:nvPr/>
        </p:nvSpPr>
        <p:spPr>
          <a:xfrm>
            <a:off x="7403925" y="536948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7" name="!!3a">
            <a:extLst>
              <a:ext uri="{FF2B5EF4-FFF2-40B4-BE49-F238E27FC236}">
                <a16:creationId xmlns:a16="http://schemas.microsoft.com/office/drawing/2014/main" id="{3AFE8AE5-A9AA-4637-A979-EE1B11736C0D}"/>
              </a:ext>
            </a:extLst>
          </p:cNvPr>
          <p:cNvSpPr txBox="1"/>
          <p:nvPr/>
        </p:nvSpPr>
        <p:spPr>
          <a:xfrm>
            <a:off x="7551322" y="5422603"/>
            <a:ext cx="695666"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á</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8" name="!!3b">
            <a:extLst>
              <a:ext uri="{FF2B5EF4-FFF2-40B4-BE49-F238E27FC236}">
                <a16:creationId xmlns:a16="http://schemas.microsoft.com/office/drawing/2014/main" id="{1A273D81-3FC5-40F3-8DBC-43408EECA659}"/>
              </a:ext>
            </a:extLst>
          </p:cNvPr>
          <p:cNvSpPr txBox="1"/>
          <p:nvPr/>
        </p:nvSpPr>
        <p:spPr>
          <a:xfrm>
            <a:off x="8726517" y="544212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19" name="!!3c">
            <a:extLst>
              <a:ext uri="{FF2B5EF4-FFF2-40B4-BE49-F238E27FC236}">
                <a16:creationId xmlns:a16="http://schemas.microsoft.com/office/drawing/2014/main" id="{47834679-DA72-43D6-958F-A53074407007}"/>
              </a:ext>
            </a:extLst>
          </p:cNvPr>
          <p:cNvSpPr txBox="1"/>
          <p:nvPr/>
        </p:nvSpPr>
        <p:spPr>
          <a:xfrm>
            <a:off x="9896875" y="541672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68" name="!!o3a">
            <a:extLst>
              <a:ext uri="{FF2B5EF4-FFF2-40B4-BE49-F238E27FC236}">
                <a16:creationId xmlns:a16="http://schemas.microsoft.com/office/drawing/2014/main" id="{1966C6BC-5829-4F16-A504-4CE1C7609161}"/>
              </a:ext>
            </a:extLst>
          </p:cNvPr>
          <p:cNvSpPr/>
          <p:nvPr/>
        </p:nvSpPr>
        <p:spPr>
          <a:xfrm>
            <a:off x="6234858" y="537630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9" name="!!3a">
            <a:extLst>
              <a:ext uri="{FF2B5EF4-FFF2-40B4-BE49-F238E27FC236}">
                <a16:creationId xmlns:a16="http://schemas.microsoft.com/office/drawing/2014/main" id="{3AFE8AE5-A9AA-4637-A979-EE1B11736C0D}"/>
              </a:ext>
            </a:extLst>
          </p:cNvPr>
          <p:cNvSpPr txBox="1"/>
          <p:nvPr/>
        </p:nvSpPr>
        <p:spPr>
          <a:xfrm>
            <a:off x="6401809" y="5482547"/>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70" name="!!o3a">
            <a:extLst>
              <a:ext uri="{FF2B5EF4-FFF2-40B4-BE49-F238E27FC236}">
                <a16:creationId xmlns:a16="http://schemas.microsoft.com/office/drawing/2014/main" id="{1966C6BC-5829-4F16-A504-4CE1C7609161}"/>
              </a:ext>
            </a:extLst>
          </p:cNvPr>
          <p:cNvSpPr/>
          <p:nvPr/>
        </p:nvSpPr>
        <p:spPr>
          <a:xfrm>
            <a:off x="5056530" y="536536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1" name="!!3a">
            <a:extLst>
              <a:ext uri="{FF2B5EF4-FFF2-40B4-BE49-F238E27FC236}">
                <a16:creationId xmlns:a16="http://schemas.microsoft.com/office/drawing/2014/main" id="{3AFE8AE5-A9AA-4637-A979-EE1B11736C0D}"/>
              </a:ext>
            </a:extLst>
          </p:cNvPr>
          <p:cNvSpPr txBox="1"/>
          <p:nvPr/>
        </p:nvSpPr>
        <p:spPr>
          <a:xfrm>
            <a:off x="5203927" y="5418483"/>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72" name="!!o3a">
            <a:extLst>
              <a:ext uri="{FF2B5EF4-FFF2-40B4-BE49-F238E27FC236}">
                <a16:creationId xmlns:a16="http://schemas.microsoft.com/office/drawing/2014/main" id="{1966C6BC-5829-4F16-A504-4CE1C7609161}"/>
              </a:ext>
            </a:extLst>
          </p:cNvPr>
          <p:cNvSpPr/>
          <p:nvPr/>
        </p:nvSpPr>
        <p:spPr>
          <a:xfrm>
            <a:off x="3887463" y="537218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3" name="!!3a">
            <a:extLst>
              <a:ext uri="{FF2B5EF4-FFF2-40B4-BE49-F238E27FC236}">
                <a16:creationId xmlns:a16="http://schemas.microsoft.com/office/drawing/2014/main" id="{3AFE8AE5-A9AA-4637-A979-EE1B11736C0D}"/>
              </a:ext>
            </a:extLst>
          </p:cNvPr>
          <p:cNvSpPr txBox="1"/>
          <p:nvPr/>
        </p:nvSpPr>
        <p:spPr>
          <a:xfrm>
            <a:off x="4054414" y="540237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74" name="!!o3a">
            <a:extLst>
              <a:ext uri="{FF2B5EF4-FFF2-40B4-BE49-F238E27FC236}">
                <a16:creationId xmlns:a16="http://schemas.microsoft.com/office/drawing/2014/main" id="{1966C6BC-5829-4F16-A504-4CE1C7609161}"/>
              </a:ext>
            </a:extLst>
          </p:cNvPr>
          <p:cNvSpPr/>
          <p:nvPr/>
        </p:nvSpPr>
        <p:spPr>
          <a:xfrm>
            <a:off x="2719341" y="536360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5" name="!!3a">
            <a:extLst>
              <a:ext uri="{FF2B5EF4-FFF2-40B4-BE49-F238E27FC236}">
                <a16:creationId xmlns:a16="http://schemas.microsoft.com/office/drawing/2014/main" id="{3AFE8AE5-A9AA-4637-A979-EE1B11736C0D}"/>
              </a:ext>
            </a:extLst>
          </p:cNvPr>
          <p:cNvSpPr txBox="1"/>
          <p:nvPr/>
        </p:nvSpPr>
        <p:spPr>
          <a:xfrm>
            <a:off x="2866738" y="541672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sp>
        <p:nvSpPr>
          <p:cNvPr id="78" name="!!o3a">
            <a:extLst>
              <a:ext uri="{FF2B5EF4-FFF2-40B4-BE49-F238E27FC236}">
                <a16:creationId xmlns:a16="http://schemas.microsoft.com/office/drawing/2014/main" id="{1966C6BC-5829-4F16-A504-4CE1C7609161}"/>
              </a:ext>
            </a:extLst>
          </p:cNvPr>
          <p:cNvSpPr/>
          <p:nvPr/>
        </p:nvSpPr>
        <p:spPr>
          <a:xfrm>
            <a:off x="1559445" y="536967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3a">
            <a:extLst>
              <a:ext uri="{FF2B5EF4-FFF2-40B4-BE49-F238E27FC236}">
                <a16:creationId xmlns:a16="http://schemas.microsoft.com/office/drawing/2014/main" id="{3AFE8AE5-A9AA-4637-A979-EE1B11736C0D}"/>
              </a:ext>
            </a:extLst>
          </p:cNvPr>
          <p:cNvSpPr txBox="1"/>
          <p:nvPr/>
        </p:nvSpPr>
        <p:spPr>
          <a:xfrm>
            <a:off x="1706842" y="5422794"/>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pic>
        <p:nvPicPr>
          <p:cNvPr id="97" name="Picture 2" descr="Giao thoa – Wikipedia tiếng Việ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74904" y="1418647"/>
            <a:ext cx="3937570" cy="269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7"/>
                                        </p:tgtEl>
                                      </p:cBhvr>
                                    </p:animEffect>
                                    <p:animScale>
                                      <p:cBhvr>
                                        <p:cTn id="12" dur="250" autoRev="1" fill="hold"/>
                                        <p:tgtEl>
                                          <p:spTgt spid="117"/>
                                        </p:tgtEl>
                                      </p:cBhvr>
                                      <p:by x="105000" y="105000"/>
                                    </p:animScale>
                                  </p:childTnLst>
                                </p:cTn>
                              </p:par>
                            </p:childTnLst>
                          </p:cTn>
                        </p:par>
                      </p:childTnLst>
                    </p:cTn>
                  </p:par>
                </p:childTnLst>
              </p:cTn>
              <p:nextCondLst>
                <p:cond evt="onClick" delay="0">
                  <p:tgtEl>
                    <p:spTgt spid="116"/>
                  </p:tgtEl>
                </p:cond>
              </p:nextCondLst>
            </p:seq>
            <p:seq concurrent="1" nextAc="seek">
              <p:cTn id="13" restart="whenNotActive" fill="hold" evtFilter="cancelBubble" nodeType="interactiveSeq">
                <p:stCondLst>
                  <p:cond evt="onClick" delay="0">
                    <p:tgtEl>
                      <p:spTgt spid="1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p:cTn id="18" dur="500" fill="hold"/>
                                        <p:tgtEl>
                                          <p:spTgt spid="118"/>
                                        </p:tgtEl>
                                        <p:attrNameLst>
                                          <p:attrName>ppt_w</p:attrName>
                                        </p:attrNameLst>
                                      </p:cBhvr>
                                      <p:tavLst>
                                        <p:tav tm="0">
                                          <p:val>
                                            <p:fltVal val="0"/>
                                          </p:val>
                                        </p:tav>
                                        <p:tav tm="100000">
                                          <p:val>
                                            <p:strVal val="#ppt_w"/>
                                          </p:val>
                                        </p:tav>
                                      </p:tavLst>
                                    </p:anim>
                                    <p:anim calcmode="lin" valueType="num">
                                      <p:cBhvr>
                                        <p:cTn id="19" dur="500" fill="hold"/>
                                        <p:tgtEl>
                                          <p:spTgt spid="118"/>
                                        </p:tgtEl>
                                        <p:attrNameLst>
                                          <p:attrName>ppt_h</p:attrName>
                                        </p:attrNameLst>
                                      </p:cBhvr>
                                      <p:tavLst>
                                        <p:tav tm="0">
                                          <p:val>
                                            <p:fltVal val="0"/>
                                          </p:val>
                                        </p:tav>
                                        <p:tav tm="100000">
                                          <p:val>
                                            <p:strVal val="#ppt_h"/>
                                          </p:val>
                                        </p:tav>
                                      </p:tavLst>
                                    </p:anim>
                                    <p:animEffect transition="in" filter="fade">
                                      <p:cBhvr>
                                        <p:cTn id="20" dur="500"/>
                                        <p:tgtEl>
                                          <p:spTgt spid="11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8"/>
                                        </p:tgtEl>
                                      </p:cBhvr>
                                    </p:animEffect>
                                    <p:animScale>
                                      <p:cBhvr>
                                        <p:cTn id="23"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24" restart="whenNotActive" fill="hold" evtFilter="cancelBubble" nodeType="interactiveSeq">
                <p:stCondLst>
                  <p:cond evt="onClick" delay="0">
                    <p:tgtEl>
                      <p:spTgt spid="1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500" fill="hold"/>
                                        <p:tgtEl>
                                          <p:spTgt spid="119"/>
                                        </p:tgtEl>
                                        <p:attrNameLst>
                                          <p:attrName>ppt_w</p:attrName>
                                        </p:attrNameLst>
                                      </p:cBhvr>
                                      <p:tavLst>
                                        <p:tav tm="0">
                                          <p:val>
                                            <p:fltVal val="0"/>
                                          </p:val>
                                        </p:tav>
                                        <p:tav tm="100000">
                                          <p:val>
                                            <p:strVal val="#ppt_w"/>
                                          </p:val>
                                        </p:tav>
                                      </p:tavLst>
                                    </p:anim>
                                    <p:anim calcmode="lin" valueType="num">
                                      <p:cBhvr>
                                        <p:cTn id="30" dur="500" fill="hold"/>
                                        <p:tgtEl>
                                          <p:spTgt spid="119"/>
                                        </p:tgtEl>
                                        <p:attrNameLst>
                                          <p:attrName>ppt_h</p:attrName>
                                        </p:attrNameLst>
                                      </p:cBhvr>
                                      <p:tavLst>
                                        <p:tav tm="0">
                                          <p:val>
                                            <p:fltVal val="0"/>
                                          </p:val>
                                        </p:tav>
                                        <p:tav tm="100000">
                                          <p:val>
                                            <p:strVal val="#ppt_h"/>
                                          </p:val>
                                        </p:tav>
                                      </p:tavLst>
                                    </p:anim>
                                    <p:animEffect transition="in" filter="fade">
                                      <p:cBhvr>
                                        <p:cTn id="31" dur="500"/>
                                        <p:tgtEl>
                                          <p:spTgt spid="119"/>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9"/>
                                        </p:tgtEl>
                                      </p:cBhvr>
                                    </p:animEffect>
                                    <p:animScale>
                                      <p:cBhvr>
                                        <p:cTn id="34" dur="250" autoRev="1" fill="hold"/>
                                        <p:tgtEl>
                                          <p:spTgt spid="119"/>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6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6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7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7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0"/>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5"/>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4"/>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6"/>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8"/>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0"/>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91"/>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93"/>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9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94"/>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93" restart="whenNotActive" fill="hold" evtFilter="cancelBubble" nodeType="interactiveSeq">
                <p:stCondLst>
                  <p:cond evt="onClick" delay="0">
                    <p:tgtEl>
                      <p:spTgt spid="68"/>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69"/>
                                        </p:tgtEl>
                                      </p:cBhvr>
                                    </p:animEffect>
                                    <p:animScale>
                                      <p:cBhvr>
                                        <p:cTn id="103" dur="250" autoRev="1" fill="hold"/>
                                        <p:tgtEl>
                                          <p:spTgt spid="69"/>
                                        </p:tgtEl>
                                      </p:cBhvr>
                                      <p:by x="105000" y="105000"/>
                                    </p:animScale>
                                  </p:childTnLst>
                                </p:cTn>
                              </p:par>
                            </p:childTnLst>
                          </p:cTn>
                        </p:par>
                      </p:childTnLst>
                    </p:cTn>
                  </p:par>
                </p:childTnLst>
              </p:cTn>
              <p:nextCondLst>
                <p:cond evt="onClick" delay="0">
                  <p:tgtEl>
                    <p:spTgt spid="68"/>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p:cTn id="109" dur="500" fill="hold"/>
                                        <p:tgtEl>
                                          <p:spTgt spid="71"/>
                                        </p:tgtEl>
                                        <p:attrNameLst>
                                          <p:attrName>ppt_w</p:attrName>
                                        </p:attrNameLst>
                                      </p:cBhvr>
                                      <p:tavLst>
                                        <p:tav tm="0">
                                          <p:val>
                                            <p:fltVal val="0"/>
                                          </p:val>
                                        </p:tav>
                                        <p:tav tm="100000">
                                          <p:val>
                                            <p:strVal val="#ppt_w"/>
                                          </p:val>
                                        </p:tav>
                                      </p:tavLst>
                                    </p:anim>
                                    <p:anim calcmode="lin" valueType="num">
                                      <p:cBhvr>
                                        <p:cTn id="110" dur="500" fill="hold"/>
                                        <p:tgtEl>
                                          <p:spTgt spid="71"/>
                                        </p:tgtEl>
                                        <p:attrNameLst>
                                          <p:attrName>ppt_h</p:attrName>
                                        </p:attrNameLst>
                                      </p:cBhvr>
                                      <p:tavLst>
                                        <p:tav tm="0">
                                          <p:val>
                                            <p:fltVal val="0"/>
                                          </p:val>
                                        </p:tav>
                                        <p:tav tm="100000">
                                          <p:val>
                                            <p:strVal val="#ppt_h"/>
                                          </p:val>
                                        </p:tav>
                                      </p:tavLst>
                                    </p:anim>
                                    <p:animEffect transition="in" filter="fade">
                                      <p:cBhvr>
                                        <p:cTn id="111" dur="500"/>
                                        <p:tgtEl>
                                          <p:spTgt spid="71"/>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1"/>
                                        </p:tgtEl>
                                      </p:cBhvr>
                                    </p:animEffect>
                                    <p:animScale>
                                      <p:cBhvr>
                                        <p:cTn id="114" dur="250" autoRev="1" fill="hold"/>
                                        <p:tgtEl>
                                          <p:spTgt spid="71"/>
                                        </p:tgtEl>
                                      </p:cBhvr>
                                      <p:by x="105000" y="105000"/>
                                    </p:animScale>
                                  </p:childTnLst>
                                </p:cTn>
                              </p:par>
                            </p:childTnLst>
                          </p:cTn>
                        </p:par>
                      </p:childTnLst>
                    </p:cTn>
                  </p:par>
                </p:childTnLst>
              </p:cTn>
              <p:nextCondLst>
                <p:cond evt="onClick" delay="0">
                  <p:tgtEl>
                    <p:spTgt spid="70"/>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 calcmode="lin" valueType="num">
                                      <p:cBhvr>
                                        <p:cTn id="120" dur="500" fill="hold"/>
                                        <p:tgtEl>
                                          <p:spTgt spid="73"/>
                                        </p:tgtEl>
                                        <p:attrNameLst>
                                          <p:attrName>ppt_w</p:attrName>
                                        </p:attrNameLst>
                                      </p:cBhvr>
                                      <p:tavLst>
                                        <p:tav tm="0">
                                          <p:val>
                                            <p:fltVal val="0"/>
                                          </p:val>
                                        </p:tav>
                                        <p:tav tm="100000">
                                          <p:val>
                                            <p:strVal val="#ppt_w"/>
                                          </p:val>
                                        </p:tav>
                                      </p:tavLst>
                                    </p:anim>
                                    <p:anim calcmode="lin" valueType="num">
                                      <p:cBhvr>
                                        <p:cTn id="121" dur="500" fill="hold"/>
                                        <p:tgtEl>
                                          <p:spTgt spid="73"/>
                                        </p:tgtEl>
                                        <p:attrNameLst>
                                          <p:attrName>ppt_h</p:attrName>
                                        </p:attrNameLst>
                                      </p:cBhvr>
                                      <p:tavLst>
                                        <p:tav tm="0">
                                          <p:val>
                                            <p:fltVal val="0"/>
                                          </p:val>
                                        </p:tav>
                                        <p:tav tm="100000">
                                          <p:val>
                                            <p:strVal val="#ppt_h"/>
                                          </p:val>
                                        </p:tav>
                                      </p:tavLst>
                                    </p:anim>
                                    <p:animEffect transition="in" filter="fade">
                                      <p:cBhvr>
                                        <p:cTn id="122" dur="500"/>
                                        <p:tgtEl>
                                          <p:spTgt spid="73"/>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3"/>
                                        </p:tgtEl>
                                      </p:cBhvr>
                                    </p:animEffect>
                                    <p:animScale>
                                      <p:cBhvr>
                                        <p:cTn id="125" dur="250" autoRev="1" fill="hold"/>
                                        <p:tgtEl>
                                          <p:spTgt spid="73"/>
                                        </p:tgtEl>
                                      </p:cBhvr>
                                      <p:by x="105000" y="105000"/>
                                    </p:animScale>
                                  </p:childTnLst>
                                </p:cTn>
                              </p:par>
                            </p:childTnLst>
                          </p:cTn>
                        </p:par>
                      </p:childTnLst>
                    </p:cTn>
                  </p:par>
                </p:childTnLst>
              </p:cTn>
              <p:nextCondLst>
                <p:cond evt="onClick" delay="0">
                  <p:tgtEl>
                    <p:spTgt spid="72"/>
                  </p:tgtEl>
                </p:cond>
              </p:nextCondLst>
            </p:seq>
            <p:seq concurrent="1" nextAc="seek">
              <p:cTn id="126" restart="whenNotActive" fill="hold" evtFilter="cancelBubble" nodeType="interactiveSeq">
                <p:stCondLst>
                  <p:cond evt="onClick" delay="0">
                    <p:tgtEl>
                      <p:spTgt spid="74"/>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5"/>
                                        </p:tgtEl>
                                        <p:attrNameLst>
                                          <p:attrName>style.visibility</p:attrName>
                                        </p:attrNameLst>
                                      </p:cBhvr>
                                      <p:to>
                                        <p:strVal val="visible"/>
                                      </p:to>
                                    </p:set>
                                    <p:anim calcmode="lin" valueType="num">
                                      <p:cBhvr>
                                        <p:cTn id="131" dur="500" fill="hold"/>
                                        <p:tgtEl>
                                          <p:spTgt spid="75"/>
                                        </p:tgtEl>
                                        <p:attrNameLst>
                                          <p:attrName>ppt_w</p:attrName>
                                        </p:attrNameLst>
                                      </p:cBhvr>
                                      <p:tavLst>
                                        <p:tav tm="0">
                                          <p:val>
                                            <p:fltVal val="0"/>
                                          </p:val>
                                        </p:tav>
                                        <p:tav tm="100000">
                                          <p:val>
                                            <p:strVal val="#ppt_w"/>
                                          </p:val>
                                        </p:tav>
                                      </p:tavLst>
                                    </p:anim>
                                    <p:anim calcmode="lin" valueType="num">
                                      <p:cBhvr>
                                        <p:cTn id="132" dur="500" fill="hold"/>
                                        <p:tgtEl>
                                          <p:spTgt spid="75"/>
                                        </p:tgtEl>
                                        <p:attrNameLst>
                                          <p:attrName>ppt_h</p:attrName>
                                        </p:attrNameLst>
                                      </p:cBhvr>
                                      <p:tavLst>
                                        <p:tav tm="0">
                                          <p:val>
                                            <p:fltVal val="0"/>
                                          </p:val>
                                        </p:tav>
                                        <p:tav tm="100000">
                                          <p:val>
                                            <p:strVal val="#ppt_h"/>
                                          </p:val>
                                        </p:tav>
                                      </p:tavLst>
                                    </p:anim>
                                    <p:animEffect transition="in" filter="fade">
                                      <p:cBhvr>
                                        <p:cTn id="133" dur="500"/>
                                        <p:tgtEl>
                                          <p:spTgt spid="7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5"/>
                                        </p:tgtEl>
                                      </p:cBhvr>
                                    </p:animEffect>
                                    <p:animScale>
                                      <p:cBhvr>
                                        <p:cTn id="136" dur="250" autoRev="1" fill="hold"/>
                                        <p:tgtEl>
                                          <p:spTgt spid="75"/>
                                        </p:tgtEl>
                                      </p:cBhvr>
                                      <p:by x="105000" y="105000"/>
                                    </p:animScale>
                                  </p:childTnLst>
                                </p:cTn>
                              </p:par>
                            </p:childTnLst>
                          </p:cTn>
                        </p:par>
                      </p:childTnLst>
                    </p:cTn>
                  </p:par>
                </p:childTnLst>
              </p:cTn>
              <p:nextCondLst>
                <p:cond evt="onClick" delay="0">
                  <p:tgtEl>
                    <p:spTgt spid="74"/>
                  </p:tgtEl>
                </p:cond>
              </p:nextCondLst>
            </p:seq>
            <p:seq concurrent="1" nextAc="seek">
              <p:cTn id="137" restart="whenNotActive" fill="hold" evtFilter="cancelBubble" nodeType="interactiveSeq">
                <p:stCondLst>
                  <p:cond evt="onClick" delay="0">
                    <p:tgtEl>
                      <p:spTgt spid="78"/>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96"/>
                                        </p:tgtEl>
                                        <p:attrNameLst>
                                          <p:attrName>style.visibility</p:attrName>
                                        </p:attrNameLst>
                                      </p:cBhvr>
                                      <p:to>
                                        <p:strVal val="visible"/>
                                      </p:to>
                                    </p:set>
                                    <p:anim calcmode="lin" valueType="num">
                                      <p:cBhvr>
                                        <p:cTn id="142" dur="500" fill="hold"/>
                                        <p:tgtEl>
                                          <p:spTgt spid="96"/>
                                        </p:tgtEl>
                                        <p:attrNameLst>
                                          <p:attrName>ppt_w</p:attrName>
                                        </p:attrNameLst>
                                      </p:cBhvr>
                                      <p:tavLst>
                                        <p:tav tm="0">
                                          <p:val>
                                            <p:fltVal val="0"/>
                                          </p:val>
                                        </p:tav>
                                        <p:tav tm="100000">
                                          <p:val>
                                            <p:strVal val="#ppt_w"/>
                                          </p:val>
                                        </p:tav>
                                      </p:tavLst>
                                    </p:anim>
                                    <p:anim calcmode="lin" valueType="num">
                                      <p:cBhvr>
                                        <p:cTn id="143" dur="500" fill="hold"/>
                                        <p:tgtEl>
                                          <p:spTgt spid="96"/>
                                        </p:tgtEl>
                                        <p:attrNameLst>
                                          <p:attrName>ppt_h</p:attrName>
                                        </p:attrNameLst>
                                      </p:cBhvr>
                                      <p:tavLst>
                                        <p:tav tm="0">
                                          <p:val>
                                            <p:fltVal val="0"/>
                                          </p:val>
                                        </p:tav>
                                        <p:tav tm="100000">
                                          <p:val>
                                            <p:strVal val="#ppt_h"/>
                                          </p:val>
                                        </p:tav>
                                      </p:tavLst>
                                    </p:anim>
                                    <p:animEffect transition="in" filter="fade">
                                      <p:cBhvr>
                                        <p:cTn id="144" dur="500"/>
                                        <p:tgtEl>
                                          <p:spTgt spid="96"/>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96"/>
                                        </p:tgtEl>
                                      </p:cBhvr>
                                    </p:animEffect>
                                    <p:animScale>
                                      <p:cBhvr>
                                        <p:cTn id="147" dur="250" autoRev="1" fill="hold"/>
                                        <p:tgtEl>
                                          <p:spTgt spid="96"/>
                                        </p:tgtEl>
                                      </p:cBhvr>
                                      <p:by x="105000" y="105000"/>
                                    </p:animScale>
                                  </p:childTnLst>
                                </p:cTn>
                              </p:par>
                            </p:childTnLst>
                          </p:cTn>
                        </p:par>
                      </p:childTnLst>
                    </p:cTn>
                  </p:par>
                </p:childTnLst>
              </p:cTn>
              <p:nextCondLst>
                <p:cond evt="onClick" delay="0">
                  <p:tgtEl>
                    <p:spTgt spid="78"/>
                  </p:tgtEl>
                </p:cond>
              </p:nextCondLst>
            </p:seq>
          </p:childTnLst>
        </p:cTn>
      </p:par>
    </p:tnLst>
    <p:bldLst>
      <p:bldP spid="117" grpId="0"/>
      <p:bldP spid="117" grpId="1"/>
      <p:bldP spid="118" grpId="0"/>
      <p:bldP spid="118" grpId="1"/>
      <p:bldP spid="119" grpId="0"/>
      <p:bldP spid="119" grpId="1"/>
      <p:bldP spid="69" grpId="0"/>
      <p:bldP spid="69" grpId="1"/>
      <p:bldP spid="71" grpId="0"/>
      <p:bldP spid="71" grpId="1"/>
      <p:bldP spid="73" grpId="0"/>
      <p:bldP spid="73" grpId="1"/>
      <p:bldP spid="75" grpId="0"/>
      <p:bldP spid="75" grpId="1"/>
      <p:bldP spid="96" grpId="0"/>
      <p:bldP spid="9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68793" y="1139071"/>
            <a:ext cx="9969107" cy="2742981"/>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79141" y="4199545"/>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3013" y="-504088"/>
            <a:ext cx="360000" cy="218075"/>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5329696" y="1885488"/>
                <a:ext cx="5744901" cy="1901674"/>
              </a:xfrm>
              <a:prstGeom prst="rect">
                <a:avLst/>
              </a:prstGeom>
              <a:noFill/>
            </p:spPr>
            <p:txBody>
              <a:bodyPr wrap="square" rtlCol="0">
                <a:spAutoFit/>
              </a:bodyPr>
              <a:lstStyle/>
              <a:p>
                <a:pPr lvl="0" algn="ctr"/>
                <a:r>
                  <a:rPr lang="el-GR" sz="4800" dirty="0">
                    <a:solidFill>
                      <a:srgbClr val="EE4036"/>
                    </a:solidFill>
                    <a:latin typeface="Averta Std ExtraBold" panose="00000900000000000000" pitchFamily="50" charset="0"/>
                  </a:rPr>
                  <a:t>λ = </a:t>
                </a:r>
                <a14:m>
                  <m:oMath xmlns:m="http://schemas.openxmlformats.org/officeDocument/2006/math">
                    <m:f>
                      <m:fPr>
                        <m:ctrlPr>
                          <a:rPr lang="ar-AE" sz="4800" i="1">
                            <a:solidFill>
                              <a:srgbClr val="EE4036"/>
                            </a:solidFill>
                            <a:latin typeface="Cambria Math" panose="02040503050406030204" pitchFamily="18" charset="0"/>
                          </a:rPr>
                        </m:ctrlPr>
                      </m:fPr>
                      <m:num>
                        <m:r>
                          <a:rPr lang="ar-AE" sz="4800">
                            <a:solidFill>
                              <a:srgbClr val="EE4036"/>
                            </a:solidFill>
                            <a:latin typeface="Cambria Math" panose="02040503050406030204" pitchFamily="18" charset="0"/>
                          </a:rPr>
                          <m:t>𝑎</m:t>
                        </m:r>
                        <m:r>
                          <a:rPr lang="en-US" sz="4800">
                            <a:solidFill>
                              <a:srgbClr val="EE4036"/>
                            </a:solidFill>
                            <a:latin typeface="Cambria Math" panose="02040503050406030204" pitchFamily="18" charset="0"/>
                          </a:rPr>
                          <m:t>.</m:t>
                        </m:r>
                        <m:r>
                          <a:rPr lang="en-US" sz="4800">
                            <a:solidFill>
                              <a:srgbClr val="EE4036"/>
                            </a:solidFill>
                            <a:latin typeface="Cambria Math" panose="02040503050406030204" pitchFamily="18" charset="0"/>
                          </a:rPr>
                          <m:t>𝑖</m:t>
                        </m:r>
                      </m:num>
                      <m:den>
                        <m:r>
                          <a:rPr lang="en-US" sz="4800">
                            <a:solidFill>
                              <a:srgbClr val="EE4036"/>
                            </a:solidFill>
                            <a:latin typeface="Cambria Math" panose="02040503050406030204" pitchFamily="18" charset="0"/>
                          </a:rPr>
                          <m:t>𝐷</m:t>
                        </m:r>
                      </m:den>
                    </m:f>
                  </m:oMath>
                </a14:m>
                <a:r>
                  <a:rPr lang="en-US" sz="4800" dirty="0">
                    <a:solidFill>
                      <a:srgbClr val="EE4036"/>
                    </a:solidFill>
                    <a:latin typeface="Averta Std ExtraBold" panose="00000900000000000000" pitchFamily="50" charset="0"/>
                  </a:rPr>
                  <a:t> , i </a:t>
                </a:r>
                <a:r>
                  <a:rPr lang="en-US" sz="4800" dirty="0" err="1">
                    <a:solidFill>
                      <a:srgbClr val="EE4036"/>
                    </a:solidFill>
                    <a:latin typeface="Averta Std ExtraBold" panose="00000900000000000000" pitchFamily="50" charset="0"/>
                  </a:rPr>
                  <a:t>là</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gì</a:t>
                </a:r>
                <a:r>
                  <a:rPr lang="en-US" sz="4800" dirty="0">
                    <a:solidFill>
                      <a:srgbClr val="EE4036"/>
                    </a:solidFill>
                    <a:latin typeface="Averta Std ExtraBold" panose="00000900000000000000" pitchFamily="50" charset="0"/>
                  </a:rPr>
                  <a:t>?</a:t>
                </a:r>
                <a:br>
                  <a:rPr lang="ar-AE" sz="4800" dirty="0">
                    <a:solidFill>
                      <a:srgbClr val="EE4036"/>
                    </a:solidFill>
                    <a:latin typeface="Averta Std ExtraBold" panose="00000900000000000000" pitchFamily="50" charset="0"/>
                  </a:rPr>
                </a:br>
                <a:endParaRPr lang="en-US" sz="4800" dirty="0">
                  <a:solidFill>
                    <a:srgbClr val="EE4036"/>
                  </a:solidFill>
                  <a:latin typeface="Averta Std ExtraBold" panose="00000900000000000000" pitchFamily="50" charset="0"/>
                  <a:sym typeface="Times New Roman"/>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329696" y="1885488"/>
                <a:ext cx="5744901" cy="1901674"/>
              </a:xfrm>
              <a:prstGeom prst="rect">
                <a:avLst/>
              </a:prstGeom>
              <a:blipFill>
                <a:blip r:embed="rId19"/>
                <a:stretch>
                  <a:fillRect/>
                </a:stretch>
              </a:blipFill>
            </p:spPr>
            <p:txBody>
              <a:bodyPr/>
              <a:lstStyle/>
              <a:p>
                <a:r>
                  <a:rPr lang="en-US">
                    <a:noFill/>
                  </a:rPr>
                  <a:t> </a:t>
                </a:r>
              </a:p>
            </p:txBody>
          </p:sp>
        </mc:Fallback>
      </mc:AlternateContent>
      <p:sp>
        <p:nvSpPr>
          <p:cNvPr id="90" name="!!o3b">
            <a:extLst>
              <a:ext uri="{FF2B5EF4-FFF2-40B4-BE49-F238E27FC236}">
                <a16:creationId xmlns:a16="http://schemas.microsoft.com/office/drawing/2014/main" id="{727977B5-F189-4A81-8746-8651162923AF}"/>
              </a:ext>
            </a:extLst>
          </p:cNvPr>
          <p:cNvSpPr/>
          <p:nvPr/>
        </p:nvSpPr>
        <p:spPr>
          <a:xfrm>
            <a:off x="8087067"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o3c">
            <a:extLst>
              <a:ext uri="{FF2B5EF4-FFF2-40B4-BE49-F238E27FC236}">
                <a16:creationId xmlns:a16="http://schemas.microsoft.com/office/drawing/2014/main" id="{FF9E2E47-AF30-4140-9174-D1F1B2A7ACE4}"/>
              </a:ext>
            </a:extLst>
          </p:cNvPr>
          <p:cNvSpPr/>
          <p:nvPr/>
        </p:nvSpPr>
        <p:spPr>
          <a:xfrm>
            <a:off x="9245106"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o3a">
            <a:extLst>
              <a:ext uri="{FF2B5EF4-FFF2-40B4-BE49-F238E27FC236}">
                <a16:creationId xmlns:a16="http://schemas.microsoft.com/office/drawing/2014/main" id="{1966C6BC-5829-4F16-A504-4CE1C7609161}"/>
              </a:ext>
            </a:extLst>
          </p:cNvPr>
          <p:cNvSpPr/>
          <p:nvPr/>
        </p:nvSpPr>
        <p:spPr>
          <a:xfrm>
            <a:off x="6924984"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3" name="!!3a">
            <a:extLst>
              <a:ext uri="{FF2B5EF4-FFF2-40B4-BE49-F238E27FC236}">
                <a16:creationId xmlns:a16="http://schemas.microsoft.com/office/drawing/2014/main" id="{3AFE8AE5-A9AA-4637-A979-EE1B11736C0D}"/>
              </a:ext>
            </a:extLst>
          </p:cNvPr>
          <p:cNvSpPr txBox="1"/>
          <p:nvPr/>
        </p:nvSpPr>
        <p:spPr>
          <a:xfrm>
            <a:off x="7085081" y="547227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94" name="!!3b">
            <a:extLst>
              <a:ext uri="{FF2B5EF4-FFF2-40B4-BE49-F238E27FC236}">
                <a16:creationId xmlns:a16="http://schemas.microsoft.com/office/drawing/2014/main" id="{1A273D81-3FC5-40F3-8DBC-43408EECA659}"/>
              </a:ext>
            </a:extLst>
          </p:cNvPr>
          <p:cNvSpPr txBox="1"/>
          <p:nvPr/>
        </p:nvSpPr>
        <p:spPr>
          <a:xfrm>
            <a:off x="8247576" y="54759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95" name="!!3c">
            <a:extLst>
              <a:ext uri="{FF2B5EF4-FFF2-40B4-BE49-F238E27FC236}">
                <a16:creationId xmlns:a16="http://schemas.microsoft.com/office/drawing/2014/main" id="{47834679-DA72-43D6-958F-A53074407007}"/>
              </a:ext>
            </a:extLst>
          </p:cNvPr>
          <p:cNvSpPr txBox="1"/>
          <p:nvPr/>
        </p:nvSpPr>
        <p:spPr>
          <a:xfrm>
            <a:off x="9405234" y="54632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â</a:t>
            </a:r>
          </a:p>
        </p:txBody>
      </p:sp>
      <p:sp>
        <p:nvSpPr>
          <p:cNvPr id="105" name="!!o3c">
            <a:extLst>
              <a:ext uri="{FF2B5EF4-FFF2-40B4-BE49-F238E27FC236}">
                <a16:creationId xmlns:a16="http://schemas.microsoft.com/office/drawing/2014/main" id="{FF9E2E47-AF30-4140-9174-D1F1B2A7ACE4}"/>
              </a:ext>
            </a:extLst>
          </p:cNvPr>
          <p:cNvSpPr/>
          <p:nvPr/>
        </p:nvSpPr>
        <p:spPr>
          <a:xfrm>
            <a:off x="10384655" y="541597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3c">
            <a:extLst>
              <a:ext uri="{FF2B5EF4-FFF2-40B4-BE49-F238E27FC236}">
                <a16:creationId xmlns:a16="http://schemas.microsoft.com/office/drawing/2014/main" id="{47834679-DA72-43D6-958F-A53074407007}"/>
              </a:ext>
            </a:extLst>
          </p:cNvPr>
          <p:cNvSpPr txBox="1"/>
          <p:nvPr/>
        </p:nvSpPr>
        <p:spPr>
          <a:xfrm>
            <a:off x="10544783" y="546322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78" name="!!o3b">
            <a:extLst>
              <a:ext uri="{FF2B5EF4-FFF2-40B4-BE49-F238E27FC236}">
                <a16:creationId xmlns:a16="http://schemas.microsoft.com/office/drawing/2014/main" id="{727977B5-F189-4A81-8746-8651162923AF}"/>
              </a:ext>
            </a:extLst>
          </p:cNvPr>
          <p:cNvSpPr/>
          <p:nvPr/>
        </p:nvSpPr>
        <p:spPr>
          <a:xfrm>
            <a:off x="4614753"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o3c">
            <a:extLst>
              <a:ext uri="{FF2B5EF4-FFF2-40B4-BE49-F238E27FC236}">
                <a16:creationId xmlns:a16="http://schemas.microsoft.com/office/drawing/2014/main" id="{FF9E2E47-AF30-4140-9174-D1F1B2A7ACE4}"/>
              </a:ext>
            </a:extLst>
          </p:cNvPr>
          <p:cNvSpPr/>
          <p:nvPr/>
        </p:nvSpPr>
        <p:spPr>
          <a:xfrm>
            <a:off x="5772792"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o3a">
            <a:extLst>
              <a:ext uri="{FF2B5EF4-FFF2-40B4-BE49-F238E27FC236}">
                <a16:creationId xmlns:a16="http://schemas.microsoft.com/office/drawing/2014/main" id="{1966C6BC-5829-4F16-A504-4CE1C7609161}"/>
              </a:ext>
            </a:extLst>
          </p:cNvPr>
          <p:cNvSpPr/>
          <p:nvPr/>
        </p:nvSpPr>
        <p:spPr>
          <a:xfrm>
            <a:off x="3452670"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3a">
            <a:extLst>
              <a:ext uri="{FF2B5EF4-FFF2-40B4-BE49-F238E27FC236}">
                <a16:creationId xmlns:a16="http://schemas.microsoft.com/office/drawing/2014/main" id="{3AFE8AE5-A9AA-4637-A979-EE1B11736C0D}"/>
              </a:ext>
            </a:extLst>
          </p:cNvPr>
          <p:cNvSpPr txBox="1"/>
          <p:nvPr/>
        </p:nvSpPr>
        <p:spPr>
          <a:xfrm>
            <a:off x="3612767" y="546705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99" name="!!3b">
            <a:extLst>
              <a:ext uri="{FF2B5EF4-FFF2-40B4-BE49-F238E27FC236}">
                <a16:creationId xmlns:a16="http://schemas.microsoft.com/office/drawing/2014/main" id="{1A273D81-3FC5-40F3-8DBC-43408EECA659}"/>
              </a:ext>
            </a:extLst>
          </p:cNvPr>
          <p:cNvSpPr txBox="1"/>
          <p:nvPr/>
        </p:nvSpPr>
        <p:spPr>
          <a:xfrm>
            <a:off x="4775262" y="54707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ả</a:t>
            </a:r>
          </a:p>
        </p:txBody>
      </p:sp>
      <p:sp>
        <p:nvSpPr>
          <p:cNvPr id="100" name="!!3c">
            <a:extLst>
              <a:ext uri="{FF2B5EF4-FFF2-40B4-BE49-F238E27FC236}">
                <a16:creationId xmlns:a16="http://schemas.microsoft.com/office/drawing/2014/main" id="{47834679-DA72-43D6-958F-A53074407007}"/>
              </a:ext>
            </a:extLst>
          </p:cNvPr>
          <p:cNvSpPr txBox="1"/>
          <p:nvPr/>
        </p:nvSpPr>
        <p:spPr>
          <a:xfrm>
            <a:off x="5932920" y="54580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1" name="!!o3b">
            <a:extLst>
              <a:ext uri="{FF2B5EF4-FFF2-40B4-BE49-F238E27FC236}">
                <a16:creationId xmlns:a16="http://schemas.microsoft.com/office/drawing/2014/main" id="{727977B5-F189-4A81-8746-8651162923AF}"/>
              </a:ext>
            </a:extLst>
          </p:cNvPr>
          <p:cNvSpPr/>
          <p:nvPr/>
        </p:nvSpPr>
        <p:spPr>
          <a:xfrm>
            <a:off x="2306448"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o3a">
            <a:extLst>
              <a:ext uri="{FF2B5EF4-FFF2-40B4-BE49-F238E27FC236}">
                <a16:creationId xmlns:a16="http://schemas.microsoft.com/office/drawing/2014/main" id="{1966C6BC-5829-4F16-A504-4CE1C7609161}"/>
              </a:ext>
            </a:extLst>
          </p:cNvPr>
          <p:cNvSpPr/>
          <p:nvPr/>
        </p:nvSpPr>
        <p:spPr>
          <a:xfrm>
            <a:off x="1144365" y="541075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3a">
            <a:extLst>
              <a:ext uri="{FF2B5EF4-FFF2-40B4-BE49-F238E27FC236}">
                <a16:creationId xmlns:a16="http://schemas.microsoft.com/office/drawing/2014/main" id="{3AFE8AE5-A9AA-4637-A979-EE1B11736C0D}"/>
              </a:ext>
            </a:extLst>
          </p:cNvPr>
          <p:cNvSpPr txBox="1"/>
          <p:nvPr/>
        </p:nvSpPr>
        <p:spPr>
          <a:xfrm>
            <a:off x="1304462" y="546705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104" name="!!3b">
            <a:extLst>
              <a:ext uri="{FF2B5EF4-FFF2-40B4-BE49-F238E27FC236}">
                <a16:creationId xmlns:a16="http://schemas.microsoft.com/office/drawing/2014/main" id="{1A273D81-3FC5-40F3-8DBC-43408EECA659}"/>
              </a:ext>
            </a:extLst>
          </p:cNvPr>
          <p:cNvSpPr txBox="1"/>
          <p:nvPr/>
        </p:nvSpPr>
        <p:spPr>
          <a:xfrm>
            <a:off x="2466957" y="5470700"/>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pic>
        <p:nvPicPr>
          <p:cNvPr id="3074" name="Picture 2" descr="Vật Lý 12: Lý Thuyết Giao Thoa Ánh Sáng Và Bài Tập Trắc Nghiệm"/>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71821" y="1510541"/>
            <a:ext cx="438150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5"/>
                                        </p:tgtEl>
                                      </p:cBhvr>
                                    </p:animEffect>
                                    <p:animScale>
                                      <p:cBhvr>
                                        <p:cTn id="34" dur="250" autoRev="1" fill="hold"/>
                                        <p:tgtEl>
                                          <p:spTgt spid="9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49"/>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7"/>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5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5"/>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6"/>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6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6"/>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7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7"/>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0"/>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1"/>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2"/>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4"/>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7"/>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8"/>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89"/>
                                        </p:tgtEl>
                                        <p:attrNameLst>
                                          <p:attrName>ppt_x</p:attrName>
                                          <p:attrName>ppt_y</p:attrName>
                                        </p:attrNameLst>
                                      </p:cBhvr>
                                    </p:animMotion>
                                  </p:childTnLst>
                                </p:cTn>
                              </p:par>
                            </p:childTnLst>
                          </p:cTn>
                        </p:par>
                      </p:childTnLst>
                    </p:cTn>
                  </p:par>
                </p:childTnLst>
              </p:cTn>
              <p:nextCondLst>
                <p:cond evt="onClick" delay="0">
                  <p:tgtEl>
                    <p:spTgt spid="91"/>
                  </p:tgtEl>
                </p:cond>
              </p:nextCondLst>
            </p:seq>
            <p:seq concurrent="1" nextAc="seek">
              <p:cTn id="93" restart="whenNotActive" fill="hold" evtFilter="cancelBubble" nodeType="interactiveSeq">
                <p:stCondLst>
                  <p:cond evt="onClick" delay="0">
                    <p:tgtEl>
                      <p:spTgt spid="10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6"/>
                                        </p:tgtEl>
                                        <p:attrNameLst>
                                          <p:attrName>style.visibility</p:attrName>
                                        </p:attrNameLst>
                                      </p:cBhvr>
                                      <p:to>
                                        <p:strVal val="visible"/>
                                      </p:to>
                                    </p:set>
                                    <p:anim calcmode="lin" valueType="num">
                                      <p:cBhvr>
                                        <p:cTn id="98" dur="500" fill="hold"/>
                                        <p:tgtEl>
                                          <p:spTgt spid="106"/>
                                        </p:tgtEl>
                                        <p:attrNameLst>
                                          <p:attrName>ppt_w</p:attrName>
                                        </p:attrNameLst>
                                      </p:cBhvr>
                                      <p:tavLst>
                                        <p:tav tm="0">
                                          <p:val>
                                            <p:fltVal val="0"/>
                                          </p:val>
                                        </p:tav>
                                        <p:tav tm="100000">
                                          <p:val>
                                            <p:strVal val="#ppt_w"/>
                                          </p:val>
                                        </p:tav>
                                      </p:tavLst>
                                    </p:anim>
                                    <p:anim calcmode="lin" valueType="num">
                                      <p:cBhvr>
                                        <p:cTn id="99" dur="500" fill="hold"/>
                                        <p:tgtEl>
                                          <p:spTgt spid="106"/>
                                        </p:tgtEl>
                                        <p:attrNameLst>
                                          <p:attrName>ppt_h</p:attrName>
                                        </p:attrNameLst>
                                      </p:cBhvr>
                                      <p:tavLst>
                                        <p:tav tm="0">
                                          <p:val>
                                            <p:fltVal val="0"/>
                                          </p:val>
                                        </p:tav>
                                        <p:tav tm="100000">
                                          <p:val>
                                            <p:strVal val="#ppt_h"/>
                                          </p:val>
                                        </p:tav>
                                      </p:tavLst>
                                    </p:anim>
                                    <p:animEffect transition="in" filter="fade">
                                      <p:cBhvr>
                                        <p:cTn id="100" dur="500"/>
                                        <p:tgtEl>
                                          <p:spTgt spid="10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6"/>
                                        </p:tgtEl>
                                      </p:cBhvr>
                                    </p:animEffect>
                                    <p:animScale>
                                      <p:cBhvr>
                                        <p:cTn id="103"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p:cTn id="109" dur="500" fill="hold"/>
                                        <p:tgtEl>
                                          <p:spTgt spid="98"/>
                                        </p:tgtEl>
                                        <p:attrNameLst>
                                          <p:attrName>ppt_w</p:attrName>
                                        </p:attrNameLst>
                                      </p:cBhvr>
                                      <p:tavLst>
                                        <p:tav tm="0">
                                          <p:val>
                                            <p:fltVal val="0"/>
                                          </p:val>
                                        </p:tav>
                                        <p:tav tm="100000">
                                          <p:val>
                                            <p:strVal val="#ppt_w"/>
                                          </p:val>
                                        </p:tav>
                                      </p:tavLst>
                                    </p:anim>
                                    <p:anim calcmode="lin" valueType="num">
                                      <p:cBhvr>
                                        <p:cTn id="110" dur="500" fill="hold"/>
                                        <p:tgtEl>
                                          <p:spTgt spid="98"/>
                                        </p:tgtEl>
                                        <p:attrNameLst>
                                          <p:attrName>ppt_h</p:attrName>
                                        </p:attrNameLst>
                                      </p:cBhvr>
                                      <p:tavLst>
                                        <p:tav tm="0">
                                          <p:val>
                                            <p:fltVal val="0"/>
                                          </p:val>
                                        </p:tav>
                                        <p:tav tm="100000">
                                          <p:val>
                                            <p:strVal val="#ppt_h"/>
                                          </p:val>
                                        </p:tav>
                                      </p:tavLst>
                                    </p:anim>
                                    <p:animEffect transition="in" filter="fade">
                                      <p:cBhvr>
                                        <p:cTn id="111" dur="500"/>
                                        <p:tgtEl>
                                          <p:spTgt spid="9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8"/>
                                        </p:tgtEl>
                                      </p:cBhvr>
                                    </p:animEffect>
                                    <p:animScale>
                                      <p:cBhvr>
                                        <p:cTn id="114"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7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9"/>
                                        </p:tgtEl>
                                        <p:attrNameLst>
                                          <p:attrName>style.visibility</p:attrName>
                                        </p:attrNameLst>
                                      </p:cBhvr>
                                      <p:to>
                                        <p:strVal val="visible"/>
                                      </p:to>
                                    </p:set>
                                    <p:anim calcmode="lin" valueType="num">
                                      <p:cBhvr>
                                        <p:cTn id="120" dur="500" fill="hold"/>
                                        <p:tgtEl>
                                          <p:spTgt spid="99"/>
                                        </p:tgtEl>
                                        <p:attrNameLst>
                                          <p:attrName>ppt_w</p:attrName>
                                        </p:attrNameLst>
                                      </p:cBhvr>
                                      <p:tavLst>
                                        <p:tav tm="0">
                                          <p:val>
                                            <p:fltVal val="0"/>
                                          </p:val>
                                        </p:tav>
                                        <p:tav tm="100000">
                                          <p:val>
                                            <p:strVal val="#ppt_w"/>
                                          </p:val>
                                        </p:tav>
                                      </p:tavLst>
                                    </p:anim>
                                    <p:anim calcmode="lin" valueType="num">
                                      <p:cBhvr>
                                        <p:cTn id="121" dur="500" fill="hold"/>
                                        <p:tgtEl>
                                          <p:spTgt spid="99"/>
                                        </p:tgtEl>
                                        <p:attrNameLst>
                                          <p:attrName>ppt_h</p:attrName>
                                        </p:attrNameLst>
                                      </p:cBhvr>
                                      <p:tavLst>
                                        <p:tav tm="0">
                                          <p:val>
                                            <p:fltVal val="0"/>
                                          </p:val>
                                        </p:tav>
                                        <p:tav tm="100000">
                                          <p:val>
                                            <p:strVal val="#ppt_h"/>
                                          </p:val>
                                        </p:tav>
                                      </p:tavLst>
                                    </p:anim>
                                    <p:animEffect transition="in" filter="fade">
                                      <p:cBhvr>
                                        <p:cTn id="122" dur="500"/>
                                        <p:tgtEl>
                                          <p:spTgt spid="9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9"/>
                                        </p:tgtEl>
                                      </p:cBhvr>
                                    </p:animEffect>
                                    <p:animScale>
                                      <p:cBhvr>
                                        <p:cTn id="125"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26" restart="whenNotActive" fill="hold" evtFilter="cancelBubble" nodeType="interactiveSeq">
                <p:stCondLst>
                  <p:cond evt="onClick" delay="0">
                    <p:tgtEl>
                      <p:spTgt spid="9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0"/>
                                        </p:tgtEl>
                                        <p:attrNameLst>
                                          <p:attrName>style.visibility</p:attrName>
                                        </p:attrNameLst>
                                      </p:cBhvr>
                                      <p:to>
                                        <p:strVal val="visible"/>
                                      </p:to>
                                    </p:set>
                                    <p:anim calcmode="lin" valueType="num">
                                      <p:cBhvr>
                                        <p:cTn id="131" dur="500" fill="hold"/>
                                        <p:tgtEl>
                                          <p:spTgt spid="100"/>
                                        </p:tgtEl>
                                        <p:attrNameLst>
                                          <p:attrName>ppt_w</p:attrName>
                                        </p:attrNameLst>
                                      </p:cBhvr>
                                      <p:tavLst>
                                        <p:tav tm="0">
                                          <p:val>
                                            <p:fltVal val="0"/>
                                          </p:val>
                                        </p:tav>
                                        <p:tav tm="100000">
                                          <p:val>
                                            <p:strVal val="#ppt_w"/>
                                          </p:val>
                                        </p:tav>
                                      </p:tavLst>
                                    </p:anim>
                                    <p:anim calcmode="lin" valueType="num">
                                      <p:cBhvr>
                                        <p:cTn id="132" dur="500" fill="hold"/>
                                        <p:tgtEl>
                                          <p:spTgt spid="100"/>
                                        </p:tgtEl>
                                        <p:attrNameLst>
                                          <p:attrName>ppt_h</p:attrName>
                                        </p:attrNameLst>
                                      </p:cBhvr>
                                      <p:tavLst>
                                        <p:tav tm="0">
                                          <p:val>
                                            <p:fltVal val="0"/>
                                          </p:val>
                                        </p:tav>
                                        <p:tav tm="100000">
                                          <p:val>
                                            <p:strVal val="#ppt_h"/>
                                          </p:val>
                                        </p:tav>
                                      </p:tavLst>
                                    </p:anim>
                                    <p:animEffect transition="in" filter="fade">
                                      <p:cBhvr>
                                        <p:cTn id="133"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0"/>
                                        </p:tgtEl>
                                      </p:cBhvr>
                                    </p:animEffect>
                                    <p:animScale>
                                      <p:cBhvr>
                                        <p:cTn id="136"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137" restart="whenNotActive" fill="hold" evtFilter="cancelBubble" nodeType="interactiveSeq">
                <p:stCondLst>
                  <p:cond evt="onClick" delay="0">
                    <p:tgtEl>
                      <p:spTgt spid="102"/>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3"/>
                                        </p:tgtEl>
                                        <p:attrNameLst>
                                          <p:attrName>style.visibility</p:attrName>
                                        </p:attrNameLst>
                                      </p:cBhvr>
                                      <p:to>
                                        <p:strVal val="visible"/>
                                      </p:to>
                                    </p:set>
                                    <p:anim calcmode="lin" valueType="num">
                                      <p:cBhvr>
                                        <p:cTn id="142" dur="500" fill="hold"/>
                                        <p:tgtEl>
                                          <p:spTgt spid="103"/>
                                        </p:tgtEl>
                                        <p:attrNameLst>
                                          <p:attrName>ppt_w</p:attrName>
                                        </p:attrNameLst>
                                      </p:cBhvr>
                                      <p:tavLst>
                                        <p:tav tm="0">
                                          <p:val>
                                            <p:fltVal val="0"/>
                                          </p:val>
                                        </p:tav>
                                        <p:tav tm="100000">
                                          <p:val>
                                            <p:strVal val="#ppt_w"/>
                                          </p:val>
                                        </p:tav>
                                      </p:tavLst>
                                    </p:anim>
                                    <p:anim calcmode="lin" valueType="num">
                                      <p:cBhvr>
                                        <p:cTn id="143" dur="500" fill="hold"/>
                                        <p:tgtEl>
                                          <p:spTgt spid="103"/>
                                        </p:tgtEl>
                                        <p:attrNameLst>
                                          <p:attrName>ppt_h</p:attrName>
                                        </p:attrNameLst>
                                      </p:cBhvr>
                                      <p:tavLst>
                                        <p:tav tm="0">
                                          <p:val>
                                            <p:fltVal val="0"/>
                                          </p:val>
                                        </p:tav>
                                        <p:tav tm="100000">
                                          <p:val>
                                            <p:strVal val="#ppt_h"/>
                                          </p:val>
                                        </p:tav>
                                      </p:tavLst>
                                    </p:anim>
                                    <p:animEffect transition="in" filter="fade">
                                      <p:cBhvr>
                                        <p:cTn id="144" dur="500"/>
                                        <p:tgtEl>
                                          <p:spTgt spid="103"/>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3"/>
                                        </p:tgtEl>
                                      </p:cBhvr>
                                    </p:animEffect>
                                    <p:animScale>
                                      <p:cBhvr>
                                        <p:cTn id="147"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48" restart="whenNotActive" fill="hold" evtFilter="cancelBubble" nodeType="interactiveSeq">
                <p:stCondLst>
                  <p:cond evt="onClick" delay="0">
                    <p:tgtEl>
                      <p:spTgt spid="101"/>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104"/>
                                        </p:tgtEl>
                                        <p:attrNameLst>
                                          <p:attrName>style.visibility</p:attrName>
                                        </p:attrNameLst>
                                      </p:cBhvr>
                                      <p:to>
                                        <p:strVal val="visible"/>
                                      </p:to>
                                    </p:set>
                                    <p:anim calcmode="lin" valueType="num">
                                      <p:cBhvr>
                                        <p:cTn id="153" dur="500" fill="hold"/>
                                        <p:tgtEl>
                                          <p:spTgt spid="104"/>
                                        </p:tgtEl>
                                        <p:attrNameLst>
                                          <p:attrName>ppt_w</p:attrName>
                                        </p:attrNameLst>
                                      </p:cBhvr>
                                      <p:tavLst>
                                        <p:tav tm="0">
                                          <p:val>
                                            <p:fltVal val="0"/>
                                          </p:val>
                                        </p:tav>
                                        <p:tav tm="100000">
                                          <p:val>
                                            <p:strVal val="#ppt_w"/>
                                          </p:val>
                                        </p:tav>
                                      </p:tavLst>
                                    </p:anim>
                                    <p:anim calcmode="lin" valueType="num">
                                      <p:cBhvr>
                                        <p:cTn id="154" dur="500" fill="hold"/>
                                        <p:tgtEl>
                                          <p:spTgt spid="104"/>
                                        </p:tgtEl>
                                        <p:attrNameLst>
                                          <p:attrName>ppt_h</p:attrName>
                                        </p:attrNameLst>
                                      </p:cBhvr>
                                      <p:tavLst>
                                        <p:tav tm="0">
                                          <p:val>
                                            <p:fltVal val="0"/>
                                          </p:val>
                                        </p:tav>
                                        <p:tav tm="100000">
                                          <p:val>
                                            <p:strVal val="#ppt_h"/>
                                          </p:val>
                                        </p:tav>
                                      </p:tavLst>
                                    </p:anim>
                                    <p:animEffect transition="in" filter="fade">
                                      <p:cBhvr>
                                        <p:cTn id="155" dur="500"/>
                                        <p:tgtEl>
                                          <p:spTgt spid="104"/>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104"/>
                                        </p:tgtEl>
                                      </p:cBhvr>
                                    </p:animEffect>
                                    <p:animScale>
                                      <p:cBhvr>
                                        <p:cTn id="158" dur="250" autoRev="1" fill="hold"/>
                                        <p:tgtEl>
                                          <p:spTgt spid="104"/>
                                        </p:tgtEl>
                                      </p:cBhvr>
                                      <p:by x="105000" y="105000"/>
                                    </p:animScale>
                                  </p:childTnLst>
                                </p:cTn>
                              </p:par>
                            </p:childTnLst>
                          </p:cTn>
                        </p:par>
                      </p:childTnLst>
                    </p:cTn>
                  </p:par>
                </p:childTnLst>
              </p:cTn>
              <p:nextCondLst>
                <p:cond evt="onClick" delay="0">
                  <p:tgtEl>
                    <p:spTgt spid="101"/>
                  </p:tgtEl>
                </p:cond>
              </p:nextCondLst>
            </p:seq>
          </p:childTnLst>
        </p:cTn>
      </p:par>
    </p:tnLst>
    <p:bldLst>
      <p:bldP spid="93" grpId="0"/>
      <p:bldP spid="93" grpId="1"/>
      <p:bldP spid="94" grpId="0"/>
      <p:bldP spid="94" grpId="1"/>
      <p:bldP spid="95" grpId="0"/>
      <p:bldP spid="95" grpId="1"/>
      <p:bldP spid="106" grpId="0"/>
      <p:bldP spid="106" grpId="1"/>
      <p:bldP spid="98" grpId="0"/>
      <p:bldP spid="98" grpId="1"/>
      <p:bldP spid="99" grpId="0"/>
      <p:bldP spid="99" grpId="1"/>
      <p:bldP spid="100" grpId="0"/>
      <p:bldP spid="100" grpId="1"/>
      <p:bldP spid="103" grpId="0"/>
      <p:bldP spid="103" grpId="1"/>
      <p:bldP spid="104" grpId="0"/>
      <p:bldP spid="10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9817" y="999959"/>
            <a:ext cx="9884583" cy="3076741"/>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58162" y="4339014"/>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71612" y="1552555"/>
            <a:ext cx="5156699" cy="2062103"/>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rPr>
              <a:t>Vân s</a:t>
            </a:r>
            <a:r>
              <a:rPr lang="en-US" sz="3200" dirty="0" err="1">
                <a:solidFill>
                  <a:srgbClr val="EE4036"/>
                </a:solidFill>
                <a:latin typeface="Averta Std ExtraBold" panose="00000900000000000000" pitchFamily="50" charset="0"/>
              </a:rPr>
              <a:t>áng</a:t>
            </a:r>
            <a:r>
              <a:rPr lang="vi-VN" sz="3200" dirty="0">
                <a:solidFill>
                  <a:srgbClr val="EE4036"/>
                </a:solidFill>
                <a:latin typeface="Averta Std ExtraBold" panose="00000900000000000000" pitchFamily="50" charset="0"/>
              </a:rPr>
              <a:t> ch</a:t>
            </a:r>
            <a:r>
              <a:rPr lang="en-US" sz="3200" dirty="0" err="1">
                <a:solidFill>
                  <a:srgbClr val="EE4036"/>
                </a:solidFill>
                <a:latin typeface="Averta Std ExtraBold" panose="00000900000000000000" pitchFamily="50" charset="0"/>
              </a:rPr>
              <a:t>ính</a:t>
            </a:r>
            <a:r>
              <a:rPr lang="vi-VN" sz="3200" dirty="0">
                <a:solidFill>
                  <a:srgbClr val="EE4036"/>
                </a:solidFill>
                <a:latin typeface="Averta Std ExtraBold" panose="00000900000000000000" pitchFamily="50" charset="0"/>
              </a:rPr>
              <a:t> gi</a:t>
            </a:r>
            <a:r>
              <a:rPr lang="en-US" sz="3200" dirty="0" err="1">
                <a:solidFill>
                  <a:srgbClr val="EE4036"/>
                </a:solidFill>
                <a:latin typeface="Averta Std ExtraBold" panose="00000900000000000000" pitchFamily="50" charset="0"/>
              </a:rPr>
              <a:t>ữa</a:t>
            </a:r>
            <a:r>
              <a:rPr lang="vi-VN" sz="3200" dirty="0">
                <a:solidFill>
                  <a:srgbClr val="EE4036"/>
                </a:solidFill>
                <a:latin typeface="Averta Std ExtraBold" panose="00000900000000000000" pitchFamily="50" charset="0"/>
              </a:rPr>
              <a:t> c</a:t>
            </a:r>
            <a:r>
              <a:rPr lang="en-US" sz="3200" dirty="0" err="1">
                <a:solidFill>
                  <a:srgbClr val="EE4036"/>
                </a:solidFill>
                <a:latin typeface="Averta Std ExtraBold" panose="00000900000000000000" pitchFamily="50" charset="0"/>
              </a:rPr>
              <a:t>ủa</a:t>
            </a:r>
            <a:r>
              <a:rPr lang="vi-VN" sz="3200" dirty="0">
                <a:solidFill>
                  <a:srgbClr val="EE4036"/>
                </a:solidFill>
                <a:latin typeface="Averta Std ExtraBold" panose="00000900000000000000" pitchFamily="50" charset="0"/>
              </a:rPr>
              <a:t> m</a:t>
            </a:r>
            <a:r>
              <a:rPr lang="en-US" sz="3200" dirty="0" err="1">
                <a:solidFill>
                  <a:srgbClr val="EE4036"/>
                </a:solidFill>
                <a:latin typeface="Averta Std ExtraBold" panose="00000900000000000000" pitchFamily="50" charset="0"/>
              </a:rPr>
              <a:t>ọi</a:t>
            </a:r>
            <a:r>
              <a:rPr lang="en-US" sz="3200" dirty="0">
                <a:solidFill>
                  <a:srgbClr val="EE4036"/>
                </a:solidFill>
                <a:latin typeface="Averta Std ExtraBold" panose="00000900000000000000" pitchFamily="50" charset="0"/>
              </a:rPr>
              <a:t> </a:t>
            </a:r>
            <a:r>
              <a:rPr lang="vi-VN" sz="3200" dirty="0">
                <a:solidFill>
                  <a:srgbClr val="EE4036"/>
                </a:solidFill>
                <a:latin typeface="Averta Std ExtraBold" panose="00000900000000000000" pitchFamily="50" charset="0"/>
              </a:rPr>
              <a:t>h</a:t>
            </a:r>
            <a:r>
              <a:rPr lang="en-US" sz="3200" dirty="0">
                <a:solidFill>
                  <a:srgbClr val="EE4036"/>
                </a:solidFill>
                <a:latin typeface="Averta Std ExtraBold" panose="00000900000000000000" pitchFamily="50" charset="0"/>
              </a:rPr>
              <a:t>ệ</a:t>
            </a:r>
            <a:r>
              <a:rPr lang="vi-VN" sz="3200" dirty="0">
                <a:solidFill>
                  <a:srgbClr val="EE4036"/>
                </a:solidFill>
                <a:latin typeface="Averta Std ExtraBold" panose="00000900000000000000" pitchFamily="50" charset="0"/>
              </a:rPr>
              <a:t> vân đ</a:t>
            </a:r>
            <a:r>
              <a:rPr lang="en-US" sz="3200" dirty="0" err="1">
                <a:solidFill>
                  <a:srgbClr val="EE4036"/>
                </a:solidFill>
                <a:latin typeface="Averta Std ExtraBold" panose="00000900000000000000" pitchFamily="50" charset="0"/>
              </a:rPr>
              <a:t>ều</a:t>
            </a:r>
            <a:r>
              <a:rPr lang="vi-VN" sz="3200" dirty="0">
                <a:solidFill>
                  <a:srgbClr val="EE4036"/>
                </a:solidFill>
                <a:latin typeface="Averta Std ExtraBold" panose="00000900000000000000" pitchFamily="50" charset="0"/>
              </a:rPr>
              <a:t> tr</a:t>
            </a:r>
            <a:r>
              <a:rPr lang="en-US" sz="3200" dirty="0" err="1">
                <a:solidFill>
                  <a:srgbClr val="EE4036"/>
                </a:solidFill>
                <a:latin typeface="Averta Std ExtraBold" panose="00000900000000000000" pitchFamily="50" charset="0"/>
              </a:rPr>
              <a:t>ùng</a:t>
            </a:r>
            <a:r>
              <a:rPr lang="vi-VN" sz="3200" dirty="0">
                <a:solidFill>
                  <a:srgbClr val="EE4036"/>
                </a:solidFill>
                <a:latin typeface="Averta Std ExtraBold" panose="00000900000000000000" pitchFamily="50" charset="0"/>
              </a:rPr>
              <a:t> nhau nên vân s</a:t>
            </a:r>
            <a:r>
              <a:rPr lang="en-US" sz="3200" dirty="0" err="1">
                <a:solidFill>
                  <a:srgbClr val="EE4036"/>
                </a:solidFill>
                <a:latin typeface="Averta Std ExtraBold" panose="00000900000000000000" pitchFamily="50" charset="0"/>
              </a:rPr>
              <a:t>áng</a:t>
            </a:r>
            <a:r>
              <a:rPr lang="vi-VN" sz="3200" dirty="0">
                <a:solidFill>
                  <a:srgbClr val="EE4036"/>
                </a:solidFill>
                <a:latin typeface="Averta Std ExtraBold" panose="00000900000000000000" pitchFamily="50" charset="0"/>
              </a:rPr>
              <a:t> ch</a:t>
            </a:r>
            <a:r>
              <a:rPr lang="en-US" sz="3200" dirty="0" err="1">
                <a:solidFill>
                  <a:srgbClr val="EE4036"/>
                </a:solidFill>
                <a:latin typeface="Averta Std ExtraBold" panose="00000900000000000000" pitchFamily="50" charset="0"/>
              </a:rPr>
              <a:t>ính</a:t>
            </a:r>
            <a:r>
              <a:rPr lang="vi-VN" sz="3200" dirty="0">
                <a:solidFill>
                  <a:srgbClr val="EE4036"/>
                </a:solidFill>
                <a:latin typeface="Averta Std ExtraBold" panose="00000900000000000000" pitchFamily="50" charset="0"/>
              </a:rPr>
              <a:t> gi</a:t>
            </a:r>
            <a:r>
              <a:rPr lang="en-US" sz="3200" dirty="0" err="1">
                <a:solidFill>
                  <a:srgbClr val="EE4036"/>
                </a:solidFill>
                <a:latin typeface="Averta Std ExtraBold" panose="00000900000000000000" pitchFamily="50" charset="0"/>
              </a:rPr>
              <a:t>ữa</a:t>
            </a:r>
            <a:r>
              <a:rPr lang="vi-VN" sz="3200" dirty="0">
                <a:solidFill>
                  <a:srgbClr val="EE4036"/>
                </a:solidFill>
                <a:latin typeface="Averta Std ExtraBold" panose="00000900000000000000" pitchFamily="50" charset="0"/>
              </a:rPr>
              <a:t> sẽ có màu gì?</a:t>
            </a:r>
            <a:endParaRPr lang="vi-VN" sz="3200" dirty="0">
              <a:solidFill>
                <a:srgbClr val="EE4036"/>
              </a:solidFill>
              <a:latin typeface="Averta Std ExtraBold" panose="00000900000000000000" pitchFamily="50" charset="0"/>
              <a:sym typeface="Times New Roman"/>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99" name="!!o4a">
            <a:extLst>
              <a:ext uri="{FF2B5EF4-FFF2-40B4-BE49-F238E27FC236}">
                <a16:creationId xmlns:a16="http://schemas.microsoft.com/office/drawing/2014/main" id="{03CD02AD-A0B0-4461-82E4-ADE45F3505A9}"/>
              </a:ext>
            </a:extLst>
          </p:cNvPr>
          <p:cNvSpPr/>
          <p:nvPr/>
        </p:nvSpPr>
        <p:spPr>
          <a:xfrm>
            <a:off x="6420987" y="549329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6596331" y="554237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5273055" y="549329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5" name="!!4a">
            <a:extLst>
              <a:ext uri="{FF2B5EF4-FFF2-40B4-BE49-F238E27FC236}">
                <a16:creationId xmlns:a16="http://schemas.microsoft.com/office/drawing/2014/main" id="{7D7392F9-B328-40CF-A436-C3974F476E3C}"/>
              </a:ext>
            </a:extLst>
          </p:cNvPr>
          <p:cNvSpPr txBox="1"/>
          <p:nvPr/>
        </p:nvSpPr>
        <p:spPr>
          <a:xfrm>
            <a:off x="5422273" y="555580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ắ</a:t>
            </a:r>
          </a:p>
        </p:txBody>
      </p:sp>
      <p:sp>
        <p:nvSpPr>
          <p:cNvPr id="106" name="!!o4a">
            <a:extLst>
              <a:ext uri="{FF2B5EF4-FFF2-40B4-BE49-F238E27FC236}">
                <a16:creationId xmlns:a16="http://schemas.microsoft.com/office/drawing/2014/main" id="{03CD02AD-A0B0-4461-82E4-ADE45F3505A9}"/>
              </a:ext>
            </a:extLst>
          </p:cNvPr>
          <p:cNvSpPr/>
          <p:nvPr/>
        </p:nvSpPr>
        <p:spPr>
          <a:xfrm>
            <a:off x="4127397" y="548754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4303934" y="5555800"/>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r</a:t>
            </a:r>
          </a:p>
        </p:txBody>
      </p:sp>
      <p:sp>
        <p:nvSpPr>
          <p:cNvPr id="112" name="!!o4a">
            <a:extLst>
              <a:ext uri="{FF2B5EF4-FFF2-40B4-BE49-F238E27FC236}">
                <a16:creationId xmlns:a16="http://schemas.microsoft.com/office/drawing/2014/main" id="{03CD02AD-A0B0-4461-82E4-ADE45F3505A9}"/>
              </a:ext>
            </a:extLst>
          </p:cNvPr>
          <p:cNvSpPr/>
          <p:nvPr/>
        </p:nvSpPr>
        <p:spPr>
          <a:xfrm>
            <a:off x="7565301" y="549329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7740645" y="5542374"/>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96" name="!!o4a">
            <a:extLst>
              <a:ext uri="{FF2B5EF4-FFF2-40B4-BE49-F238E27FC236}">
                <a16:creationId xmlns:a16="http://schemas.microsoft.com/office/drawing/2014/main" id="{03CD02AD-A0B0-4461-82E4-ADE45F3505A9}"/>
              </a:ext>
            </a:extLst>
          </p:cNvPr>
          <p:cNvSpPr/>
          <p:nvPr/>
        </p:nvSpPr>
        <p:spPr>
          <a:xfrm>
            <a:off x="2994416" y="549500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3169760" y="5544081"/>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5122" name="Picture 2" descr="Thay đổi các thông số của hệ khe Y-Âng với ánh sáng đơn sắc. L12.C5.P3. -  Cộng đồng học tập 24h, học,học mọi lúc, học mọi nơi."/>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2225" y="840473"/>
            <a:ext cx="4097979" cy="318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56"/>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67"/>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5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5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58"/>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59"/>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6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60"/>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6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65"/>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7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79"/>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80"/>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81"/>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8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83"/>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85"/>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8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8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8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88"/>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8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9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91"/>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9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92"/>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94"/>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95"/>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71" restart="whenNotActive" fill="hold" evtFilter="cancelBubble" nodeType="interactiveSeq">
                <p:stCondLst>
                  <p:cond evt="onClick" delay="0">
                    <p:tgtEl>
                      <p:spTgt spid="104"/>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p:cTn id="76" dur="500" fill="hold"/>
                                        <p:tgtEl>
                                          <p:spTgt spid="105"/>
                                        </p:tgtEl>
                                        <p:attrNameLst>
                                          <p:attrName>ppt_w</p:attrName>
                                        </p:attrNameLst>
                                      </p:cBhvr>
                                      <p:tavLst>
                                        <p:tav tm="0">
                                          <p:val>
                                            <p:fltVal val="0"/>
                                          </p:val>
                                        </p:tav>
                                        <p:tav tm="100000">
                                          <p:val>
                                            <p:strVal val="#ppt_w"/>
                                          </p:val>
                                        </p:tav>
                                      </p:tavLst>
                                    </p:anim>
                                    <p:anim calcmode="lin" valueType="num">
                                      <p:cBhvr>
                                        <p:cTn id="77" dur="500" fill="hold"/>
                                        <p:tgtEl>
                                          <p:spTgt spid="105"/>
                                        </p:tgtEl>
                                        <p:attrNameLst>
                                          <p:attrName>ppt_h</p:attrName>
                                        </p:attrNameLst>
                                      </p:cBhvr>
                                      <p:tavLst>
                                        <p:tav tm="0">
                                          <p:val>
                                            <p:fltVal val="0"/>
                                          </p:val>
                                        </p:tav>
                                        <p:tav tm="100000">
                                          <p:val>
                                            <p:strVal val="#ppt_h"/>
                                          </p:val>
                                        </p:tav>
                                      </p:tavLst>
                                    </p:anim>
                                    <p:animEffect transition="in" filter="fade">
                                      <p:cBhvr>
                                        <p:cTn id="78" dur="500"/>
                                        <p:tgtEl>
                                          <p:spTgt spid="105"/>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5"/>
                                        </p:tgtEl>
                                      </p:cBhvr>
                                    </p:animEffect>
                                    <p:animScale>
                                      <p:cBhvr>
                                        <p:cTn id="81"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ppt_w</p:attrName>
                                        </p:attrNameLst>
                                      </p:cBhvr>
                                      <p:tavLst>
                                        <p:tav tm="0">
                                          <p:val>
                                            <p:fltVal val="0"/>
                                          </p:val>
                                        </p:tav>
                                        <p:tav tm="100000">
                                          <p:val>
                                            <p:strVal val="#ppt_w"/>
                                          </p:val>
                                        </p:tav>
                                      </p:tavLst>
                                    </p:anim>
                                    <p:anim calcmode="lin" valueType="num">
                                      <p:cBhvr>
                                        <p:cTn id="88" dur="500" fill="hold"/>
                                        <p:tgtEl>
                                          <p:spTgt spid="107"/>
                                        </p:tgtEl>
                                        <p:attrNameLst>
                                          <p:attrName>ppt_h</p:attrName>
                                        </p:attrNameLst>
                                      </p:cBhvr>
                                      <p:tavLst>
                                        <p:tav tm="0">
                                          <p:val>
                                            <p:fltVal val="0"/>
                                          </p:val>
                                        </p:tav>
                                        <p:tav tm="100000">
                                          <p:val>
                                            <p:strVal val="#ppt_h"/>
                                          </p:val>
                                        </p:tav>
                                      </p:tavLst>
                                    </p:anim>
                                    <p:animEffect transition="in" filter="fade">
                                      <p:cBhvr>
                                        <p:cTn id="89" dur="500"/>
                                        <p:tgtEl>
                                          <p:spTgt spid="10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7"/>
                                        </p:tgtEl>
                                      </p:cBhvr>
                                    </p:animEffect>
                                    <p:animScale>
                                      <p:cBhvr>
                                        <p:cTn id="92"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93" restart="whenNotActive" fill="hold" evtFilter="cancelBubble" nodeType="interactiveSeq">
                <p:stCondLst>
                  <p:cond evt="onClick" delay="0">
                    <p:tgtEl>
                      <p:spTgt spid="11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13"/>
                                        </p:tgtEl>
                                        <p:attrNameLst>
                                          <p:attrName>style.visibility</p:attrName>
                                        </p:attrNameLst>
                                      </p:cBhvr>
                                      <p:to>
                                        <p:strVal val="visible"/>
                                      </p:to>
                                    </p:set>
                                    <p:anim calcmode="lin" valueType="num">
                                      <p:cBhvr>
                                        <p:cTn id="98" dur="500" fill="hold"/>
                                        <p:tgtEl>
                                          <p:spTgt spid="113"/>
                                        </p:tgtEl>
                                        <p:attrNameLst>
                                          <p:attrName>ppt_w</p:attrName>
                                        </p:attrNameLst>
                                      </p:cBhvr>
                                      <p:tavLst>
                                        <p:tav tm="0">
                                          <p:val>
                                            <p:fltVal val="0"/>
                                          </p:val>
                                        </p:tav>
                                        <p:tav tm="100000">
                                          <p:val>
                                            <p:strVal val="#ppt_w"/>
                                          </p:val>
                                        </p:tav>
                                      </p:tavLst>
                                    </p:anim>
                                    <p:anim calcmode="lin" valueType="num">
                                      <p:cBhvr>
                                        <p:cTn id="99" dur="500" fill="hold"/>
                                        <p:tgtEl>
                                          <p:spTgt spid="113"/>
                                        </p:tgtEl>
                                        <p:attrNameLst>
                                          <p:attrName>ppt_h</p:attrName>
                                        </p:attrNameLst>
                                      </p:cBhvr>
                                      <p:tavLst>
                                        <p:tav tm="0">
                                          <p:val>
                                            <p:fltVal val="0"/>
                                          </p:val>
                                        </p:tav>
                                        <p:tav tm="100000">
                                          <p:val>
                                            <p:strVal val="#ppt_h"/>
                                          </p:val>
                                        </p:tav>
                                      </p:tavLst>
                                    </p:anim>
                                    <p:animEffect transition="in" filter="fade">
                                      <p:cBhvr>
                                        <p:cTn id="100" dur="500"/>
                                        <p:tgtEl>
                                          <p:spTgt spid="11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13"/>
                                        </p:tgtEl>
                                      </p:cBhvr>
                                    </p:animEffect>
                                    <p:animScale>
                                      <p:cBhvr>
                                        <p:cTn id="103" dur="250" autoRev="1" fill="hold"/>
                                        <p:tgtEl>
                                          <p:spTgt spid="113"/>
                                        </p:tgtEl>
                                      </p:cBhvr>
                                      <p:by x="105000" y="105000"/>
                                    </p:animScale>
                                  </p:childTnLst>
                                </p:cTn>
                              </p:par>
                            </p:childTnLst>
                          </p:cTn>
                        </p:par>
                      </p:childTnLst>
                    </p:cTn>
                  </p:par>
                </p:childTnLst>
              </p:cTn>
              <p:nextCondLst>
                <p:cond evt="onClick" delay="0">
                  <p:tgtEl>
                    <p:spTgt spid="112"/>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101" grpId="0"/>
      <p:bldP spid="101" grpId="1"/>
      <p:bldP spid="105" grpId="0"/>
      <p:bldP spid="105" grpId="1"/>
      <p:bldP spid="107" grpId="0"/>
      <p:bldP spid="107" grpId="1"/>
      <p:bldP spid="113" grpId="0"/>
      <p:bldP spid="113" grpId="1"/>
      <p:bldP spid="97" grpId="0"/>
      <p:bldP spid="9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2000250" y="54102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0" y="30996"/>
            <a:ext cx="12192000" cy="5379204"/>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endParaRPr lang="vi-VN"/>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endParaRPr lang="vi-VN"/>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10" name="Freeform 10"/>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Freeform 11"/>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endParaRPr lang="vi-VN"/>
          </a:p>
        </p:txBody>
      </p:sp>
      <p:sp>
        <p:nvSpPr>
          <p:cNvPr id="12" name="TextBox 12"/>
          <p:cNvSpPr txBox="1"/>
          <p:nvPr/>
        </p:nvSpPr>
        <p:spPr>
          <a:xfrm>
            <a:off x="3815450" y="885326"/>
            <a:ext cx="4567201" cy="1025537"/>
          </a:xfrm>
          <a:prstGeom prst="rect">
            <a:avLst/>
          </a:prstGeom>
        </p:spPr>
        <p:txBody>
          <a:bodyPr lIns="0" tIns="0" rIns="0" bIns="0" rtlCol="0" anchor="t">
            <a:spAutoFit/>
          </a:bodyPr>
          <a:lstStyle/>
          <a:p>
            <a:pPr algn="ctr">
              <a:lnSpc>
                <a:spcPts val="8587"/>
              </a:lnSpc>
            </a:pP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Cách</a:t>
            </a:r>
            <a:r>
              <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chơi</a:t>
            </a:r>
            <a:endPar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6154" y="2516208"/>
            <a:ext cx="9425294" cy="2913555"/>
          </a:xfrm>
          <a:prstGeom prst="rect">
            <a:avLst/>
          </a:prstGeom>
        </p:spPr>
        <p:txBody>
          <a:bodyPr wrap="square" lIns="0" tIns="0" rIns="0" bIns="0" rtlCol="0" anchor="t">
            <a:spAutoFit/>
          </a:bodyPr>
          <a:lstStyle/>
          <a:p>
            <a:pPr algn="ctr"/>
            <a:r>
              <a:rPr lang="en-US" sz="3200" b="1" dirty="0" err="1">
                <a:solidFill>
                  <a:srgbClr val="000000"/>
                </a:solidFill>
                <a:latin typeface="Times New Roman" panose="02020603050405020304" pitchFamily="18" charset="0"/>
                <a:cs typeface="Times New Roman" panose="02020603050405020304" pitchFamily="18" charset="0"/>
              </a:rPr>
              <a:t>Chọn</a:t>
            </a:r>
            <a:r>
              <a:rPr lang="en-US" sz="3200" b="1" dirty="0">
                <a:solidFill>
                  <a:srgbClr val="000000"/>
                </a:solidFill>
                <a:latin typeface="Times New Roman" panose="02020603050405020304" pitchFamily="18" charset="0"/>
                <a:cs typeface="Times New Roman" panose="02020603050405020304" pitchFamily="18" charset="0"/>
              </a:rPr>
              <a:t> 1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điền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hoàn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tất</a:t>
            </a:r>
            <a:r>
              <a:rPr lang="en-US" sz="3200" b="1" dirty="0">
                <a:solidFill>
                  <a:srgbClr val="000000"/>
                </a:solidFill>
                <a:latin typeface="Times New Roman" panose="02020603050405020304" pitchFamily="18" charset="0"/>
                <a:cs typeface="Times New Roman" panose="02020603050405020304" pitchFamily="18" charset="0"/>
              </a:rPr>
              <a:t> 8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khóa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a:t>
            </a:r>
          </a:p>
          <a:p>
            <a:pPr algn="ctr"/>
            <a:endParaRPr lang="en-US" sz="2933" dirty="0">
              <a:solidFill>
                <a:srgbClr val="000000"/>
              </a:solidFill>
              <a:latin typeface="Quicksand Bold"/>
            </a:endParaRPr>
          </a:p>
          <a:p>
            <a:pPr algn="ctr"/>
            <a:r>
              <a:rPr lang="en-US" sz="3200" dirty="0" err="1">
                <a:solidFill>
                  <a:schemeClr val="accent3">
                    <a:lumMod val="50000"/>
                  </a:schemeClr>
                </a:solidFill>
                <a:latin typeface="Averta Std ExtraBold" panose="00000900000000000000" pitchFamily="50" charset="0"/>
              </a:rPr>
              <a:t>Câu</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trả</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lời</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dirty="0">
                <a:solidFill>
                  <a:srgbClr val="C00000"/>
                </a:solidFill>
                <a:latin typeface="Averta Std ExtraBold" panose="00000900000000000000" pitchFamily="50" charset="0"/>
              </a:rPr>
              <a:t>+1đ</a:t>
            </a:r>
          </a:p>
          <a:p>
            <a:pPr algn="ctr"/>
            <a:r>
              <a:rPr lang="en-US" sz="3200" dirty="0" err="1">
                <a:solidFill>
                  <a:schemeClr val="accent3">
                    <a:lumMod val="50000"/>
                  </a:schemeClr>
                </a:solidFill>
                <a:latin typeface="Averta Std ExtraBold" panose="00000900000000000000" pitchFamily="50" charset="0"/>
              </a:rPr>
              <a:t>Từ</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khóa</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b="1" dirty="0">
                <a:solidFill>
                  <a:srgbClr val="C00000"/>
                </a:solidFill>
                <a:latin typeface="Averta Std ExtraBold" panose="00000900000000000000" pitchFamily="50" charset="0"/>
              </a:rPr>
              <a:t>+3đ</a:t>
            </a:r>
          </a:p>
          <a:p>
            <a:pPr algn="ctr"/>
            <a:endParaRPr lang="en-US" sz="3200" dirty="0">
              <a:solidFill>
                <a:srgbClr val="000000"/>
              </a:solidFill>
              <a:latin typeface="Quicksand Bold"/>
            </a:endParaRPr>
          </a:p>
        </p:txBody>
      </p:sp>
      <p:sp>
        <p:nvSpPr>
          <p:cNvPr id="15" name="Freeform 5"/>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7" name="Freeform 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8" name="Freeform 8"/>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9" name="TextBox 9"/>
          <p:cNvSpPr txBox="1"/>
          <p:nvPr/>
        </p:nvSpPr>
        <p:spPr>
          <a:xfrm>
            <a:off x="4677018" y="2597625"/>
            <a:ext cx="2837965" cy="1282402"/>
          </a:xfrm>
          <a:prstGeom prst="rect">
            <a:avLst/>
          </a:prstGeom>
        </p:spPr>
        <p:txBody>
          <a:bodyPr lIns="0" tIns="0" rIns="0" bIns="0" rtlCol="0" anchor="t">
            <a:spAutoFit/>
          </a:bodyPr>
          <a:lstStyle/>
          <a:p>
            <a:pPr algn="ctr">
              <a:lnSpc>
                <a:spcPts val="4966"/>
              </a:lnSpc>
            </a:pPr>
            <a:r>
              <a:rPr lang="en-US" sz="4869"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1001510" y="8304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943070"/>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989935"/>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1001510" y="15657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443" y="1678383"/>
            <a:ext cx="254834" cy="295514"/>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182" y="1725250"/>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993672" y="4519159"/>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605" y="4631752"/>
            <a:ext cx="254834" cy="295514"/>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344" y="4678619"/>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1003197" y="377533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130" y="3887929"/>
            <a:ext cx="254834" cy="295514"/>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2869" y="3934796"/>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994205" y="301627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3128870"/>
            <a:ext cx="254834" cy="295514"/>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3175737"/>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994205" y="228268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138" y="2395278"/>
            <a:ext cx="254834" cy="295514"/>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3877" y="2442145"/>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996111" y="527250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9044" y="5385100"/>
            <a:ext cx="254834" cy="295514"/>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5783" y="543196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983411" y="6020723"/>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6344" y="6133316"/>
            <a:ext cx="254834" cy="295514"/>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3083" y="6180183"/>
            <a:ext cx="310145" cy="201781"/>
          </a:xfrm>
          <a:prstGeom prst="rect">
            <a:avLst/>
          </a:prstGeom>
        </p:spPr>
      </p:pic>
      <p:sp>
        <p:nvSpPr>
          <p:cNvPr id="4" name="Rounded Rectangle 3"/>
          <p:cNvSpPr/>
          <p:nvPr/>
        </p:nvSpPr>
        <p:spPr>
          <a:xfrm>
            <a:off x="5921607" y="898954"/>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922098" y="161283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5922098" y="233219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5921607" y="3041432"/>
            <a:ext cx="627915" cy="63093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5922098" y="375788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5922096" y="445922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5922097" y="518649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922099" y="5909409"/>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5999862" y="92282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41" name="!!6d">
            <a:extLst>
              <a:ext uri="{FF2B5EF4-FFF2-40B4-BE49-F238E27FC236}">
                <a16:creationId xmlns:a16="http://schemas.microsoft.com/office/drawing/2014/main" id="{E1DD5BC0-8741-4818-896B-6C8355D3C1FC}"/>
              </a:ext>
            </a:extLst>
          </p:cNvPr>
          <p:cNvSpPr txBox="1"/>
          <p:nvPr/>
        </p:nvSpPr>
        <p:spPr>
          <a:xfrm>
            <a:off x="5999862" y="1632362"/>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253" name="!!6d">
            <a:extLst>
              <a:ext uri="{FF2B5EF4-FFF2-40B4-BE49-F238E27FC236}">
                <a16:creationId xmlns:a16="http://schemas.microsoft.com/office/drawing/2014/main" id="{E1DD5BC0-8741-4818-896B-6C8355D3C1FC}"/>
              </a:ext>
            </a:extLst>
          </p:cNvPr>
          <p:cNvSpPr txBox="1"/>
          <p:nvPr/>
        </p:nvSpPr>
        <p:spPr>
          <a:xfrm>
            <a:off x="5999862" y="234189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54" name="!!6d">
            <a:extLst>
              <a:ext uri="{FF2B5EF4-FFF2-40B4-BE49-F238E27FC236}">
                <a16:creationId xmlns:a16="http://schemas.microsoft.com/office/drawing/2014/main" id="{E1DD5BC0-8741-4818-896B-6C8355D3C1FC}"/>
              </a:ext>
            </a:extLst>
          </p:cNvPr>
          <p:cNvSpPr txBox="1"/>
          <p:nvPr/>
        </p:nvSpPr>
        <p:spPr>
          <a:xfrm>
            <a:off x="5999862" y="3074294"/>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55" name="!!6d">
            <a:extLst>
              <a:ext uri="{FF2B5EF4-FFF2-40B4-BE49-F238E27FC236}">
                <a16:creationId xmlns:a16="http://schemas.microsoft.com/office/drawing/2014/main" id="{E1DD5BC0-8741-4818-896B-6C8355D3C1FC}"/>
              </a:ext>
            </a:extLst>
          </p:cNvPr>
          <p:cNvSpPr txBox="1"/>
          <p:nvPr/>
        </p:nvSpPr>
        <p:spPr>
          <a:xfrm>
            <a:off x="5999862" y="377974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56" name="!!6d">
            <a:extLst>
              <a:ext uri="{FF2B5EF4-FFF2-40B4-BE49-F238E27FC236}">
                <a16:creationId xmlns:a16="http://schemas.microsoft.com/office/drawing/2014/main" id="{E1DD5BC0-8741-4818-896B-6C8355D3C1FC}"/>
              </a:ext>
            </a:extLst>
          </p:cNvPr>
          <p:cNvSpPr txBox="1"/>
          <p:nvPr/>
        </p:nvSpPr>
        <p:spPr>
          <a:xfrm>
            <a:off x="5992188" y="448943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57" name="!!6d">
            <a:extLst>
              <a:ext uri="{FF2B5EF4-FFF2-40B4-BE49-F238E27FC236}">
                <a16:creationId xmlns:a16="http://schemas.microsoft.com/office/drawing/2014/main" id="{E1DD5BC0-8741-4818-896B-6C8355D3C1FC}"/>
              </a:ext>
            </a:extLst>
          </p:cNvPr>
          <p:cNvSpPr txBox="1"/>
          <p:nvPr/>
        </p:nvSpPr>
        <p:spPr>
          <a:xfrm>
            <a:off x="5999862" y="520428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58" name="!!6d">
            <a:extLst>
              <a:ext uri="{FF2B5EF4-FFF2-40B4-BE49-F238E27FC236}">
                <a16:creationId xmlns:a16="http://schemas.microsoft.com/office/drawing/2014/main" id="{E1DD5BC0-8741-4818-896B-6C8355D3C1FC}"/>
              </a:ext>
            </a:extLst>
          </p:cNvPr>
          <p:cNvSpPr txBox="1"/>
          <p:nvPr/>
        </p:nvSpPr>
        <p:spPr>
          <a:xfrm>
            <a:off x="5992188" y="5927275"/>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57" name="Rounded Rectangle 156"/>
          <p:cNvSpPr/>
          <p:nvPr/>
        </p:nvSpPr>
        <p:spPr>
          <a:xfrm>
            <a:off x="5172407"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5172898"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5172407"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5172896" y="44592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5172897"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6d">
            <a:extLst>
              <a:ext uri="{FF2B5EF4-FFF2-40B4-BE49-F238E27FC236}">
                <a16:creationId xmlns:a16="http://schemas.microsoft.com/office/drawing/2014/main" id="{E1DD5BC0-8741-4818-896B-6C8355D3C1FC}"/>
              </a:ext>
            </a:extLst>
          </p:cNvPr>
          <p:cNvSpPr txBox="1"/>
          <p:nvPr/>
        </p:nvSpPr>
        <p:spPr>
          <a:xfrm>
            <a:off x="5250662"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85" name="!!6d">
            <a:extLst>
              <a:ext uri="{FF2B5EF4-FFF2-40B4-BE49-F238E27FC236}">
                <a16:creationId xmlns:a16="http://schemas.microsoft.com/office/drawing/2014/main" id="{E1DD5BC0-8741-4818-896B-6C8355D3C1FC}"/>
              </a:ext>
            </a:extLst>
          </p:cNvPr>
          <p:cNvSpPr txBox="1"/>
          <p:nvPr/>
        </p:nvSpPr>
        <p:spPr>
          <a:xfrm>
            <a:off x="5250662"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96" name="!!6d">
            <a:extLst>
              <a:ext uri="{FF2B5EF4-FFF2-40B4-BE49-F238E27FC236}">
                <a16:creationId xmlns:a16="http://schemas.microsoft.com/office/drawing/2014/main" id="{E1DD5BC0-8741-4818-896B-6C8355D3C1FC}"/>
              </a:ext>
            </a:extLst>
          </p:cNvPr>
          <p:cNvSpPr txBox="1"/>
          <p:nvPr/>
        </p:nvSpPr>
        <p:spPr>
          <a:xfrm>
            <a:off x="5250662"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208" name="!!6d">
            <a:extLst>
              <a:ext uri="{FF2B5EF4-FFF2-40B4-BE49-F238E27FC236}">
                <a16:creationId xmlns:a16="http://schemas.microsoft.com/office/drawing/2014/main" id="{E1DD5BC0-8741-4818-896B-6C8355D3C1FC}"/>
              </a:ext>
            </a:extLst>
          </p:cNvPr>
          <p:cNvSpPr txBox="1"/>
          <p:nvPr/>
        </p:nvSpPr>
        <p:spPr>
          <a:xfrm>
            <a:off x="5242988" y="44894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09" name="!!6d">
            <a:extLst>
              <a:ext uri="{FF2B5EF4-FFF2-40B4-BE49-F238E27FC236}">
                <a16:creationId xmlns:a16="http://schemas.microsoft.com/office/drawing/2014/main" id="{E1DD5BC0-8741-4818-896B-6C8355D3C1FC}"/>
              </a:ext>
            </a:extLst>
          </p:cNvPr>
          <p:cNvSpPr txBox="1"/>
          <p:nvPr/>
        </p:nvSpPr>
        <p:spPr>
          <a:xfrm>
            <a:off x="5250662"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13" name="Rounded Rectangle 212"/>
          <p:cNvSpPr/>
          <p:nvPr/>
        </p:nvSpPr>
        <p:spPr>
          <a:xfrm>
            <a:off x="4423207"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423697"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6d">
            <a:extLst>
              <a:ext uri="{FF2B5EF4-FFF2-40B4-BE49-F238E27FC236}">
                <a16:creationId xmlns:a16="http://schemas.microsoft.com/office/drawing/2014/main" id="{E1DD5BC0-8741-4818-896B-6C8355D3C1FC}"/>
              </a:ext>
            </a:extLst>
          </p:cNvPr>
          <p:cNvSpPr txBox="1"/>
          <p:nvPr/>
        </p:nvSpPr>
        <p:spPr>
          <a:xfrm>
            <a:off x="4501462"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270" name="!!6d">
            <a:extLst>
              <a:ext uri="{FF2B5EF4-FFF2-40B4-BE49-F238E27FC236}">
                <a16:creationId xmlns:a16="http://schemas.microsoft.com/office/drawing/2014/main" id="{E1DD5BC0-8741-4818-896B-6C8355D3C1FC}"/>
              </a:ext>
            </a:extLst>
          </p:cNvPr>
          <p:cNvSpPr txBox="1"/>
          <p:nvPr/>
        </p:nvSpPr>
        <p:spPr>
          <a:xfrm>
            <a:off x="4501462"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315" name="Rounded Rectangle 314"/>
          <p:cNvSpPr/>
          <p:nvPr/>
        </p:nvSpPr>
        <p:spPr>
          <a:xfrm>
            <a:off x="89229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5172407"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6d">
            <a:extLst>
              <a:ext uri="{FF2B5EF4-FFF2-40B4-BE49-F238E27FC236}">
                <a16:creationId xmlns:a16="http://schemas.microsoft.com/office/drawing/2014/main" id="{E1DD5BC0-8741-4818-896B-6C8355D3C1FC}"/>
              </a:ext>
            </a:extLst>
          </p:cNvPr>
          <p:cNvSpPr txBox="1"/>
          <p:nvPr/>
        </p:nvSpPr>
        <p:spPr>
          <a:xfrm>
            <a:off x="90007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b</a:t>
            </a:r>
          </a:p>
        </p:txBody>
      </p:sp>
      <p:sp>
        <p:nvSpPr>
          <p:cNvPr id="325" name="!!6d">
            <a:extLst>
              <a:ext uri="{FF2B5EF4-FFF2-40B4-BE49-F238E27FC236}">
                <a16:creationId xmlns:a16="http://schemas.microsoft.com/office/drawing/2014/main" id="{E1DD5BC0-8741-4818-896B-6C8355D3C1FC}"/>
              </a:ext>
            </a:extLst>
          </p:cNvPr>
          <p:cNvSpPr txBox="1"/>
          <p:nvPr/>
        </p:nvSpPr>
        <p:spPr>
          <a:xfrm>
            <a:off x="5242496"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r</a:t>
            </a:r>
          </a:p>
        </p:txBody>
      </p:sp>
      <p:sp>
        <p:nvSpPr>
          <p:cNvPr id="326" name="Rounded Rectangle 325"/>
          <p:cNvSpPr/>
          <p:nvPr/>
        </p:nvSpPr>
        <p:spPr>
          <a:xfrm>
            <a:off x="3664717"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p:cNvSpPr/>
          <p:nvPr/>
        </p:nvSpPr>
        <p:spPr>
          <a:xfrm>
            <a:off x="81737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81737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333"/>
          <p:cNvSpPr/>
          <p:nvPr/>
        </p:nvSpPr>
        <p:spPr>
          <a:xfrm>
            <a:off x="4423207"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6d">
            <a:extLst>
              <a:ext uri="{FF2B5EF4-FFF2-40B4-BE49-F238E27FC236}">
                <a16:creationId xmlns:a16="http://schemas.microsoft.com/office/drawing/2014/main" id="{E1DD5BC0-8741-4818-896B-6C8355D3C1FC}"/>
              </a:ext>
            </a:extLst>
          </p:cNvPr>
          <p:cNvSpPr txBox="1"/>
          <p:nvPr/>
        </p:nvSpPr>
        <p:spPr>
          <a:xfrm>
            <a:off x="3742972"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339" name="!!6d">
            <a:extLst>
              <a:ext uri="{FF2B5EF4-FFF2-40B4-BE49-F238E27FC236}">
                <a16:creationId xmlns:a16="http://schemas.microsoft.com/office/drawing/2014/main" id="{E1DD5BC0-8741-4818-896B-6C8355D3C1FC}"/>
              </a:ext>
            </a:extLst>
          </p:cNvPr>
          <p:cNvSpPr txBox="1"/>
          <p:nvPr/>
        </p:nvSpPr>
        <p:spPr>
          <a:xfrm>
            <a:off x="82515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341" name="!!6d">
            <a:extLst>
              <a:ext uri="{FF2B5EF4-FFF2-40B4-BE49-F238E27FC236}">
                <a16:creationId xmlns:a16="http://schemas.microsoft.com/office/drawing/2014/main" id="{E1DD5BC0-8741-4818-896B-6C8355D3C1FC}"/>
              </a:ext>
            </a:extLst>
          </p:cNvPr>
          <p:cNvSpPr txBox="1"/>
          <p:nvPr/>
        </p:nvSpPr>
        <p:spPr>
          <a:xfrm>
            <a:off x="82515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42" name="!!6d">
            <a:extLst>
              <a:ext uri="{FF2B5EF4-FFF2-40B4-BE49-F238E27FC236}">
                <a16:creationId xmlns:a16="http://schemas.microsoft.com/office/drawing/2014/main" id="{E1DD5BC0-8741-4818-896B-6C8355D3C1FC}"/>
              </a:ext>
            </a:extLst>
          </p:cNvPr>
          <p:cNvSpPr txBox="1"/>
          <p:nvPr/>
        </p:nvSpPr>
        <p:spPr>
          <a:xfrm>
            <a:off x="4493296"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343" name="Rounded Rectangle 342"/>
          <p:cNvSpPr/>
          <p:nvPr/>
        </p:nvSpPr>
        <p:spPr>
          <a:xfrm>
            <a:off x="7424079"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ounded Rectangle 344"/>
          <p:cNvSpPr/>
          <p:nvPr/>
        </p:nvSpPr>
        <p:spPr>
          <a:xfrm>
            <a:off x="7424570"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74245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74245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a:off x="74245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6d">
            <a:extLst>
              <a:ext uri="{FF2B5EF4-FFF2-40B4-BE49-F238E27FC236}">
                <a16:creationId xmlns:a16="http://schemas.microsoft.com/office/drawing/2014/main" id="{E1DD5BC0-8741-4818-896B-6C8355D3C1FC}"/>
              </a:ext>
            </a:extLst>
          </p:cNvPr>
          <p:cNvSpPr txBox="1"/>
          <p:nvPr/>
        </p:nvSpPr>
        <p:spPr>
          <a:xfrm>
            <a:off x="7502334"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353" name="!!6d">
            <a:extLst>
              <a:ext uri="{FF2B5EF4-FFF2-40B4-BE49-F238E27FC236}">
                <a16:creationId xmlns:a16="http://schemas.microsoft.com/office/drawing/2014/main" id="{E1DD5BC0-8741-4818-896B-6C8355D3C1FC}"/>
              </a:ext>
            </a:extLst>
          </p:cNvPr>
          <p:cNvSpPr txBox="1"/>
          <p:nvPr/>
        </p:nvSpPr>
        <p:spPr>
          <a:xfrm>
            <a:off x="7502334" y="234189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355" name="!!6d">
            <a:extLst>
              <a:ext uri="{FF2B5EF4-FFF2-40B4-BE49-F238E27FC236}">
                <a16:creationId xmlns:a16="http://schemas.microsoft.com/office/drawing/2014/main" id="{E1DD5BC0-8741-4818-896B-6C8355D3C1FC}"/>
              </a:ext>
            </a:extLst>
          </p:cNvPr>
          <p:cNvSpPr txBox="1"/>
          <p:nvPr/>
        </p:nvSpPr>
        <p:spPr>
          <a:xfrm>
            <a:off x="75023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7" name="!!6d">
            <a:extLst>
              <a:ext uri="{FF2B5EF4-FFF2-40B4-BE49-F238E27FC236}">
                <a16:creationId xmlns:a16="http://schemas.microsoft.com/office/drawing/2014/main" id="{E1DD5BC0-8741-4818-896B-6C8355D3C1FC}"/>
              </a:ext>
            </a:extLst>
          </p:cNvPr>
          <p:cNvSpPr txBox="1"/>
          <p:nvPr/>
        </p:nvSpPr>
        <p:spPr>
          <a:xfrm>
            <a:off x="75023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8" name="!!6d">
            <a:extLst>
              <a:ext uri="{FF2B5EF4-FFF2-40B4-BE49-F238E27FC236}">
                <a16:creationId xmlns:a16="http://schemas.microsoft.com/office/drawing/2014/main" id="{E1DD5BC0-8741-4818-896B-6C8355D3C1FC}"/>
              </a:ext>
            </a:extLst>
          </p:cNvPr>
          <p:cNvSpPr txBox="1"/>
          <p:nvPr/>
        </p:nvSpPr>
        <p:spPr>
          <a:xfrm>
            <a:off x="74946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59" name="Rounded Rectangle 358"/>
          <p:cNvSpPr/>
          <p:nvPr/>
        </p:nvSpPr>
        <p:spPr>
          <a:xfrm>
            <a:off x="6674879" y="89895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6675370" y="161283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ounded Rectangle 360"/>
          <p:cNvSpPr/>
          <p:nvPr/>
        </p:nvSpPr>
        <p:spPr>
          <a:xfrm>
            <a:off x="6675370" y="233219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362"/>
          <p:cNvSpPr/>
          <p:nvPr/>
        </p:nvSpPr>
        <p:spPr>
          <a:xfrm>
            <a:off x="6675370"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a:off x="6675369"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365"/>
          <p:cNvSpPr/>
          <p:nvPr/>
        </p:nvSpPr>
        <p:spPr>
          <a:xfrm>
            <a:off x="6675371" y="590940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d">
            <a:extLst>
              <a:ext uri="{FF2B5EF4-FFF2-40B4-BE49-F238E27FC236}">
                <a16:creationId xmlns:a16="http://schemas.microsoft.com/office/drawing/2014/main" id="{E1DD5BC0-8741-4818-896B-6C8355D3C1FC}"/>
              </a:ext>
            </a:extLst>
          </p:cNvPr>
          <p:cNvSpPr txBox="1"/>
          <p:nvPr/>
        </p:nvSpPr>
        <p:spPr>
          <a:xfrm>
            <a:off x="6753134" y="922826"/>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368" name="!!6d">
            <a:extLst>
              <a:ext uri="{FF2B5EF4-FFF2-40B4-BE49-F238E27FC236}">
                <a16:creationId xmlns:a16="http://schemas.microsoft.com/office/drawing/2014/main" id="{E1DD5BC0-8741-4818-896B-6C8355D3C1FC}"/>
              </a:ext>
            </a:extLst>
          </p:cNvPr>
          <p:cNvSpPr txBox="1"/>
          <p:nvPr/>
        </p:nvSpPr>
        <p:spPr>
          <a:xfrm>
            <a:off x="6753134" y="163236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69" name="!!6d">
            <a:extLst>
              <a:ext uri="{FF2B5EF4-FFF2-40B4-BE49-F238E27FC236}">
                <a16:creationId xmlns:a16="http://schemas.microsoft.com/office/drawing/2014/main" id="{E1DD5BC0-8741-4818-896B-6C8355D3C1FC}"/>
              </a:ext>
            </a:extLst>
          </p:cNvPr>
          <p:cNvSpPr txBox="1"/>
          <p:nvPr/>
        </p:nvSpPr>
        <p:spPr>
          <a:xfrm>
            <a:off x="6753134" y="234189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71" name="!!6d">
            <a:extLst>
              <a:ext uri="{FF2B5EF4-FFF2-40B4-BE49-F238E27FC236}">
                <a16:creationId xmlns:a16="http://schemas.microsoft.com/office/drawing/2014/main" id="{E1DD5BC0-8741-4818-896B-6C8355D3C1FC}"/>
              </a:ext>
            </a:extLst>
          </p:cNvPr>
          <p:cNvSpPr txBox="1"/>
          <p:nvPr/>
        </p:nvSpPr>
        <p:spPr>
          <a:xfrm>
            <a:off x="6753134"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73" name="!!6d">
            <a:extLst>
              <a:ext uri="{FF2B5EF4-FFF2-40B4-BE49-F238E27FC236}">
                <a16:creationId xmlns:a16="http://schemas.microsoft.com/office/drawing/2014/main" id="{E1DD5BC0-8741-4818-896B-6C8355D3C1FC}"/>
              </a:ext>
            </a:extLst>
          </p:cNvPr>
          <p:cNvSpPr txBox="1"/>
          <p:nvPr/>
        </p:nvSpPr>
        <p:spPr>
          <a:xfrm>
            <a:off x="6753134"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374" name="!!6d">
            <a:extLst>
              <a:ext uri="{FF2B5EF4-FFF2-40B4-BE49-F238E27FC236}">
                <a16:creationId xmlns:a16="http://schemas.microsoft.com/office/drawing/2014/main" id="{E1DD5BC0-8741-4818-896B-6C8355D3C1FC}"/>
              </a:ext>
            </a:extLst>
          </p:cNvPr>
          <p:cNvSpPr txBox="1"/>
          <p:nvPr/>
        </p:nvSpPr>
        <p:spPr>
          <a:xfrm>
            <a:off x="6745460" y="592727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95" name="Rounded Rectangle 394"/>
          <p:cNvSpPr/>
          <p:nvPr/>
        </p:nvSpPr>
        <p:spPr>
          <a:xfrm>
            <a:off x="8897485" y="375788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6d">
            <a:extLst>
              <a:ext uri="{FF2B5EF4-FFF2-40B4-BE49-F238E27FC236}">
                <a16:creationId xmlns:a16="http://schemas.microsoft.com/office/drawing/2014/main" id="{E1DD5BC0-8741-4818-896B-6C8355D3C1FC}"/>
              </a:ext>
            </a:extLst>
          </p:cNvPr>
          <p:cNvSpPr txBox="1"/>
          <p:nvPr/>
        </p:nvSpPr>
        <p:spPr>
          <a:xfrm>
            <a:off x="8975249" y="377974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66" name="Rounded Rectangle 165"/>
          <p:cNvSpPr/>
          <p:nvPr/>
        </p:nvSpPr>
        <p:spPr>
          <a:xfrm>
            <a:off x="7424570" y="161511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d">
            <a:extLst>
              <a:ext uri="{FF2B5EF4-FFF2-40B4-BE49-F238E27FC236}">
                <a16:creationId xmlns:a16="http://schemas.microsoft.com/office/drawing/2014/main" id="{E1DD5BC0-8741-4818-896B-6C8355D3C1FC}"/>
              </a:ext>
            </a:extLst>
          </p:cNvPr>
          <p:cNvSpPr txBox="1"/>
          <p:nvPr/>
        </p:nvSpPr>
        <p:spPr>
          <a:xfrm>
            <a:off x="7502334" y="163464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168" name="Rounded Rectangle 167"/>
          <p:cNvSpPr/>
          <p:nvPr/>
        </p:nvSpPr>
        <p:spPr>
          <a:xfrm>
            <a:off x="8173770" y="160667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6d">
            <a:extLst>
              <a:ext uri="{FF2B5EF4-FFF2-40B4-BE49-F238E27FC236}">
                <a16:creationId xmlns:a16="http://schemas.microsoft.com/office/drawing/2014/main" id="{E1DD5BC0-8741-4818-896B-6C8355D3C1FC}"/>
              </a:ext>
            </a:extLst>
          </p:cNvPr>
          <p:cNvSpPr txBox="1"/>
          <p:nvPr/>
        </p:nvSpPr>
        <p:spPr>
          <a:xfrm>
            <a:off x="8251534" y="16262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73" name="Rounded Rectangle 172"/>
          <p:cNvSpPr/>
          <p:nvPr/>
        </p:nvSpPr>
        <p:spPr>
          <a:xfrm>
            <a:off x="8922970" y="160895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d">
            <a:extLst>
              <a:ext uri="{FF2B5EF4-FFF2-40B4-BE49-F238E27FC236}">
                <a16:creationId xmlns:a16="http://schemas.microsoft.com/office/drawing/2014/main" id="{E1DD5BC0-8741-4818-896B-6C8355D3C1FC}"/>
              </a:ext>
            </a:extLst>
          </p:cNvPr>
          <p:cNvSpPr txBox="1"/>
          <p:nvPr/>
        </p:nvSpPr>
        <p:spPr>
          <a:xfrm>
            <a:off x="9000734" y="162849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89" name="Rounded Rectangle 188"/>
          <p:cNvSpPr/>
          <p:nvPr/>
        </p:nvSpPr>
        <p:spPr>
          <a:xfrm>
            <a:off x="5172898" y="233539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d">
            <a:extLst>
              <a:ext uri="{FF2B5EF4-FFF2-40B4-BE49-F238E27FC236}">
                <a16:creationId xmlns:a16="http://schemas.microsoft.com/office/drawing/2014/main" id="{E1DD5BC0-8741-4818-896B-6C8355D3C1FC}"/>
              </a:ext>
            </a:extLst>
          </p:cNvPr>
          <p:cNvSpPr txBox="1"/>
          <p:nvPr/>
        </p:nvSpPr>
        <p:spPr>
          <a:xfrm>
            <a:off x="5250662" y="234509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195" name="Rounded Rectangle 194"/>
          <p:cNvSpPr/>
          <p:nvPr/>
        </p:nvSpPr>
        <p:spPr>
          <a:xfrm>
            <a:off x="8922970" y="23320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6d">
            <a:extLst>
              <a:ext uri="{FF2B5EF4-FFF2-40B4-BE49-F238E27FC236}">
                <a16:creationId xmlns:a16="http://schemas.microsoft.com/office/drawing/2014/main" id="{E1DD5BC0-8741-4818-896B-6C8355D3C1FC}"/>
              </a:ext>
            </a:extLst>
          </p:cNvPr>
          <p:cNvSpPr txBox="1"/>
          <p:nvPr/>
        </p:nvSpPr>
        <p:spPr>
          <a:xfrm>
            <a:off x="9000734" y="2341728"/>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99" name="Rounded Rectangle 198"/>
          <p:cNvSpPr/>
          <p:nvPr/>
        </p:nvSpPr>
        <p:spPr>
          <a:xfrm>
            <a:off x="8173770" y="23320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6d">
            <a:extLst>
              <a:ext uri="{FF2B5EF4-FFF2-40B4-BE49-F238E27FC236}">
                <a16:creationId xmlns:a16="http://schemas.microsoft.com/office/drawing/2014/main" id="{E1DD5BC0-8741-4818-896B-6C8355D3C1FC}"/>
              </a:ext>
            </a:extLst>
          </p:cNvPr>
          <p:cNvSpPr txBox="1"/>
          <p:nvPr/>
        </p:nvSpPr>
        <p:spPr>
          <a:xfrm>
            <a:off x="8251534" y="234172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03" name="Rounded Rectangle 202"/>
          <p:cNvSpPr/>
          <p:nvPr/>
        </p:nvSpPr>
        <p:spPr>
          <a:xfrm>
            <a:off x="81732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6d">
            <a:extLst>
              <a:ext uri="{FF2B5EF4-FFF2-40B4-BE49-F238E27FC236}">
                <a16:creationId xmlns:a16="http://schemas.microsoft.com/office/drawing/2014/main" id="{E1DD5BC0-8741-4818-896B-6C8355D3C1FC}"/>
              </a:ext>
            </a:extLst>
          </p:cNvPr>
          <p:cNvSpPr txBox="1"/>
          <p:nvPr/>
        </p:nvSpPr>
        <p:spPr>
          <a:xfrm>
            <a:off x="82433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05" name="Rounded Rectangle 204"/>
          <p:cNvSpPr/>
          <p:nvPr/>
        </p:nvSpPr>
        <p:spPr>
          <a:xfrm>
            <a:off x="74240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6d">
            <a:extLst>
              <a:ext uri="{FF2B5EF4-FFF2-40B4-BE49-F238E27FC236}">
                <a16:creationId xmlns:a16="http://schemas.microsoft.com/office/drawing/2014/main" id="{E1DD5BC0-8741-4818-896B-6C8355D3C1FC}"/>
              </a:ext>
            </a:extLst>
          </p:cNvPr>
          <p:cNvSpPr txBox="1"/>
          <p:nvPr/>
        </p:nvSpPr>
        <p:spPr>
          <a:xfrm>
            <a:off x="74941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07" name="Rounded Rectangle 206"/>
          <p:cNvSpPr/>
          <p:nvPr/>
        </p:nvSpPr>
        <p:spPr>
          <a:xfrm>
            <a:off x="6674879" y="446172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6d">
            <a:extLst>
              <a:ext uri="{FF2B5EF4-FFF2-40B4-BE49-F238E27FC236}">
                <a16:creationId xmlns:a16="http://schemas.microsoft.com/office/drawing/2014/main" id="{E1DD5BC0-8741-4818-896B-6C8355D3C1FC}"/>
              </a:ext>
            </a:extLst>
          </p:cNvPr>
          <p:cNvSpPr txBox="1"/>
          <p:nvPr/>
        </p:nvSpPr>
        <p:spPr>
          <a:xfrm>
            <a:off x="6744971" y="449194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215" name="Rounded Rectangle 214"/>
          <p:cNvSpPr/>
          <p:nvPr/>
        </p:nvSpPr>
        <p:spPr>
          <a:xfrm>
            <a:off x="8901372" y="446807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6d">
            <a:extLst>
              <a:ext uri="{FF2B5EF4-FFF2-40B4-BE49-F238E27FC236}">
                <a16:creationId xmlns:a16="http://schemas.microsoft.com/office/drawing/2014/main" id="{E1DD5BC0-8741-4818-896B-6C8355D3C1FC}"/>
              </a:ext>
            </a:extLst>
          </p:cNvPr>
          <p:cNvSpPr txBox="1"/>
          <p:nvPr/>
        </p:nvSpPr>
        <p:spPr>
          <a:xfrm>
            <a:off x="8971464" y="449828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17" name="Rounded Rectangle 216"/>
          <p:cNvSpPr/>
          <p:nvPr/>
        </p:nvSpPr>
        <p:spPr>
          <a:xfrm>
            <a:off x="10441511"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6d">
            <a:extLst>
              <a:ext uri="{FF2B5EF4-FFF2-40B4-BE49-F238E27FC236}">
                <a16:creationId xmlns:a16="http://schemas.microsoft.com/office/drawing/2014/main" id="{E1DD5BC0-8741-4818-896B-6C8355D3C1FC}"/>
              </a:ext>
            </a:extLst>
          </p:cNvPr>
          <p:cNvSpPr txBox="1"/>
          <p:nvPr/>
        </p:nvSpPr>
        <p:spPr>
          <a:xfrm>
            <a:off x="10519276"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19" name="Rounded Rectangle 218"/>
          <p:cNvSpPr/>
          <p:nvPr/>
        </p:nvSpPr>
        <p:spPr>
          <a:xfrm>
            <a:off x="9692311" y="518649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6d">
            <a:extLst>
              <a:ext uri="{FF2B5EF4-FFF2-40B4-BE49-F238E27FC236}">
                <a16:creationId xmlns:a16="http://schemas.microsoft.com/office/drawing/2014/main" id="{E1DD5BC0-8741-4818-896B-6C8355D3C1FC}"/>
              </a:ext>
            </a:extLst>
          </p:cNvPr>
          <p:cNvSpPr txBox="1"/>
          <p:nvPr/>
        </p:nvSpPr>
        <p:spPr>
          <a:xfrm>
            <a:off x="9770076" y="520428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28" name="Rounded Rectangle 227"/>
          <p:cNvSpPr/>
          <p:nvPr/>
        </p:nvSpPr>
        <p:spPr>
          <a:xfrm>
            <a:off x="9664000" y="232569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6d">
            <a:extLst>
              <a:ext uri="{FF2B5EF4-FFF2-40B4-BE49-F238E27FC236}">
                <a16:creationId xmlns:a16="http://schemas.microsoft.com/office/drawing/2014/main" id="{E1DD5BC0-8741-4818-896B-6C8355D3C1FC}"/>
              </a:ext>
            </a:extLst>
          </p:cNvPr>
          <p:cNvSpPr txBox="1"/>
          <p:nvPr/>
        </p:nvSpPr>
        <p:spPr>
          <a:xfrm>
            <a:off x="9741764" y="2335394"/>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53" name="Rounded Rectangle 152"/>
          <p:cNvSpPr/>
          <p:nvPr/>
        </p:nvSpPr>
        <p:spPr>
          <a:xfrm>
            <a:off x="8165116" y="902196"/>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8243371" y="92606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56" name="Rounded Rectangle 155"/>
          <p:cNvSpPr/>
          <p:nvPr/>
        </p:nvSpPr>
        <p:spPr>
          <a:xfrm>
            <a:off x="3672461" y="160783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6d">
            <a:extLst>
              <a:ext uri="{FF2B5EF4-FFF2-40B4-BE49-F238E27FC236}">
                <a16:creationId xmlns:a16="http://schemas.microsoft.com/office/drawing/2014/main" id="{E1DD5BC0-8741-4818-896B-6C8355D3C1FC}"/>
              </a:ext>
            </a:extLst>
          </p:cNvPr>
          <p:cNvSpPr txBox="1"/>
          <p:nvPr/>
        </p:nvSpPr>
        <p:spPr>
          <a:xfrm>
            <a:off x="3750225" y="162737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165" name="Rounded Rectangle 164"/>
          <p:cNvSpPr/>
          <p:nvPr/>
        </p:nvSpPr>
        <p:spPr>
          <a:xfrm>
            <a:off x="4421661" y="16101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6d">
            <a:extLst>
              <a:ext uri="{FF2B5EF4-FFF2-40B4-BE49-F238E27FC236}">
                <a16:creationId xmlns:a16="http://schemas.microsoft.com/office/drawing/2014/main" id="{E1DD5BC0-8741-4818-896B-6C8355D3C1FC}"/>
              </a:ext>
            </a:extLst>
          </p:cNvPr>
          <p:cNvSpPr txBox="1"/>
          <p:nvPr/>
        </p:nvSpPr>
        <p:spPr>
          <a:xfrm>
            <a:off x="4499425" y="162965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86" name="Rounded Rectangle 185"/>
          <p:cNvSpPr/>
          <p:nvPr/>
        </p:nvSpPr>
        <p:spPr>
          <a:xfrm>
            <a:off x="4418342" y="3043697"/>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6d">
            <a:extLst>
              <a:ext uri="{FF2B5EF4-FFF2-40B4-BE49-F238E27FC236}">
                <a16:creationId xmlns:a16="http://schemas.microsoft.com/office/drawing/2014/main" id="{E1DD5BC0-8741-4818-896B-6C8355D3C1FC}"/>
              </a:ext>
            </a:extLst>
          </p:cNvPr>
          <p:cNvSpPr txBox="1"/>
          <p:nvPr/>
        </p:nvSpPr>
        <p:spPr>
          <a:xfrm>
            <a:off x="4496597" y="307655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188" name="Rounded Rectangle 187"/>
          <p:cNvSpPr/>
          <p:nvPr/>
        </p:nvSpPr>
        <p:spPr>
          <a:xfrm>
            <a:off x="3664277"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6d">
            <a:extLst>
              <a:ext uri="{FF2B5EF4-FFF2-40B4-BE49-F238E27FC236}">
                <a16:creationId xmlns:a16="http://schemas.microsoft.com/office/drawing/2014/main" id="{E1DD5BC0-8741-4818-896B-6C8355D3C1FC}"/>
              </a:ext>
            </a:extLst>
          </p:cNvPr>
          <p:cNvSpPr txBox="1"/>
          <p:nvPr/>
        </p:nvSpPr>
        <p:spPr>
          <a:xfrm>
            <a:off x="3742532"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p</a:t>
            </a:r>
          </a:p>
        </p:txBody>
      </p:sp>
      <p:sp>
        <p:nvSpPr>
          <p:cNvPr id="202" name="Rounded Rectangle 201"/>
          <p:cNvSpPr/>
          <p:nvPr/>
        </p:nvSpPr>
        <p:spPr>
          <a:xfrm>
            <a:off x="2910212" y="3043697"/>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6d">
            <a:extLst>
              <a:ext uri="{FF2B5EF4-FFF2-40B4-BE49-F238E27FC236}">
                <a16:creationId xmlns:a16="http://schemas.microsoft.com/office/drawing/2014/main" id="{E1DD5BC0-8741-4818-896B-6C8355D3C1FC}"/>
              </a:ext>
            </a:extLst>
          </p:cNvPr>
          <p:cNvSpPr txBox="1"/>
          <p:nvPr/>
        </p:nvSpPr>
        <p:spPr>
          <a:xfrm>
            <a:off x="2988467" y="307655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221" name="Rounded Rectangle 220"/>
          <p:cNvSpPr/>
          <p:nvPr/>
        </p:nvSpPr>
        <p:spPr>
          <a:xfrm>
            <a:off x="2156147" y="3041432"/>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6d">
            <a:extLst>
              <a:ext uri="{FF2B5EF4-FFF2-40B4-BE49-F238E27FC236}">
                <a16:creationId xmlns:a16="http://schemas.microsoft.com/office/drawing/2014/main" id="{E1DD5BC0-8741-4818-896B-6C8355D3C1FC}"/>
              </a:ext>
            </a:extLst>
          </p:cNvPr>
          <p:cNvSpPr txBox="1"/>
          <p:nvPr/>
        </p:nvSpPr>
        <p:spPr>
          <a:xfrm>
            <a:off x="2234402" y="307429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23" name="Rounded Rectangle 222"/>
          <p:cNvSpPr/>
          <p:nvPr/>
        </p:nvSpPr>
        <p:spPr>
          <a:xfrm>
            <a:off x="6674879" y="3035278"/>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6d">
            <a:extLst>
              <a:ext uri="{FF2B5EF4-FFF2-40B4-BE49-F238E27FC236}">
                <a16:creationId xmlns:a16="http://schemas.microsoft.com/office/drawing/2014/main" id="{E1DD5BC0-8741-4818-896B-6C8355D3C1FC}"/>
              </a:ext>
            </a:extLst>
          </p:cNvPr>
          <p:cNvSpPr txBox="1"/>
          <p:nvPr/>
        </p:nvSpPr>
        <p:spPr>
          <a:xfrm>
            <a:off x="6753134" y="306814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227" name="Rounded Rectangle 226"/>
          <p:cNvSpPr/>
          <p:nvPr/>
        </p:nvSpPr>
        <p:spPr>
          <a:xfrm>
            <a:off x="3687887" y="445711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6d">
            <a:extLst>
              <a:ext uri="{FF2B5EF4-FFF2-40B4-BE49-F238E27FC236}">
                <a16:creationId xmlns:a16="http://schemas.microsoft.com/office/drawing/2014/main" id="{E1DD5BC0-8741-4818-896B-6C8355D3C1FC}"/>
              </a:ext>
            </a:extLst>
          </p:cNvPr>
          <p:cNvSpPr txBox="1"/>
          <p:nvPr/>
        </p:nvSpPr>
        <p:spPr>
          <a:xfrm>
            <a:off x="3757979" y="448733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231" name="Rounded Rectangle 230"/>
          <p:cNvSpPr/>
          <p:nvPr/>
        </p:nvSpPr>
        <p:spPr>
          <a:xfrm>
            <a:off x="4415980" y="446346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6d">
            <a:extLst>
              <a:ext uri="{FF2B5EF4-FFF2-40B4-BE49-F238E27FC236}">
                <a16:creationId xmlns:a16="http://schemas.microsoft.com/office/drawing/2014/main" id="{E1DD5BC0-8741-4818-896B-6C8355D3C1FC}"/>
              </a:ext>
            </a:extLst>
          </p:cNvPr>
          <p:cNvSpPr txBox="1"/>
          <p:nvPr/>
        </p:nvSpPr>
        <p:spPr>
          <a:xfrm>
            <a:off x="4486072" y="449367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pic>
        <p:nvPicPr>
          <p:cNvPr id="3" name="cute_cat_-1300383922537935083">
            <a:hlinkClick r:id="" action="ppaction://media"/>
            <a:extLst>
              <a:ext uri="{FF2B5EF4-FFF2-40B4-BE49-F238E27FC236}">
                <a16:creationId xmlns:a16="http://schemas.microsoft.com/office/drawing/2014/main" id="{EBEE5175-B9E2-27EB-3CE1-8A45432200D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828839" y="2253461"/>
            <a:ext cx="609600" cy="609600"/>
          </a:xfrm>
          <a:prstGeom prst="rect">
            <a:avLst/>
          </a:prstGeom>
        </p:spPr>
      </p:pic>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55"/>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241"/>
                                        </p:tgtEl>
                                        <p:attrNameLst>
                                          <p:attrName>style.visibility</p:attrName>
                                        </p:attrNameLst>
                                      </p:cBhvr>
                                      <p:to>
                                        <p:strVal val="visible"/>
                                      </p:to>
                                    </p:set>
                                    <p:anim calcmode="lin" valueType="num">
                                      <p:cBhvr>
                                        <p:cTn id="124" dur="500" fill="hold"/>
                                        <p:tgtEl>
                                          <p:spTgt spid="241"/>
                                        </p:tgtEl>
                                        <p:attrNameLst>
                                          <p:attrName>ppt_w</p:attrName>
                                        </p:attrNameLst>
                                      </p:cBhvr>
                                      <p:tavLst>
                                        <p:tav tm="0">
                                          <p:val>
                                            <p:fltVal val="0"/>
                                          </p:val>
                                        </p:tav>
                                        <p:tav tm="100000">
                                          <p:val>
                                            <p:strVal val="#ppt_w"/>
                                          </p:val>
                                        </p:tav>
                                      </p:tavLst>
                                    </p:anim>
                                    <p:anim calcmode="lin" valueType="num">
                                      <p:cBhvr>
                                        <p:cTn id="125" dur="500" fill="hold"/>
                                        <p:tgtEl>
                                          <p:spTgt spid="241"/>
                                        </p:tgtEl>
                                        <p:attrNameLst>
                                          <p:attrName>ppt_h</p:attrName>
                                        </p:attrNameLst>
                                      </p:cBhvr>
                                      <p:tavLst>
                                        <p:tav tm="0">
                                          <p:val>
                                            <p:fltVal val="0"/>
                                          </p:val>
                                        </p:tav>
                                        <p:tav tm="100000">
                                          <p:val>
                                            <p:strVal val="#ppt_h"/>
                                          </p:val>
                                        </p:tav>
                                      </p:tavLst>
                                    </p:anim>
                                    <p:animEffect transition="in" filter="fade">
                                      <p:cBhvr>
                                        <p:cTn id="126" dur="500"/>
                                        <p:tgtEl>
                                          <p:spTgt spid="241"/>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241"/>
                                        </p:tgtEl>
                                      </p:cBhvr>
                                    </p:animEffect>
                                    <p:animScale>
                                      <p:cBhvr>
                                        <p:cTn id="129" dur="250" autoRev="1" fill="hold"/>
                                        <p:tgtEl>
                                          <p:spTgt spid="241"/>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185"/>
                                        </p:tgtEl>
                                        <p:attrNameLst>
                                          <p:attrName>style.visibility</p:attrName>
                                        </p:attrNameLst>
                                      </p:cBhvr>
                                      <p:to>
                                        <p:strVal val="visible"/>
                                      </p:to>
                                    </p:set>
                                    <p:anim calcmode="lin" valueType="num">
                                      <p:cBhvr>
                                        <p:cTn id="132" dur="500" fill="hold"/>
                                        <p:tgtEl>
                                          <p:spTgt spid="185"/>
                                        </p:tgtEl>
                                        <p:attrNameLst>
                                          <p:attrName>ppt_w</p:attrName>
                                        </p:attrNameLst>
                                      </p:cBhvr>
                                      <p:tavLst>
                                        <p:tav tm="0">
                                          <p:val>
                                            <p:fltVal val="0"/>
                                          </p:val>
                                        </p:tav>
                                        <p:tav tm="100000">
                                          <p:val>
                                            <p:strVal val="#ppt_w"/>
                                          </p:val>
                                        </p:tav>
                                      </p:tavLst>
                                    </p:anim>
                                    <p:anim calcmode="lin" valueType="num">
                                      <p:cBhvr>
                                        <p:cTn id="133" dur="500" fill="hold"/>
                                        <p:tgtEl>
                                          <p:spTgt spid="185"/>
                                        </p:tgtEl>
                                        <p:attrNameLst>
                                          <p:attrName>ppt_h</p:attrName>
                                        </p:attrNameLst>
                                      </p:cBhvr>
                                      <p:tavLst>
                                        <p:tav tm="0">
                                          <p:val>
                                            <p:fltVal val="0"/>
                                          </p:val>
                                        </p:tav>
                                        <p:tav tm="100000">
                                          <p:val>
                                            <p:strVal val="#ppt_h"/>
                                          </p:val>
                                        </p:tav>
                                      </p:tavLst>
                                    </p:anim>
                                    <p:animEffect transition="in" filter="fade">
                                      <p:cBhvr>
                                        <p:cTn id="134" dur="500"/>
                                        <p:tgtEl>
                                          <p:spTgt spid="185"/>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185"/>
                                        </p:tgtEl>
                                      </p:cBhvr>
                                    </p:animEffect>
                                    <p:animScale>
                                      <p:cBhvr>
                                        <p:cTn id="137" dur="250" autoRev="1" fill="hold"/>
                                        <p:tgtEl>
                                          <p:spTgt spid="185"/>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68"/>
                                        </p:tgtEl>
                                        <p:attrNameLst>
                                          <p:attrName>style.visibility</p:attrName>
                                        </p:attrNameLst>
                                      </p:cBhvr>
                                      <p:to>
                                        <p:strVal val="visible"/>
                                      </p:to>
                                    </p:set>
                                    <p:anim calcmode="lin" valueType="num">
                                      <p:cBhvr>
                                        <p:cTn id="140" dur="500" fill="hold"/>
                                        <p:tgtEl>
                                          <p:spTgt spid="368"/>
                                        </p:tgtEl>
                                        <p:attrNameLst>
                                          <p:attrName>ppt_w</p:attrName>
                                        </p:attrNameLst>
                                      </p:cBhvr>
                                      <p:tavLst>
                                        <p:tav tm="0">
                                          <p:val>
                                            <p:fltVal val="0"/>
                                          </p:val>
                                        </p:tav>
                                        <p:tav tm="100000">
                                          <p:val>
                                            <p:strVal val="#ppt_w"/>
                                          </p:val>
                                        </p:tav>
                                      </p:tavLst>
                                    </p:anim>
                                    <p:anim calcmode="lin" valueType="num">
                                      <p:cBhvr>
                                        <p:cTn id="141" dur="500" fill="hold"/>
                                        <p:tgtEl>
                                          <p:spTgt spid="368"/>
                                        </p:tgtEl>
                                        <p:attrNameLst>
                                          <p:attrName>ppt_h</p:attrName>
                                        </p:attrNameLst>
                                      </p:cBhvr>
                                      <p:tavLst>
                                        <p:tav tm="0">
                                          <p:val>
                                            <p:fltVal val="0"/>
                                          </p:val>
                                        </p:tav>
                                        <p:tav tm="100000">
                                          <p:val>
                                            <p:strVal val="#ppt_h"/>
                                          </p:val>
                                        </p:tav>
                                      </p:tavLst>
                                    </p:anim>
                                    <p:animEffect transition="in" filter="fade">
                                      <p:cBhvr>
                                        <p:cTn id="142" dur="500"/>
                                        <p:tgtEl>
                                          <p:spTgt spid="368"/>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68"/>
                                        </p:tgtEl>
                                      </p:cBhvr>
                                    </p:animEffect>
                                    <p:animScale>
                                      <p:cBhvr>
                                        <p:cTn id="145" dur="250" autoRev="1" fill="hold"/>
                                        <p:tgtEl>
                                          <p:spTgt spid="368"/>
                                        </p:tgtEl>
                                      </p:cBhvr>
                                      <p:by x="105000" y="105000"/>
                                    </p:animScale>
                                  </p:childTnLst>
                                </p:cTn>
                              </p:par>
                              <p:par>
                                <p:cTn id="146" presetID="53" presetClass="entr" presetSubtype="16" fill="hold" nodeType="withEffect">
                                  <p:stCondLst>
                                    <p:cond delay="0"/>
                                  </p:stCondLst>
                                  <p:childTnLst>
                                    <p:set>
                                      <p:cBhvr>
                                        <p:cTn id="147" dur="1" fill="hold">
                                          <p:stCondLst>
                                            <p:cond delay="0"/>
                                          </p:stCondLst>
                                        </p:cTn>
                                        <p:tgtEl>
                                          <p:spTgt spid="167"/>
                                        </p:tgtEl>
                                        <p:attrNameLst>
                                          <p:attrName>style.visibility</p:attrName>
                                        </p:attrNameLst>
                                      </p:cBhvr>
                                      <p:to>
                                        <p:strVal val="visible"/>
                                      </p:to>
                                    </p:set>
                                    <p:anim calcmode="lin" valueType="num">
                                      <p:cBhvr>
                                        <p:cTn id="148" dur="500" fill="hold"/>
                                        <p:tgtEl>
                                          <p:spTgt spid="167"/>
                                        </p:tgtEl>
                                        <p:attrNameLst>
                                          <p:attrName>ppt_w</p:attrName>
                                        </p:attrNameLst>
                                      </p:cBhvr>
                                      <p:tavLst>
                                        <p:tav tm="0">
                                          <p:val>
                                            <p:fltVal val="0"/>
                                          </p:val>
                                        </p:tav>
                                        <p:tav tm="100000">
                                          <p:val>
                                            <p:strVal val="#ppt_w"/>
                                          </p:val>
                                        </p:tav>
                                      </p:tavLst>
                                    </p:anim>
                                    <p:anim calcmode="lin" valueType="num">
                                      <p:cBhvr>
                                        <p:cTn id="149" dur="500" fill="hold"/>
                                        <p:tgtEl>
                                          <p:spTgt spid="167"/>
                                        </p:tgtEl>
                                        <p:attrNameLst>
                                          <p:attrName>ppt_h</p:attrName>
                                        </p:attrNameLst>
                                      </p:cBhvr>
                                      <p:tavLst>
                                        <p:tav tm="0">
                                          <p:val>
                                            <p:fltVal val="0"/>
                                          </p:val>
                                        </p:tav>
                                        <p:tav tm="100000">
                                          <p:val>
                                            <p:strVal val="#ppt_h"/>
                                          </p:val>
                                        </p:tav>
                                      </p:tavLst>
                                    </p:anim>
                                    <p:animEffect transition="in" filter="fade">
                                      <p:cBhvr>
                                        <p:cTn id="150" dur="500"/>
                                        <p:tgtEl>
                                          <p:spTgt spid="167"/>
                                        </p:tgtEl>
                                      </p:cBhvr>
                                    </p:animEffect>
                                  </p:childTnLst>
                                </p:cTn>
                              </p:par>
                              <p:par>
                                <p:cTn id="151" presetID="26" presetClass="emph" presetSubtype="0" fill="hold" nodeType="withEffect">
                                  <p:stCondLst>
                                    <p:cond delay="500"/>
                                  </p:stCondLst>
                                  <p:childTnLst>
                                    <p:animEffect transition="out" filter="fade">
                                      <p:cBhvr>
                                        <p:cTn id="152" dur="500" tmFilter="0, 0; .2, .5; .8, .5; 1, 0"/>
                                        <p:tgtEl>
                                          <p:spTgt spid="167"/>
                                        </p:tgtEl>
                                      </p:cBhvr>
                                    </p:animEffect>
                                    <p:animScale>
                                      <p:cBhvr>
                                        <p:cTn id="153" dur="250" autoRev="1" fill="hold"/>
                                        <p:tgtEl>
                                          <p:spTgt spid="167"/>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167"/>
                                        </p:tgtEl>
                                        <p:attrNameLst>
                                          <p:attrName>style.visibility</p:attrName>
                                        </p:attrNameLst>
                                      </p:cBhvr>
                                      <p:to>
                                        <p:strVal val="visible"/>
                                      </p:to>
                                    </p:set>
                                    <p:anim calcmode="lin" valueType="num">
                                      <p:cBhvr>
                                        <p:cTn id="156" dur="500" fill="hold"/>
                                        <p:tgtEl>
                                          <p:spTgt spid="167"/>
                                        </p:tgtEl>
                                        <p:attrNameLst>
                                          <p:attrName>ppt_w</p:attrName>
                                        </p:attrNameLst>
                                      </p:cBhvr>
                                      <p:tavLst>
                                        <p:tav tm="0">
                                          <p:val>
                                            <p:fltVal val="0"/>
                                          </p:val>
                                        </p:tav>
                                        <p:tav tm="100000">
                                          <p:val>
                                            <p:strVal val="#ppt_w"/>
                                          </p:val>
                                        </p:tav>
                                      </p:tavLst>
                                    </p:anim>
                                    <p:anim calcmode="lin" valueType="num">
                                      <p:cBhvr>
                                        <p:cTn id="157" dur="500" fill="hold"/>
                                        <p:tgtEl>
                                          <p:spTgt spid="167"/>
                                        </p:tgtEl>
                                        <p:attrNameLst>
                                          <p:attrName>ppt_h</p:attrName>
                                        </p:attrNameLst>
                                      </p:cBhvr>
                                      <p:tavLst>
                                        <p:tav tm="0">
                                          <p:val>
                                            <p:fltVal val="0"/>
                                          </p:val>
                                        </p:tav>
                                        <p:tav tm="100000">
                                          <p:val>
                                            <p:strVal val="#ppt_h"/>
                                          </p:val>
                                        </p:tav>
                                      </p:tavLst>
                                    </p:anim>
                                    <p:animEffect transition="in" filter="fade">
                                      <p:cBhvr>
                                        <p:cTn id="158" dur="500"/>
                                        <p:tgtEl>
                                          <p:spTgt spid="167"/>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67"/>
                                        </p:tgtEl>
                                      </p:cBhvr>
                                    </p:animEffect>
                                    <p:animScale>
                                      <p:cBhvr>
                                        <p:cTn id="161" dur="250" autoRev="1" fill="hold"/>
                                        <p:tgtEl>
                                          <p:spTgt spid="167"/>
                                        </p:tgtEl>
                                      </p:cBhvr>
                                      <p:by x="105000" y="105000"/>
                                    </p:animScale>
                                  </p:childTnLst>
                                </p:cTn>
                              </p:par>
                              <p:par>
                                <p:cTn id="162" presetID="53" presetClass="entr" presetSubtype="16" fill="hold" nodeType="withEffect">
                                  <p:stCondLst>
                                    <p:cond delay="0"/>
                                  </p:stCondLst>
                                  <p:childTnLst>
                                    <p:set>
                                      <p:cBhvr>
                                        <p:cTn id="163" dur="1" fill="hold">
                                          <p:stCondLst>
                                            <p:cond delay="0"/>
                                          </p:stCondLst>
                                        </p:cTn>
                                        <p:tgtEl>
                                          <p:spTgt spid="174"/>
                                        </p:tgtEl>
                                        <p:attrNameLst>
                                          <p:attrName>style.visibility</p:attrName>
                                        </p:attrNameLst>
                                      </p:cBhvr>
                                      <p:to>
                                        <p:strVal val="visible"/>
                                      </p:to>
                                    </p:set>
                                    <p:anim calcmode="lin" valueType="num">
                                      <p:cBhvr>
                                        <p:cTn id="164" dur="500" fill="hold"/>
                                        <p:tgtEl>
                                          <p:spTgt spid="174"/>
                                        </p:tgtEl>
                                        <p:attrNameLst>
                                          <p:attrName>ppt_w</p:attrName>
                                        </p:attrNameLst>
                                      </p:cBhvr>
                                      <p:tavLst>
                                        <p:tav tm="0">
                                          <p:val>
                                            <p:fltVal val="0"/>
                                          </p:val>
                                        </p:tav>
                                        <p:tav tm="100000">
                                          <p:val>
                                            <p:strVal val="#ppt_w"/>
                                          </p:val>
                                        </p:tav>
                                      </p:tavLst>
                                    </p:anim>
                                    <p:anim calcmode="lin" valueType="num">
                                      <p:cBhvr>
                                        <p:cTn id="165" dur="500" fill="hold"/>
                                        <p:tgtEl>
                                          <p:spTgt spid="174"/>
                                        </p:tgtEl>
                                        <p:attrNameLst>
                                          <p:attrName>ppt_h</p:attrName>
                                        </p:attrNameLst>
                                      </p:cBhvr>
                                      <p:tavLst>
                                        <p:tav tm="0">
                                          <p:val>
                                            <p:fltVal val="0"/>
                                          </p:val>
                                        </p:tav>
                                        <p:tav tm="100000">
                                          <p:val>
                                            <p:strVal val="#ppt_h"/>
                                          </p:val>
                                        </p:tav>
                                      </p:tavLst>
                                    </p:anim>
                                    <p:animEffect transition="in" filter="fade">
                                      <p:cBhvr>
                                        <p:cTn id="166" dur="500"/>
                                        <p:tgtEl>
                                          <p:spTgt spid="174"/>
                                        </p:tgtEl>
                                      </p:cBhvr>
                                    </p:animEffect>
                                  </p:childTnLst>
                                </p:cTn>
                              </p:par>
                              <p:par>
                                <p:cTn id="167" presetID="26" presetClass="emph" presetSubtype="0" fill="hold" nodeType="withEffect">
                                  <p:stCondLst>
                                    <p:cond delay="500"/>
                                  </p:stCondLst>
                                  <p:childTnLst>
                                    <p:animEffect transition="out" filter="fade">
                                      <p:cBhvr>
                                        <p:cTn id="168" dur="500" tmFilter="0, 0; .2, .5; .8, .5; 1, 0"/>
                                        <p:tgtEl>
                                          <p:spTgt spid="174"/>
                                        </p:tgtEl>
                                      </p:cBhvr>
                                    </p:animEffect>
                                    <p:animScale>
                                      <p:cBhvr>
                                        <p:cTn id="169" dur="250" autoRev="1" fill="hold"/>
                                        <p:tgtEl>
                                          <p:spTgt spid="174"/>
                                        </p:tgtEl>
                                      </p:cBhvr>
                                      <p:by x="105000" y="105000"/>
                                    </p:animScale>
                                  </p:childTnLst>
                                </p:cTn>
                              </p:par>
                              <p:par>
                                <p:cTn id="170" presetID="53" presetClass="entr" presetSubtype="16" fill="hold" grpId="0" nodeType="withEffect">
                                  <p:stCondLst>
                                    <p:cond delay="0"/>
                                  </p:stCondLst>
                                  <p:childTnLst>
                                    <p:set>
                                      <p:cBhvr>
                                        <p:cTn id="171" dur="1" fill="hold">
                                          <p:stCondLst>
                                            <p:cond delay="0"/>
                                          </p:stCondLst>
                                        </p:cTn>
                                        <p:tgtEl>
                                          <p:spTgt spid="174"/>
                                        </p:tgtEl>
                                        <p:attrNameLst>
                                          <p:attrName>style.visibility</p:attrName>
                                        </p:attrNameLst>
                                      </p:cBhvr>
                                      <p:to>
                                        <p:strVal val="visible"/>
                                      </p:to>
                                    </p:set>
                                    <p:anim calcmode="lin" valueType="num">
                                      <p:cBhvr>
                                        <p:cTn id="172" dur="500" fill="hold"/>
                                        <p:tgtEl>
                                          <p:spTgt spid="174"/>
                                        </p:tgtEl>
                                        <p:attrNameLst>
                                          <p:attrName>ppt_w</p:attrName>
                                        </p:attrNameLst>
                                      </p:cBhvr>
                                      <p:tavLst>
                                        <p:tav tm="0">
                                          <p:val>
                                            <p:fltVal val="0"/>
                                          </p:val>
                                        </p:tav>
                                        <p:tav tm="100000">
                                          <p:val>
                                            <p:strVal val="#ppt_w"/>
                                          </p:val>
                                        </p:tav>
                                      </p:tavLst>
                                    </p:anim>
                                    <p:anim calcmode="lin" valueType="num">
                                      <p:cBhvr>
                                        <p:cTn id="173" dur="500" fill="hold"/>
                                        <p:tgtEl>
                                          <p:spTgt spid="174"/>
                                        </p:tgtEl>
                                        <p:attrNameLst>
                                          <p:attrName>ppt_h</p:attrName>
                                        </p:attrNameLst>
                                      </p:cBhvr>
                                      <p:tavLst>
                                        <p:tav tm="0">
                                          <p:val>
                                            <p:fltVal val="0"/>
                                          </p:val>
                                        </p:tav>
                                        <p:tav tm="100000">
                                          <p:val>
                                            <p:strVal val="#ppt_h"/>
                                          </p:val>
                                        </p:tav>
                                      </p:tavLst>
                                    </p:anim>
                                    <p:animEffect transition="in" filter="fade">
                                      <p:cBhvr>
                                        <p:cTn id="174" dur="500"/>
                                        <p:tgtEl>
                                          <p:spTgt spid="174"/>
                                        </p:tgtEl>
                                      </p:cBhvr>
                                    </p:animEffect>
                                  </p:childTnLst>
                                  <p:subTnLst>
                                    <p:audio>
                                      <p:cMediaNode>
                                        <p:cTn display="0" masterRel="sameClick">
                                          <p:stCondLst>
                                            <p:cond evt="begin" delay="0">
                                              <p:tn val="170"/>
                                            </p:cond>
                                          </p:stCondLst>
                                          <p:endCondLst>
                                            <p:cond evt="onStopAudio" delay="0">
                                              <p:tgtEl>
                                                <p:sldTgt/>
                                              </p:tgtEl>
                                            </p:cond>
                                          </p:endCondLst>
                                        </p:cTn>
                                        <p:tgtEl>
                                          <p:sndTgt r:embed="rId5" name="Bling.wav"/>
                                        </p:tgtEl>
                                      </p:cMediaNode>
                                    </p:audio>
                                  </p:subTnLst>
                                </p:cTn>
                              </p:par>
                              <p:par>
                                <p:cTn id="175" presetID="26" presetClass="emph" presetSubtype="0" fill="hold" grpId="1" nodeType="withEffect">
                                  <p:stCondLst>
                                    <p:cond delay="500"/>
                                  </p:stCondLst>
                                  <p:childTnLst>
                                    <p:animEffect transition="out" filter="fade">
                                      <p:cBhvr>
                                        <p:cTn id="176" dur="500" tmFilter="0, 0; .2, .5; .8, .5; 1, 0"/>
                                        <p:tgtEl>
                                          <p:spTgt spid="174"/>
                                        </p:tgtEl>
                                      </p:cBhvr>
                                    </p:animEffect>
                                    <p:animScale>
                                      <p:cBhvr>
                                        <p:cTn id="177" dur="250" autoRev="1" fill="hold"/>
                                        <p:tgtEl>
                                          <p:spTgt spid="174"/>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72"/>
                                        </p:tgtEl>
                                        <p:attrNameLst>
                                          <p:attrName>style.visibility</p:attrName>
                                        </p:attrNameLst>
                                      </p:cBhvr>
                                      <p:to>
                                        <p:strVal val="visible"/>
                                      </p:to>
                                    </p:set>
                                    <p:anim calcmode="lin" valueType="num">
                                      <p:cBhvr>
                                        <p:cTn id="180" dur="500" fill="hold"/>
                                        <p:tgtEl>
                                          <p:spTgt spid="172"/>
                                        </p:tgtEl>
                                        <p:attrNameLst>
                                          <p:attrName>ppt_w</p:attrName>
                                        </p:attrNameLst>
                                      </p:cBhvr>
                                      <p:tavLst>
                                        <p:tav tm="0">
                                          <p:val>
                                            <p:fltVal val="0"/>
                                          </p:val>
                                        </p:tav>
                                        <p:tav tm="100000">
                                          <p:val>
                                            <p:strVal val="#ppt_w"/>
                                          </p:val>
                                        </p:tav>
                                      </p:tavLst>
                                    </p:anim>
                                    <p:anim calcmode="lin" valueType="num">
                                      <p:cBhvr>
                                        <p:cTn id="181" dur="500" fill="hold"/>
                                        <p:tgtEl>
                                          <p:spTgt spid="172"/>
                                        </p:tgtEl>
                                        <p:attrNameLst>
                                          <p:attrName>ppt_h</p:attrName>
                                        </p:attrNameLst>
                                      </p:cBhvr>
                                      <p:tavLst>
                                        <p:tav tm="0">
                                          <p:val>
                                            <p:fltVal val="0"/>
                                          </p:val>
                                        </p:tav>
                                        <p:tav tm="100000">
                                          <p:val>
                                            <p:strVal val="#ppt_h"/>
                                          </p:val>
                                        </p:tav>
                                      </p:tavLst>
                                    </p:anim>
                                    <p:animEffect transition="in" filter="fade">
                                      <p:cBhvr>
                                        <p:cTn id="182" dur="500"/>
                                        <p:tgtEl>
                                          <p:spTgt spid="172"/>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72"/>
                                        </p:tgtEl>
                                      </p:cBhvr>
                                    </p:animEffect>
                                    <p:animScale>
                                      <p:cBhvr>
                                        <p:cTn id="185" dur="250" autoRev="1" fill="hold"/>
                                        <p:tgtEl>
                                          <p:spTgt spid="172"/>
                                        </p:tgtEl>
                                      </p:cBhvr>
                                      <p:by x="105000" y="105000"/>
                                    </p:animScale>
                                  </p:childTnLst>
                                </p:cTn>
                              </p:par>
                              <p:par>
                                <p:cTn id="186" presetID="53" presetClass="entr" presetSubtype="16" fill="hold" nodeType="withEffect">
                                  <p:stCondLst>
                                    <p:cond delay="0"/>
                                  </p:stCondLst>
                                  <p:childTnLst>
                                    <p:set>
                                      <p:cBhvr>
                                        <p:cTn id="187" dur="1" fill="hold">
                                          <p:stCondLst>
                                            <p:cond delay="0"/>
                                          </p:stCondLst>
                                        </p:cTn>
                                        <p:tgtEl>
                                          <p:spTgt spid="178"/>
                                        </p:tgtEl>
                                        <p:attrNameLst>
                                          <p:attrName>style.visibility</p:attrName>
                                        </p:attrNameLst>
                                      </p:cBhvr>
                                      <p:to>
                                        <p:strVal val="visible"/>
                                      </p:to>
                                    </p:set>
                                    <p:anim calcmode="lin" valueType="num">
                                      <p:cBhvr>
                                        <p:cTn id="188" dur="500" fill="hold"/>
                                        <p:tgtEl>
                                          <p:spTgt spid="178"/>
                                        </p:tgtEl>
                                        <p:attrNameLst>
                                          <p:attrName>ppt_w</p:attrName>
                                        </p:attrNameLst>
                                      </p:cBhvr>
                                      <p:tavLst>
                                        <p:tav tm="0">
                                          <p:val>
                                            <p:fltVal val="0"/>
                                          </p:val>
                                        </p:tav>
                                        <p:tav tm="100000">
                                          <p:val>
                                            <p:strVal val="#ppt_w"/>
                                          </p:val>
                                        </p:tav>
                                      </p:tavLst>
                                    </p:anim>
                                    <p:anim calcmode="lin" valueType="num">
                                      <p:cBhvr>
                                        <p:cTn id="189" dur="500" fill="hold"/>
                                        <p:tgtEl>
                                          <p:spTgt spid="178"/>
                                        </p:tgtEl>
                                        <p:attrNameLst>
                                          <p:attrName>ppt_h</p:attrName>
                                        </p:attrNameLst>
                                      </p:cBhvr>
                                      <p:tavLst>
                                        <p:tav tm="0">
                                          <p:val>
                                            <p:fltVal val="0"/>
                                          </p:val>
                                        </p:tav>
                                        <p:tav tm="100000">
                                          <p:val>
                                            <p:strVal val="#ppt_h"/>
                                          </p:val>
                                        </p:tav>
                                      </p:tavLst>
                                    </p:anim>
                                    <p:animEffect transition="in" filter="fade">
                                      <p:cBhvr>
                                        <p:cTn id="190" dur="500"/>
                                        <p:tgtEl>
                                          <p:spTgt spid="178"/>
                                        </p:tgtEl>
                                      </p:cBhvr>
                                    </p:animEffect>
                                  </p:childTnLst>
                                </p:cTn>
                              </p:par>
                              <p:par>
                                <p:cTn id="191" presetID="26" presetClass="emph" presetSubtype="0" fill="hold" nodeType="withEffect">
                                  <p:stCondLst>
                                    <p:cond delay="500"/>
                                  </p:stCondLst>
                                  <p:childTnLst>
                                    <p:animEffect transition="out" filter="fade">
                                      <p:cBhvr>
                                        <p:cTn id="192" dur="500" tmFilter="0, 0; .2, .5; .8, .5; 1, 0"/>
                                        <p:tgtEl>
                                          <p:spTgt spid="178"/>
                                        </p:tgtEl>
                                      </p:cBhvr>
                                    </p:animEffect>
                                    <p:animScale>
                                      <p:cBhvr>
                                        <p:cTn id="193" dur="250" autoRev="1" fill="hold"/>
                                        <p:tgtEl>
                                          <p:spTgt spid="178"/>
                                        </p:tgtEl>
                                      </p:cBhvr>
                                      <p:by x="105000" y="105000"/>
                                    </p:animScale>
                                  </p:childTnLst>
                                </p:cTn>
                              </p:par>
                              <p:par>
                                <p:cTn id="194" presetID="53" presetClass="entr" presetSubtype="16" fill="hold" grpId="0" nodeType="withEffect">
                                  <p:stCondLst>
                                    <p:cond delay="0"/>
                                  </p:stCondLst>
                                  <p:childTnLst>
                                    <p:set>
                                      <p:cBhvr>
                                        <p:cTn id="195" dur="1" fill="hold">
                                          <p:stCondLst>
                                            <p:cond delay="0"/>
                                          </p:stCondLst>
                                        </p:cTn>
                                        <p:tgtEl>
                                          <p:spTgt spid="178"/>
                                        </p:tgtEl>
                                        <p:attrNameLst>
                                          <p:attrName>style.visibility</p:attrName>
                                        </p:attrNameLst>
                                      </p:cBhvr>
                                      <p:to>
                                        <p:strVal val="visible"/>
                                      </p:to>
                                    </p:set>
                                    <p:anim calcmode="lin" valueType="num">
                                      <p:cBhvr>
                                        <p:cTn id="196" dur="500" fill="hold"/>
                                        <p:tgtEl>
                                          <p:spTgt spid="178"/>
                                        </p:tgtEl>
                                        <p:attrNameLst>
                                          <p:attrName>ppt_w</p:attrName>
                                        </p:attrNameLst>
                                      </p:cBhvr>
                                      <p:tavLst>
                                        <p:tav tm="0">
                                          <p:val>
                                            <p:fltVal val="0"/>
                                          </p:val>
                                        </p:tav>
                                        <p:tav tm="100000">
                                          <p:val>
                                            <p:strVal val="#ppt_w"/>
                                          </p:val>
                                        </p:tav>
                                      </p:tavLst>
                                    </p:anim>
                                    <p:anim calcmode="lin" valueType="num">
                                      <p:cBhvr>
                                        <p:cTn id="197" dur="500" fill="hold"/>
                                        <p:tgtEl>
                                          <p:spTgt spid="178"/>
                                        </p:tgtEl>
                                        <p:attrNameLst>
                                          <p:attrName>ppt_h</p:attrName>
                                        </p:attrNameLst>
                                      </p:cBhvr>
                                      <p:tavLst>
                                        <p:tav tm="0">
                                          <p:val>
                                            <p:fltVal val="0"/>
                                          </p:val>
                                        </p:tav>
                                        <p:tav tm="100000">
                                          <p:val>
                                            <p:strVal val="#ppt_h"/>
                                          </p:val>
                                        </p:tav>
                                      </p:tavLst>
                                    </p:anim>
                                    <p:animEffect transition="in" filter="fade">
                                      <p:cBhvr>
                                        <p:cTn id="198" dur="500"/>
                                        <p:tgtEl>
                                          <p:spTgt spid="178"/>
                                        </p:tgtEl>
                                      </p:cBhvr>
                                    </p:animEffect>
                                  </p:childTnLst>
                                  <p:subTnLst>
                                    <p:audio>
                                      <p:cMediaNode>
                                        <p:cTn display="0" masterRel="sameClick">
                                          <p:stCondLst>
                                            <p:cond evt="begin" delay="0">
                                              <p:tn val="194"/>
                                            </p:cond>
                                          </p:stCondLst>
                                          <p:endCondLst>
                                            <p:cond evt="onStopAudio" delay="0">
                                              <p:tgtEl>
                                                <p:sldTgt/>
                                              </p:tgtEl>
                                            </p:cond>
                                          </p:endCondLst>
                                        </p:cTn>
                                        <p:tgtEl>
                                          <p:sndTgt r:embed="rId5" name="Bling.wav"/>
                                        </p:tgtEl>
                                      </p:cMediaNode>
                                    </p:audio>
                                  </p:subTnLst>
                                </p:cTn>
                              </p:par>
                              <p:par>
                                <p:cTn id="199" presetID="26" presetClass="emph" presetSubtype="0" fill="hold" grpId="1" nodeType="withEffect">
                                  <p:stCondLst>
                                    <p:cond delay="500"/>
                                  </p:stCondLst>
                                  <p:childTnLst>
                                    <p:animEffect transition="out" filter="fade">
                                      <p:cBhvr>
                                        <p:cTn id="200" dur="500" tmFilter="0, 0; .2, .5; .8, .5; 1, 0"/>
                                        <p:tgtEl>
                                          <p:spTgt spid="178"/>
                                        </p:tgtEl>
                                      </p:cBhvr>
                                    </p:animEffect>
                                    <p:animScale>
                                      <p:cBhvr>
                                        <p:cTn id="201" dur="250" autoRev="1" fill="hold"/>
                                        <p:tgtEl>
                                          <p:spTgt spid="178"/>
                                        </p:tgtEl>
                                      </p:cBhvr>
                                      <p:by x="105000" y="105000"/>
                                    </p:animScale>
                                  </p:childTnLst>
                                </p:cTn>
                              </p:par>
                              <p:par>
                                <p:cTn id="202" presetID="53" presetClass="entr" presetSubtype="16" fill="hold" grpId="0" nodeType="withEffect">
                                  <p:stCondLst>
                                    <p:cond delay="0"/>
                                  </p:stCondLst>
                                  <p:childTnLst>
                                    <p:set>
                                      <p:cBhvr>
                                        <p:cTn id="203" dur="1" fill="hold">
                                          <p:stCondLst>
                                            <p:cond delay="0"/>
                                          </p:stCondLst>
                                        </p:cTn>
                                        <p:tgtEl>
                                          <p:spTgt spid="159"/>
                                        </p:tgtEl>
                                        <p:attrNameLst>
                                          <p:attrName>style.visibility</p:attrName>
                                        </p:attrNameLst>
                                      </p:cBhvr>
                                      <p:to>
                                        <p:strVal val="visible"/>
                                      </p:to>
                                    </p:set>
                                    <p:anim calcmode="lin" valueType="num">
                                      <p:cBhvr>
                                        <p:cTn id="204" dur="500" fill="hold"/>
                                        <p:tgtEl>
                                          <p:spTgt spid="159"/>
                                        </p:tgtEl>
                                        <p:attrNameLst>
                                          <p:attrName>ppt_w</p:attrName>
                                        </p:attrNameLst>
                                      </p:cBhvr>
                                      <p:tavLst>
                                        <p:tav tm="0">
                                          <p:val>
                                            <p:fltVal val="0"/>
                                          </p:val>
                                        </p:tav>
                                        <p:tav tm="100000">
                                          <p:val>
                                            <p:strVal val="#ppt_w"/>
                                          </p:val>
                                        </p:tav>
                                      </p:tavLst>
                                    </p:anim>
                                    <p:anim calcmode="lin" valueType="num">
                                      <p:cBhvr>
                                        <p:cTn id="205" dur="500" fill="hold"/>
                                        <p:tgtEl>
                                          <p:spTgt spid="159"/>
                                        </p:tgtEl>
                                        <p:attrNameLst>
                                          <p:attrName>ppt_h</p:attrName>
                                        </p:attrNameLst>
                                      </p:cBhvr>
                                      <p:tavLst>
                                        <p:tav tm="0">
                                          <p:val>
                                            <p:fltVal val="0"/>
                                          </p:val>
                                        </p:tav>
                                        <p:tav tm="100000">
                                          <p:val>
                                            <p:strVal val="#ppt_h"/>
                                          </p:val>
                                        </p:tav>
                                      </p:tavLst>
                                    </p:anim>
                                    <p:animEffect transition="in" filter="fade">
                                      <p:cBhvr>
                                        <p:cTn id="206" dur="500"/>
                                        <p:tgtEl>
                                          <p:spTgt spid="159"/>
                                        </p:tgtEl>
                                      </p:cBhvr>
                                    </p:animEffect>
                                  </p:childTnLst>
                                  <p:subTnLst>
                                    <p:audio>
                                      <p:cMediaNode>
                                        <p:cTn display="0" masterRel="sameClick">
                                          <p:stCondLst>
                                            <p:cond evt="begin" delay="0">
                                              <p:tn val="202"/>
                                            </p:cond>
                                          </p:stCondLst>
                                          <p:endCondLst>
                                            <p:cond evt="onStopAudio" delay="0">
                                              <p:tgtEl>
                                                <p:sldTgt/>
                                              </p:tgtEl>
                                            </p:cond>
                                          </p:endCondLst>
                                        </p:cTn>
                                        <p:tgtEl>
                                          <p:sndTgt r:embed="rId5" name="Bling.wav"/>
                                        </p:tgtEl>
                                      </p:cMediaNode>
                                    </p:audio>
                                  </p:subTnLst>
                                </p:cTn>
                              </p:par>
                              <p:par>
                                <p:cTn id="207" presetID="26" presetClass="emph" presetSubtype="0" fill="hold" grpId="1" nodeType="withEffect">
                                  <p:stCondLst>
                                    <p:cond delay="500"/>
                                  </p:stCondLst>
                                  <p:childTnLst>
                                    <p:animEffect transition="out" filter="fade">
                                      <p:cBhvr>
                                        <p:cTn id="208" dur="500" tmFilter="0, 0; .2, .5; .8, .5; 1, 0"/>
                                        <p:tgtEl>
                                          <p:spTgt spid="159"/>
                                        </p:tgtEl>
                                      </p:cBhvr>
                                    </p:animEffect>
                                    <p:animScale>
                                      <p:cBhvr>
                                        <p:cTn id="209" dur="250" autoRev="1" fill="hold"/>
                                        <p:tgtEl>
                                          <p:spTgt spid="159"/>
                                        </p:tgtEl>
                                      </p:cBhvr>
                                      <p:by x="105000" y="105000"/>
                                    </p:animScale>
                                  </p:childTnLst>
                                </p:cTn>
                              </p:par>
                            </p:childTnLst>
                          </p:cTn>
                        </p:par>
                      </p:childTnLst>
                    </p:cTn>
                  </p:par>
                </p:childTnLst>
              </p:cTn>
              <p:nextCondLst>
                <p:cond evt="onClick" delay="0">
                  <p:tgtEl>
                    <p:spTgt spid="155"/>
                  </p:tgtEl>
                </p:cond>
              </p:nextCondLst>
            </p:seq>
            <p:seq concurrent="1" nextAc="seek">
              <p:cTn id="210" restart="whenNotActive" fill="hold" evtFilter="cancelBubble" nodeType="interactiveSeq">
                <p:stCondLst>
                  <p:cond evt="onClick" delay="0">
                    <p:tgtEl>
                      <p:spTgt spid="177"/>
                    </p:tgtEl>
                  </p:cond>
                </p:stCondLst>
                <p:endSync evt="end" delay="0">
                  <p:rtn val="all"/>
                </p:endSync>
                <p:childTnLst>
                  <p:par>
                    <p:cTn id="211" fill="hold">
                      <p:stCondLst>
                        <p:cond delay="0"/>
                      </p:stCondLst>
                      <p:childTnLst>
                        <p:par>
                          <p:cTn id="212" fill="hold">
                            <p:stCondLst>
                              <p:cond delay="0"/>
                            </p:stCondLst>
                            <p:childTnLst>
                              <p:par>
                                <p:cTn id="213" presetID="53" presetClass="entr" presetSubtype="16" fill="hold" grpId="0" nodeType="withEffect">
                                  <p:stCondLst>
                                    <p:cond delay="0"/>
                                  </p:stCondLst>
                                  <p:childTnLst>
                                    <p:set>
                                      <p:cBhvr>
                                        <p:cTn id="214" dur="1" fill="hold">
                                          <p:stCondLst>
                                            <p:cond delay="0"/>
                                          </p:stCondLst>
                                        </p:cTn>
                                        <p:tgtEl>
                                          <p:spTgt spid="253"/>
                                        </p:tgtEl>
                                        <p:attrNameLst>
                                          <p:attrName>style.visibility</p:attrName>
                                        </p:attrNameLst>
                                      </p:cBhvr>
                                      <p:to>
                                        <p:strVal val="visible"/>
                                      </p:to>
                                    </p:set>
                                    <p:anim calcmode="lin" valueType="num">
                                      <p:cBhvr>
                                        <p:cTn id="215" dur="500" fill="hold"/>
                                        <p:tgtEl>
                                          <p:spTgt spid="253"/>
                                        </p:tgtEl>
                                        <p:attrNameLst>
                                          <p:attrName>ppt_w</p:attrName>
                                        </p:attrNameLst>
                                      </p:cBhvr>
                                      <p:tavLst>
                                        <p:tav tm="0">
                                          <p:val>
                                            <p:fltVal val="0"/>
                                          </p:val>
                                        </p:tav>
                                        <p:tav tm="100000">
                                          <p:val>
                                            <p:strVal val="#ppt_w"/>
                                          </p:val>
                                        </p:tav>
                                      </p:tavLst>
                                    </p:anim>
                                    <p:anim calcmode="lin" valueType="num">
                                      <p:cBhvr>
                                        <p:cTn id="216" dur="500" fill="hold"/>
                                        <p:tgtEl>
                                          <p:spTgt spid="253"/>
                                        </p:tgtEl>
                                        <p:attrNameLst>
                                          <p:attrName>ppt_h</p:attrName>
                                        </p:attrNameLst>
                                      </p:cBhvr>
                                      <p:tavLst>
                                        <p:tav tm="0">
                                          <p:val>
                                            <p:fltVal val="0"/>
                                          </p:val>
                                        </p:tav>
                                        <p:tav tm="100000">
                                          <p:val>
                                            <p:strVal val="#ppt_h"/>
                                          </p:val>
                                        </p:tav>
                                      </p:tavLst>
                                    </p:anim>
                                    <p:animEffect transition="in" filter="fade">
                                      <p:cBhvr>
                                        <p:cTn id="217" dur="500"/>
                                        <p:tgtEl>
                                          <p:spTgt spid="253"/>
                                        </p:tgtEl>
                                      </p:cBhvr>
                                    </p:animEffect>
                                  </p:childTnLst>
                                  <p:subTnLst>
                                    <p:audio>
                                      <p:cMediaNode>
                                        <p:cTn display="0" masterRel="sameClick">
                                          <p:stCondLst>
                                            <p:cond evt="begin" delay="0">
                                              <p:tn val="213"/>
                                            </p:cond>
                                          </p:stCondLst>
                                          <p:endCondLst>
                                            <p:cond evt="onStopAudio" delay="0">
                                              <p:tgtEl>
                                                <p:sldTgt/>
                                              </p:tgtEl>
                                            </p:cond>
                                          </p:endCondLst>
                                        </p:cTn>
                                        <p:tgtEl>
                                          <p:sndTgt r:embed="rId5"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253"/>
                                        </p:tgtEl>
                                      </p:cBhvr>
                                    </p:animEffect>
                                    <p:animScale>
                                      <p:cBhvr>
                                        <p:cTn id="220" dur="250" autoRev="1" fill="hold"/>
                                        <p:tgtEl>
                                          <p:spTgt spid="253"/>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353"/>
                                        </p:tgtEl>
                                        <p:attrNameLst>
                                          <p:attrName>style.visibility</p:attrName>
                                        </p:attrNameLst>
                                      </p:cBhvr>
                                      <p:to>
                                        <p:strVal val="visible"/>
                                      </p:to>
                                    </p:set>
                                    <p:anim calcmode="lin" valueType="num">
                                      <p:cBhvr>
                                        <p:cTn id="223" dur="500" fill="hold"/>
                                        <p:tgtEl>
                                          <p:spTgt spid="353"/>
                                        </p:tgtEl>
                                        <p:attrNameLst>
                                          <p:attrName>ppt_w</p:attrName>
                                        </p:attrNameLst>
                                      </p:cBhvr>
                                      <p:tavLst>
                                        <p:tav tm="0">
                                          <p:val>
                                            <p:fltVal val="0"/>
                                          </p:val>
                                        </p:tav>
                                        <p:tav tm="100000">
                                          <p:val>
                                            <p:strVal val="#ppt_w"/>
                                          </p:val>
                                        </p:tav>
                                      </p:tavLst>
                                    </p:anim>
                                    <p:anim calcmode="lin" valueType="num">
                                      <p:cBhvr>
                                        <p:cTn id="224" dur="500" fill="hold"/>
                                        <p:tgtEl>
                                          <p:spTgt spid="353"/>
                                        </p:tgtEl>
                                        <p:attrNameLst>
                                          <p:attrName>ppt_h</p:attrName>
                                        </p:attrNameLst>
                                      </p:cBhvr>
                                      <p:tavLst>
                                        <p:tav tm="0">
                                          <p:val>
                                            <p:fltVal val="0"/>
                                          </p:val>
                                        </p:tav>
                                        <p:tav tm="100000">
                                          <p:val>
                                            <p:strVal val="#ppt_h"/>
                                          </p:val>
                                        </p:tav>
                                      </p:tavLst>
                                    </p:anim>
                                    <p:animEffect transition="in" filter="fade">
                                      <p:cBhvr>
                                        <p:cTn id="225" dur="500"/>
                                        <p:tgtEl>
                                          <p:spTgt spid="353"/>
                                        </p:tgtEl>
                                      </p:cBhvr>
                                    </p:animEffect>
                                  </p:childTnLst>
                                  <p:subTnLst>
                                    <p:audio>
                                      <p:cMediaNode>
                                        <p:cTn display="0" masterRel="sameClick">
                                          <p:stCondLst>
                                            <p:cond evt="begin" delay="0">
                                              <p:tn val="221"/>
                                            </p:cond>
                                          </p:stCondLst>
                                          <p:endCondLst>
                                            <p:cond evt="onStopAudio" delay="0">
                                              <p:tgtEl>
                                                <p:sldTgt/>
                                              </p:tgtEl>
                                            </p:cond>
                                          </p:endCondLst>
                                        </p:cTn>
                                        <p:tgtEl>
                                          <p:sndTgt r:embed="rId5"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353"/>
                                        </p:tgtEl>
                                      </p:cBhvr>
                                    </p:animEffect>
                                    <p:animScale>
                                      <p:cBhvr>
                                        <p:cTn id="228" dur="250" autoRev="1" fill="hold"/>
                                        <p:tgtEl>
                                          <p:spTgt spid="353"/>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369"/>
                                        </p:tgtEl>
                                        <p:attrNameLst>
                                          <p:attrName>style.visibility</p:attrName>
                                        </p:attrNameLst>
                                      </p:cBhvr>
                                      <p:to>
                                        <p:strVal val="visible"/>
                                      </p:to>
                                    </p:set>
                                    <p:anim calcmode="lin" valueType="num">
                                      <p:cBhvr>
                                        <p:cTn id="231" dur="500" fill="hold"/>
                                        <p:tgtEl>
                                          <p:spTgt spid="369"/>
                                        </p:tgtEl>
                                        <p:attrNameLst>
                                          <p:attrName>ppt_w</p:attrName>
                                        </p:attrNameLst>
                                      </p:cBhvr>
                                      <p:tavLst>
                                        <p:tav tm="0">
                                          <p:val>
                                            <p:fltVal val="0"/>
                                          </p:val>
                                        </p:tav>
                                        <p:tav tm="100000">
                                          <p:val>
                                            <p:strVal val="#ppt_w"/>
                                          </p:val>
                                        </p:tav>
                                      </p:tavLst>
                                    </p:anim>
                                    <p:anim calcmode="lin" valueType="num">
                                      <p:cBhvr>
                                        <p:cTn id="232" dur="500" fill="hold"/>
                                        <p:tgtEl>
                                          <p:spTgt spid="369"/>
                                        </p:tgtEl>
                                        <p:attrNameLst>
                                          <p:attrName>ppt_h</p:attrName>
                                        </p:attrNameLst>
                                      </p:cBhvr>
                                      <p:tavLst>
                                        <p:tav tm="0">
                                          <p:val>
                                            <p:fltVal val="0"/>
                                          </p:val>
                                        </p:tav>
                                        <p:tav tm="100000">
                                          <p:val>
                                            <p:strVal val="#ppt_h"/>
                                          </p:val>
                                        </p:tav>
                                      </p:tavLst>
                                    </p:anim>
                                    <p:animEffect transition="in" filter="fade">
                                      <p:cBhvr>
                                        <p:cTn id="233" dur="500"/>
                                        <p:tgtEl>
                                          <p:spTgt spid="369"/>
                                        </p:tgtEl>
                                      </p:cBhvr>
                                    </p:animEffect>
                                  </p:childTnLst>
                                  <p:subTnLst>
                                    <p:audio>
                                      <p:cMediaNode>
                                        <p:cTn display="0" masterRel="sameClick">
                                          <p:stCondLst>
                                            <p:cond evt="begin" delay="0">
                                              <p:tn val="229"/>
                                            </p:cond>
                                          </p:stCondLst>
                                          <p:endCondLst>
                                            <p:cond evt="onStopAudio" delay="0">
                                              <p:tgtEl>
                                                <p:sldTgt/>
                                              </p:tgtEl>
                                            </p:cond>
                                          </p:endCondLst>
                                        </p:cTn>
                                        <p:tgtEl>
                                          <p:sndTgt r:embed="rId5"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369"/>
                                        </p:tgtEl>
                                      </p:cBhvr>
                                    </p:animEffect>
                                    <p:animScale>
                                      <p:cBhvr>
                                        <p:cTn id="236" dur="250" autoRev="1" fill="hold"/>
                                        <p:tgtEl>
                                          <p:spTgt spid="369"/>
                                        </p:tgtEl>
                                      </p:cBhvr>
                                      <p:by x="105000" y="105000"/>
                                    </p:animScale>
                                  </p:childTnLst>
                                </p:cTn>
                              </p:par>
                              <p:par>
                                <p:cTn id="237" presetID="53" presetClass="entr" presetSubtype="16" fill="hold" grpId="0" nodeType="withEffect">
                                  <p:stCondLst>
                                    <p:cond delay="0"/>
                                  </p:stCondLst>
                                  <p:childTnLst>
                                    <p:set>
                                      <p:cBhvr>
                                        <p:cTn id="238" dur="1" fill="hold">
                                          <p:stCondLst>
                                            <p:cond delay="0"/>
                                          </p:stCondLst>
                                        </p:cTn>
                                        <p:tgtEl>
                                          <p:spTgt spid="190"/>
                                        </p:tgtEl>
                                        <p:attrNameLst>
                                          <p:attrName>style.visibility</p:attrName>
                                        </p:attrNameLst>
                                      </p:cBhvr>
                                      <p:to>
                                        <p:strVal val="visible"/>
                                      </p:to>
                                    </p:set>
                                    <p:anim calcmode="lin" valueType="num">
                                      <p:cBhvr>
                                        <p:cTn id="239" dur="500" fill="hold"/>
                                        <p:tgtEl>
                                          <p:spTgt spid="190"/>
                                        </p:tgtEl>
                                        <p:attrNameLst>
                                          <p:attrName>ppt_w</p:attrName>
                                        </p:attrNameLst>
                                      </p:cBhvr>
                                      <p:tavLst>
                                        <p:tav tm="0">
                                          <p:val>
                                            <p:fltVal val="0"/>
                                          </p:val>
                                        </p:tav>
                                        <p:tav tm="100000">
                                          <p:val>
                                            <p:strVal val="#ppt_w"/>
                                          </p:val>
                                        </p:tav>
                                      </p:tavLst>
                                    </p:anim>
                                    <p:anim calcmode="lin" valueType="num">
                                      <p:cBhvr>
                                        <p:cTn id="240" dur="500" fill="hold"/>
                                        <p:tgtEl>
                                          <p:spTgt spid="190"/>
                                        </p:tgtEl>
                                        <p:attrNameLst>
                                          <p:attrName>ppt_h</p:attrName>
                                        </p:attrNameLst>
                                      </p:cBhvr>
                                      <p:tavLst>
                                        <p:tav tm="0">
                                          <p:val>
                                            <p:fltVal val="0"/>
                                          </p:val>
                                        </p:tav>
                                        <p:tav tm="100000">
                                          <p:val>
                                            <p:strVal val="#ppt_h"/>
                                          </p:val>
                                        </p:tav>
                                      </p:tavLst>
                                    </p:anim>
                                    <p:animEffect transition="in" filter="fade">
                                      <p:cBhvr>
                                        <p:cTn id="241" dur="500"/>
                                        <p:tgtEl>
                                          <p:spTgt spid="190"/>
                                        </p:tgtEl>
                                      </p:cBhvr>
                                    </p:animEffect>
                                  </p:childTnLst>
                                  <p:subTnLst>
                                    <p:audio>
                                      <p:cMediaNode>
                                        <p:cTn display="0" masterRel="sameClick">
                                          <p:stCondLst>
                                            <p:cond evt="begin" delay="0">
                                              <p:tn val="237"/>
                                            </p:cond>
                                          </p:stCondLst>
                                          <p:endCondLst>
                                            <p:cond evt="onStopAudio" delay="0">
                                              <p:tgtEl>
                                                <p:sldTgt/>
                                              </p:tgtEl>
                                            </p:cond>
                                          </p:endCondLst>
                                        </p:cTn>
                                        <p:tgtEl>
                                          <p:sndTgt r:embed="rId5" name="Bling.wav"/>
                                        </p:tgtEl>
                                      </p:cMediaNode>
                                    </p:audio>
                                  </p:subTnLst>
                                </p:cTn>
                              </p:par>
                              <p:par>
                                <p:cTn id="242" presetID="26" presetClass="emph" presetSubtype="0" fill="hold" grpId="1" nodeType="withEffect">
                                  <p:stCondLst>
                                    <p:cond delay="500"/>
                                  </p:stCondLst>
                                  <p:childTnLst>
                                    <p:animEffect transition="out" filter="fade">
                                      <p:cBhvr>
                                        <p:cTn id="243" dur="500" tmFilter="0, 0; .2, .5; .8, .5; 1, 0"/>
                                        <p:tgtEl>
                                          <p:spTgt spid="190"/>
                                        </p:tgtEl>
                                      </p:cBhvr>
                                    </p:animEffect>
                                    <p:animScale>
                                      <p:cBhvr>
                                        <p:cTn id="244" dur="250" autoRev="1" fill="hold"/>
                                        <p:tgtEl>
                                          <p:spTgt spid="190"/>
                                        </p:tgtEl>
                                      </p:cBhvr>
                                      <p:by x="105000" y="105000"/>
                                    </p:animScale>
                                  </p:childTnLst>
                                </p:cTn>
                              </p:par>
                              <p:par>
                                <p:cTn id="245" presetID="53" presetClass="entr" presetSubtype="16" fill="hold" grpId="0" nodeType="withEffect">
                                  <p:stCondLst>
                                    <p:cond delay="0"/>
                                  </p:stCondLst>
                                  <p:childTnLst>
                                    <p:set>
                                      <p:cBhvr>
                                        <p:cTn id="246" dur="1" fill="hold">
                                          <p:stCondLst>
                                            <p:cond delay="0"/>
                                          </p:stCondLst>
                                        </p:cTn>
                                        <p:tgtEl>
                                          <p:spTgt spid="198"/>
                                        </p:tgtEl>
                                        <p:attrNameLst>
                                          <p:attrName>style.visibility</p:attrName>
                                        </p:attrNameLst>
                                      </p:cBhvr>
                                      <p:to>
                                        <p:strVal val="visible"/>
                                      </p:to>
                                    </p:set>
                                    <p:anim calcmode="lin" valueType="num">
                                      <p:cBhvr>
                                        <p:cTn id="247" dur="500" fill="hold"/>
                                        <p:tgtEl>
                                          <p:spTgt spid="198"/>
                                        </p:tgtEl>
                                        <p:attrNameLst>
                                          <p:attrName>ppt_w</p:attrName>
                                        </p:attrNameLst>
                                      </p:cBhvr>
                                      <p:tavLst>
                                        <p:tav tm="0">
                                          <p:val>
                                            <p:fltVal val="0"/>
                                          </p:val>
                                        </p:tav>
                                        <p:tav tm="100000">
                                          <p:val>
                                            <p:strVal val="#ppt_w"/>
                                          </p:val>
                                        </p:tav>
                                      </p:tavLst>
                                    </p:anim>
                                    <p:anim calcmode="lin" valueType="num">
                                      <p:cBhvr>
                                        <p:cTn id="248" dur="500" fill="hold"/>
                                        <p:tgtEl>
                                          <p:spTgt spid="198"/>
                                        </p:tgtEl>
                                        <p:attrNameLst>
                                          <p:attrName>ppt_h</p:attrName>
                                        </p:attrNameLst>
                                      </p:cBhvr>
                                      <p:tavLst>
                                        <p:tav tm="0">
                                          <p:val>
                                            <p:fltVal val="0"/>
                                          </p:val>
                                        </p:tav>
                                        <p:tav tm="100000">
                                          <p:val>
                                            <p:strVal val="#ppt_h"/>
                                          </p:val>
                                        </p:tav>
                                      </p:tavLst>
                                    </p:anim>
                                    <p:animEffect transition="in" filter="fade">
                                      <p:cBhvr>
                                        <p:cTn id="249" dur="500"/>
                                        <p:tgtEl>
                                          <p:spTgt spid="198"/>
                                        </p:tgtEl>
                                      </p:cBhvr>
                                    </p:animEffect>
                                  </p:childTnLst>
                                  <p:subTnLst>
                                    <p:audio>
                                      <p:cMediaNode>
                                        <p:cTn display="0" masterRel="sameClick">
                                          <p:stCondLst>
                                            <p:cond evt="begin" delay="0">
                                              <p:tn val="245"/>
                                            </p:cond>
                                          </p:stCondLst>
                                          <p:endCondLst>
                                            <p:cond evt="onStopAudio" delay="0">
                                              <p:tgtEl>
                                                <p:sldTgt/>
                                              </p:tgtEl>
                                            </p:cond>
                                          </p:endCondLst>
                                        </p:cTn>
                                        <p:tgtEl>
                                          <p:sndTgt r:embed="rId5" name="Bling.wav"/>
                                        </p:tgtEl>
                                      </p:cMediaNode>
                                    </p:audio>
                                  </p:subTnLst>
                                </p:cTn>
                              </p:par>
                              <p:par>
                                <p:cTn id="250" presetID="26" presetClass="emph" presetSubtype="0" fill="hold" grpId="1" nodeType="withEffect">
                                  <p:stCondLst>
                                    <p:cond delay="500"/>
                                  </p:stCondLst>
                                  <p:childTnLst>
                                    <p:animEffect transition="out" filter="fade">
                                      <p:cBhvr>
                                        <p:cTn id="251" dur="500" tmFilter="0, 0; .2, .5; .8, .5; 1, 0"/>
                                        <p:tgtEl>
                                          <p:spTgt spid="198"/>
                                        </p:tgtEl>
                                      </p:cBhvr>
                                    </p:animEffect>
                                    <p:animScale>
                                      <p:cBhvr>
                                        <p:cTn id="252" dur="250" autoRev="1" fill="hold"/>
                                        <p:tgtEl>
                                          <p:spTgt spid="198"/>
                                        </p:tgtEl>
                                      </p:cBhvr>
                                      <p:by x="105000" y="105000"/>
                                    </p:animScale>
                                  </p:childTnLst>
                                </p:cTn>
                              </p:par>
                              <p:par>
                                <p:cTn id="253" presetID="53" presetClass="entr" presetSubtype="16" fill="hold" grpId="0" nodeType="withEffect">
                                  <p:stCondLst>
                                    <p:cond delay="0"/>
                                  </p:stCondLst>
                                  <p:childTnLst>
                                    <p:set>
                                      <p:cBhvr>
                                        <p:cTn id="254" dur="1" fill="hold">
                                          <p:stCondLst>
                                            <p:cond delay="0"/>
                                          </p:stCondLst>
                                        </p:cTn>
                                        <p:tgtEl>
                                          <p:spTgt spid="200"/>
                                        </p:tgtEl>
                                        <p:attrNameLst>
                                          <p:attrName>style.visibility</p:attrName>
                                        </p:attrNameLst>
                                      </p:cBhvr>
                                      <p:to>
                                        <p:strVal val="visible"/>
                                      </p:to>
                                    </p:set>
                                    <p:anim calcmode="lin" valueType="num">
                                      <p:cBhvr>
                                        <p:cTn id="255" dur="500" fill="hold"/>
                                        <p:tgtEl>
                                          <p:spTgt spid="200"/>
                                        </p:tgtEl>
                                        <p:attrNameLst>
                                          <p:attrName>ppt_w</p:attrName>
                                        </p:attrNameLst>
                                      </p:cBhvr>
                                      <p:tavLst>
                                        <p:tav tm="0">
                                          <p:val>
                                            <p:fltVal val="0"/>
                                          </p:val>
                                        </p:tav>
                                        <p:tav tm="100000">
                                          <p:val>
                                            <p:strVal val="#ppt_w"/>
                                          </p:val>
                                        </p:tav>
                                      </p:tavLst>
                                    </p:anim>
                                    <p:anim calcmode="lin" valueType="num">
                                      <p:cBhvr>
                                        <p:cTn id="256" dur="500" fill="hold"/>
                                        <p:tgtEl>
                                          <p:spTgt spid="200"/>
                                        </p:tgtEl>
                                        <p:attrNameLst>
                                          <p:attrName>ppt_h</p:attrName>
                                        </p:attrNameLst>
                                      </p:cBhvr>
                                      <p:tavLst>
                                        <p:tav tm="0">
                                          <p:val>
                                            <p:fltVal val="0"/>
                                          </p:val>
                                        </p:tav>
                                        <p:tav tm="100000">
                                          <p:val>
                                            <p:strVal val="#ppt_h"/>
                                          </p:val>
                                        </p:tav>
                                      </p:tavLst>
                                    </p:anim>
                                    <p:animEffect transition="in" filter="fade">
                                      <p:cBhvr>
                                        <p:cTn id="257" dur="500"/>
                                        <p:tgtEl>
                                          <p:spTgt spid="200"/>
                                        </p:tgtEl>
                                      </p:cBhvr>
                                    </p:animEffect>
                                  </p:childTnLst>
                                  <p:subTnLst>
                                    <p:audio>
                                      <p:cMediaNode>
                                        <p:cTn display="0" masterRel="sameClick">
                                          <p:stCondLst>
                                            <p:cond evt="begin" delay="0">
                                              <p:tn val="253"/>
                                            </p:cond>
                                          </p:stCondLst>
                                          <p:endCondLst>
                                            <p:cond evt="onStopAudio" delay="0">
                                              <p:tgtEl>
                                                <p:sldTgt/>
                                              </p:tgtEl>
                                            </p:cond>
                                          </p:endCondLst>
                                        </p:cTn>
                                        <p:tgtEl>
                                          <p:sndTgt r:embed="rId5" name="Bling.wav"/>
                                        </p:tgtEl>
                                      </p:cMediaNode>
                                    </p:audio>
                                  </p:subTnLst>
                                </p:cTn>
                              </p:par>
                              <p:par>
                                <p:cTn id="258" presetID="26" presetClass="emph" presetSubtype="0" fill="hold" grpId="1" nodeType="withEffect">
                                  <p:stCondLst>
                                    <p:cond delay="500"/>
                                  </p:stCondLst>
                                  <p:childTnLst>
                                    <p:animEffect transition="out" filter="fade">
                                      <p:cBhvr>
                                        <p:cTn id="259" dur="500" tmFilter="0, 0; .2, .5; .8, .5; 1, 0"/>
                                        <p:tgtEl>
                                          <p:spTgt spid="200"/>
                                        </p:tgtEl>
                                      </p:cBhvr>
                                    </p:animEffect>
                                    <p:animScale>
                                      <p:cBhvr>
                                        <p:cTn id="260" dur="250" autoRev="1" fill="hold"/>
                                        <p:tgtEl>
                                          <p:spTgt spid="200"/>
                                        </p:tgtEl>
                                      </p:cBhvr>
                                      <p:by x="105000" y="105000"/>
                                    </p:animScale>
                                  </p:childTnLst>
                                </p:cTn>
                              </p:par>
                              <p:par>
                                <p:cTn id="261" presetID="53" presetClass="entr" presetSubtype="16" fill="hold" nodeType="withEffect">
                                  <p:stCondLst>
                                    <p:cond delay="0"/>
                                  </p:stCondLst>
                                  <p:childTnLst>
                                    <p:set>
                                      <p:cBhvr>
                                        <p:cTn id="262" dur="1" fill="hold">
                                          <p:stCondLst>
                                            <p:cond delay="0"/>
                                          </p:stCondLst>
                                        </p:cTn>
                                        <p:tgtEl>
                                          <p:spTgt spid="229"/>
                                        </p:tgtEl>
                                        <p:attrNameLst>
                                          <p:attrName>style.visibility</p:attrName>
                                        </p:attrNameLst>
                                      </p:cBhvr>
                                      <p:to>
                                        <p:strVal val="visible"/>
                                      </p:to>
                                    </p:set>
                                    <p:anim calcmode="lin" valueType="num">
                                      <p:cBhvr>
                                        <p:cTn id="263" dur="500" fill="hold"/>
                                        <p:tgtEl>
                                          <p:spTgt spid="229"/>
                                        </p:tgtEl>
                                        <p:attrNameLst>
                                          <p:attrName>ppt_w</p:attrName>
                                        </p:attrNameLst>
                                      </p:cBhvr>
                                      <p:tavLst>
                                        <p:tav tm="0">
                                          <p:val>
                                            <p:fltVal val="0"/>
                                          </p:val>
                                        </p:tav>
                                        <p:tav tm="100000">
                                          <p:val>
                                            <p:strVal val="#ppt_w"/>
                                          </p:val>
                                        </p:tav>
                                      </p:tavLst>
                                    </p:anim>
                                    <p:anim calcmode="lin" valueType="num">
                                      <p:cBhvr>
                                        <p:cTn id="264" dur="500" fill="hold"/>
                                        <p:tgtEl>
                                          <p:spTgt spid="229"/>
                                        </p:tgtEl>
                                        <p:attrNameLst>
                                          <p:attrName>ppt_h</p:attrName>
                                        </p:attrNameLst>
                                      </p:cBhvr>
                                      <p:tavLst>
                                        <p:tav tm="0">
                                          <p:val>
                                            <p:fltVal val="0"/>
                                          </p:val>
                                        </p:tav>
                                        <p:tav tm="100000">
                                          <p:val>
                                            <p:strVal val="#ppt_h"/>
                                          </p:val>
                                        </p:tav>
                                      </p:tavLst>
                                    </p:anim>
                                    <p:animEffect transition="in" filter="fade">
                                      <p:cBhvr>
                                        <p:cTn id="265" dur="500"/>
                                        <p:tgtEl>
                                          <p:spTgt spid="229"/>
                                        </p:tgtEl>
                                      </p:cBhvr>
                                    </p:animEffect>
                                  </p:childTnLst>
                                </p:cTn>
                              </p:par>
                              <p:par>
                                <p:cTn id="266" presetID="26" presetClass="emph" presetSubtype="0" fill="hold" nodeType="withEffect">
                                  <p:stCondLst>
                                    <p:cond delay="500"/>
                                  </p:stCondLst>
                                  <p:childTnLst>
                                    <p:animEffect transition="out" filter="fade">
                                      <p:cBhvr>
                                        <p:cTn id="267" dur="500" tmFilter="0, 0; .2, .5; .8, .5; 1, 0"/>
                                        <p:tgtEl>
                                          <p:spTgt spid="229"/>
                                        </p:tgtEl>
                                      </p:cBhvr>
                                    </p:animEffect>
                                    <p:animScale>
                                      <p:cBhvr>
                                        <p:cTn id="268" dur="250" autoRev="1" fill="hold"/>
                                        <p:tgtEl>
                                          <p:spTgt spid="229"/>
                                        </p:tgtEl>
                                      </p:cBhvr>
                                      <p:by x="105000" y="105000"/>
                                    </p:animScale>
                                  </p:childTnLst>
                                </p:cTn>
                              </p:par>
                              <p:par>
                                <p:cTn id="269" presetID="53" presetClass="entr" presetSubtype="16" fill="hold" grpId="0" nodeType="withEffect">
                                  <p:stCondLst>
                                    <p:cond delay="0"/>
                                  </p:stCondLst>
                                  <p:childTnLst>
                                    <p:set>
                                      <p:cBhvr>
                                        <p:cTn id="270" dur="1" fill="hold">
                                          <p:stCondLst>
                                            <p:cond delay="0"/>
                                          </p:stCondLst>
                                        </p:cTn>
                                        <p:tgtEl>
                                          <p:spTgt spid="229"/>
                                        </p:tgtEl>
                                        <p:attrNameLst>
                                          <p:attrName>style.visibility</p:attrName>
                                        </p:attrNameLst>
                                      </p:cBhvr>
                                      <p:to>
                                        <p:strVal val="visible"/>
                                      </p:to>
                                    </p:set>
                                    <p:anim calcmode="lin" valueType="num">
                                      <p:cBhvr>
                                        <p:cTn id="271" dur="500" fill="hold"/>
                                        <p:tgtEl>
                                          <p:spTgt spid="229"/>
                                        </p:tgtEl>
                                        <p:attrNameLst>
                                          <p:attrName>ppt_w</p:attrName>
                                        </p:attrNameLst>
                                      </p:cBhvr>
                                      <p:tavLst>
                                        <p:tav tm="0">
                                          <p:val>
                                            <p:fltVal val="0"/>
                                          </p:val>
                                        </p:tav>
                                        <p:tav tm="100000">
                                          <p:val>
                                            <p:strVal val="#ppt_w"/>
                                          </p:val>
                                        </p:tav>
                                      </p:tavLst>
                                    </p:anim>
                                    <p:anim calcmode="lin" valueType="num">
                                      <p:cBhvr>
                                        <p:cTn id="272" dur="500" fill="hold"/>
                                        <p:tgtEl>
                                          <p:spTgt spid="229"/>
                                        </p:tgtEl>
                                        <p:attrNameLst>
                                          <p:attrName>ppt_h</p:attrName>
                                        </p:attrNameLst>
                                      </p:cBhvr>
                                      <p:tavLst>
                                        <p:tav tm="0">
                                          <p:val>
                                            <p:fltVal val="0"/>
                                          </p:val>
                                        </p:tav>
                                        <p:tav tm="100000">
                                          <p:val>
                                            <p:strVal val="#ppt_h"/>
                                          </p:val>
                                        </p:tav>
                                      </p:tavLst>
                                    </p:anim>
                                    <p:animEffect transition="in" filter="fade">
                                      <p:cBhvr>
                                        <p:cTn id="273" dur="500"/>
                                        <p:tgtEl>
                                          <p:spTgt spid="229"/>
                                        </p:tgtEl>
                                      </p:cBhvr>
                                    </p:animEffect>
                                  </p:childTnLst>
                                  <p:subTnLst>
                                    <p:audio>
                                      <p:cMediaNode>
                                        <p:cTn display="0" masterRel="sameClick">
                                          <p:stCondLst>
                                            <p:cond evt="begin" delay="0">
                                              <p:tn val="269"/>
                                            </p:cond>
                                          </p:stCondLst>
                                          <p:endCondLst>
                                            <p:cond evt="onStopAudio" delay="0">
                                              <p:tgtEl>
                                                <p:sldTgt/>
                                              </p:tgtEl>
                                            </p:cond>
                                          </p:endCondLst>
                                        </p:cTn>
                                        <p:tgtEl>
                                          <p:sndTgt r:embed="rId5" name="Bling.wav"/>
                                        </p:tgtEl>
                                      </p:cMediaNode>
                                    </p:audio>
                                  </p:subTnLst>
                                </p:cTn>
                              </p:par>
                              <p:par>
                                <p:cTn id="274" presetID="26" presetClass="emph" presetSubtype="0" fill="hold" grpId="1" nodeType="withEffect">
                                  <p:stCondLst>
                                    <p:cond delay="500"/>
                                  </p:stCondLst>
                                  <p:childTnLst>
                                    <p:animEffect transition="out" filter="fade">
                                      <p:cBhvr>
                                        <p:cTn id="275" dur="500" tmFilter="0, 0; .2, .5; .8, .5; 1, 0"/>
                                        <p:tgtEl>
                                          <p:spTgt spid="229"/>
                                        </p:tgtEl>
                                      </p:cBhvr>
                                    </p:animEffect>
                                    <p:animScale>
                                      <p:cBhvr>
                                        <p:cTn id="276" dur="250" autoRev="1" fill="hold"/>
                                        <p:tgtEl>
                                          <p:spTgt spid="229"/>
                                        </p:tgtEl>
                                      </p:cBhvr>
                                      <p:by x="105000" y="105000"/>
                                    </p:animScale>
                                  </p:childTnLst>
                                </p:cTn>
                              </p:par>
                            </p:childTnLst>
                          </p:cTn>
                        </p:par>
                      </p:childTnLst>
                    </p:cTn>
                  </p:par>
                </p:childTnLst>
              </p:cTn>
              <p:nextCondLst>
                <p:cond evt="onClick" delay="0">
                  <p:tgtEl>
                    <p:spTgt spid="177"/>
                  </p:tgtEl>
                </p:cond>
              </p:nextCondLst>
            </p:seq>
            <p:seq concurrent="1" nextAc="seek">
              <p:cTn id="277" restart="whenNotActive" fill="hold" evtFilter="cancelBubble" nodeType="interactiveSeq">
                <p:stCondLst>
                  <p:cond evt="onClick" delay="0">
                    <p:tgtEl>
                      <p:spTgt spid="180"/>
                    </p:tgtEl>
                  </p:cond>
                </p:stCondLst>
                <p:endSync evt="end" delay="0">
                  <p:rtn val="all"/>
                </p:endSync>
                <p:childTnLst>
                  <p:par>
                    <p:cTn id="278" fill="hold">
                      <p:stCondLst>
                        <p:cond delay="0"/>
                      </p:stCondLst>
                      <p:childTnLst>
                        <p:par>
                          <p:cTn id="279" fill="hold">
                            <p:stCondLst>
                              <p:cond delay="0"/>
                            </p:stCondLst>
                            <p:childTnLst>
                              <p:par>
                                <p:cTn id="280" presetID="53" presetClass="entr" presetSubtype="16" fill="hold" grpId="0" nodeType="withEffect">
                                  <p:stCondLst>
                                    <p:cond delay="0"/>
                                  </p:stCondLst>
                                  <p:childTnLst>
                                    <p:set>
                                      <p:cBhvr>
                                        <p:cTn id="281" dur="1" fill="hold">
                                          <p:stCondLst>
                                            <p:cond delay="0"/>
                                          </p:stCondLst>
                                        </p:cTn>
                                        <p:tgtEl>
                                          <p:spTgt spid="255"/>
                                        </p:tgtEl>
                                        <p:attrNameLst>
                                          <p:attrName>style.visibility</p:attrName>
                                        </p:attrNameLst>
                                      </p:cBhvr>
                                      <p:to>
                                        <p:strVal val="visible"/>
                                      </p:to>
                                    </p:set>
                                    <p:anim calcmode="lin" valueType="num">
                                      <p:cBhvr>
                                        <p:cTn id="282" dur="500" fill="hold"/>
                                        <p:tgtEl>
                                          <p:spTgt spid="255"/>
                                        </p:tgtEl>
                                        <p:attrNameLst>
                                          <p:attrName>ppt_w</p:attrName>
                                        </p:attrNameLst>
                                      </p:cBhvr>
                                      <p:tavLst>
                                        <p:tav tm="0">
                                          <p:val>
                                            <p:fltVal val="0"/>
                                          </p:val>
                                        </p:tav>
                                        <p:tav tm="100000">
                                          <p:val>
                                            <p:strVal val="#ppt_w"/>
                                          </p:val>
                                        </p:tav>
                                      </p:tavLst>
                                    </p:anim>
                                    <p:anim calcmode="lin" valueType="num">
                                      <p:cBhvr>
                                        <p:cTn id="283" dur="500" fill="hold"/>
                                        <p:tgtEl>
                                          <p:spTgt spid="255"/>
                                        </p:tgtEl>
                                        <p:attrNameLst>
                                          <p:attrName>ppt_h</p:attrName>
                                        </p:attrNameLst>
                                      </p:cBhvr>
                                      <p:tavLst>
                                        <p:tav tm="0">
                                          <p:val>
                                            <p:fltVal val="0"/>
                                          </p:val>
                                        </p:tav>
                                        <p:tav tm="100000">
                                          <p:val>
                                            <p:strVal val="#ppt_h"/>
                                          </p:val>
                                        </p:tav>
                                      </p:tavLst>
                                    </p:anim>
                                    <p:animEffect transition="in" filter="fade">
                                      <p:cBhvr>
                                        <p:cTn id="284" dur="500"/>
                                        <p:tgtEl>
                                          <p:spTgt spid="255"/>
                                        </p:tgtEl>
                                      </p:cBhvr>
                                    </p:animEffect>
                                  </p:childTnLst>
                                  <p:subTnLst>
                                    <p:audio>
                                      <p:cMediaNode>
                                        <p:cTn display="0" masterRel="sameClick">
                                          <p:stCondLst>
                                            <p:cond evt="begin" delay="0">
                                              <p:tn val="280"/>
                                            </p:cond>
                                          </p:stCondLst>
                                          <p:endCondLst>
                                            <p:cond evt="onStopAudio" delay="0">
                                              <p:tgtEl>
                                                <p:sldTgt/>
                                              </p:tgtEl>
                                            </p:cond>
                                          </p:endCondLst>
                                        </p:cTn>
                                        <p:tgtEl>
                                          <p:sndTgt r:embed="rId5" name="Bling.wav"/>
                                        </p:tgtEl>
                                      </p:cMediaNode>
                                    </p:audio>
                                  </p:subTnLst>
                                </p:cTn>
                              </p:par>
                              <p:par>
                                <p:cTn id="285" presetID="26" presetClass="emph" presetSubtype="0" fill="hold" grpId="1" nodeType="withEffect">
                                  <p:stCondLst>
                                    <p:cond delay="500"/>
                                  </p:stCondLst>
                                  <p:childTnLst>
                                    <p:animEffect transition="out" filter="fade">
                                      <p:cBhvr>
                                        <p:cTn id="286" dur="500" tmFilter="0, 0; .2, .5; .8, .5; 1, 0"/>
                                        <p:tgtEl>
                                          <p:spTgt spid="255"/>
                                        </p:tgtEl>
                                      </p:cBhvr>
                                    </p:animEffect>
                                    <p:animScale>
                                      <p:cBhvr>
                                        <p:cTn id="287" dur="250" autoRev="1" fill="hold"/>
                                        <p:tgtEl>
                                          <p:spTgt spid="255"/>
                                        </p:tgtEl>
                                      </p:cBhvr>
                                      <p:by x="105000" y="105000"/>
                                    </p:animScale>
                                  </p:childTnLst>
                                </p:cTn>
                              </p:par>
                              <p:par>
                                <p:cTn id="288" presetID="53" presetClass="entr" presetSubtype="16" fill="hold" grpId="0" nodeType="withEffect">
                                  <p:stCondLst>
                                    <p:cond delay="0"/>
                                  </p:stCondLst>
                                  <p:childTnLst>
                                    <p:set>
                                      <p:cBhvr>
                                        <p:cTn id="289" dur="1" fill="hold">
                                          <p:stCondLst>
                                            <p:cond delay="0"/>
                                          </p:stCondLst>
                                        </p:cTn>
                                        <p:tgtEl>
                                          <p:spTgt spid="339"/>
                                        </p:tgtEl>
                                        <p:attrNameLst>
                                          <p:attrName>style.visibility</p:attrName>
                                        </p:attrNameLst>
                                      </p:cBhvr>
                                      <p:to>
                                        <p:strVal val="visible"/>
                                      </p:to>
                                    </p:set>
                                    <p:anim calcmode="lin" valueType="num">
                                      <p:cBhvr>
                                        <p:cTn id="290" dur="500" fill="hold"/>
                                        <p:tgtEl>
                                          <p:spTgt spid="339"/>
                                        </p:tgtEl>
                                        <p:attrNameLst>
                                          <p:attrName>ppt_w</p:attrName>
                                        </p:attrNameLst>
                                      </p:cBhvr>
                                      <p:tavLst>
                                        <p:tav tm="0">
                                          <p:val>
                                            <p:fltVal val="0"/>
                                          </p:val>
                                        </p:tav>
                                        <p:tav tm="100000">
                                          <p:val>
                                            <p:strVal val="#ppt_w"/>
                                          </p:val>
                                        </p:tav>
                                      </p:tavLst>
                                    </p:anim>
                                    <p:anim calcmode="lin" valueType="num">
                                      <p:cBhvr>
                                        <p:cTn id="291" dur="500" fill="hold"/>
                                        <p:tgtEl>
                                          <p:spTgt spid="339"/>
                                        </p:tgtEl>
                                        <p:attrNameLst>
                                          <p:attrName>ppt_h</p:attrName>
                                        </p:attrNameLst>
                                      </p:cBhvr>
                                      <p:tavLst>
                                        <p:tav tm="0">
                                          <p:val>
                                            <p:fltVal val="0"/>
                                          </p:val>
                                        </p:tav>
                                        <p:tav tm="100000">
                                          <p:val>
                                            <p:strVal val="#ppt_h"/>
                                          </p:val>
                                        </p:tav>
                                      </p:tavLst>
                                    </p:anim>
                                    <p:animEffect transition="in" filter="fade">
                                      <p:cBhvr>
                                        <p:cTn id="292" dur="500"/>
                                        <p:tgtEl>
                                          <p:spTgt spid="339"/>
                                        </p:tgtEl>
                                      </p:cBhvr>
                                    </p:animEffect>
                                  </p:childTnLst>
                                  <p:subTnLst>
                                    <p:audio>
                                      <p:cMediaNode>
                                        <p:cTn display="0" masterRel="sameClick">
                                          <p:stCondLst>
                                            <p:cond evt="begin" delay="0">
                                              <p:tn val="288"/>
                                            </p:cond>
                                          </p:stCondLst>
                                          <p:endCondLst>
                                            <p:cond evt="onStopAudio" delay="0">
                                              <p:tgtEl>
                                                <p:sldTgt/>
                                              </p:tgtEl>
                                            </p:cond>
                                          </p:endCondLst>
                                        </p:cTn>
                                        <p:tgtEl>
                                          <p:sndTgt r:embed="rId5" name="Bling.wav"/>
                                        </p:tgtEl>
                                      </p:cMediaNode>
                                    </p:audio>
                                  </p:subTnLst>
                                </p:cTn>
                              </p:par>
                              <p:par>
                                <p:cTn id="293" presetID="26" presetClass="emph" presetSubtype="0" fill="hold" grpId="1" nodeType="withEffect">
                                  <p:stCondLst>
                                    <p:cond delay="500"/>
                                  </p:stCondLst>
                                  <p:childTnLst>
                                    <p:animEffect transition="out" filter="fade">
                                      <p:cBhvr>
                                        <p:cTn id="294" dur="500" tmFilter="0, 0; .2, .5; .8, .5; 1, 0"/>
                                        <p:tgtEl>
                                          <p:spTgt spid="339"/>
                                        </p:tgtEl>
                                      </p:cBhvr>
                                    </p:animEffect>
                                    <p:animScale>
                                      <p:cBhvr>
                                        <p:cTn id="295" dur="250" autoRev="1" fill="hold"/>
                                        <p:tgtEl>
                                          <p:spTgt spid="339"/>
                                        </p:tgtEl>
                                      </p:cBhvr>
                                      <p:by x="105000" y="105000"/>
                                    </p:animScale>
                                  </p:childTnLst>
                                </p:cTn>
                              </p:par>
                              <p:par>
                                <p:cTn id="296" presetID="53" presetClass="entr" presetSubtype="16" fill="hold" grpId="0" nodeType="withEffect">
                                  <p:stCondLst>
                                    <p:cond delay="0"/>
                                  </p:stCondLst>
                                  <p:childTnLst>
                                    <p:set>
                                      <p:cBhvr>
                                        <p:cTn id="297" dur="1" fill="hold">
                                          <p:stCondLst>
                                            <p:cond delay="0"/>
                                          </p:stCondLst>
                                        </p:cTn>
                                        <p:tgtEl>
                                          <p:spTgt spid="355"/>
                                        </p:tgtEl>
                                        <p:attrNameLst>
                                          <p:attrName>style.visibility</p:attrName>
                                        </p:attrNameLst>
                                      </p:cBhvr>
                                      <p:to>
                                        <p:strVal val="visible"/>
                                      </p:to>
                                    </p:set>
                                    <p:anim calcmode="lin" valueType="num">
                                      <p:cBhvr>
                                        <p:cTn id="298" dur="500" fill="hold"/>
                                        <p:tgtEl>
                                          <p:spTgt spid="355"/>
                                        </p:tgtEl>
                                        <p:attrNameLst>
                                          <p:attrName>ppt_w</p:attrName>
                                        </p:attrNameLst>
                                      </p:cBhvr>
                                      <p:tavLst>
                                        <p:tav tm="0">
                                          <p:val>
                                            <p:fltVal val="0"/>
                                          </p:val>
                                        </p:tav>
                                        <p:tav tm="100000">
                                          <p:val>
                                            <p:strVal val="#ppt_w"/>
                                          </p:val>
                                        </p:tav>
                                      </p:tavLst>
                                    </p:anim>
                                    <p:anim calcmode="lin" valueType="num">
                                      <p:cBhvr>
                                        <p:cTn id="299" dur="500" fill="hold"/>
                                        <p:tgtEl>
                                          <p:spTgt spid="355"/>
                                        </p:tgtEl>
                                        <p:attrNameLst>
                                          <p:attrName>ppt_h</p:attrName>
                                        </p:attrNameLst>
                                      </p:cBhvr>
                                      <p:tavLst>
                                        <p:tav tm="0">
                                          <p:val>
                                            <p:fltVal val="0"/>
                                          </p:val>
                                        </p:tav>
                                        <p:tav tm="100000">
                                          <p:val>
                                            <p:strVal val="#ppt_h"/>
                                          </p:val>
                                        </p:tav>
                                      </p:tavLst>
                                    </p:anim>
                                    <p:animEffect transition="in" filter="fade">
                                      <p:cBhvr>
                                        <p:cTn id="300" dur="500"/>
                                        <p:tgtEl>
                                          <p:spTgt spid="355"/>
                                        </p:tgtEl>
                                      </p:cBhvr>
                                    </p:animEffect>
                                  </p:childTnLst>
                                  <p:subTnLst>
                                    <p:audio>
                                      <p:cMediaNode>
                                        <p:cTn display="0" masterRel="sameClick">
                                          <p:stCondLst>
                                            <p:cond evt="begin" delay="0">
                                              <p:tn val="296"/>
                                            </p:cond>
                                          </p:stCondLst>
                                          <p:endCondLst>
                                            <p:cond evt="onStopAudio" delay="0">
                                              <p:tgtEl>
                                                <p:sldTgt/>
                                              </p:tgtEl>
                                            </p:cond>
                                          </p:endCondLst>
                                        </p:cTn>
                                        <p:tgtEl>
                                          <p:sndTgt r:embed="rId5" name="Bling.wav"/>
                                        </p:tgtEl>
                                      </p:cMediaNode>
                                    </p:audio>
                                  </p:subTnLst>
                                </p:cTn>
                              </p:par>
                              <p:par>
                                <p:cTn id="301" presetID="26" presetClass="emph" presetSubtype="0" fill="hold" grpId="1" nodeType="withEffect">
                                  <p:stCondLst>
                                    <p:cond delay="500"/>
                                  </p:stCondLst>
                                  <p:childTnLst>
                                    <p:animEffect transition="out" filter="fade">
                                      <p:cBhvr>
                                        <p:cTn id="302" dur="500" tmFilter="0, 0; .2, .5; .8, .5; 1, 0"/>
                                        <p:tgtEl>
                                          <p:spTgt spid="355"/>
                                        </p:tgtEl>
                                      </p:cBhvr>
                                    </p:animEffect>
                                    <p:animScale>
                                      <p:cBhvr>
                                        <p:cTn id="303" dur="250" autoRev="1" fill="hold"/>
                                        <p:tgtEl>
                                          <p:spTgt spid="355"/>
                                        </p:tgtEl>
                                      </p:cBhvr>
                                      <p:by x="105000" y="105000"/>
                                    </p:animScale>
                                  </p:childTnLst>
                                </p:cTn>
                              </p:par>
                              <p:par>
                                <p:cTn id="304" presetID="53" presetClass="entr" presetSubtype="16" fill="hold" grpId="0" nodeType="withEffect">
                                  <p:stCondLst>
                                    <p:cond delay="0"/>
                                  </p:stCondLst>
                                  <p:childTnLst>
                                    <p:set>
                                      <p:cBhvr>
                                        <p:cTn id="305" dur="1" fill="hold">
                                          <p:stCondLst>
                                            <p:cond delay="0"/>
                                          </p:stCondLst>
                                        </p:cTn>
                                        <p:tgtEl>
                                          <p:spTgt spid="371"/>
                                        </p:tgtEl>
                                        <p:attrNameLst>
                                          <p:attrName>style.visibility</p:attrName>
                                        </p:attrNameLst>
                                      </p:cBhvr>
                                      <p:to>
                                        <p:strVal val="visible"/>
                                      </p:to>
                                    </p:set>
                                    <p:anim calcmode="lin" valueType="num">
                                      <p:cBhvr>
                                        <p:cTn id="306" dur="500" fill="hold"/>
                                        <p:tgtEl>
                                          <p:spTgt spid="371"/>
                                        </p:tgtEl>
                                        <p:attrNameLst>
                                          <p:attrName>ppt_w</p:attrName>
                                        </p:attrNameLst>
                                      </p:cBhvr>
                                      <p:tavLst>
                                        <p:tav tm="0">
                                          <p:val>
                                            <p:fltVal val="0"/>
                                          </p:val>
                                        </p:tav>
                                        <p:tav tm="100000">
                                          <p:val>
                                            <p:strVal val="#ppt_w"/>
                                          </p:val>
                                        </p:tav>
                                      </p:tavLst>
                                    </p:anim>
                                    <p:anim calcmode="lin" valueType="num">
                                      <p:cBhvr>
                                        <p:cTn id="307" dur="500" fill="hold"/>
                                        <p:tgtEl>
                                          <p:spTgt spid="371"/>
                                        </p:tgtEl>
                                        <p:attrNameLst>
                                          <p:attrName>ppt_h</p:attrName>
                                        </p:attrNameLst>
                                      </p:cBhvr>
                                      <p:tavLst>
                                        <p:tav tm="0">
                                          <p:val>
                                            <p:fltVal val="0"/>
                                          </p:val>
                                        </p:tav>
                                        <p:tav tm="100000">
                                          <p:val>
                                            <p:strVal val="#ppt_h"/>
                                          </p:val>
                                        </p:tav>
                                      </p:tavLst>
                                    </p:anim>
                                    <p:animEffect transition="in" filter="fade">
                                      <p:cBhvr>
                                        <p:cTn id="308" dur="500"/>
                                        <p:tgtEl>
                                          <p:spTgt spid="371"/>
                                        </p:tgtEl>
                                      </p:cBhvr>
                                    </p:animEffect>
                                  </p:childTnLst>
                                  <p:subTnLst>
                                    <p:audio>
                                      <p:cMediaNode>
                                        <p:cTn display="0" masterRel="sameClick">
                                          <p:stCondLst>
                                            <p:cond evt="begin" delay="0">
                                              <p:tn val="304"/>
                                            </p:cond>
                                          </p:stCondLst>
                                          <p:endCondLst>
                                            <p:cond evt="onStopAudio" delay="0">
                                              <p:tgtEl>
                                                <p:sldTgt/>
                                              </p:tgtEl>
                                            </p:cond>
                                          </p:endCondLst>
                                        </p:cTn>
                                        <p:tgtEl>
                                          <p:sndTgt r:embed="rId5" name="Bling.wav"/>
                                        </p:tgtEl>
                                      </p:cMediaNode>
                                    </p:audio>
                                  </p:subTnLst>
                                </p:cTn>
                              </p:par>
                              <p:par>
                                <p:cTn id="309" presetID="26" presetClass="emph" presetSubtype="0" fill="hold" grpId="1" nodeType="withEffect">
                                  <p:stCondLst>
                                    <p:cond delay="500"/>
                                  </p:stCondLst>
                                  <p:childTnLst>
                                    <p:animEffect transition="out" filter="fade">
                                      <p:cBhvr>
                                        <p:cTn id="310" dur="500" tmFilter="0, 0; .2, .5; .8, .5; 1, 0"/>
                                        <p:tgtEl>
                                          <p:spTgt spid="371"/>
                                        </p:tgtEl>
                                      </p:cBhvr>
                                    </p:animEffect>
                                    <p:animScale>
                                      <p:cBhvr>
                                        <p:cTn id="311" dur="250" autoRev="1" fill="hold"/>
                                        <p:tgtEl>
                                          <p:spTgt spid="371"/>
                                        </p:tgtEl>
                                      </p:cBhvr>
                                      <p:by x="105000" y="105000"/>
                                    </p:animScale>
                                  </p:childTnLst>
                                </p:cTn>
                              </p:par>
                              <p:par>
                                <p:cTn id="312" presetID="53" presetClass="entr" presetSubtype="16" fill="hold" grpId="0" nodeType="withEffect">
                                  <p:stCondLst>
                                    <p:cond delay="0"/>
                                  </p:stCondLst>
                                  <p:childTnLst>
                                    <p:set>
                                      <p:cBhvr>
                                        <p:cTn id="313" dur="1" fill="hold">
                                          <p:stCondLst>
                                            <p:cond delay="0"/>
                                          </p:stCondLst>
                                        </p:cTn>
                                        <p:tgtEl>
                                          <p:spTgt spid="403"/>
                                        </p:tgtEl>
                                        <p:attrNameLst>
                                          <p:attrName>style.visibility</p:attrName>
                                        </p:attrNameLst>
                                      </p:cBhvr>
                                      <p:to>
                                        <p:strVal val="visible"/>
                                      </p:to>
                                    </p:set>
                                    <p:anim calcmode="lin" valueType="num">
                                      <p:cBhvr>
                                        <p:cTn id="314" dur="500" fill="hold"/>
                                        <p:tgtEl>
                                          <p:spTgt spid="403"/>
                                        </p:tgtEl>
                                        <p:attrNameLst>
                                          <p:attrName>ppt_w</p:attrName>
                                        </p:attrNameLst>
                                      </p:cBhvr>
                                      <p:tavLst>
                                        <p:tav tm="0">
                                          <p:val>
                                            <p:fltVal val="0"/>
                                          </p:val>
                                        </p:tav>
                                        <p:tav tm="100000">
                                          <p:val>
                                            <p:strVal val="#ppt_w"/>
                                          </p:val>
                                        </p:tav>
                                      </p:tavLst>
                                    </p:anim>
                                    <p:anim calcmode="lin" valueType="num">
                                      <p:cBhvr>
                                        <p:cTn id="315" dur="500" fill="hold"/>
                                        <p:tgtEl>
                                          <p:spTgt spid="403"/>
                                        </p:tgtEl>
                                        <p:attrNameLst>
                                          <p:attrName>ppt_h</p:attrName>
                                        </p:attrNameLst>
                                      </p:cBhvr>
                                      <p:tavLst>
                                        <p:tav tm="0">
                                          <p:val>
                                            <p:fltVal val="0"/>
                                          </p:val>
                                        </p:tav>
                                        <p:tav tm="100000">
                                          <p:val>
                                            <p:strVal val="#ppt_h"/>
                                          </p:val>
                                        </p:tav>
                                      </p:tavLst>
                                    </p:anim>
                                    <p:animEffect transition="in" filter="fade">
                                      <p:cBhvr>
                                        <p:cTn id="316" dur="500"/>
                                        <p:tgtEl>
                                          <p:spTgt spid="403"/>
                                        </p:tgtEl>
                                      </p:cBhvr>
                                    </p:animEffect>
                                  </p:childTnLst>
                                  <p:subTnLst>
                                    <p:audio>
                                      <p:cMediaNode>
                                        <p:cTn display="0" masterRel="sameClick">
                                          <p:stCondLst>
                                            <p:cond evt="begin" delay="0">
                                              <p:tn val="312"/>
                                            </p:cond>
                                          </p:stCondLst>
                                          <p:endCondLst>
                                            <p:cond evt="onStopAudio" delay="0">
                                              <p:tgtEl>
                                                <p:sldTgt/>
                                              </p:tgtEl>
                                            </p:cond>
                                          </p:endCondLst>
                                        </p:cTn>
                                        <p:tgtEl>
                                          <p:sndTgt r:embed="rId5" name="Bling.wav"/>
                                        </p:tgtEl>
                                      </p:cMediaNode>
                                    </p:audio>
                                  </p:subTnLst>
                                </p:cTn>
                              </p:par>
                              <p:par>
                                <p:cTn id="317" presetID="26" presetClass="emph" presetSubtype="0" fill="hold" grpId="1" nodeType="withEffect">
                                  <p:stCondLst>
                                    <p:cond delay="500"/>
                                  </p:stCondLst>
                                  <p:childTnLst>
                                    <p:animEffect transition="out" filter="fade">
                                      <p:cBhvr>
                                        <p:cTn id="318" dur="500" tmFilter="0, 0; .2, .5; .8, .5; 1, 0"/>
                                        <p:tgtEl>
                                          <p:spTgt spid="403"/>
                                        </p:tgtEl>
                                      </p:cBhvr>
                                    </p:animEffect>
                                    <p:animScale>
                                      <p:cBhvr>
                                        <p:cTn id="319" dur="250" autoRev="1" fill="hold"/>
                                        <p:tgtEl>
                                          <p:spTgt spid="403"/>
                                        </p:tgtEl>
                                      </p:cBhvr>
                                      <p:by x="105000" y="105000"/>
                                    </p:animScale>
                                  </p:childTnLst>
                                </p:cTn>
                              </p:par>
                            </p:childTnLst>
                          </p:cTn>
                        </p:par>
                      </p:childTnLst>
                    </p:cTn>
                  </p:par>
                </p:childTnLst>
              </p:cTn>
              <p:nextCondLst>
                <p:cond evt="onClick" delay="0">
                  <p:tgtEl>
                    <p:spTgt spid="180"/>
                  </p:tgtEl>
                </p:cond>
              </p:nextCondLst>
            </p:seq>
            <p:seq concurrent="1" nextAc="seek">
              <p:cTn id="320" restart="whenNotActive" fill="hold" evtFilter="cancelBubble" nodeType="interactiveSeq">
                <p:stCondLst>
                  <p:cond evt="onClick" delay="0">
                    <p:tgtEl>
                      <p:spTgt spid="181"/>
                    </p:tgtEl>
                  </p:cond>
                </p:stCondLst>
                <p:endSync evt="end" delay="0">
                  <p:rtn val="all"/>
                </p:endSync>
                <p:childTnLst>
                  <p:par>
                    <p:cTn id="321" fill="hold">
                      <p:stCondLst>
                        <p:cond delay="0"/>
                      </p:stCondLst>
                      <p:childTnLst>
                        <p:par>
                          <p:cTn id="322" fill="hold">
                            <p:stCondLst>
                              <p:cond delay="0"/>
                            </p:stCondLst>
                            <p:childTnLst>
                              <p:par>
                                <p:cTn id="323" presetID="53" presetClass="entr" presetSubtype="16" fill="hold" grpId="0" nodeType="withEffect">
                                  <p:stCondLst>
                                    <p:cond delay="0"/>
                                  </p:stCondLst>
                                  <p:childTnLst>
                                    <p:set>
                                      <p:cBhvr>
                                        <p:cTn id="324" dur="1" fill="hold">
                                          <p:stCondLst>
                                            <p:cond delay="0"/>
                                          </p:stCondLst>
                                        </p:cTn>
                                        <p:tgtEl>
                                          <p:spTgt spid="256"/>
                                        </p:tgtEl>
                                        <p:attrNameLst>
                                          <p:attrName>style.visibility</p:attrName>
                                        </p:attrNameLst>
                                      </p:cBhvr>
                                      <p:to>
                                        <p:strVal val="visible"/>
                                      </p:to>
                                    </p:set>
                                    <p:anim calcmode="lin" valueType="num">
                                      <p:cBhvr>
                                        <p:cTn id="325" dur="500" fill="hold"/>
                                        <p:tgtEl>
                                          <p:spTgt spid="256"/>
                                        </p:tgtEl>
                                        <p:attrNameLst>
                                          <p:attrName>ppt_w</p:attrName>
                                        </p:attrNameLst>
                                      </p:cBhvr>
                                      <p:tavLst>
                                        <p:tav tm="0">
                                          <p:val>
                                            <p:fltVal val="0"/>
                                          </p:val>
                                        </p:tav>
                                        <p:tav tm="100000">
                                          <p:val>
                                            <p:strVal val="#ppt_w"/>
                                          </p:val>
                                        </p:tav>
                                      </p:tavLst>
                                    </p:anim>
                                    <p:anim calcmode="lin" valueType="num">
                                      <p:cBhvr>
                                        <p:cTn id="326" dur="500" fill="hold"/>
                                        <p:tgtEl>
                                          <p:spTgt spid="256"/>
                                        </p:tgtEl>
                                        <p:attrNameLst>
                                          <p:attrName>ppt_h</p:attrName>
                                        </p:attrNameLst>
                                      </p:cBhvr>
                                      <p:tavLst>
                                        <p:tav tm="0">
                                          <p:val>
                                            <p:fltVal val="0"/>
                                          </p:val>
                                        </p:tav>
                                        <p:tav tm="100000">
                                          <p:val>
                                            <p:strVal val="#ppt_h"/>
                                          </p:val>
                                        </p:tav>
                                      </p:tavLst>
                                    </p:anim>
                                    <p:animEffect transition="in" filter="fade">
                                      <p:cBhvr>
                                        <p:cTn id="327" dur="500"/>
                                        <p:tgtEl>
                                          <p:spTgt spid="256"/>
                                        </p:tgtEl>
                                      </p:cBhvr>
                                    </p:animEffect>
                                  </p:childTnLst>
                                  <p:subTnLst>
                                    <p:audio>
                                      <p:cMediaNode>
                                        <p:cTn display="0" masterRel="sameClick">
                                          <p:stCondLst>
                                            <p:cond evt="begin" delay="0">
                                              <p:tn val="323"/>
                                            </p:cond>
                                          </p:stCondLst>
                                          <p:endCondLst>
                                            <p:cond evt="onStopAudio" delay="0">
                                              <p:tgtEl>
                                                <p:sldTgt/>
                                              </p:tgtEl>
                                            </p:cond>
                                          </p:endCondLst>
                                        </p:cTn>
                                        <p:tgtEl>
                                          <p:sndTgt r:embed="rId5"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256"/>
                                        </p:tgtEl>
                                      </p:cBhvr>
                                    </p:animEffect>
                                    <p:animScale>
                                      <p:cBhvr>
                                        <p:cTn id="330" dur="250" autoRev="1" fill="hold"/>
                                        <p:tgtEl>
                                          <p:spTgt spid="256"/>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208"/>
                                        </p:tgtEl>
                                        <p:attrNameLst>
                                          <p:attrName>style.visibility</p:attrName>
                                        </p:attrNameLst>
                                      </p:cBhvr>
                                      <p:to>
                                        <p:strVal val="visible"/>
                                      </p:to>
                                    </p:set>
                                    <p:anim calcmode="lin" valueType="num">
                                      <p:cBhvr>
                                        <p:cTn id="333" dur="500" fill="hold"/>
                                        <p:tgtEl>
                                          <p:spTgt spid="208"/>
                                        </p:tgtEl>
                                        <p:attrNameLst>
                                          <p:attrName>ppt_w</p:attrName>
                                        </p:attrNameLst>
                                      </p:cBhvr>
                                      <p:tavLst>
                                        <p:tav tm="0">
                                          <p:val>
                                            <p:fltVal val="0"/>
                                          </p:val>
                                        </p:tav>
                                        <p:tav tm="100000">
                                          <p:val>
                                            <p:strVal val="#ppt_w"/>
                                          </p:val>
                                        </p:tav>
                                      </p:tavLst>
                                    </p:anim>
                                    <p:anim calcmode="lin" valueType="num">
                                      <p:cBhvr>
                                        <p:cTn id="334" dur="500" fill="hold"/>
                                        <p:tgtEl>
                                          <p:spTgt spid="208"/>
                                        </p:tgtEl>
                                        <p:attrNameLst>
                                          <p:attrName>ppt_h</p:attrName>
                                        </p:attrNameLst>
                                      </p:cBhvr>
                                      <p:tavLst>
                                        <p:tav tm="0">
                                          <p:val>
                                            <p:fltVal val="0"/>
                                          </p:val>
                                        </p:tav>
                                        <p:tav tm="100000">
                                          <p:val>
                                            <p:strVal val="#ppt_h"/>
                                          </p:val>
                                        </p:tav>
                                      </p:tavLst>
                                    </p:anim>
                                    <p:animEffect transition="in" filter="fade">
                                      <p:cBhvr>
                                        <p:cTn id="335" dur="500"/>
                                        <p:tgtEl>
                                          <p:spTgt spid="208"/>
                                        </p:tgtEl>
                                      </p:cBhvr>
                                    </p:animEffect>
                                  </p:childTnLst>
                                  <p:subTnLst>
                                    <p:audio>
                                      <p:cMediaNode>
                                        <p:cTn display="0" masterRel="sameClick">
                                          <p:stCondLst>
                                            <p:cond evt="begin" delay="0">
                                              <p:tn val="331"/>
                                            </p:cond>
                                          </p:stCondLst>
                                          <p:endCondLst>
                                            <p:cond evt="onStopAudio" delay="0">
                                              <p:tgtEl>
                                                <p:sldTgt/>
                                              </p:tgtEl>
                                            </p:cond>
                                          </p:endCondLst>
                                        </p:cTn>
                                        <p:tgtEl>
                                          <p:sndTgt r:embed="rId5"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208"/>
                                        </p:tgtEl>
                                      </p:cBhvr>
                                    </p:animEffect>
                                    <p:animScale>
                                      <p:cBhvr>
                                        <p:cTn id="338" dur="250" autoRev="1" fill="hold"/>
                                        <p:tgtEl>
                                          <p:spTgt spid="208"/>
                                        </p:tgtEl>
                                      </p:cBhvr>
                                      <p:by x="105000" y="105000"/>
                                    </p:animScale>
                                  </p:childTnLst>
                                </p:cTn>
                              </p:par>
                              <p:par>
                                <p:cTn id="339" presetID="53" presetClass="entr" presetSubtype="16" fill="hold" grpId="0" nodeType="withEffect">
                                  <p:stCondLst>
                                    <p:cond delay="0"/>
                                  </p:stCondLst>
                                  <p:childTnLst>
                                    <p:set>
                                      <p:cBhvr>
                                        <p:cTn id="340" dur="1" fill="hold">
                                          <p:stCondLst>
                                            <p:cond delay="0"/>
                                          </p:stCondLst>
                                        </p:cTn>
                                        <p:tgtEl>
                                          <p:spTgt spid="204"/>
                                        </p:tgtEl>
                                        <p:attrNameLst>
                                          <p:attrName>style.visibility</p:attrName>
                                        </p:attrNameLst>
                                      </p:cBhvr>
                                      <p:to>
                                        <p:strVal val="visible"/>
                                      </p:to>
                                    </p:set>
                                    <p:anim calcmode="lin" valueType="num">
                                      <p:cBhvr>
                                        <p:cTn id="341" dur="500" fill="hold"/>
                                        <p:tgtEl>
                                          <p:spTgt spid="204"/>
                                        </p:tgtEl>
                                        <p:attrNameLst>
                                          <p:attrName>ppt_w</p:attrName>
                                        </p:attrNameLst>
                                      </p:cBhvr>
                                      <p:tavLst>
                                        <p:tav tm="0">
                                          <p:val>
                                            <p:fltVal val="0"/>
                                          </p:val>
                                        </p:tav>
                                        <p:tav tm="100000">
                                          <p:val>
                                            <p:strVal val="#ppt_w"/>
                                          </p:val>
                                        </p:tav>
                                      </p:tavLst>
                                    </p:anim>
                                    <p:anim calcmode="lin" valueType="num">
                                      <p:cBhvr>
                                        <p:cTn id="342" dur="500" fill="hold"/>
                                        <p:tgtEl>
                                          <p:spTgt spid="204"/>
                                        </p:tgtEl>
                                        <p:attrNameLst>
                                          <p:attrName>ppt_h</p:attrName>
                                        </p:attrNameLst>
                                      </p:cBhvr>
                                      <p:tavLst>
                                        <p:tav tm="0">
                                          <p:val>
                                            <p:fltVal val="0"/>
                                          </p:val>
                                        </p:tav>
                                        <p:tav tm="100000">
                                          <p:val>
                                            <p:strVal val="#ppt_h"/>
                                          </p:val>
                                        </p:tav>
                                      </p:tavLst>
                                    </p:anim>
                                    <p:animEffect transition="in" filter="fade">
                                      <p:cBhvr>
                                        <p:cTn id="343" dur="500"/>
                                        <p:tgtEl>
                                          <p:spTgt spid="204"/>
                                        </p:tgtEl>
                                      </p:cBhvr>
                                    </p:animEffect>
                                  </p:childTnLst>
                                  <p:subTnLst>
                                    <p:audio>
                                      <p:cMediaNode>
                                        <p:cTn display="0" masterRel="sameClick">
                                          <p:stCondLst>
                                            <p:cond evt="begin" delay="0">
                                              <p:tn val="339"/>
                                            </p:cond>
                                          </p:stCondLst>
                                          <p:endCondLst>
                                            <p:cond evt="onStopAudio" delay="0">
                                              <p:tgtEl>
                                                <p:sldTgt/>
                                              </p:tgtEl>
                                            </p:cond>
                                          </p:endCondLst>
                                        </p:cTn>
                                        <p:tgtEl>
                                          <p:sndTgt r:embed="rId5" name="Bling.wav"/>
                                        </p:tgtEl>
                                      </p:cMediaNode>
                                    </p:audio>
                                  </p:subTnLst>
                                </p:cTn>
                              </p:par>
                              <p:par>
                                <p:cTn id="344" presetID="26" presetClass="emph" presetSubtype="0" fill="hold" grpId="1" nodeType="withEffect">
                                  <p:stCondLst>
                                    <p:cond delay="500"/>
                                  </p:stCondLst>
                                  <p:childTnLst>
                                    <p:animEffect transition="out" filter="fade">
                                      <p:cBhvr>
                                        <p:cTn id="345" dur="500" tmFilter="0, 0; .2, .5; .8, .5; 1, 0"/>
                                        <p:tgtEl>
                                          <p:spTgt spid="204"/>
                                        </p:tgtEl>
                                      </p:cBhvr>
                                    </p:animEffect>
                                    <p:animScale>
                                      <p:cBhvr>
                                        <p:cTn id="346" dur="250" autoRev="1" fill="hold"/>
                                        <p:tgtEl>
                                          <p:spTgt spid="204"/>
                                        </p:tgtEl>
                                      </p:cBhvr>
                                      <p:by x="105000" y="105000"/>
                                    </p:animScale>
                                  </p:childTnLst>
                                </p:cTn>
                              </p:par>
                              <p:par>
                                <p:cTn id="347" presetID="53" presetClass="entr" presetSubtype="16" fill="hold" grpId="0" nodeType="withEffect">
                                  <p:stCondLst>
                                    <p:cond delay="0"/>
                                  </p:stCondLst>
                                  <p:childTnLst>
                                    <p:set>
                                      <p:cBhvr>
                                        <p:cTn id="348" dur="1" fill="hold">
                                          <p:stCondLst>
                                            <p:cond delay="0"/>
                                          </p:stCondLst>
                                        </p:cTn>
                                        <p:tgtEl>
                                          <p:spTgt spid="206"/>
                                        </p:tgtEl>
                                        <p:attrNameLst>
                                          <p:attrName>style.visibility</p:attrName>
                                        </p:attrNameLst>
                                      </p:cBhvr>
                                      <p:to>
                                        <p:strVal val="visible"/>
                                      </p:to>
                                    </p:set>
                                    <p:anim calcmode="lin" valueType="num">
                                      <p:cBhvr>
                                        <p:cTn id="349" dur="500" fill="hold"/>
                                        <p:tgtEl>
                                          <p:spTgt spid="206"/>
                                        </p:tgtEl>
                                        <p:attrNameLst>
                                          <p:attrName>ppt_w</p:attrName>
                                        </p:attrNameLst>
                                      </p:cBhvr>
                                      <p:tavLst>
                                        <p:tav tm="0">
                                          <p:val>
                                            <p:fltVal val="0"/>
                                          </p:val>
                                        </p:tav>
                                        <p:tav tm="100000">
                                          <p:val>
                                            <p:strVal val="#ppt_w"/>
                                          </p:val>
                                        </p:tav>
                                      </p:tavLst>
                                    </p:anim>
                                    <p:anim calcmode="lin" valueType="num">
                                      <p:cBhvr>
                                        <p:cTn id="350" dur="500" fill="hold"/>
                                        <p:tgtEl>
                                          <p:spTgt spid="206"/>
                                        </p:tgtEl>
                                        <p:attrNameLst>
                                          <p:attrName>ppt_h</p:attrName>
                                        </p:attrNameLst>
                                      </p:cBhvr>
                                      <p:tavLst>
                                        <p:tav tm="0">
                                          <p:val>
                                            <p:fltVal val="0"/>
                                          </p:val>
                                        </p:tav>
                                        <p:tav tm="100000">
                                          <p:val>
                                            <p:strVal val="#ppt_h"/>
                                          </p:val>
                                        </p:tav>
                                      </p:tavLst>
                                    </p:anim>
                                    <p:animEffect transition="in" filter="fade">
                                      <p:cBhvr>
                                        <p:cTn id="351" dur="500"/>
                                        <p:tgtEl>
                                          <p:spTgt spid="206"/>
                                        </p:tgtEl>
                                      </p:cBhvr>
                                    </p:animEffect>
                                  </p:childTnLst>
                                  <p:subTnLst>
                                    <p:audio>
                                      <p:cMediaNode>
                                        <p:cTn display="0" masterRel="sameClick">
                                          <p:stCondLst>
                                            <p:cond evt="begin" delay="0">
                                              <p:tn val="347"/>
                                            </p:cond>
                                          </p:stCondLst>
                                          <p:endCondLst>
                                            <p:cond evt="onStopAudio" delay="0">
                                              <p:tgtEl>
                                                <p:sldTgt/>
                                              </p:tgtEl>
                                            </p:cond>
                                          </p:endCondLst>
                                        </p:cTn>
                                        <p:tgtEl>
                                          <p:sndTgt r:embed="rId5" name="Bling.wav"/>
                                        </p:tgtEl>
                                      </p:cMediaNode>
                                    </p:audio>
                                  </p:subTnLst>
                                </p:cTn>
                              </p:par>
                              <p:par>
                                <p:cTn id="352" presetID="26" presetClass="emph" presetSubtype="0" fill="hold" grpId="1" nodeType="withEffect">
                                  <p:stCondLst>
                                    <p:cond delay="500"/>
                                  </p:stCondLst>
                                  <p:childTnLst>
                                    <p:animEffect transition="out" filter="fade">
                                      <p:cBhvr>
                                        <p:cTn id="353" dur="500" tmFilter="0, 0; .2, .5; .8, .5; 1, 0"/>
                                        <p:tgtEl>
                                          <p:spTgt spid="206"/>
                                        </p:tgtEl>
                                      </p:cBhvr>
                                    </p:animEffect>
                                    <p:animScale>
                                      <p:cBhvr>
                                        <p:cTn id="354" dur="250" autoRev="1" fill="hold"/>
                                        <p:tgtEl>
                                          <p:spTgt spid="206"/>
                                        </p:tgtEl>
                                      </p:cBhvr>
                                      <p:by x="105000" y="105000"/>
                                    </p:animScale>
                                  </p:childTnLst>
                                </p:cTn>
                              </p:par>
                              <p:par>
                                <p:cTn id="355" presetID="53" presetClass="entr" presetSubtype="16" fill="hold" grpId="0" nodeType="withEffect">
                                  <p:stCondLst>
                                    <p:cond delay="0"/>
                                  </p:stCondLst>
                                  <p:childTnLst>
                                    <p:set>
                                      <p:cBhvr>
                                        <p:cTn id="356" dur="1" fill="hold">
                                          <p:stCondLst>
                                            <p:cond delay="0"/>
                                          </p:stCondLst>
                                        </p:cTn>
                                        <p:tgtEl>
                                          <p:spTgt spid="210"/>
                                        </p:tgtEl>
                                        <p:attrNameLst>
                                          <p:attrName>style.visibility</p:attrName>
                                        </p:attrNameLst>
                                      </p:cBhvr>
                                      <p:to>
                                        <p:strVal val="visible"/>
                                      </p:to>
                                    </p:set>
                                    <p:anim calcmode="lin" valueType="num">
                                      <p:cBhvr>
                                        <p:cTn id="357" dur="500" fill="hold"/>
                                        <p:tgtEl>
                                          <p:spTgt spid="210"/>
                                        </p:tgtEl>
                                        <p:attrNameLst>
                                          <p:attrName>ppt_w</p:attrName>
                                        </p:attrNameLst>
                                      </p:cBhvr>
                                      <p:tavLst>
                                        <p:tav tm="0">
                                          <p:val>
                                            <p:fltVal val="0"/>
                                          </p:val>
                                        </p:tav>
                                        <p:tav tm="100000">
                                          <p:val>
                                            <p:strVal val="#ppt_w"/>
                                          </p:val>
                                        </p:tav>
                                      </p:tavLst>
                                    </p:anim>
                                    <p:anim calcmode="lin" valueType="num">
                                      <p:cBhvr>
                                        <p:cTn id="358" dur="500" fill="hold"/>
                                        <p:tgtEl>
                                          <p:spTgt spid="210"/>
                                        </p:tgtEl>
                                        <p:attrNameLst>
                                          <p:attrName>ppt_h</p:attrName>
                                        </p:attrNameLst>
                                      </p:cBhvr>
                                      <p:tavLst>
                                        <p:tav tm="0">
                                          <p:val>
                                            <p:fltVal val="0"/>
                                          </p:val>
                                        </p:tav>
                                        <p:tav tm="100000">
                                          <p:val>
                                            <p:strVal val="#ppt_h"/>
                                          </p:val>
                                        </p:tav>
                                      </p:tavLst>
                                    </p:anim>
                                    <p:animEffect transition="in" filter="fade">
                                      <p:cBhvr>
                                        <p:cTn id="359" dur="500"/>
                                        <p:tgtEl>
                                          <p:spTgt spid="210"/>
                                        </p:tgtEl>
                                      </p:cBhvr>
                                    </p:animEffect>
                                  </p:childTnLst>
                                  <p:subTnLst>
                                    <p:audio>
                                      <p:cMediaNode>
                                        <p:cTn display="0" masterRel="sameClick">
                                          <p:stCondLst>
                                            <p:cond evt="begin" delay="0">
                                              <p:tn val="355"/>
                                            </p:cond>
                                          </p:stCondLst>
                                          <p:endCondLst>
                                            <p:cond evt="onStopAudio" delay="0">
                                              <p:tgtEl>
                                                <p:sldTgt/>
                                              </p:tgtEl>
                                            </p:cond>
                                          </p:endCondLst>
                                        </p:cTn>
                                        <p:tgtEl>
                                          <p:sndTgt r:embed="rId5" name="Bling.wav"/>
                                        </p:tgtEl>
                                      </p:cMediaNode>
                                    </p:audio>
                                  </p:subTnLst>
                                </p:cTn>
                              </p:par>
                              <p:par>
                                <p:cTn id="360" presetID="26" presetClass="emph" presetSubtype="0" fill="hold" grpId="1" nodeType="withEffect">
                                  <p:stCondLst>
                                    <p:cond delay="500"/>
                                  </p:stCondLst>
                                  <p:childTnLst>
                                    <p:animEffect transition="out" filter="fade">
                                      <p:cBhvr>
                                        <p:cTn id="361" dur="500" tmFilter="0, 0; .2, .5; .8, .5; 1, 0"/>
                                        <p:tgtEl>
                                          <p:spTgt spid="210"/>
                                        </p:tgtEl>
                                      </p:cBhvr>
                                    </p:animEffect>
                                    <p:animScale>
                                      <p:cBhvr>
                                        <p:cTn id="362" dur="250" autoRev="1" fill="hold"/>
                                        <p:tgtEl>
                                          <p:spTgt spid="210"/>
                                        </p:tgtEl>
                                      </p:cBhvr>
                                      <p:by x="105000" y="105000"/>
                                    </p:animScale>
                                  </p:childTnLst>
                                </p:cTn>
                              </p:par>
                              <p:par>
                                <p:cTn id="363" presetID="53" presetClass="entr" presetSubtype="16" fill="hold" grpId="0" nodeType="withEffect">
                                  <p:stCondLst>
                                    <p:cond delay="0"/>
                                  </p:stCondLst>
                                  <p:childTnLst>
                                    <p:set>
                                      <p:cBhvr>
                                        <p:cTn id="364" dur="1" fill="hold">
                                          <p:stCondLst>
                                            <p:cond delay="0"/>
                                          </p:stCondLst>
                                        </p:cTn>
                                        <p:tgtEl>
                                          <p:spTgt spid="216"/>
                                        </p:tgtEl>
                                        <p:attrNameLst>
                                          <p:attrName>style.visibility</p:attrName>
                                        </p:attrNameLst>
                                      </p:cBhvr>
                                      <p:to>
                                        <p:strVal val="visible"/>
                                      </p:to>
                                    </p:set>
                                    <p:anim calcmode="lin" valueType="num">
                                      <p:cBhvr>
                                        <p:cTn id="365" dur="500" fill="hold"/>
                                        <p:tgtEl>
                                          <p:spTgt spid="216"/>
                                        </p:tgtEl>
                                        <p:attrNameLst>
                                          <p:attrName>ppt_w</p:attrName>
                                        </p:attrNameLst>
                                      </p:cBhvr>
                                      <p:tavLst>
                                        <p:tav tm="0">
                                          <p:val>
                                            <p:fltVal val="0"/>
                                          </p:val>
                                        </p:tav>
                                        <p:tav tm="100000">
                                          <p:val>
                                            <p:strVal val="#ppt_w"/>
                                          </p:val>
                                        </p:tav>
                                      </p:tavLst>
                                    </p:anim>
                                    <p:anim calcmode="lin" valueType="num">
                                      <p:cBhvr>
                                        <p:cTn id="366" dur="500" fill="hold"/>
                                        <p:tgtEl>
                                          <p:spTgt spid="216"/>
                                        </p:tgtEl>
                                        <p:attrNameLst>
                                          <p:attrName>ppt_h</p:attrName>
                                        </p:attrNameLst>
                                      </p:cBhvr>
                                      <p:tavLst>
                                        <p:tav tm="0">
                                          <p:val>
                                            <p:fltVal val="0"/>
                                          </p:val>
                                        </p:tav>
                                        <p:tav tm="100000">
                                          <p:val>
                                            <p:strVal val="#ppt_h"/>
                                          </p:val>
                                        </p:tav>
                                      </p:tavLst>
                                    </p:anim>
                                    <p:animEffect transition="in" filter="fade">
                                      <p:cBhvr>
                                        <p:cTn id="367" dur="500"/>
                                        <p:tgtEl>
                                          <p:spTgt spid="216"/>
                                        </p:tgtEl>
                                      </p:cBhvr>
                                    </p:animEffect>
                                  </p:childTnLst>
                                  <p:subTnLst>
                                    <p:audio>
                                      <p:cMediaNode>
                                        <p:cTn display="0" masterRel="sameClick">
                                          <p:stCondLst>
                                            <p:cond evt="begin" delay="0">
                                              <p:tn val="363"/>
                                            </p:cond>
                                          </p:stCondLst>
                                          <p:endCondLst>
                                            <p:cond evt="onStopAudio" delay="0">
                                              <p:tgtEl>
                                                <p:sldTgt/>
                                              </p:tgtEl>
                                            </p:cond>
                                          </p:endCondLst>
                                        </p:cTn>
                                        <p:tgtEl>
                                          <p:sndTgt r:embed="rId5" name="Bling.wav"/>
                                        </p:tgtEl>
                                      </p:cMediaNode>
                                    </p:audio>
                                  </p:subTnLst>
                                </p:cTn>
                              </p:par>
                              <p:par>
                                <p:cTn id="368" presetID="26" presetClass="emph" presetSubtype="0" fill="hold" grpId="1" nodeType="withEffect">
                                  <p:stCondLst>
                                    <p:cond delay="500"/>
                                  </p:stCondLst>
                                  <p:childTnLst>
                                    <p:animEffect transition="out" filter="fade">
                                      <p:cBhvr>
                                        <p:cTn id="369" dur="500" tmFilter="0, 0; .2, .5; .8, .5; 1, 0"/>
                                        <p:tgtEl>
                                          <p:spTgt spid="216"/>
                                        </p:tgtEl>
                                      </p:cBhvr>
                                    </p:animEffect>
                                    <p:animScale>
                                      <p:cBhvr>
                                        <p:cTn id="370" dur="250" autoRev="1" fill="hold"/>
                                        <p:tgtEl>
                                          <p:spTgt spid="216"/>
                                        </p:tgtEl>
                                      </p:cBhvr>
                                      <p:by x="105000" y="105000"/>
                                    </p:animScale>
                                  </p:childTnLst>
                                </p:cTn>
                              </p:par>
                              <p:par>
                                <p:cTn id="371" presetID="53" presetClass="entr" presetSubtype="16" fill="hold" grpId="0" nodeType="withEffect">
                                  <p:stCondLst>
                                    <p:cond delay="0"/>
                                  </p:stCondLst>
                                  <p:childTnLst>
                                    <p:set>
                                      <p:cBhvr>
                                        <p:cTn id="372" dur="1" fill="hold">
                                          <p:stCondLst>
                                            <p:cond delay="0"/>
                                          </p:stCondLst>
                                        </p:cTn>
                                        <p:tgtEl>
                                          <p:spTgt spid="230"/>
                                        </p:tgtEl>
                                        <p:attrNameLst>
                                          <p:attrName>style.visibility</p:attrName>
                                        </p:attrNameLst>
                                      </p:cBhvr>
                                      <p:to>
                                        <p:strVal val="visible"/>
                                      </p:to>
                                    </p:set>
                                    <p:anim calcmode="lin" valueType="num">
                                      <p:cBhvr>
                                        <p:cTn id="373" dur="500" fill="hold"/>
                                        <p:tgtEl>
                                          <p:spTgt spid="230"/>
                                        </p:tgtEl>
                                        <p:attrNameLst>
                                          <p:attrName>ppt_w</p:attrName>
                                        </p:attrNameLst>
                                      </p:cBhvr>
                                      <p:tavLst>
                                        <p:tav tm="0">
                                          <p:val>
                                            <p:fltVal val="0"/>
                                          </p:val>
                                        </p:tav>
                                        <p:tav tm="100000">
                                          <p:val>
                                            <p:strVal val="#ppt_w"/>
                                          </p:val>
                                        </p:tav>
                                      </p:tavLst>
                                    </p:anim>
                                    <p:anim calcmode="lin" valueType="num">
                                      <p:cBhvr>
                                        <p:cTn id="374" dur="500" fill="hold"/>
                                        <p:tgtEl>
                                          <p:spTgt spid="230"/>
                                        </p:tgtEl>
                                        <p:attrNameLst>
                                          <p:attrName>ppt_h</p:attrName>
                                        </p:attrNameLst>
                                      </p:cBhvr>
                                      <p:tavLst>
                                        <p:tav tm="0">
                                          <p:val>
                                            <p:fltVal val="0"/>
                                          </p:val>
                                        </p:tav>
                                        <p:tav tm="100000">
                                          <p:val>
                                            <p:strVal val="#ppt_h"/>
                                          </p:val>
                                        </p:tav>
                                      </p:tavLst>
                                    </p:anim>
                                    <p:animEffect transition="in" filter="fade">
                                      <p:cBhvr>
                                        <p:cTn id="375" dur="500"/>
                                        <p:tgtEl>
                                          <p:spTgt spid="230"/>
                                        </p:tgtEl>
                                      </p:cBhvr>
                                    </p:animEffect>
                                  </p:childTnLst>
                                  <p:subTnLst>
                                    <p:audio>
                                      <p:cMediaNode>
                                        <p:cTn display="0" masterRel="sameClick">
                                          <p:stCondLst>
                                            <p:cond evt="begin" delay="0">
                                              <p:tn val="371"/>
                                            </p:cond>
                                          </p:stCondLst>
                                          <p:endCondLst>
                                            <p:cond evt="onStopAudio" delay="0">
                                              <p:tgtEl>
                                                <p:sldTgt/>
                                              </p:tgtEl>
                                            </p:cond>
                                          </p:endCondLst>
                                        </p:cTn>
                                        <p:tgtEl>
                                          <p:sndTgt r:embed="rId5" name="Bling.wav"/>
                                        </p:tgtEl>
                                      </p:cMediaNode>
                                    </p:audio>
                                  </p:subTnLst>
                                </p:cTn>
                              </p:par>
                              <p:par>
                                <p:cTn id="376" presetID="26" presetClass="emph" presetSubtype="0" fill="hold" grpId="1" nodeType="withEffect">
                                  <p:stCondLst>
                                    <p:cond delay="500"/>
                                  </p:stCondLst>
                                  <p:childTnLst>
                                    <p:animEffect transition="out" filter="fade">
                                      <p:cBhvr>
                                        <p:cTn id="377" dur="500" tmFilter="0, 0; .2, .5; .8, .5; 1, 0"/>
                                        <p:tgtEl>
                                          <p:spTgt spid="230"/>
                                        </p:tgtEl>
                                      </p:cBhvr>
                                    </p:animEffect>
                                    <p:animScale>
                                      <p:cBhvr>
                                        <p:cTn id="378" dur="250" autoRev="1" fill="hold"/>
                                        <p:tgtEl>
                                          <p:spTgt spid="230"/>
                                        </p:tgtEl>
                                      </p:cBhvr>
                                      <p:by x="105000" y="105000"/>
                                    </p:animScale>
                                  </p:childTnLst>
                                </p:cTn>
                              </p:par>
                              <p:par>
                                <p:cTn id="379" presetID="53" presetClass="entr" presetSubtype="16" fill="hold" grpId="0" nodeType="withEffect">
                                  <p:stCondLst>
                                    <p:cond delay="0"/>
                                  </p:stCondLst>
                                  <p:childTnLst>
                                    <p:set>
                                      <p:cBhvr>
                                        <p:cTn id="380" dur="1" fill="hold">
                                          <p:stCondLst>
                                            <p:cond delay="0"/>
                                          </p:stCondLst>
                                        </p:cTn>
                                        <p:tgtEl>
                                          <p:spTgt spid="233"/>
                                        </p:tgtEl>
                                        <p:attrNameLst>
                                          <p:attrName>style.visibility</p:attrName>
                                        </p:attrNameLst>
                                      </p:cBhvr>
                                      <p:to>
                                        <p:strVal val="visible"/>
                                      </p:to>
                                    </p:set>
                                    <p:anim calcmode="lin" valueType="num">
                                      <p:cBhvr>
                                        <p:cTn id="381" dur="500" fill="hold"/>
                                        <p:tgtEl>
                                          <p:spTgt spid="233"/>
                                        </p:tgtEl>
                                        <p:attrNameLst>
                                          <p:attrName>ppt_w</p:attrName>
                                        </p:attrNameLst>
                                      </p:cBhvr>
                                      <p:tavLst>
                                        <p:tav tm="0">
                                          <p:val>
                                            <p:fltVal val="0"/>
                                          </p:val>
                                        </p:tav>
                                        <p:tav tm="100000">
                                          <p:val>
                                            <p:strVal val="#ppt_w"/>
                                          </p:val>
                                        </p:tav>
                                      </p:tavLst>
                                    </p:anim>
                                    <p:anim calcmode="lin" valueType="num">
                                      <p:cBhvr>
                                        <p:cTn id="382" dur="500" fill="hold"/>
                                        <p:tgtEl>
                                          <p:spTgt spid="233"/>
                                        </p:tgtEl>
                                        <p:attrNameLst>
                                          <p:attrName>ppt_h</p:attrName>
                                        </p:attrNameLst>
                                      </p:cBhvr>
                                      <p:tavLst>
                                        <p:tav tm="0">
                                          <p:val>
                                            <p:fltVal val="0"/>
                                          </p:val>
                                        </p:tav>
                                        <p:tav tm="100000">
                                          <p:val>
                                            <p:strVal val="#ppt_h"/>
                                          </p:val>
                                        </p:tav>
                                      </p:tavLst>
                                    </p:anim>
                                    <p:animEffect transition="in" filter="fade">
                                      <p:cBhvr>
                                        <p:cTn id="383" dur="500"/>
                                        <p:tgtEl>
                                          <p:spTgt spid="233"/>
                                        </p:tgtEl>
                                      </p:cBhvr>
                                    </p:animEffect>
                                  </p:childTnLst>
                                  <p:subTnLst>
                                    <p:audio>
                                      <p:cMediaNode>
                                        <p:cTn display="0" masterRel="sameClick">
                                          <p:stCondLst>
                                            <p:cond evt="begin" delay="0">
                                              <p:tn val="379"/>
                                            </p:cond>
                                          </p:stCondLst>
                                          <p:endCondLst>
                                            <p:cond evt="onStopAudio" delay="0">
                                              <p:tgtEl>
                                                <p:sldTgt/>
                                              </p:tgtEl>
                                            </p:cond>
                                          </p:endCondLst>
                                        </p:cTn>
                                        <p:tgtEl>
                                          <p:sndTgt r:embed="rId5" name="Bling.wav"/>
                                        </p:tgtEl>
                                      </p:cMediaNode>
                                    </p:audio>
                                  </p:subTnLst>
                                </p:cTn>
                              </p:par>
                              <p:par>
                                <p:cTn id="384" presetID="26" presetClass="emph" presetSubtype="0" fill="hold" grpId="1" nodeType="withEffect">
                                  <p:stCondLst>
                                    <p:cond delay="500"/>
                                  </p:stCondLst>
                                  <p:childTnLst>
                                    <p:animEffect transition="out" filter="fade">
                                      <p:cBhvr>
                                        <p:cTn id="385" dur="500" tmFilter="0, 0; .2, .5; .8, .5; 1, 0"/>
                                        <p:tgtEl>
                                          <p:spTgt spid="233"/>
                                        </p:tgtEl>
                                      </p:cBhvr>
                                    </p:animEffect>
                                    <p:animScale>
                                      <p:cBhvr>
                                        <p:cTn id="386" dur="250" autoRev="1" fill="hold"/>
                                        <p:tgtEl>
                                          <p:spTgt spid="233"/>
                                        </p:tgtEl>
                                      </p:cBhvr>
                                      <p:by x="105000" y="105000"/>
                                    </p:animScale>
                                  </p:childTnLst>
                                </p:cTn>
                              </p:par>
                            </p:childTnLst>
                          </p:cTn>
                        </p:par>
                      </p:childTnLst>
                    </p:cTn>
                  </p:par>
                </p:childTnLst>
              </p:cTn>
              <p:nextCondLst>
                <p:cond evt="onClick" delay="0">
                  <p:tgtEl>
                    <p:spTgt spid="181"/>
                  </p:tgtEl>
                </p:cond>
              </p:nextCondLst>
            </p:seq>
            <p:seq concurrent="1" nextAc="seek">
              <p:cTn id="387" restart="whenNotActive" fill="hold" evtFilter="cancelBubble" nodeType="interactiveSeq">
                <p:stCondLst>
                  <p:cond evt="onClick" delay="0">
                    <p:tgtEl>
                      <p:spTgt spid="182"/>
                    </p:tgtEl>
                  </p:cond>
                </p:stCondLst>
                <p:endSync evt="end" delay="0">
                  <p:rtn val="all"/>
                </p:endSync>
                <p:childTnLst>
                  <p:par>
                    <p:cTn id="388" fill="hold">
                      <p:stCondLst>
                        <p:cond delay="0"/>
                      </p:stCondLst>
                      <p:childTnLst>
                        <p:par>
                          <p:cTn id="389" fill="hold">
                            <p:stCondLst>
                              <p:cond delay="0"/>
                            </p:stCondLst>
                            <p:childTnLst>
                              <p:par>
                                <p:cTn id="390" presetID="53" presetClass="entr" presetSubtype="16" fill="hold" grpId="0" nodeType="withEffect">
                                  <p:stCondLst>
                                    <p:cond delay="0"/>
                                  </p:stCondLst>
                                  <p:childTnLst>
                                    <p:set>
                                      <p:cBhvr>
                                        <p:cTn id="391" dur="1" fill="hold">
                                          <p:stCondLst>
                                            <p:cond delay="0"/>
                                          </p:stCondLst>
                                        </p:cTn>
                                        <p:tgtEl>
                                          <p:spTgt spid="257"/>
                                        </p:tgtEl>
                                        <p:attrNameLst>
                                          <p:attrName>style.visibility</p:attrName>
                                        </p:attrNameLst>
                                      </p:cBhvr>
                                      <p:to>
                                        <p:strVal val="visible"/>
                                      </p:to>
                                    </p:set>
                                    <p:anim calcmode="lin" valueType="num">
                                      <p:cBhvr>
                                        <p:cTn id="392" dur="500" fill="hold"/>
                                        <p:tgtEl>
                                          <p:spTgt spid="257"/>
                                        </p:tgtEl>
                                        <p:attrNameLst>
                                          <p:attrName>ppt_w</p:attrName>
                                        </p:attrNameLst>
                                      </p:cBhvr>
                                      <p:tavLst>
                                        <p:tav tm="0">
                                          <p:val>
                                            <p:fltVal val="0"/>
                                          </p:val>
                                        </p:tav>
                                        <p:tav tm="100000">
                                          <p:val>
                                            <p:strVal val="#ppt_w"/>
                                          </p:val>
                                        </p:tav>
                                      </p:tavLst>
                                    </p:anim>
                                    <p:anim calcmode="lin" valueType="num">
                                      <p:cBhvr>
                                        <p:cTn id="393" dur="500" fill="hold"/>
                                        <p:tgtEl>
                                          <p:spTgt spid="257"/>
                                        </p:tgtEl>
                                        <p:attrNameLst>
                                          <p:attrName>ppt_h</p:attrName>
                                        </p:attrNameLst>
                                      </p:cBhvr>
                                      <p:tavLst>
                                        <p:tav tm="0">
                                          <p:val>
                                            <p:fltVal val="0"/>
                                          </p:val>
                                        </p:tav>
                                        <p:tav tm="100000">
                                          <p:val>
                                            <p:strVal val="#ppt_h"/>
                                          </p:val>
                                        </p:tav>
                                      </p:tavLst>
                                    </p:anim>
                                    <p:animEffect transition="in" filter="fade">
                                      <p:cBhvr>
                                        <p:cTn id="394" dur="500"/>
                                        <p:tgtEl>
                                          <p:spTgt spid="257"/>
                                        </p:tgtEl>
                                      </p:cBhvr>
                                    </p:animEffect>
                                  </p:childTnLst>
                                  <p:subTnLst>
                                    <p:audio>
                                      <p:cMediaNode>
                                        <p:cTn display="0" masterRel="sameClick">
                                          <p:stCondLst>
                                            <p:cond evt="begin" delay="0">
                                              <p:tn val="390"/>
                                            </p:cond>
                                          </p:stCondLst>
                                          <p:endCondLst>
                                            <p:cond evt="onStopAudio" delay="0">
                                              <p:tgtEl>
                                                <p:sldTgt/>
                                              </p:tgtEl>
                                            </p:cond>
                                          </p:endCondLst>
                                        </p:cTn>
                                        <p:tgtEl>
                                          <p:sndTgt r:embed="rId5" name="Bling.wav"/>
                                        </p:tgtEl>
                                      </p:cMediaNode>
                                    </p:audio>
                                  </p:subTnLst>
                                </p:cTn>
                              </p:par>
                              <p:par>
                                <p:cTn id="395" presetID="26" presetClass="emph" presetSubtype="0" fill="hold" grpId="1" nodeType="withEffect">
                                  <p:stCondLst>
                                    <p:cond delay="500"/>
                                  </p:stCondLst>
                                  <p:childTnLst>
                                    <p:animEffect transition="out" filter="fade">
                                      <p:cBhvr>
                                        <p:cTn id="396" dur="500" tmFilter="0, 0; .2, .5; .8, .5; 1, 0"/>
                                        <p:tgtEl>
                                          <p:spTgt spid="257"/>
                                        </p:tgtEl>
                                      </p:cBhvr>
                                    </p:animEffect>
                                    <p:animScale>
                                      <p:cBhvr>
                                        <p:cTn id="397" dur="250" autoRev="1" fill="hold"/>
                                        <p:tgtEl>
                                          <p:spTgt spid="257"/>
                                        </p:tgtEl>
                                      </p:cBhvr>
                                      <p:by x="105000" y="105000"/>
                                    </p:animScale>
                                  </p:childTnLst>
                                </p:cTn>
                              </p:par>
                              <p:par>
                                <p:cTn id="398" presetID="53" presetClass="entr" presetSubtype="16" fill="hold" grpId="0" nodeType="withEffect">
                                  <p:stCondLst>
                                    <p:cond delay="0"/>
                                  </p:stCondLst>
                                  <p:childTnLst>
                                    <p:set>
                                      <p:cBhvr>
                                        <p:cTn id="399" dur="1" fill="hold">
                                          <p:stCondLst>
                                            <p:cond delay="0"/>
                                          </p:stCondLst>
                                        </p:cTn>
                                        <p:tgtEl>
                                          <p:spTgt spid="209"/>
                                        </p:tgtEl>
                                        <p:attrNameLst>
                                          <p:attrName>style.visibility</p:attrName>
                                        </p:attrNameLst>
                                      </p:cBhvr>
                                      <p:to>
                                        <p:strVal val="visible"/>
                                      </p:to>
                                    </p:set>
                                    <p:anim calcmode="lin" valueType="num">
                                      <p:cBhvr>
                                        <p:cTn id="400" dur="500" fill="hold"/>
                                        <p:tgtEl>
                                          <p:spTgt spid="209"/>
                                        </p:tgtEl>
                                        <p:attrNameLst>
                                          <p:attrName>ppt_w</p:attrName>
                                        </p:attrNameLst>
                                      </p:cBhvr>
                                      <p:tavLst>
                                        <p:tav tm="0">
                                          <p:val>
                                            <p:fltVal val="0"/>
                                          </p:val>
                                        </p:tav>
                                        <p:tav tm="100000">
                                          <p:val>
                                            <p:strVal val="#ppt_w"/>
                                          </p:val>
                                        </p:tav>
                                      </p:tavLst>
                                    </p:anim>
                                    <p:anim calcmode="lin" valueType="num">
                                      <p:cBhvr>
                                        <p:cTn id="401" dur="500" fill="hold"/>
                                        <p:tgtEl>
                                          <p:spTgt spid="209"/>
                                        </p:tgtEl>
                                        <p:attrNameLst>
                                          <p:attrName>ppt_h</p:attrName>
                                        </p:attrNameLst>
                                      </p:cBhvr>
                                      <p:tavLst>
                                        <p:tav tm="0">
                                          <p:val>
                                            <p:fltVal val="0"/>
                                          </p:val>
                                        </p:tav>
                                        <p:tav tm="100000">
                                          <p:val>
                                            <p:strVal val="#ppt_h"/>
                                          </p:val>
                                        </p:tav>
                                      </p:tavLst>
                                    </p:anim>
                                    <p:animEffect transition="in" filter="fade">
                                      <p:cBhvr>
                                        <p:cTn id="402" dur="500"/>
                                        <p:tgtEl>
                                          <p:spTgt spid="209"/>
                                        </p:tgtEl>
                                      </p:cBhvr>
                                    </p:animEffect>
                                  </p:childTnLst>
                                  <p:subTnLst>
                                    <p:audio>
                                      <p:cMediaNode>
                                        <p:cTn display="0" masterRel="sameClick">
                                          <p:stCondLst>
                                            <p:cond evt="begin" delay="0">
                                              <p:tn val="398"/>
                                            </p:cond>
                                          </p:stCondLst>
                                          <p:endCondLst>
                                            <p:cond evt="onStopAudio" delay="0">
                                              <p:tgtEl>
                                                <p:sldTgt/>
                                              </p:tgtEl>
                                            </p:cond>
                                          </p:endCondLst>
                                        </p:cTn>
                                        <p:tgtEl>
                                          <p:sndTgt r:embed="rId5" name="Bling.wav"/>
                                        </p:tgtEl>
                                      </p:cMediaNode>
                                    </p:audio>
                                  </p:subTnLst>
                                </p:cTn>
                              </p:par>
                              <p:par>
                                <p:cTn id="403" presetID="26" presetClass="emph" presetSubtype="0" fill="hold" grpId="1" nodeType="withEffect">
                                  <p:stCondLst>
                                    <p:cond delay="500"/>
                                  </p:stCondLst>
                                  <p:childTnLst>
                                    <p:animEffect transition="out" filter="fade">
                                      <p:cBhvr>
                                        <p:cTn id="404" dur="500" tmFilter="0, 0; .2, .5; .8, .5; 1, 0"/>
                                        <p:tgtEl>
                                          <p:spTgt spid="209"/>
                                        </p:tgtEl>
                                      </p:cBhvr>
                                    </p:animEffect>
                                    <p:animScale>
                                      <p:cBhvr>
                                        <p:cTn id="405" dur="250" autoRev="1" fill="hold"/>
                                        <p:tgtEl>
                                          <p:spTgt spid="209"/>
                                        </p:tgtEl>
                                      </p:cBhvr>
                                      <p:by x="105000" y="105000"/>
                                    </p:animScale>
                                  </p:childTnLst>
                                </p:cTn>
                              </p:par>
                              <p:par>
                                <p:cTn id="406" presetID="53" presetClass="entr" presetSubtype="16" fill="hold" grpId="0" nodeType="withEffect">
                                  <p:stCondLst>
                                    <p:cond delay="0"/>
                                  </p:stCondLst>
                                  <p:childTnLst>
                                    <p:set>
                                      <p:cBhvr>
                                        <p:cTn id="407" dur="1" fill="hold">
                                          <p:stCondLst>
                                            <p:cond delay="0"/>
                                          </p:stCondLst>
                                        </p:cTn>
                                        <p:tgtEl>
                                          <p:spTgt spid="270"/>
                                        </p:tgtEl>
                                        <p:attrNameLst>
                                          <p:attrName>style.visibility</p:attrName>
                                        </p:attrNameLst>
                                      </p:cBhvr>
                                      <p:to>
                                        <p:strVal val="visible"/>
                                      </p:to>
                                    </p:set>
                                    <p:anim calcmode="lin" valueType="num">
                                      <p:cBhvr>
                                        <p:cTn id="408" dur="500" fill="hold"/>
                                        <p:tgtEl>
                                          <p:spTgt spid="270"/>
                                        </p:tgtEl>
                                        <p:attrNameLst>
                                          <p:attrName>ppt_w</p:attrName>
                                        </p:attrNameLst>
                                      </p:cBhvr>
                                      <p:tavLst>
                                        <p:tav tm="0">
                                          <p:val>
                                            <p:fltVal val="0"/>
                                          </p:val>
                                        </p:tav>
                                        <p:tav tm="100000">
                                          <p:val>
                                            <p:strVal val="#ppt_w"/>
                                          </p:val>
                                        </p:tav>
                                      </p:tavLst>
                                    </p:anim>
                                    <p:anim calcmode="lin" valueType="num">
                                      <p:cBhvr>
                                        <p:cTn id="409" dur="500" fill="hold"/>
                                        <p:tgtEl>
                                          <p:spTgt spid="270"/>
                                        </p:tgtEl>
                                        <p:attrNameLst>
                                          <p:attrName>ppt_h</p:attrName>
                                        </p:attrNameLst>
                                      </p:cBhvr>
                                      <p:tavLst>
                                        <p:tav tm="0">
                                          <p:val>
                                            <p:fltVal val="0"/>
                                          </p:val>
                                        </p:tav>
                                        <p:tav tm="100000">
                                          <p:val>
                                            <p:strVal val="#ppt_h"/>
                                          </p:val>
                                        </p:tav>
                                      </p:tavLst>
                                    </p:anim>
                                    <p:animEffect transition="in" filter="fade">
                                      <p:cBhvr>
                                        <p:cTn id="410" dur="500"/>
                                        <p:tgtEl>
                                          <p:spTgt spid="270"/>
                                        </p:tgtEl>
                                      </p:cBhvr>
                                    </p:animEffect>
                                  </p:childTnLst>
                                  <p:subTnLst>
                                    <p:audio>
                                      <p:cMediaNode>
                                        <p:cTn display="0" masterRel="sameClick">
                                          <p:stCondLst>
                                            <p:cond evt="begin" delay="0">
                                              <p:tn val="406"/>
                                            </p:cond>
                                          </p:stCondLst>
                                          <p:endCondLst>
                                            <p:cond evt="onStopAudio" delay="0">
                                              <p:tgtEl>
                                                <p:sldTgt/>
                                              </p:tgtEl>
                                            </p:cond>
                                          </p:endCondLst>
                                        </p:cTn>
                                        <p:tgtEl>
                                          <p:sndTgt r:embed="rId5" name="Bling.wav"/>
                                        </p:tgtEl>
                                      </p:cMediaNode>
                                    </p:audio>
                                  </p:subTnLst>
                                </p:cTn>
                              </p:par>
                              <p:par>
                                <p:cTn id="411" presetID="26" presetClass="emph" presetSubtype="0" fill="hold" grpId="1" nodeType="withEffect">
                                  <p:stCondLst>
                                    <p:cond delay="500"/>
                                  </p:stCondLst>
                                  <p:childTnLst>
                                    <p:animEffect transition="out" filter="fade">
                                      <p:cBhvr>
                                        <p:cTn id="412" dur="500" tmFilter="0, 0; .2, .5; .8, .5; 1, 0"/>
                                        <p:tgtEl>
                                          <p:spTgt spid="270"/>
                                        </p:tgtEl>
                                      </p:cBhvr>
                                    </p:animEffect>
                                    <p:animScale>
                                      <p:cBhvr>
                                        <p:cTn id="413" dur="250" autoRev="1" fill="hold"/>
                                        <p:tgtEl>
                                          <p:spTgt spid="270"/>
                                        </p:tgtEl>
                                      </p:cBhvr>
                                      <p:by x="105000" y="105000"/>
                                    </p:animScale>
                                  </p:childTnLst>
                                </p:cTn>
                              </p:par>
                              <p:par>
                                <p:cTn id="414" presetID="53" presetClass="entr" presetSubtype="16" fill="hold" grpId="0" nodeType="withEffect">
                                  <p:stCondLst>
                                    <p:cond delay="0"/>
                                  </p:stCondLst>
                                  <p:childTnLst>
                                    <p:set>
                                      <p:cBhvr>
                                        <p:cTn id="415" dur="1" fill="hold">
                                          <p:stCondLst>
                                            <p:cond delay="0"/>
                                          </p:stCondLst>
                                        </p:cTn>
                                        <p:tgtEl>
                                          <p:spTgt spid="323"/>
                                        </p:tgtEl>
                                        <p:attrNameLst>
                                          <p:attrName>style.visibility</p:attrName>
                                        </p:attrNameLst>
                                      </p:cBhvr>
                                      <p:to>
                                        <p:strVal val="visible"/>
                                      </p:to>
                                    </p:set>
                                    <p:anim calcmode="lin" valueType="num">
                                      <p:cBhvr>
                                        <p:cTn id="416" dur="500" fill="hold"/>
                                        <p:tgtEl>
                                          <p:spTgt spid="323"/>
                                        </p:tgtEl>
                                        <p:attrNameLst>
                                          <p:attrName>ppt_w</p:attrName>
                                        </p:attrNameLst>
                                      </p:cBhvr>
                                      <p:tavLst>
                                        <p:tav tm="0">
                                          <p:val>
                                            <p:fltVal val="0"/>
                                          </p:val>
                                        </p:tav>
                                        <p:tav tm="100000">
                                          <p:val>
                                            <p:strVal val="#ppt_w"/>
                                          </p:val>
                                        </p:tav>
                                      </p:tavLst>
                                    </p:anim>
                                    <p:anim calcmode="lin" valueType="num">
                                      <p:cBhvr>
                                        <p:cTn id="417" dur="500" fill="hold"/>
                                        <p:tgtEl>
                                          <p:spTgt spid="323"/>
                                        </p:tgtEl>
                                        <p:attrNameLst>
                                          <p:attrName>ppt_h</p:attrName>
                                        </p:attrNameLst>
                                      </p:cBhvr>
                                      <p:tavLst>
                                        <p:tav tm="0">
                                          <p:val>
                                            <p:fltVal val="0"/>
                                          </p:val>
                                        </p:tav>
                                        <p:tav tm="100000">
                                          <p:val>
                                            <p:strVal val="#ppt_h"/>
                                          </p:val>
                                        </p:tav>
                                      </p:tavLst>
                                    </p:anim>
                                    <p:animEffect transition="in" filter="fade">
                                      <p:cBhvr>
                                        <p:cTn id="418" dur="500"/>
                                        <p:tgtEl>
                                          <p:spTgt spid="323"/>
                                        </p:tgtEl>
                                      </p:cBhvr>
                                    </p:animEffect>
                                  </p:childTnLst>
                                  <p:subTnLst>
                                    <p:audio>
                                      <p:cMediaNode>
                                        <p:cTn display="0" masterRel="sameClick">
                                          <p:stCondLst>
                                            <p:cond evt="begin" delay="0">
                                              <p:tn val="414"/>
                                            </p:cond>
                                          </p:stCondLst>
                                          <p:endCondLst>
                                            <p:cond evt="onStopAudio" delay="0">
                                              <p:tgtEl>
                                                <p:sldTgt/>
                                              </p:tgtEl>
                                            </p:cond>
                                          </p:endCondLst>
                                        </p:cTn>
                                        <p:tgtEl>
                                          <p:sndTgt r:embed="rId5" name="Bling.wav"/>
                                        </p:tgtEl>
                                      </p:cMediaNode>
                                    </p:audio>
                                  </p:subTnLst>
                                </p:cTn>
                              </p:par>
                              <p:par>
                                <p:cTn id="419" presetID="26" presetClass="emph" presetSubtype="0" fill="hold" grpId="1" nodeType="withEffect">
                                  <p:stCondLst>
                                    <p:cond delay="500"/>
                                  </p:stCondLst>
                                  <p:childTnLst>
                                    <p:animEffect transition="out" filter="fade">
                                      <p:cBhvr>
                                        <p:cTn id="420" dur="500" tmFilter="0, 0; .2, .5; .8, .5; 1, 0"/>
                                        <p:tgtEl>
                                          <p:spTgt spid="323"/>
                                        </p:tgtEl>
                                      </p:cBhvr>
                                    </p:animEffect>
                                    <p:animScale>
                                      <p:cBhvr>
                                        <p:cTn id="421" dur="250" autoRev="1" fill="hold"/>
                                        <p:tgtEl>
                                          <p:spTgt spid="323"/>
                                        </p:tgtEl>
                                      </p:cBhvr>
                                      <p:by x="105000" y="105000"/>
                                    </p:animScale>
                                  </p:childTnLst>
                                </p:cTn>
                              </p:par>
                              <p:par>
                                <p:cTn id="422" presetID="53" presetClass="entr" presetSubtype="16" fill="hold" grpId="0" nodeType="withEffect">
                                  <p:stCondLst>
                                    <p:cond delay="0"/>
                                  </p:stCondLst>
                                  <p:childTnLst>
                                    <p:set>
                                      <p:cBhvr>
                                        <p:cTn id="423" dur="1" fill="hold">
                                          <p:stCondLst>
                                            <p:cond delay="0"/>
                                          </p:stCondLst>
                                        </p:cTn>
                                        <p:tgtEl>
                                          <p:spTgt spid="341"/>
                                        </p:tgtEl>
                                        <p:attrNameLst>
                                          <p:attrName>style.visibility</p:attrName>
                                        </p:attrNameLst>
                                      </p:cBhvr>
                                      <p:to>
                                        <p:strVal val="visible"/>
                                      </p:to>
                                    </p:set>
                                    <p:anim calcmode="lin" valueType="num">
                                      <p:cBhvr>
                                        <p:cTn id="424" dur="500" fill="hold"/>
                                        <p:tgtEl>
                                          <p:spTgt spid="341"/>
                                        </p:tgtEl>
                                        <p:attrNameLst>
                                          <p:attrName>ppt_w</p:attrName>
                                        </p:attrNameLst>
                                      </p:cBhvr>
                                      <p:tavLst>
                                        <p:tav tm="0">
                                          <p:val>
                                            <p:fltVal val="0"/>
                                          </p:val>
                                        </p:tav>
                                        <p:tav tm="100000">
                                          <p:val>
                                            <p:strVal val="#ppt_w"/>
                                          </p:val>
                                        </p:tav>
                                      </p:tavLst>
                                    </p:anim>
                                    <p:anim calcmode="lin" valueType="num">
                                      <p:cBhvr>
                                        <p:cTn id="425" dur="500" fill="hold"/>
                                        <p:tgtEl>
                                          <p:spTgt spid="341"/>
                                        </p:tgtEl>
                                        <p:attrNameLst>
                                          <p:attrName>ppt_h</p:attrName>
                                        </p:attrNameLst>
                                      </p:cBhvr>
                                      <p:tavLst>
                                        <p:tav tm="0">
                                          <p:val>
                                            <p:fltVal val="0"/>
                                          </p:val>
                                        </p:tav>
                                        <p:tav tm="100000">
                                          <p:val>
                                            <p:strVal val="#ppt_h"/>
                                          </p:val>
                                        </p:tav>
                                      </p:tavLst>
                                    </p:anim>
                                    <p:animEffect transition="in" filter="fade">
                                      <p:cBhvr>
                                        <p:cTn id="426" dur="500"/>
                                        <p:tgtEl>
                                          <p:spTgt spid="341"/>
                                        </p:tgtEl>
                                      </p:cBhvr>
                                    </p:animEffect>
                                  </p:childTnLst>
                                  <p:subTnLst>
                                    <p:audio>
                                      <p:cMediaNode>
                                        <p:cTn display="0" masterRel="sameClick">
                                          <p:stCondLst>
                                            <p:cond evt="begin" delay="0">
                                              <p:tn val="422"/>
                                            </p:cond>
                                          </p:stCondLst>
                                          <p:endCondLst>
                                            <p:cond evt="onStopAudio" delay="0">
                                              <p:tgtEl>
                                                <p:sldTgt/>
                                              </p:tgtEl>
                                            </p:cond>
                                          </p:endCondLst>
                                        </p:cTn>
                                        <p:tgtEl>
                                          <p:sndTgt r:embed="rId5" name="Bling.wav"/>
                                        </p:tgtEl>
                                      </p:cMediaNode>
                                    </p:audio>
                                  </p:subTnLst>
                                </p:cTn>
                              </p:par>
                              <p:par>
                                <p:cTn id="427" presetID="26" presetClass="emph" presetSubtype="0" fill="hold" grpId="1" nodeType="withEffect">
                                  <p:stCondLst>
                                    <p:cond delay="500"/>
                                  </p:stCondLst>
                                  <p:childTnLst>
                                    <p:animEffect transition="out" filter="fade">
                                      <p:cBhvr>
                                        <p:cTn id="428" dur="500" tmFilter="0, 0; .2, .5; .8, .5; 1, 0"/>
                                        <p:tgtEl>
                                          <p:spTgt spid="341"/>
                                        </p:tgtEl>
                                      </p:cBhvr>
                                    </p:animEffect>
                                    <p:animScale>
                                      <p:cBhvr>
                                        <p:cTn id="429" dur="250" autoRev="1" fill="hold"/>
                                        <p:tgtEl>
                                          <p:spTgt spid="341"/>
                                        </p:tgtEl>
                                      </p:cBhvr>
                                      <p:by x="105000" y="105000"/>
                                    </p:animScale>
                                  </p:childTnLst>
                                </p:cTn>
                              </p:par>
                              <p:par>
                                <p:cTn id="430" presetID="53" presetClass="entr" presetSubtype="16" fill="hold" grpId="0" nodeType="withEffect">
                                  <p:stCondLst>
                                    <p:cond delay="0"/>
                                  </p:stCondLst>
                                  <p:childTnLst>
                                    <p:set>
                                      <p:cBhvr>
                                        <p:cTn id="431" dur="1" fill="hold">
                                          <p:stCondLst>
                                            <p:cond delay="0"/>
                                          </p:stCondLst>
                                        </p:cTn>
                                        <p:tgtEl>
                                          <p:spTgt spid="357"/>
                                        </p:tgtEl>
                                        <p:attrNameLst>
                                          <p:attrName>style.visibility</p:attrName>
                                        </p:attrNameLst>
                                      </p:cBhvr>
                                      <p:to>
                                        <p:strVal val="visible"/>
                                      </p:to>
                                    </p:set>
                                    <p:anim calcmode="lin" valueType="num">
                                      <p:cBhvr>
                                        <p:cTn id="432" dur="500" fill="hold"/>
                                        <p:tgtEl>
                                          <p:spTgt spid="357"/>
                                        </p:tgtEl>
                                        <p:attrNameLst>
                                          <p:attrName>ppt_w</p:attrName>
                                        </p:attrNameLst>
                                      </p:cBhvr>
                                      <p:tavLst>
                                        <p:tav tm="0">
                                          <p:val>
                                            <p:fltVal val="0"/>
                                          </p:val>
                                        </p:tav>
                                        <p:tav tm="100000">
                                          <p:val>
                                            <p:strVal val="#ppt_w"/>
                                          </p:val>
                                        </p:tav>
                                      </p:tavLst>
                                    </p:anim>
                                    <p:anim calcmode="lin" valueType="num">
                                      <p:cBhvr>
                                        <p:cTn id="433" dur="500" fill="hold"/>
                                        <p:tgtEl>
                                          <p:spTgt spid="357"/>
                                        </p:tgtEl>
                                        <p:attrNameLst>
                                          <p:attrName>ppt_h</p:attrName>
                                        </p:attrNameLst>
                                      </p:cBhvr>
                                      <p:tavLst>
                                        <p:tav tm="0">
                                          <p:val>
                                            <p:fltVal val="0"/>
                                          </p:val>
                                        </p:tav>
                                        <p:tav tm="100000">
                                          <p:val>
                                            <p:strVal val="#ppt_h"/>
                                          </p:val>
                                        </p:tav>
                                      </p:tavLst>
                                    </p:anim>
                                    <p:animEffect transition="in" filter="fade">
                                      <p:cBhvr>
                                        <p:cTn id="434" dur="500"/>
                                        <p:tgtEl>
                                          <p:spTgt spid="357"/>
                                        </p:tgtEl>
                                      </p:cBhvr>
                                    </p:animEffect>
                                  </p:childTnLst>
                                  <p:subTnLst>
                                    <p:audio>
                                      <p:cMediaNode>
                                        <p:cTn display="0" masterRel="sameClick">
                                          <p:stCondLst>
                                            <p:cond evt="begin" delay="0">
                                              <p:tn val="430"/>
                                            </p:cond>
                                          </p:stCondLst>
                                          <p:endCondLst>
                                            <p:cond evt="onStopAudio" delay="0">
                                              <p:tgtEl>
                                                <p:sldTgt/>
                                              </p:tgtEl>
                                            </p:cond>
                                          </p:endCondLst>
                                        </p:cTn>
                                        <p:tgtEl>
                                          <p:sndTgt r:embed="rId5" name="Bling.wav"/>
                                        </p:tgtEl>
                                      </p:cMediaNode>
                                    </p:audio>
                                  </p:subTnLst>
                                </p:cTn>
                              </p:par>
                              <p:par>
                                <p:cTn id="435" presetID="26" presetClass="emph" presetSubtype="0" fill="hold" grpId="1" nodeType="withEffect">
                                  <p:stCondLst>
                                    <p:cond delay="500"/>
                                  </p:stCondLst>
                                  <p:childTnLst>
                                    <p:animEffect transition="out" filter="fade">
                                      <p:cBhvr>
                                        <p:cTn id="436" dur="500" tmFilter="0, 0; .2, .5; .8, .5; 1, 0"/>
                                        <p:tgtEl>
                                          <p:spTgt spid="357"/>
                                        </p:tgtEl>
                                      </p:cBhvr>
                                    </p:animEffect>
                                    <p:animScale>
                                      <p:cBhvr>
                                        <p:cTn id="437" dur="250" autoRev="1" fill="hold"/>
                                        <p:tgtEl>
                                          <p:spTgt spid="357"/>
                                        </p:tgtEl>
                                      </p:cBhvr>
                                      <p:by x="105000" y="105000"/>
                                    </p:animScale>
                                  </p:childTnLst>
                                </p:cTn>
                              </p:par>
                              <p:par>
                                <p:cTn id="438" presetID="53" presetClass="entr" presetSubtype="16" fill="hold" grpId="0" nodeType="withEffect">
                                  <p:stCondLst>
                                    <p:cond delay="0"/>
                                  </p:stCondLst>
                                  <p:childTnLst>
                                    <p:set>
                                      <p:cBhvr>
                                        <p:cTn id="439" dur="1" fill="hold">
                                          <p:stCondLst>
                                            <p:cond delay="0"/>
                                          </p:stCondLst>
                                        </p:cTn>
                                        <p:tgtEl>
                                          <p:spTgt spid="373"/>
                                        </p:tgtEl>
                                        <p:attrNameLst>
                                          <p:attrName>style.visibility</p:attrName>
                                        </p:attrNameLst>
                                      </p:cBhvr>
                                      <p:to>
                                        <p:strVal val="visible"/>
                                      </p:to>
                                    </p:set>
                                    <p:anim calcmode="lin" valueType="num">
                                      <p:cBhvr>
                                        <p:cTn id="440" dur="500" fill="hold"/>
                                        <p:tgtEl>
                                          <p:spTgt spid="373"/>
                                        </p:tgtEl>
                                        <p:attrNameLst>
                                          <p:attrName>ppt_w</p:attrName>
                                        </p:attrNameLst>
                                      </p:cBhvr>
                                      <p:tavLst>
                                        <p:tav tm="0">
                                          <p:val>
                                            <p:fltVal val="0"/>
                                          </p:val>
                                        </p:tav>
                                        <p:tav tm="100000">
                                          <p:val>
                                            <p:strVal val="#ppt_w"/>
                                          </p:val>
                                        </p:tav>
                                      </p:tavLst>
                                    </p:anim>
                                    <p:anim calcmode="lin" valueType="num">
                                      <p:cBhvr>
                                        <p:cTn id="441" dur="500" fill="hold"/>
                                        <p:tgtEl>
                                          <p:spTgt spid="373"/>
                                        </p:tgtEl>
                                        <p:attrNameLst>
                                          <p:attrName>ppt_h</p:attrName>
                                        </p:attrNameLst>
                                      </p:cBhvr>
                                      <p:tavLst>
                                        <p:tav tm="0">
                                          <p:val>
                                            <p:fltVal val="0"/>
                                          </p:val>
                                        </p:tav>
                                        <p:tav tm="100000">
                                          <p:val>
                                            <p:strVal val="#ppt_h"/>
                                          </p:val>
                                        </p:tav>
                                      </p:tavLst>
                                    </p:anim>
                                    <p:animEffect transition="in" filter="fade">
                                      <p:cBhvr>
                                        <p:cTn id="442" dur="500"/>
                                        <p:tgtEl>
                                          <p:spTgt spid="373"/>
                                        </p:tgtEl>
                                      </p:cBhvr>
                                    </p:animEffect>
                                  </p:childTnLst>
                                  <p:subTnLst>
                                    <p:audio>
                                      <p:cMediaNode>
                                        <p:cTn display="0" masterRel="sameClick">
                                          <p:stCondLst>
                                            <p:cond evt="begin" delay="0">
                                              <p:tn val="438"/>
                                            </p:cond>
                                          </p:stCondLst>
                                          <p:endCondLst>
                                            <p:cond evt="onStopAudio" delay="0">
                                              <p:tgtEl>
                                                <p:sldTgt/>
                                              </p:tgtEl>
                                            </p:cond>
                                          </p:endCondLst>
                                        </p:cTn>
                                        <p:tgtEl>
                                          <p:sndTgt r:embed="rId5" name="Bling.wav"/>
                                        </p:tgtEl>
                                      </p:cMediaNode>
                                    </p:audio>
                                  </p:subTnLst>
                                </p:cTn>
                              </p:par>
                              <p:par>
                                <p:cTn id="443" presetID="26" presetClass="emph" presetSubtype="0" fill="hold" grpId="1" nodeType="withEffect">
                                  <p:stCondLst>
                                    <p:cond delay="500"/>
                                  </p:stCondLst>
                                  <p:childTnLst>
                                    <p:animEffect transition="out" filter="fade">
                                      <p:cBhvr>
                                        <p:cTn id="444" dur="500" tmFilter="0, 0; .2, .5; .8, .5; 1, 0"/>
                                        <p:tgtEl>
                                          <p:spTgt spid="373"/>
                                        </p:tgtEl>
                                      </p:cBhvr>
                                    </p:animEffect>
                                    <p:animScale>
                                      <p:cBhvr>
                                        <p:cTn id="445" dur="250" autoRev="1" fill="hold"/>
                                        <p:tgtEl>
                                          <p:spTgt spid="373"/>
                                        </p:tgtEl>
                                      </p:cBhvr>
                                      <p:by x="105000" y="105000"/>
                                    </p:animScale>
                                  </p:childTnLst>
                                </p:cTn>
                              </p:par>
                              <p:par>
                                <p:cTn id="446" presetID="53" presetClass="entr" presetSubtype="16" fill="hold" grpId="0" nodeType="withEffect">
                                  <p:stCondLst>
                                    <p:cond delay="0"/>
                                  </p:stCondLst>
                                  <p:childTnLst>
                                    <p:set>
                                      <p:cBhvr>
                                        <p:cTn id="447" dur="1" fill="hold">
                                          <p:stCondLst>
                                            <p:cond delay="0"/>
                                          </p:stCondLst>
                                        </p:cTn>
                                        <p:tgtEl>
                                          <p:spTgt spid="218"/>
                                        </p:tgtEl>
                                        <p:attrNameLst>
                                          <p:attrName>style.visibility</p:attrName>
                                        </p:attrNameLst>
                                      </p:cBhvr>
                                      <p:to>
                                        <p:strVal val="visible"/>
                                      </p:to>
                                    </p:set>
                                    <p:anim calcmode="lin" valueType="num">
                                      <p:cBhvr>
                                        <p:cTn id="448" dur="500" fill="hold"/>
                                        <p:tgtEl>
                                          <p:spTgt spid="218"/>
                                        </p:tgtEl>
                                        <p:attrNameLst>
                                          <p:attrName>ppt_w</p:attrName>
                                        </p:attrNameLst>
                                      </p:cBhvr>
                                      <p:tavLst>
                                        <p:tav tm="0">
                                          <p:val>
                                            <p:fltVal val="0"/>
                                          </p:val>
                                        </p:tav>
                                        <p:tav tm="100000">
                                          <p:val>
                                            <p:strVal val="#ppt_w"/>
                                          </p:val>
                                        </p:tav>
                                      </p:tavLst>
                                    </p:anim>
                                    <p:anim calcmode="lin" valueType="num">
                                      <p:cBhvr>
                                        <p:cTn id="449" dur="500" fill="hold"/>
                                        <p:tgtEl>
                                          <p:spTgt spid="218"/>
                                        </p:tgtEl>
                                        <p:attrNameLst>
                                          <p:attrName>ppt_h</p:attrName>
                                        </p:attrNameLst>
                                      </p:cBhvr>
                                      <p:tavLst>
                                        <p:tav tm="0">
                                          <p:val>
                                            <p:fltVal val="0"/>
                                          </p:val>
                                        </p:tav>
                                        <p:tav tm="100000">
                                          <p:val>
                                            <p:strVal val="#ppt_h"/>
                                          </p:val>
                                        </p:tav>
                                      </p:tavLst>
                                    </p:anim>
                                    <p:animEffect transition="in" filter="fade">
                                      <p:cBhvr>
                                        <p:cTn id="450" dur="500"/>
                                        <p:tgtEl>
                                          <p:spTgt spid="218"/>
                                        </p:tgtEl>
                                      </p:cBhvr>
                                    </p:animEffect>
                                  </p:childTnLst>
                                  <p:subTnLst>
                                    <p:audio>
                                      <p:cMediaNode>
                                        <p:cTn display="0" masterRel="sameClick">
                                          <p:stCondLst>
                                            <p:cond evt="begin" delay="0">
                                              <p:tn val="446"/>
                                            </p:cond>
                                          </p:stCondLst>
                                          <p:endCondLst>
                                            <p:cond evt="onStopAudio" delay="0">
                                              <p:tgtEl>
                                                <p:sldTgt/>
                                              </p:tgtEl>
                                            </p:cond>
                                          </p:endCondLst>
                                        </p:cTn>
                                        <p:tgtEl>
                                          <p:sndTgt r:embed="rId5" name="Bling.wav"/>
                                        </p:tgtEl>
                                      </p:cMediaNode>
                                    </p:audio>
                                  </p:subTnLst>
                                </p:cTn>
                              </p:par>
                              <p:par>
                                <p:cTn id="451" presetID="26" presetClass="emph" presetSubtype="0" fill="hold" grpId="1" nodeType="withEffect">
                                  <p:stCondLst>
                                    <p:cond delay="500"/>
                                  </p:stCondLst>
                                  <p:childTnLst>
                                    <p:animEffect transition="out" filter="fade">
                                      <p:cBhvr>
                                        <p:cTn id="452" dur="500" tmFilter="0, 0; .2, .5; .8, .5; 1, 0"/>
                                        <p:tgtEl>
                                          <p:spTgt spid="218"/>
                                        </p:tgtEl>
                                      </p:cBhvr>
                                    </p:animEffect>
                                    <p:animScale>
                                      <p:cBhvr>
                                        <p:cTn id="453" dur="250" autoRev="1" fill="hold"/>
                                        <p:tgtEl>
                                          <p:spTgt spid="218"/>
                                        </p:tgtEl>
                                      </p:cBhvr>
                                      <p:by x="105000" y="105000"/>
                                    </p:animScale>
                                  </p:childTnLst>
                                </p:cTn>
                              </p:par>
                              <p:par>
                                <p:cTn id="454" presetID="53" presetClass="entr" presetSubtype="16" fill="hold" grpId="0" nodeType="withEffect">
                                  <p:stCondLst>
                                    <p:cond delay="0"/>
                                  </p:stCondLst>
                                  <p:childTnLst>
                                    <p:set>
                                      <p:cBhvr>
                                        <p:cTn id="455" dur="1" fill="hold">
                                          <p:stCondLst>
                                            <p:cond delay="0"/>
                                          </p:stCondLst>
                                        </p:cTn>
                                        <p:tgtEl>
                                          <p:spTgt spid="220"/>
                                        </p:tgtEl>
                                        <p:attrNameLst>
                                          <p:attrName>style.visibility</p:attrName>
                                        </p:attrNameLst>
                                      </p:cBhvr>
                                      <p:to>
                                        <p:strVal val="visible"/>
                                      </p:to>
                                    </p:set>
                                    <p:anim calcmode="lin" valueType="num">
                                      <p:cBhvr>
                                        <p:cTn id="456" dur="500" fill="hold"/>
                                        <p:tgtEl>
                                          <p:spTgt spid="220"/>
                                        </p:tgtEl>
                                        <p:attrNameLst>
                                          <p:attrName>ppt_w</p:attrName>
                                        </p:attrNameLst>
                                      </p:cBhvr>
                                      <p:tavLst>
                                        <p:tav tm="0">
                                          <p:val>
                                            <p:fltVal val="0"/>
                                          </p:val>
                                        </p:tav>
                                        <p:tav tm="100000">
                                          <p:val>
                                            <p:strVal val="#ppt_w"/>
                                          </p:val>
                                        </p:tav>
                                      </p:tavLst>
                                    </p:anim>
                                    <p:anim calcmode="lin" valueType="num">
                                      <p:cBhvr>
                                        <p:cTn id="457" dur="500" fill="hold"/>
                                        <p:tgtEl>
                                          <p:spTgt spid="220"/>
                                        </p:tgtEl>
                                        <p:attrNameLst>
                                          <p:attrName>ppt_h</p:attrName>
                                        </p:attrNameLst>
                                      </p:cBhvr>
                                      <p:tavLst>
                                        <p:tav tm="0">
                                          <p:val>
                                            <p:fltVal val="0"/>
                                          </p:val>
                                        </p:tav>
                                        <p:tav tm="100000">
                                          <p:val>
                                            <p:strVal val="#ppt_h"/>
                                          </p:val>
                                        </p:tav>
                                      </p:tavLst>
                                    </p:anim>
                                    <p:animEffect transition="in" filter="fade">
                                      <p:cBhvr>
                                        <p:cTn id="458" dur="500"/>
                                        <p:tgtEl>
                                          <p:spTgt spid="220"/>
                                        </p:tgtEl>
                                      </p:cBhvr>
                                    </p:animEffect>
                                  </p:childTnLst>
                                  <p:subTnLst>
                                    <p:audio>
                                      <p:cMediaNode>
                                        <p:cTn display="0" masterRel="sameClick">
                                          <p:stCondLst>
                                            <p:cond evt="begin" delay="0">
                                              <p:tn val="454"/>
                                            </p:cond>
                                          </p:stCondLst>
                                          <p:endCondLst>
                                            <p:cond evt="onStopAudio" delay="0">
                                              <p:tgtEl>
                                                <p:sldTgt/>
                                              </p:tgtEl>
                                            </p:cond>
                                          </p:endCondLst>
                                        </p:cTn>
                                        <p:tgtEl>
                                          <p:sndTgt r:embed="rId5" name="Bling.wav"/>
                                        </p:tgtEl>
                                      </p:cMediaNode>
                                    </p:audio>
                                  </p:subTnLst>
                                </p:cTn>
                              </p:par>
                              <p:par>
                                <p:cTn id="459" presetID="26" presetClass="emph" presetSubtype="0" fill="hold" grpId="1" nodeType="withEffect">
                                  <p:stCondLst>
                                    <p:cond delay="500"/>
                                  </p:stCondLst>
                                  <p:childTnLst>
                                    <p:animEffect transition="out" filter="fade">
                                      <p:cBhvr>
                                        <p:cTn id="460" dur="500" tmFilter="0, 0; .2, .5; .8, .5; 1, 0"/>
                                        <p:tgtEl>
                                          <p:spTgt spid="220"/>
                                        </p:tgtEl>
                                      </p:cBhvr>
                                    </p:animEffect>
                                    <p:animScale>
                                      <p:cBhvr>
                                        <p:cTn id="461" dur="250" autoRev="1" fill="hold"/>
                                        <p:tgtEl>
                                          <p:spTgt spid="220"/>
                                        </p:tgtEl>
                                      </p:cBhvr>
                                      <p:by x="105000" y="105000"/>
                                    </p:animScale>
                                  </p:childTnLst>
                                </p:cTn>
                              </p:par>
                            </p:childTnLst>
                          </p:cTn>
                        </p:par>
                      </p:childTnLst>
                    </p:cTn>
                  </p:par>
                </p:childTnLst>
              </p:cTn>
              <p:nextCondLst>
                <p:cond evt="onClick" delay="0">
                  <p:tgtEl>
                    <p:spTgt spid="182"/>
                  </p:tgtEl>
                </p:cond>
              </p:nextCondLst>
            </p:seq>
            <p:seq concurrent="1" nextAc="seek">
              <p:cTn id="462" restart="whenNotActive" fill="hold" evtFilter="cancelBubble" nodeType="interactiveSeq">
                <p:stCondLst>
                  <p:cond evt="onClick" delay="0">
                    <p:tgtEl>
                      <p:spTgt spid="183"/>
                    </p:tgtEl>
                  </p:cond>
                </p:stCondLst>
                <p:endSync evt="end" delay="0">
                  <p:rtn val="all"/>
                </p:endSync>
                <p:childTnLst>
                  <p:par>
                    <p:cTn id="463" fill="hold">
                      <p:stCondLst>
                        <p:cond delay="0"/>
                      </p:stCondLst>
                      <p:childTnLst>
                        <p:par>
                          <p:cTn id="464" fill="hold">
                            <p:stCondLst>
                              <p:cond delay="0"/>
                            </p:stCondLst>
                            <p:childTnLst>
                              <p:par>
                                <p:cTn id="465" presetID="53" presetClass="entr" presetSubtype="16" fill="hold" grpId="0" nodeType="withEffect">
                                  <p:stCondLst>
                                    <p:cond delay="0"/>
                                  </p:stCondLst>
                                  <p:childTnLst>
                                    <p:set>
                                      <p:cBhvr>
                                        <p:cTn id="466" dur="1" fill="hold">
                                          <p:stCondLst>
                                            <p:cond delay="0"/>
                                          </p:stCondLst>
                                        </p:cTn>
                                        <p:tgtEl>
                                          <p:spTgt spid="258"/>
                                        </p:tgtEl>
                                        <p:attrNameLst>
                                          <p:attrName>style.visibility</p:attrName>
                                        </p:attrNameLst>
                                      </p:cBhvr>
                                      <p:to>
                                        <p:strVal val="visible"/>
                                      </p:to>
                                    </p:set>
                                    <p:anim calcmode="lin" valueType="num">
                                      <p:cBhvr>
                                        <p:cTn id="467" dur="500" fill="hold"/>
                                        <p:tgtEl>
                                          <p:spTgt spid="258"/>
                                        </p:tgtEl>
                                        <p:attrNameLst>
                                          <p:attrName>ppt_w</p:attrName>
                                        </p:attrNameLst>
                                      </p:cBhvr>
                                      <p:tavLst>
                                        <p:tav tm="0">
                                          <p:val>
                                            <p:fltVal val="0"/>
                                          </p:val>
                                        </p:tav>
                                        <p:tav tm="100000">
                                          <p:val>
                                            <p:strVal val="#ppt_w"/>
                                          </p:val>
                                        </p:tav>
                                      </p:tavLst>
                                    </p:anim>
                                    <p:anim calcmode="lin" valueType="num">
                                      <p:cBhvr>
                                        <p:cTn id="468" dur="500" fill="hold"/>
                                        <p:tgtEl>
                                          <p:spTgt spid="258"/>
                                        </p:tgtEl>
                                        <p:attrNameLst>
                                          <p:attrName>ppt_h</p:attrName>
                                        </p:attrNameLst>
                                      </p:cBhvr>
                                      <p:tavLst>
                                        <p:tav tm="0">
                                          <p:val>
                                            <p:fltVal val="0"/>
                                          </p:val>
                                        </p:tav>
                                        <p:tav tm="100000">
                                          <p:val>
                                            <p:strVal val="#ppt_h"/>
                                          </p:val>
                                        </p:tav>
                                      </p:tavLst>
                                    </p:anim>
                                    <p:animEffect transition="in" filter="fade">
                                      <p:cBhvr>
                                        <p:cTn id="469" dur="500"/>
                                        <p:tgtEl>
                                          <p:spTgt spid="258"/>
                                        </p:tgtEl>
                                      </p:cBhvr>
                                    </p:animEffect>
                                  </p:childTnLst>
                                  <p:subTnLst>
                                    <p:audio>
                                      <p:cMediaNode>
                                        <p:cTn display="0" masterRel="sameClick">
                                          <p:stCondLst>
                                            <p:cond evt="begin" delay="0">
                                              <p:tn val="465"/>
                                            </p:cond>
                                          </p:stCondLst>
                                          <p:endCondLst>
                                            <p:cond evt="onStopAudio" delay="0">
                                              <p:tgtEl>
                                                <p:sldTgt/>
                                              </p:tgtEl>
                                            </p:cond>
                                          </p:endCondLst>
                                        </p:cTn>
                                        <p:tgtEl>
                                          <p:sndTgt r:embed="rId5" name="Bling.wav"/>
                                        </p:tgtEl>
                                      </p:cMediaNode>
                                    </p:audio>
                                  </p:subTnLst>
                                </p:cTn>
                              </p:par>
                              <p:par>
                                <p:cTn id="470" presetID="26" presetClass="emph" presetSubtype="0" fill="hold" grpId="1" nodeType="withEffect">
                                  <p:stCondLst>
                                    <p:cond delay="500"/>
                                  </p:stCondLst>
                                  <p:childTnLst>
                                    <p:animEffect transition="out" filter="fade">
                                      <p:cBhvr>
                                        <p:cTn id="471" dur="500" tmFilter="0, 0; .2, .5; .8, .5; 1, 0"/>
                                        <p:tgtEl>
                                          <p:spTgt spid="258"/>
                                        </p:tgtEl>
                                      </p:cBhvr>
                                    </p:animEffect>
                                    <p:animScale>
                                      <p:cBhvr>
                                        <p:cTn id="472" dur="250" autoRev="1" fill="hold"/>
                                        <p:tgtEl>
                                          <p:spTgt spid="258"/>
                                        </p:tgtEl>
                                      </p:cBhvr>
                                      <p:by x="105000" y="105000"/>
                                    </p:animScale>
                                  </p:childTnLst>
                                </p:cTn>
                              </p:par>
                              <p:par>
                                <p:cTn id="473" presetID="53" presetClass="entr" presetSubtype="16" fill="hold" grpId="0" nodeType="withEffect">
                                  <p:stCondLst>
                                    <p:cond delay="0"/>
                                  </p:stCondLst>
                                  <p:childTnLst>
                                    <p:set>
                                      <p:cBhvr>
                                        <p:cTn id="474" dur="1" fill="hold">
                                          <p:stCondLst>
                                            <p:cond delay="0"/>
                                          </p:stCondLst>
                                        </p:cTn>
                                        <p:tgtEl>
                                          <p:spTgt spid="325"/>
                                        </p:tgtEl>
                                        <p:attrNameLst>
                                          <p:attrName>style.visibility</p:attrName>
                                        </p:attrNameLst>
                                      </p:cBhvr>
                                      <p:to>
                                        <p:strVal val="visible"/>
                                      </p:to>
                                    </p:set>
                                    <p:anim calcmode="lin" valueType="num">
                                      <p:cBhvr>
                                        <p:cTn id="475" dur="500" fill="hold"/>
                                        <p:tgtEl>
                                          <p:spTgt spid="325"/>
                                        </p:tgtEl>
                                        <p:attrNameLst>
                                          <p:attrName>ppt_w</p:attrName>
                                        </p:attrNameLst>
                                      </p:cBhvr>
                                      <p:tavLst>
                                        <p:tav tm="0">
                                          <p:val>
                                            <p:fltVal val="0"/>
                                          </p:val>
                                        </p:tav>
                                        <p:tav tm="100000">
                                          <p:val>
                                            <p:strVal val="#ppt_w"/>
                                          </p:val>
                                        </p:tav>
                                      </p:tavLst>
                                    </p:anim>
                                    <p:anim calcmode="lin" valueType="num">
                                      <p:cBhvr>
                                        <p:cTn id="476" dur="500" fill="hold"/>
                                        <p:tgtEl>
                                          <p:spTgt spid="325"/>
                                        </p:tgtEl>
                                        <p:attrNameLst>
                                          <p:attrName>ppt_h</p:attrName>
                                        </p:attrNameLst>
                                      </p:cBhvr>
                                      <p:tavLst>
                                        <p:tav tm="0">
                                          <p:val>
                                            <p:fltVal val="0"/>
                                          </p:val>
                                        </p:tav>
                                        <p:tav tm="100000">
                                          <p:val>
                                            <p:strVal val="#ppt_h"/>
                                          </p:val>
                                        </p:tav>
                                      </p:tavLst>
                                    </p:anim>
                                    <p:animEffect transition="in" filter="fade">
                                      <p:cBhvr>
                                        <p:cTn id="477" dur="500"/>
                                        <p:tgtEl>
                                          <p:spTgt spid="325"/>
                                        </p:tgtEl>
                                      </p:cBhvr>
                                    </p:animEffect>
                                  </p:childTnLst>
                                  <p:subTnLst>
                                    <p:audio>
                                      <p:cMediaNode>
                                        <p:cTn display="0" masterRel="sameClick">
                                          <p:stCondLst>
                                            <p:cond evt="begin" delay="0">
                                              <p:tn val="473"/>
                                            </p:cond>
                                          </p:stCondLst>
                                          <p:endCondLst>
                                            <p:cond evt="onStopAudio" delay="0">
                                              <p:tgtEl>
                                                <p:sldTgt/>
                                              </p:tgtEl>
                                            </p:cond>
                                          </p:endCondLst>
                                        </p:cTn>
                                        <p:tgtEl>
                                          <p:sndTgt r:embed="rId5" name="Bling.wav"/>
                                        </p:tgtEl>
                                      </p:cMediaNode>
                                    </p:audio>
                                  </p:subTnLst>
                                </p:cTn>
                              </p:par>
                              <p:par>
                                <p:cTn id="478" presetID="26" presetClass="emph" presetSubtype="0" fill="hold" grpId="1" nodeType="withEffect">
                                  <p:stCondLst>
                                    <p:cond delay="500"/>
                                  </p:stCondLst>
                                  <p:childTnLst>
                                    <p:animEffect transition="out" filter="fade">
                                      <p:cBhvr>
                                        <p:cTn id="479" dur="500" tmFilter="0, 0; .2, .5; .8, .5; 1, 0"/>
                                        <p:tgtEl>
                                          <p:spTgt spid="325"/>
                                        </p:tgtEl>
                                      </p:cBhvr>
                                    </p:animEffect>
                                    <p:animScale>
                                      <p:cBhvr>
                                        <p:cTn id="480" dur="250" autoRev="1" fill="hold"/>
                                        <p:tgtEl>
                                          <p:spTgt spid="325"/>
                                        </p:tgtEl>
                                      </p:cBhvr>
                                      <p:by x="105000" y="105000"/>
                                    </p:animScale>
                                  </p:childTnLst>
                                </p:cTn>
                              </p:par>
                              <p:par>
                                <p:cTn id="481" presetID="53" presetClass="entr" presetSubtype="16" fill="hold" grpId="0" nodeType="withEffect">
                                  <p:stCondLst>
                                    <p:cond delay="0"/>
                                  </p:stCondLst>
                                  <p:childTnLst>
                                    <p:set>
                                      <p:cBhvr>
                                        <p:cTn id="482" dur="1" fill="hold">
                                          <p:stCondLst>
                                            <p:cond delay="0"/>
                                          </p:stCondLst>
                                        </p:cTn>
                                        <p:tgtEl>
                                          <p:spTgt spid="342"/>
                                        </p:tgtEl>
                                        <p:attrNameLst>
                                          <p:attrName>style.visibility</p:attrName>
                                        </p:attrNameLst>
                                      </p:cBhvr>
                                      <p:to>
                                        <p:strVal val="visible"/>
                                      </p:to>
                                    </p:set>
                                    <p:anim calcmode="lin" valueType="num">
                                      <p:cBhvr>
                                        <p:cTn id="483" dur="500" fill="hold"/>
                                        <p:tgtEl>
                                          <p:spTgt spid="342"/>
                                        </p:tgtEl>
                                        <p:attrNameLst>
                                          <p:attrName>ppt_w</p:attrName>
                                        </p:attrNameLst>
                                      </p:cBhvr>
                                      <p:tavLst>
                                        <p:tav tm="0">
                                          <p:val>
                                            <p:fltVal val="0"/>
                                          </p:val>
                                        </p:tav>
                                        <p:tav tm="100000">
                                          <p:val>
                                            <p:strVal val="#ppt_w"/>
                                          </p:val>
                                        </p:tav>
                                      </p:tavLst>
                                    </p:anim>
                                    <p:anim calcmode="lin" valueType="num">
                                      <p:cBhvr>
                                        <p:cTn id="484" dur="500" fill="hold"/>
                                        <p:tgtEl>
                                          <p:spTgt spid="342"/>
                                        </p:tgtEl>
                                        <p:attrNameLst>
                                          <p:attrName>ppt_h</p:attrName>
                                        </p:attrNameLst>
                                      </p:cBhvr>
                                      <p:tavLst>
                                        <p:tav tm="0">
                                          <p:val>
                                            <p:fltVal val="0"/>
                                          </p:val>
                                        </p:tav>
                                        <p:tav tm="100000">
                                          <p:val>
                                            <p:strVal val="#ppt_h"/>
                                          </p:val>
                                        </p:tav>
                                      </p:tavLst>
                                    </p:anim>
                                    <p:animEffect transition="in" filter="fade">
                                      <p:cBhvr>
                                        <p:cTn id="485" dur="500"/>
                                        <p:tgtEl>
                                          <p:spTgt spid="342"/>
                                        </p:tgtEl>
                                      </p:cBhvr>
                                    </p:animEffect>
                                  </p:childTnLst>
                                  <p:subTnLst>
                                    <p:audio>
                                      <p:cMediaNode>
                                        <p:cTn display="0" masterRel="sameClick">
                                          <p:stCondLst>
                                            <p:cond evt="begin" delay="0">
                                              <p:tn val="481"/>
                                            </p:cond>
                                          </p:stCondLst>
                                          <p:endCondLst>
                                            <p:cond evt="onStopAudio" delay="0">
                                              <p:tgtEl>
                                                <p:sldTgt/>
                                              </p:tgtEl>
                                            </p:cond>
                                          </p:endCondLst>
                                        </p:cTn>
                                        <p:tgtEl>
                                          <p:sndTgt r:embed="rId5" name="Bling.wav"/>
                                        </p:tgtEl>
                                      </p:cMediaNode>
                                    </p:audio>
                                  </p:subTnLst>
                                </p:cTn>
                              </p:par>
                              <p:par>
                                <p:cTn id="486" presetID="26" presetClass="emph" presetSubtype="0" fill="hold" grpId="1" nodeType="withEffect">
                                  <p:stCondLst>
                                    <p:cond delay="500"/>
                                  </p:stCondLst>
                                  <p:childTnLst>
                                    <p:animEffect transition="out" filter="fade">
                                      <p:cBhvr>
                                        <p:cTn id="487" dur="500" tmFilter="0, 0; .2, .5; .8, .5; 1, 0"/>
                                        <p:tgtEl>
                                          <p:spTgt spid="342"/>
                                        </p:tgtEl>
                                      </p:cBhvr>
                                    </p:animEffect>
                                    <p:animScale>
                                      <p:cBhvr>
                                        <p:cTn id="488" dur="250" autoRev="1" fill="hold"/>
                                        <p:tgtEl>
                                          <p:spTgt spid="342"/>
                                        </p:tgtEl>
                                      </p:cBhvr>
                                      <p:by x="105000" y="105000"/>
                                    </p:animScale>
                                  </p:childTnLst>
                                </p:cTn>
                              </p:par>
                              <p:par>
                                <p:cTn id="489" presetID="53" presetClass="entr" presetSubtype="16" fill="hold" grpId="0" nodeType="withEffect">
                                  <p:stCondLst>
                                    <p:cond delay="0"/>
                                  </p:stCondLst>
                                  <p:childTnLst>
                                    <p:set>
                                      <p:cBhvr>
                                        <p:cTn id="490" dur="1" fill="hold">
                                          <p:stCondLst>
                                            <p:cond delay="0"/>
                                          </p:stCondLst>
                                        </p:cTn>
                                        <p:tgtEl>
                                          <p:spTgt spid="358"/>
                                        </p:tgtEl>
                                        <p:attrNameLst>
                                          <p:attrName>style.visibility</p:attrName>
                                        </p:attrNameLst>
                                      </p:cBhvr>
                                      <p:to>
                                        <p:strVal val="visible"/>
                                      </p:to>
                                    </p:set>
                                    <p:anim calcmode="lin" valueType="num">
                                      <p:cBhvr>
                                        <p:cTn id="491" dur="500" fill="hold"/>
                                        <p:tgtEl>
                                          <p:spTgt spid="358"/>
                                        </p:tgtEl>
                                        <p:attrNameLst>
                                          <p:attrName>ppt_w</p:attrName>
                                        </p:attrNameLst>
                                      </p:cBhvr>
                                      <p:tavLst>
                                        <p:tav tm="0">
                                          <p:val>
                                            <p:fltVal val="0"/>
                                          </p:val>
                                        </p:tav>
                                        <p:tav tm="100000">
                                          <p:val>
                                            <p:strVal val="#ppt_w"/>
                                          </p:val>
                                        </p:tav>
                                      </p:tavLst>
                                    </p:anim>
                                    <p:anim calcmode="lin" valueType="num">
                                      <p:cBhvr>
                                        <p:cTn id="492" dur="500" fill="hold"/>
                                        <p:tgtEl>
                                          <p:spTgt spid="358"/>
                                        </p:tgtEl>
                                        <p:attrNameLst>
                                          <p:attrName>ppt_h</p:attrName>
                                        </p:attrNameLst>
                                      </p:cBhvr>
                                      <p:tavLst>
                                        <p:tav tm="0">
                                          <p:val>
                                            <p:fltVal val="0"/>
                                          </p:val>
                                        </p:tav>
                                        <p:tav tm="100000">
                                          <p:val>
                                            <p:strVal val="#ppt_h"/>
                                          </p:val>
                                        </p:tav>
                                      </p:tavLst>
                                    </p:anim>
                                    <p:animEffect transition="in" filter="fade">
                                      <p:cBhvr>
                                        <p:cTn id="493" dur="500"/>
                                        <p:tgtEl>
                                          <p:spTgt spid="358"/>
                                        </p:tgtEl>
                                      </p:cBhvr>
                                    </p:animEffect>
                                  </p:childTnLst>
                                  <p:subTnLst>
                                    <p:audio>
                                      <p:cMediaNode>
                                        <p:cTn display="0" masterRel="sameClick">
                                          <p:stCondLst>
                                            <p:cond evt="begin" delay="0">
                                              <p:tn val="489"/>
                                            </p:cond>
                                          </p:stCondLst>
                                          <p:endCondLst>
                                            <p:cond evt="onStopAudio" delay="0">
                                              <p:tgtEl>
                                                <p:sldTgt/>
                                              </p:tgtEl>
                                            </p:cond>
                                          </p:endCondLst>
                                        </p:cTn>
                                        <p:tgtEl>
                                          <p:sndTgt r:embed="rId5" name="Bling.wav"/>
                                        </p:tgtEl>
                                      </p:cMediaNode>
                                    </p:audio>
                                  </p:subTnLst>
                                </p:cTn>
                              </p:par>
                              <p:par>
                                <p:cTn id="494" presetID="26" presetClass="emph" presetSubtype="0" fill="hold" grpId="1" nodeType="withEffect">
                                  <p:stCondLst>
                                    <p:cond delay="500"/>
                                  </p:stCondLst>
                                  <p:childTnLst>
                                    <p:animEffect transition="out" filter="fade">
                                      <p:cBhvr>
                                        <p:cTn id="495" dur="500" tmFilter="0, 0; .2, .5; .8, .5; 1, 0"/>
                                        <p:tgtEl>
                                          <p:spTgt spid="358"/>
                                        </p:tgtEl>
                                      </p:cBhvr>
                                    </p:animEffect>
                                    <p:animScale>
                                      <p:cBhvr>
                                        <p:cTn id="496" dur="250" autoRev="1" fill="hold"/>
                                        <p:tgtEl>
                                          <p:spTgt spid="358"/>
                                        </p:tgtEl>
                                      </p:cBhvr>
                                      <p:by x="105000" y="105000"/>
                                    </p:animScale>
                                  </p:childTnLst>
                                </p:cTn>
                              </p:par>
                              <p:par>
                                <p:cTn id="497" presetID="53" presetClass="entr" presetSubtype="16" fill="hold" grpId="0" nodeType="withEffect">
                                  <p:stCondLst>
                                    <p:cond delay="0"/>
                                  </p:stCondLst>
                                  <p:childTnLst>
                                    <p:set>
                                      <p:cBhvr>
                                        <p:cTn id="498" dur="1" fill="hold">
                                          <p:stCondLst>
                                            <p:cond delay="0"/>
                                          </p:stCondLst>
                                        </p:cTn>
                                        <p:tgtEl>
                                          <p:spTgt spid="374"/>
                                        </p:tgtEl>
                                        <p:attrNameLst>
                                          <p:attrName>style.visibility</p:attrName>
                                        </p:attrNameLst>
                                      </p:cBhvr>
                                      <p:to>
                                        <p:strVal val="visible"/>
                                      </p:to>
                                    </p:set>
                                    <p:anim calcmode="lin" valueType="num">
                                      <p:cBhvr>
                                        <p:cTn id="499" dur="500" fill="hold"/>
                                        <p:tgtEl>
                                          <p:spTgt spid="374"/>
                                        </p:tgtEl>
                                        <p:attrNameLst>
                                          <p:attrName>ppt_w</p:attrName>
                                        </p:attrNameLst>
                                      </p:cBhvr>
                                      <p:tavLst>
                                        <p:tav tm="0">
                                          <p:val>
                                            <p:fltVal val="0"/>
                                          </p:val>
                                        </p:tav>
                                        <p:tav tm="100000">
                                          <p:val>
                                            <p:strVal val="#ppt_w"/>
                                          </p:val>
                                        </p:tav>
                                      </p:tavLst>
                                    </p:anim>
                                    <p:anim calcmode="lin" valueType="num">
                                      <p:cBhvr>
                                        <p:cTn id="500" dur="500" fill="hold"/>
                                        <p:tgtEl>
                                          <p:spTgt spid="374"/>
                                        </p:tgtEl>
                                        <p:attrNameLst>
                                          <p:attrName>ppt_h</p:attrName>
                                        </p:attrNameLst>
                                      </p:cBhvr>
                                      <p:tavLst>
                                        <p:tav tm="0">
                                          <p:val>
                                            <p:fltVal val="0"/>
                                          </p:val>
                                        </p:tav>
                                        <p:tav tm="100000">
                                          <p:val>
                                            <p:strVal val="#ppt_h"/>
                                          </p:val>
                                        </p:tav>
                                      </p:tavLst>
                                    </p:anim>
                                    <p:animEffect transition="in" filter="fade">
                                      <p:cBhvr>
                                        <p:cTn id="501" dur="500"/>
                                        <p:tgtEl>
                                          <p:spTgt spid="374"/>
                                        </p:tgtEl>
                                      </p:cBhvr>
                                    </p:animEffect>
                                  </p:childTnLst>
                                  <p:subTnLst>
                                    <p:audio>
                                      <p:cMediaNode>
                                        <p:cTn display="0" masterRel="sameClick">
                                          <p:stCondLst>
                                            <p:cond evt="begin" delay="0">
                                              <p:tn val="497"/>
                                            </p:cond>
                                          </p:stCondLst>
                                          <p:endCondLst>
                                            <p:cond evt="onStopAudio" delay="0">
                                              <p:tgtEl>
                                                <p:sldTgt/>
                                              </p:tgtEl>
                                            </p:cond>
                                          </p:endCondLst>
                                        </p:cTn>
                                        <p:tgtEl>
                                          <p:sndTgt r:embed="rId5" name="Bling.wav"/>
                                        </p:tgtEl>
                                      </p:cMediaNode>
                                    </p:audio>
                                  </p:subTnLst>
                                </p:cTn>
                              </p:par>
                              <p:par>
                                <p:cTn id="502" presetID="26" presetClass="emph" presetSubtype="0" fill="hold" grpId="1" nodeType="withEffect">
                                  <p:stCondLst>
                                    <p:cond delay="500"/>
                                  </p:stCondLst>
                                  <p:childTnLst>
                                    <p:animEffect transition="out" filter="fade">
                                      <p:cBhvr>
                                        <p:cTn id="503" dur="500" tmFilter="0, 0; .2, .5; .8, .5; 1, 0"/>
                                        <p:tgtEl>
                                          <p:spTgt spid="374"/>
                                        </p:tgtEl>
                                      </p:cBhvr>
                                    </p:animEffect>
                                    <p:animScale>
                                      <p:cBhvr>
                                        <p:cTn id="504" dur="250" autoRev="1" fill="hold"/>
                                        <p:tgtEl>
                                          <p:spTgt spid="374"/>
                                        </p:tgtEl>
                                      </p:cBhvr>
                                      <p:by x="105000" y="105000"/>
                                    </p:animScale>
                                  </p:childTnLst>
                                </p:cTn>
                              </p:par>
                            </p:childTnLst>
                          </p:cTn>
                        </p:par>
                      </p:childTnLst>
                    </p:cTn>
                  </p:par>
                </p:childTnLst>
              </p:cTn>
              <p:nextCondLst>
                <p:cond evt="onClick" delay="0">
                  <p:tgtEl>
                    <p:spTgt spid="183"/>
                  </p:tgtEl>
                </p:cond>
              </p:nextCondLst>
            </p:seq>
            <p:seq concurrent="1" nextAc="seek">
              <p:cTn id="505" restart="whenNotActive" fill="hold" evtFilter="cancelBubble" nodeType="interactiveSeq">
                <p:stCondLst>
                  <p:cond evt="onClick" delay="0">
                    <p:tgtEl>
                      <p:spTgt spid="4"/>
                    </p:tgtEl>
                  </p:cond>
                </p:stCondLst>
                <p:endSync evt="end" delay="0">
                  <p:rtn val="all"/>
                </p:endSync>
                <p:childTnLst>
                  <p:par>
                    <p:cTn id="506" fill="hold">
                      <p:stCondLst>
                        <p:cond delay="0"/>
                      </p:stCondLst>
                      <p:childTnLst>
                        <p:par>
                          <p:cTn id="507" fill="hold">
                            <p:stCondLst>
                              <p:cond delay="0"/>
                            </p:stCondLst>
                            <p:childTnLst>
                              <p:par>
                                <p:cTn id="508" presetID="53" presetClass="entr" presetSubtype="16" fill="hold" grpId="0" nodeType="withEffect">
                                  <p:stCondLst>
                                    <p:cond delay="0"/>
                                  </p:stCondLst>
                                  <p:childTnLst>
                                    <p:set>
                                      <p:cBhvr>
                                        <p:cTn id="509" dur="1" fill="hold">
                                          <p:stCondLst>
                                            <p:cond delay="0"/>
                                          </p:stCondLst>
                                        </p:cTn>
                                        <p:tgtEl>
                                          <p:spTgt spid="232"/>
                                        </p:tgtEl>
                                        <p:attrNameLst>
                                          <p:attrName>style.visibility</p:attrName>
                                        </p:attrNameLst>
                                      </p:cBhvr>
                                      <p:to>
                                        <p:strVal val="visible"/>
                                      </p:to>
                                    </p:set>
                                    <p:anim calcmode="lin" valueType="num">
                                      <p:cBhvr>
                                        <p:cTn id="510" dur="500" fill="hold"/>
                                        <p:tgtEl>
                                          <p:spTgt spid="232"/>
                                        </p:tgtEl>
                                        <p:attrNameLst>
                                          <p:attrName>ppt_w</p:attrName>
                                        </p:attrNameLst>
                                      </p:cBhvr>
                                      <p:tavLst>
                                        <p:tav tm="0">
                                          <p:val>
                                            <p:fltVal val="0"/>
                                          </p:val>
                                        </p:tav>
                                        <p:tav tm="100000">
                                          <p:val>
                                            <p:strVal val="#ppt_w"/>
                                          </p:val>
                                        </p:tav>
                                      </p:tavLst>
                                    </p:anim>
                                    <p:anim calcmode="lin" valueType="num">
                                      <p:cBhvr>
                                        <p:cTn id="511" dur="500" fill="hold"/>
                                        <p:tgtEl>
                                          <p:spTgt spid="232"/>
                                        </p:tgtEl>
                                        <p:attrNameLst>
                                          <p:attrName>ppt_h</p:attrName>
                                        </p:attrNameLst>
                                      </p:cBhvr>
                                      <p:tavLst>
                                        <p:tav tm="0">
                                          <p:val>
                                            <p:fltVal val="0"/>
                                          </p:val>
                                        </p:tav>
                                        <p:tav tm="100000">
                                          <p:val>
                                            <p:strVal val="#ppt_h"/>
                                          </p:val>
                                        </p:tav>
                                      </p:tavLst>
                                    </p:anim>
                                    <p:animEffect transition="in" filter="fade">
                                      <p:cBhvr>
                                        <p:cTn id="512" dur="500"/>
                                        <p:tgtEl>
                                          <p:spTgt spid="232"/>
                                        </p:tgtEl>
                                      </p:cBhvr>
                                    </p:animEffect>
                                  </p:childTnLst>
                                  <p:subTnLst>
                                    <p:audio>
                                      <p:cMediaNode>
                                        <p:cTn display="0" masterRel="sameClick">
                                          <p:stCondLst>
                                            <p:cond evt="begin" delay="0">
                                              <p:tn val="508"/>
                                            </p:cond>
                                          </p:stCondLst>
                                          <p:endCondLst>
                                            <p:cond evt="onStopAudio" delay="0">
                                              <p:tgtEl>
                                                <p:sldTgt/>
                                              </p:tgtEl>
                                            </p:cond>
                                          </p:endCondLst>
                                        </p:cTn>
                                        <p:tgtEl>
                                          <p:sndTgt r:embed="rId5"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232"/>
                                        </p:tgtEl>
                                      </p:cBhvr>
                                    </p:animEffect>
                                    <p:animScale>
                                      <p:cBhvr>
                                        <p:cTn id="515" dur="250" autoRev="1" fill="hold"/>
                                        <p:tgtEl>
                                          <p:spTgt spid="232"/>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184"/>
                                        </p:tgtEl>
                                        <p:attrNameLst>
                                          <p:attrName>style.visibility</p:attrName>
                                        </p:attrNameLst>
                                      </p:cBhvr>
                                      <p:to>
                                        <p:strVal val="visible"/>
                                      </p:to>
                                    </p:set>
                                    <p:anim calcmode="lin" valueType="num">
                                      <p:cBhvr>
                                        <p:cTn id="518" dur="500" fill="hold"/>
                                        <p:tgtEl>
                                          <p:spTgt spid="184"/>
                                        </p:tgtEl>
                                        <p:attrNameLst>
                                          <p:attrName>ppt_w</p:attrName>
                                        </p:attrNameLst>
                                      </p:cBhvr>
                                      <p:tavLst>
                                        <p:tav tm="0">
                                          <p:val>
                                            <p:fltVal val="0"/>
                                          </p:val>
                                        </p:tav>
                                        <p:tav tm="100000">
                                          <p:val>
                                            <p:strVal val="#ppt_w"/>
                                          </p:val>
                                        </p:tav>
                                      </p:tavLst>
                                    </p:anim>
                                    <p:anim calcmode="lin" valueType="num">
                                      <p:cBhvr>
                                        <p:cTn id="519" dur="500" fill="hold"/>
                                        <p:tgtEl>
                                          <p:spTgt spid="184"/>
                                        </p:tgtEl>
                                        <p:attrNameLst>
                                          <p:attrName>ppt_h</p:attrName>
                                        </p:attrNameLst>
                                      </p:cBhvr>
                                      <p:tavLst>
                                        <p:tav tm="0">
                                          <p:val>
                                            <p:fltVal val="0"/>
                                          </p:val>
                                        </p:tav>
                                        <p:tav tm="100000">
                                          <p:val>
                                            <p:strVal val="#ppt_h"/>
                                          </p:val>
                                        </p:tav>
                                      </p:tavLst>
                                    </p:anim>
                                    <p:animEffect transition="in" filter="fade">
                                      <p:cBhvr>
                                        <p:cTn id="520" dur="500"/>
                                        <p:tgtEl>
                                          <p:spTgt spid="184"/>
                                        </p:tgtEl>
                                      </p:cBhvr>
                                    </p:animEffect>
                                  </p:childTnLst>
                                  <p:subTnLst>
                                    <p:audio>
                                      <p:cMediaNode>
                                        <p:cTn display="0" masterRel="sameClick">
                                          <p:stCondLst>
                                            <p:cond evt="begin" delay="0">
                                              <p:tn val="516"/>
                                            </p:cond>
                                          </p:stCondLst>
                                          <p:endCondLst>
                                            <p:cond evt="onStopAudio" delay="0">
                                              <p:tgtEl>
                                                <p:sldTgt/>
                                              </p:tgtEl>
                                            </p:cond>
                                          </p:endCondLst>
                                        </p:cTn>
                                        <p:tgtEl>
                                          <p:sndTgt r:embed="rId5"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184"/>
                                        </p:tgtEl>
                                      </p:cBhvr>
                                    </p:animEffect>
                                    <p:animScale>
                                      <p:cBhvr>
                                        <p:cTn id="523" dur="250" autoRev="1" fill="hold"/>
                                        <p:tgtEl>
                                          <p:spTgt spid="184"/>
                                        </p:tgtEl>
                                      </p:cBhvr>
                                      <p:by x="105000" y="105000"/>
                                    </p:animScale>
                                  </p:childTnLst>
                                </p:cTn>
                              </p:par>
                              <p:par>
                                <p:cTn id="524" presetID="53" presetClass="entr" presetSubtype="16" fill="hold" grpId="0" nodeType="withEffect">
                                  <p:stCondLst>
                                    <p:cond delay="0"/>
                                  </p:stCondLst>
                                  <p:childTnLst>
                                    <p:set>
                                      <p:cBhvr>
                                        <p:cTn id="525" dur="1" fill="hold">
                                          <p:stCondLst>
                                            <p:cond delay="0"/>
                                          </p:stCondLst>
                                        </p:cTn>
                                        <p:tgtEl>
                                          <p:spTgt spid="234"/>
                                        </p:tgtEl>
                                        <p:attrNameLst>
                                          <p:attrName>style.visibility</p:attrName>
                                        </p:attrNameLst>
                                      </p:cBhvr>
                                      <p:to>
                                        <p:strVal val="visible"/>
                                      </p:to>
                                    </p:set>
                                    <p:anim calcmode="lin" valueType="num">
                                      <p:cBhvr>
                                        <p:cTn id="526" dur="500" fill="hold"/>
                                        <p:tgtEl>
                                          <p:spTgt spid="234"/>
                                        </p:tgtEl>
                                        <p:attrNameLst>
                                          <p:attrName>ppt_w</p:attrName>
                                        </p:attrNameLst>
                                      </p:cBhvr>
                                      <p:tavLst>
                                        <p:tav tm="0">
                                          <p:val>
                                            <p:fltVal val="0"/>
                                          </p:val>
                                        </p:tav>
                                        <p:tav tm="100000">
                                          <p:val>
                                            <p:strVal val="#ppt_w"/>
                                          </p:val>
                                        </p:tav>
                                      </p:tavLst>
                                    </p:anim>
                                    <p:anim calcmode="lin" valueType="num">
                                      <p:cBhvr>
                                        <p:cTn id="527" dur="500" fill="hold"/>
                                        <p:tgtEl>
                                          <p:spTgt spid="234"/>
                                        </p:tgtEl>
                                        <p:attrNameLst>
                                          <p:attrName>ppt_h</p:attrName>
                                        </p:attrNameLst>
                                      </p:cBhvr>
                                      <p:tavLst>
                                        <p:tav tm="0">
                                          <p:val>
                                            <p:fltVal val="0"/>
                                          </p:val>
                                        </p:tav>
                                        <p:tav tm="100000">
                                          <p:val>
                                            <p:strVal val="#ppt_h"/>
                                          </p:val>
                                        </p:tav>
                                      </p:tavLst>
                                    </p:anim>
                                    <p:animEffect transition="in" filter="fade">
                                      <p:cBhvr>
                                        <p:cTn id="528" dur="500"/>
                                        <p:tgtEl>
                                          <p:spTgt spid="234"/>
                                        </p:tgtEl>
                                      </p:cBhvr>
                                    </p:animEffect>
                                  </p:childTnLst>
                                  <p:subTnLst>
                                    <p:audio>
                                      <p:cMediaNode>
                                        <p:cTn display="0" masterRel="sameClick">
                                          <p:stCondLst>
                                            <p:cond evt="begin" delay="0">
                                              <p:tn val="524"/>
                                            </p:cond>
                                          </p:stCondLst>
                                          <p:endCondLst>
                                            <p:cond evt="onStopAudio" delay="0">
                                              <p:tgtEl>
                                                <p:sldTgt/>
                                              </p:tgtEl>
                                            </p:cond>
                                          </p:endCondLst>
                                        </p:cTn>
                                        <p:tgtEl>
                                          <p:sndTgt r:embed="rId5" name="Bling.wav"/>
                                        </p:tgtEl>
                                      </p:cMediaNode>
                                    </p:audio>
                                  </p:subTnLst>
                                </p:cTn>
                              </p:par>
                              <p:par>
                                <p:cTn id="529" presetID="26" presetClass="emph" presetSubtype="0" fill="hold" grpId="1" nodeType="withEffect">
                                  <p:stCondLst>
                                    <p:cond delay="500"/>
                                  </p:stCondLst>
                                  <p:childTnLst>
                                    <p:animEffect transition="out" filter="fade">
                                      <p:cBhvr>
                                        <p:cTn id="530" dur="500" tmFilter="0, 0; .2, .5; .8, .5; 1, 0"/>
                                        <p:tgtEl>
                                          <p:spTgt spid="234"/>
                                        </p:tgtEl>
                                      </p:cBhvr>
                                    </p:animEffect>
                                    <p:animScale>
                                      <p:cBhvr>
                                        <p:cTn id="531" dur="250" autoRev="1" fill="hold"/>
                                        <p:tgtEl>
                                          <p:spTgt spid="234"/>
                                        </p:tgtEl>
                                      </p:cBhvr>
                                      <p:by x="105000" y="105000"/>
                                    </p:animScale>
                                  </p:childTnLst>
                                </p:cTn>
                              </p:par>
                              <p:par>
                                <p:cTn id="532" presetID="53" presetClass="entr" presetSubtype="16" fill="hold" grpId="0" nodeType="withEffect">
                                  <p:stCondLst>
                                    <p:cond delay="0"/>
                                  </p:stCondLst>
                                  <p:childTnLst>
                                    <p:set>
                                      <p:cBhvr>
                                        <p:cTn id="533" dur="1" fill="hold">
                                          <p:stCondLst>
                                            <p:cond delay="0"/>
                                          </p:stCondLst>
                                        </p:cTn>
                                        <p:tgtEl>
                                          <p:spTgt spid="335"/>
                                        </p:tgtEl>
                                        <p:attrNameLst>
                                          <p:attrName>style.visibility</p:attrName>
                                        </p:attrNameLst>
                                      </p:cBhvr>
                                      <p:to>
                                        <p:strVal val="visible"/>
                                      </p:to>
                                    </p:set>
                                    <p:anim calcmode="lin" valueType="num">
                                      <p:cBhvr>
                                        <p:cTn id="534" dur="500" fill="hold"/>
                                        <p:tgtEl>
                                          <p:spTgt spid="335"/>
                                        </p:tgtEl>
                                        <p:attrNameLst>
                                          <p:attrName>ppt_w</p:attrName>
                                        </p:attrNameLst>
                                      </p:cBhvr>
                                      <p:tavLst>
                                        <p:tav tm="0">
                                          <p:val>
                                            <p:fltVal val="0"/>
                                          </p:val>
                                        </p:tav>
                                        <p:tav tm="100000">
                                          <p:val>
                                            <p:strVal val="#ppt_w"/>
                                          </p:val>
                                        </p:tav>
                                      </p:tavLst>
                                    </p:anim>
                                    <p:anim calcmode="lin" valueType="num">
                                      <p:cBhvr>
                                        <p:cTn id="535" dur="500" fill="hold"/>
                                        <p:tgtEl>
                                          <p:spTgt spid="335"/>
                                        </p:tgtEl>
                                        <p:attrNameLst>
                                          <p:attrName>ppt_h</p:attrName>
                                        </p:attrNameLst>
                                      </p:cBhvr>
                                      <p:tavLst>
                                        <p:tav tm="0">
                                          <p:val>
                                            <p:fltVal val="0"/>
                                          </p:val>
                                        </p:tav>
                                        <p:tav tm="100000">
                                          <p:val>
                                            <p:strVal val="#ppt_h"/>
                                          </p:val>
                                        </p:tav>
                                      </p:tavLst>
                                    </p:anim>
                                    <p:animEffect transition="in" filter="fade">
                                      <p:cBhvr>
                                        <p:cTn id="536" dur="500"/>
                                        <p:tgtEl>
                                          <p:spTgt spid="335"/>
                                        </p:tgtEl>
                                      </p:cBhvr>
                                    </p:animEffect>
                                  </p:childTnLst>
                                  <p:subTnLst>
                                    <p:audio>
                                      <p:cMediaNode>
                                        <p:cTn display="0" masterRel="sameClick">
                                          <p:stCondLst>
                                            <p:cond evt="begin" delay="0">
                                              <p:tn val="532"/>
                                            </p:cond>
                                          </p:stCondLst>
                                          <p:endCondLst>
                                            <p:cond evt="onStopAudio" delay="0">
                                              <p:tgtEl>
                                                <p:sldTgt/>
                                              </p:tgtEl>
                                            </p:cond>
                                          </p:endCondLst>
                                        </p:cTn>
                                        <p:tgtEl>
                                          <p:sndTgt r:embed="rId5" name="Bling.wav"/>
                                        </p:tgtEl>
                                      </p:cMediaNode>
                                    </p:audio>
                                  </p:subTnLst>
                                </p:cTn>
                              </p:par>
                              <p:par>
                                <p:cTn id="537" presetID="26" presetClass="emph" presetSubtype="0" fill="hold" grpId="1" nodeType="withEffect">
                                  <p:stCondLst>
                                    <p:cond delay="500"/>
                                  </p:stCondLst>
                                  <p:childTnLst>
                                    <p:animEffect transition="out" filter="fade">
                                      <p:cBhvr>
                                        <p:cTn id="538" dur="500" tmFilter="0, 0; .2, .5; .8, .5; 1, 0"/>
                                        <p:tgtEl>
                                          <p:spTgt spid="335"/>
                                        </p:tgtEl>
                                      </p:cBhvr>
                                    </p:animEffect>
                                    <p:animScale>
                                      <p:cBhvr>
                                        <p:cTn id="539" dur="250" autoRev="1" fill="hold"/>
                                        <p:tgtEl>
                                          <p:spTgt spid="335"/>
                                        </p:tgtEl>
                                      </p:cBhvr>
                                      <p:by x="105000" y="105000"/>
                                    </p:animScale>
                                  </p:childTnLst>
                                </p:cTn>
                              </p:par>
                              <p:par>
                                <p:cTn id="540" presetID="53" presetClass="entr" presetSubtype="16" fill="hold" grpId="0" nodeType="withEffect">
                                  <p:stCondLst>
                                    <p:cond delay="0"/>
                                  </p:stCondLst>
                                  <p:childTnLst>
                                    <p:set>
                                      <p:cBhvr>
                                        <p:cTn id="541" dur="1" fill="hold">
                                          <p:stCondLst>
                                            <p:cond delay="0"/>
                                          </p:stCondLst>
                                        </p:cTn>
                                        <p:tgtEl>
                                          <p:spTgt spid="351"/>
                                        </p:tgtEl>
                                        <p:attrNameLst>
                                          <p:attrName>style.visibility</p:attrName>
                                        </p:attrNameLst>
                                      </p:cBhvr>
                                      <p:to>
                                        <p:strVal val="visible"/>
                                      </p:to>
                                    </p:set>
                                    <p:anim calcmode="lin" valueType="num">
                                      <p:cBhvr>
                                        <p:cTn id="542" dur="500" fill="hold"/>
                                        <p:tgtEl>
                                          <p:spTgt spid="351"/>
                                        </p:tgtEl>
                                        <p:attrNameLst>
                                          <p:attrName>ppt_w</p:attrName>
                                        </p:attrNameLst>
                                      </p:cBhvr>
                                      <p:tavLst>
                                        <p:tav tm="0">
                                          <p:val>
                                            <p:fltVal val="0"/>
                                          </p:val>
                                        </p:tav>
                                        <p:tav tm="100000">
                                          <p:val>
                                            <p:strVal val="#ppt_w"/>
                                          </p:val>
                                        </p:tav>
                                      </p:tavLst>
                                    </p:anim>
                                    <p:anim calcmode="lin" valueType="num">
                                      <p:cBhvr>
                                        <p:cTn id="543" dur="500" fill="hold"/>
                                        <p:tgtEl>
                                          <p:spTgt spid="351"/>
                                        </p:tgtEl>
                                        <p:attrNameLst>
                                          <p:attrName>ppt_h</p:attrName>
                                        </p:attrNameLst>
                                      </p:cBhvr>
                                      <p:tavLst>
                                        <p:tav tm="0">
                                          <p:val>
                                            <p:fltVal val="0"/>
                                          </p:val>
                                        </p:tav>
                                        <p:tav tm="100000">
                                          <p:val>
                                            <p:strVal val="#ppt_h"/>
                                          </p:val>
                                        </p:tav>
                                      </p:tavLst>
                                    </p:anim>
                                    <p:animEffect transition="in" filter="fade">
                                      <p:cBhvr>
                                        <p:cTn id="544" dur="500"/>
                                        <p:tgtEl>
                                          <p:spTgt spid="351"/>
                                        </p:tgtEl>
                                      </p:cBhvr>
                                    </p:animEffect>
                                  </p:childTnLst>
                                  <p:subTnLst>
                                    <p:audio>
                                      <p:cMediaNode>
                                        <p:cTn display="0" masterRel="sameClick">
                                          <p:stCondLst>
                                            <p:cond evt="begin" delay="0">
                                              <p:tn val="540"/>
                                            </p:cond>
                                          </p:stCondLst>
                                          <p:endCondLst>
                                            <p:cond evt="onStopAudio" delay="0">
                                              <p:tgtEl>
                                                <p:sldTgt/>
                                              </p:tgtEl>
                                            </p:cond>
                                          </p:endCondLst>
                                        </p:cTn>
                                        <p:tgtEl>
                                          <p:sndTgt r:embed="rId5" name="Bling.wav"/>
                                        </p:tgtEl>
                                      </p:cMediaNode>
                                    </p:audio>
                                  </p:subTnLst>
                                </p:cTn>
                              </p:par>
                              <p:par>
                                <p:cTn id="545" presetID="26" presetClass="emph" presetSubtype="0" fill="hold" grpId="1" nodeType="withEffect">
                                  <p:stCondLst>
                                    <p:cond delay="500"/>
                                  </p:stCondLst>
                                  <p:childTnLst>
                                    <p:animEffect transition="out" filter="fade">
                                      <p:cBhvr>
                                        <p:cTn id="546" dur="500" tmFilter="0, 0; .2, .5; .8, .5; 1, 0"/>
                                        <p:tgtEl>
                                          <p:spTgt spid="351"/>
                                        </p:tgtEl>
                                      </p:cBhvr>
                                    </p:animEffect>
                                    <p:animScale>
                                      <p:cBhvr>
                                        <p:cTn id="547" dur="250" autoRev="1" fill="hold"/>
                                        <p:tgtEl>
                                          <p:spTgt spid="351"/>
                                        </p:tgtEl>
                                      </p:cBhvr>
                                      <p:by x="105000" y="105000"/>
                                    </p:animScale>
                                  </p:childTnLst>
                                </p:cTn>
                              </p:par>
                              <p:par>
                                <p:cTn id="548" presetID="53" presetClass="entr" presetSubtype="16" fill="hold" grpId="0" nodeType="withEffect">
                                  <p:stCondLst>
                                    <p:cond delay="0"/>
                                  </p:stCondLst>
                                  <p:childTnLst>
                                    <p:set>
                                      <p:cBhvr>
                                        <p:cTn id="549" dur="1" fill="hold">
                                          <p:stCondLst>
                                            <p:cond delay="0"/>
                                          </p:stCondLst>
                                        </p:cTn>
                                        <p:tgtEl>
                                          <p:spTgt spid="367"/>
                                        </p:tgtEl>
                                        <p:attrNameLst>
                                          <p:attrName>style.visibility</p:attrName>
                                        </p:attrNameLst>
                                      </p:cBhvr>
                                      <p:to>
                                        <p:strVal val="visible"/>
                                      </p:to>
                                    </p:set>
                                    <p:anim calcmode="lin" valueType="num">
                                      <p:cBhvr>
                                        <p:cTn id="550" dur="500" fill="hold"/>
                                        <p:tgtEl>
                                          <p:spTgt spid="367"/>
                                        </p:tgtEl>
                                        <p:attrNameLst>
                                          <p:attrName>ppt_w</p:attrName>
                                        </p:attrNameLst>
                                      </p:cBhvr>
                                      <p:tavLst>
                                        <p:tav tm="0">
                                          <p:val>
                                            <p:fltVal val="0"/>
                                          </p:val>
                                        </p:tav>
                                        <p:tav tm="100000">
                                          <p:val>
                                            <p:strVal val="#ppt_w"/>
                                          </p:val>
                                        </p:tav>
                                      </p:tavLst>
                                    </p:anim>
                                    <p:anim calcmode="lin" valueType="num">
                                      <p:cBhvr>
                                        <p:cTn id="551" dur="500" fill="hold"/>
                                        <p:tgtEl>
                                          <p:spTgt spid="367"/>
                                        </p:tgtEl>
                                        <p:attrNameLst>
                                          <p:attrName>ppt_h</p:attrName>
                                        </p:attrNameLst>
                                      </p:cBhvr>
                                      <p:tavLst>
                                        <p:tav tm="0">
                                          <p:val>
                                            <p:fltVal val="0"/>
                                          </p:val>
                                        </p:tav>
                                        <p:tav tm="100000">
                                          <p:val>
                                            <p:strVal val="#ppt_h"/>
                                          </p:val>
                                        </p:tav>
                                      </p:tavLst>
                                    </p:anim>
                                    <p:animEffect transition="in" filter="fade">
                                      <p:cBhvr>
                                        <p:cTn id="552" dur="500"/>
                                        <p:tgtEl>
                                          <p:spTgt spid="367"/>
                                        </p:tgtEl>
                                      </p:cBhvr>
                                    </p:animEffect>
                                  </p:childTnLst>
                                  <p:subTnLst>
                                    <p:audio>
                                      <p:cMediaNode>
                                        <p:cTn display="0" masterRel="sameClick">
                                          <p:stCondLst>
                                            <p:cond evt="begin" delay="0">
                                              <p:tn val="548"/>
                                            </p:cond>
                                          </p:stCondLst>
                                          <p:endCondLst>
                                            <p:cond evt="onStopAudio" delay="0">
                                              <p:tgtEl>
                                                <p:sldTgt/>
                                              </p:tgtEl>
                                            </p:cond>
                                          </p:endCondLst>
                                        </p:cTn>
                                        <p:tgtEl>
                                          <p:sndTgt r:embed="rId5" name="Bling.wav"/>
                                        </p:tgtEl>
                                      </p:cMediaNode>
                                    </p:audio>
                                  </p:subTnLst>
                                </p:cTn>
                              </p:par>
                              <p:par>
                                <p:cTn id="553" presetID="26" presetClass="emph" presetSubtype="0" fill="hold" grpId="1" nodeType="withEffect">
                                  <p:stCondLst>
                                    <p:cond delay="500"/>
                                  </p:stCondLst>
                                  <p:childTnLst>
                                    <p:animEffect transition="out" filter="fade">
                                      <p:cBhvr>
                                        <p:cTn id="554" dur="500" tmFilter="0, 0; .2, .5; .8, .5; 1, 0"/>
                                        <p:tgtEl>
                                          <p:spTgt spid="367"/>
                                        </p:tgtEl>
                                      </p:cBhvr>
                                    </p:animEffect>
                                    <p:animScale>
                                      <p:cBhvr>
                                        <p:cTn id="555" dur="250" autoRev="1" fill="hold"/>
                                        <p:tgtEl>
                                          <p:spTgt spid="367"/>
                                        </p:tgtEl>
                                      </p:cBhvr>
                                      <p:by x="105000" y="105000"/>
                                    </p:animScale>
                                  </p:childTnLst>
                                </p:cTn>
                              </p:par>
                              <p:par>
                                <p:cTn id="556" presetID="53" presetClass="entr" presetSubtype="16" fill="hold" nodeType="withEffect">
                                  <p:stCondLst>
                                    <p:cond delay="0"/>
                                  </p:stCondLst>
                                  <p:childTnLst>
                                    <p:set>
                                      <p:cBhvr>
                                        <p:cTn id="557" dur="1" fill="hold">
                                          <p:stCondLst>
                                            <p:cond delay="0"/>
                                          </p:stCondLst>
                                        </p:cTn>
                                        <p:tgtEl>
                                          <p:spTgt spid="154"/>
                                        </p:tgtEl>
                                        <p:attrNameLst>
                                          <p:attrName>style.visibility</p:attrName>
                                        </p:attrNameLst>
                                      </p:cBhvr>
                                      <p:to>
                                        <p:strVal val="visible"/>
                                      </p:to>
                                    </p:set>
                                    <p:anim calcmode="lin" valueType="num">
                                      <p:cBhvr>
                                        <p:cTn id="558" dur="500" fill="hold"/>
                                        <p:tgtEl>
                                          <p:spTgt spid="154"/>
                                        </p:tgtEl>
                                        <p:attrNameLst>
                                          <p:attrName>ppt_w</p:attrName>
                                        </p:attrNameLst>
                                      </p:cBhvr>
                                      <p:tavLst>
                                        <p:tav tm="0">
                                          <p:val>
                                            <p:fltVal val="0"/>
                                          </p:val>
                                        </p:tav>
                                        <p:tav tm="100000">
                                          <p:val>
                                            <p:strVal val="#ppt_w"/>
                                          </p:val>
                                        </p:tav>
                                      </p:tavLst>
                                    </p:anim>
                                    <p:anim calcmode="lin" valueType="num">
                                      <p:cBhvr>
                                        <p:cTn id="559" dur="500" fill="hold"/>
                                        <p:tgtEl>
                                          <p:spTgt spid="154"/>
                                        </p:tgtEl>
                                        <p:attrNameLst>
                                          <p:attrName>ppt_h</p:attrName>
                                        </p:attrNameLst>
                                      </p:cBhvr>
                                      <p:tavLst>
                                        <p:tav tm="0">
                                          <p:val>
                                            <p:fltVal val="0"/>
                                          </p:val>
                                        </p:tav>
                                        <p:tav tm="100000">
                                          <p:val>
                                            <p:strVal val="#ppt_h"/>
                                          </p:val>
                                        </p:tav>
                                      </p:tavLst>
                                    </p:anim>
                                    <p:animEffect transition="in" filter="fade">
                                      <p:cBhvr>
                                        <p:cTn id="560" dur="500"/>
                                        <p:tgtEl>
                                          <p:spTgt spid="154"/>
                                        </p:tgtEl>
                                      </p:cBhvr>
                                    </p:animEffect>
                                  </p:childTnLst>
                                </p:cTn>
                              </p:par>
                              <p:par>
                                <p:cTn id="561" presetID="26" presetClass="emph" presetSubtype="0" fill="hold" nodeType="withEffect">
                                  <p:stCondLst>
                                    <p:cond delay="500"/>
                                  </p:stCondLst>
                                  <p:childTnLst>
                                    <p:animEffect transition="out" filter="fade">
                                      <p:cBhvr>
                                        <p:cTn id="562" dur="500" tmFilter="0, 0; .2, .5; .8, .5; 1, 0"/>
                                        <p:tgtEl>
                                          <p:spTgt spid="154"/>
                                        </p:tgtEl>
                                      </p:cBhvr>
                                    </p:animEffect>
                                    <p:animScale>
                                      <p:cBhvr>
                                        <p:cTn id="563" dur="250" autoRev="1" fill="hold"/>
                                        <p:tgtEl>
                                          <p:spTgt spid="154"/>
                                        </p:tgtEl>
                                      </p:cBhvr>
                                      <p:by x="105000" y="105000"/>
                                    </p:animScale>
                                  </p:childTnLst>
                                </p:cTn>
                              </p:par>
                              <p:par>
                                <p:cTn id="564" presetID="53" presetClass="entr" presetSubtype="16" fill="hold" grpId="0" nodeType="withEffect">
                                  <p:stCondLst>
                                    <p:cond delay="0"/>
                                  </p:stCondLst>
                                  <p:childTnLst>
                                    <p:set>
                                      <p:cBhvr>
                                        <p:cTn id="565" dur="1" fill="hold">
                                          <p:stCondLst>
                                            <p:cond delay="0"/>
                                          </p:stCondLst>
                                        </p:cTn>
                                        <p:tgtEl>
                                          <p:spTgt spid="154"/>
                                        </p:tgtEl>
                                        <p:attrNameLst>
                                          <p:attrName>style.visibility</p:attrName>
                                        </p:attrNameLst>
                                      </p:cBhvr>
                                      <p:to>
                                        <p:strVal val="visible"/>
                                      </p:to>
                                    </p:set>
                                    <p:anim calcmode="lin" valueType="num">
                                      <p:cBhvr>
                                        <p:cTn id="566" dur="500" fill="hold"/>
                                        <p:tgtEl>
                                          <p:spTgt spid="154"/>
                                        </p:tgtEl>
                                        <p:attrNameLst>
                                          <p:attrName>ppt_w</p:attrName>
                                        </p:attrNameLst>
                                      </p:cBhvr>
                                      <p:tavLst>
                                        <p:tav tm="0">
                                          <p:val>
                                            <p:fltVal val="0"/>
                                          </p:val>
                                        </p:tav>
                                        <p:tav tm="100000">
                                          <p:val>
                                            <p:strVal val="#ppt_w"/>
                                          </p:val>
                                        </p:tav>
                                      </p:tavLst>
                                    </p:anim>
                                    <p:anim calcmode="lin" valueType="num">
                                      <p:cBhvr>
                                        <p:cTn id="567" dur="500" fill="hold"/>
                                        <p:tgtEl>
                                          <p:spTgt spid="154"/>
                                        </p:tgtEl>
                                        <p:attrNameLst>
                                          <p:attrName>ppt_h</p:attrName>
                                        </p:attrNameLst>
                                      </p:cBhvr>
                                      <p:tavLst>
                                        <p:tav tm="0">
                                          <p:val>
                                            <p:fltVal val="0"/>
                                          </p:val>
                                        </p:tav>
                                        <p:tav tm="100000">
                                          <p:val>
                                            <p:strVal val="#ppt_h"/>
                                          </p:val>
                                        </p:tav>
                                      </p:tavLst>
                                    </p:anim>
                                    <p:animEffect transition="in" filter="fade">
                                      <p:cBhvr>
                                        <p:cTn id="568" dur="500"/>
                                        <p:tgtEl>
                                          <p:spTgt spid="154"/>
                                        </p:tgtEl>
                                      </p:cBhvr>
                                    </p:animEffect>
                                  </p:childTnLst>
                                  <p:subTnLst>
                                    <p:audio>
                                      <p:cMediaNode>
                                        <p:cTn display="0" masterRel="sameClick">
                                          <p:stCondLst>
                                            <p:cond evt="begin" delay="0">
                                              <p:tn val="564"/>
                                            </p:cond>
                                          </p:stCondLst>
                                          <p:endCondLst>
                                            <p:cond evt="onStopAudio" delay="0">
                                              <p:tgtEl>
                                                <p:sldTgt/>
                                              </p:tgtEl>
                                            </p:cond>
                                          </p:endCondLst>
                                        </p:cTn>
                                        <p:tgtEl>
                                          <p:sndTgt r:embed="rId5" name="Bling.wav"/>
                                        </p:tgtEl>
                                      </p:cMediaNode>
                                    </p:audio>
                                  </p:subTnLst>
                                </p:cTn>
                              </p:par>
                              <p:par>
                                <p:cTn id="569" presetID="26" presetClass="emph" presetSubtype="0" fill="hold" grpId="1" nodeType="withEffect">
                                  <p:stCondLst>
                                    <p:cond delay="500"/>
                                  </p:stCondLst>
                                  <p:childTnLst>
                                    <p:animEffect transition="out" filter="fade">
                                      <p:cBhvr>
                                        <p:cTn id="570" dur="500" tmFilter="0, 0; .2, .5; .8, .5; 1, 0"/>
                                        <p:tgtEl>
                                          <p:spTgt spid="154"/>
                                        </p:tgtEl>
                                      </p:cBhvr>
                                    </p:animEffect>
                                    <p:animScale>
                                      <p:cBhvr>
                                        <p:cTn id="571" dur="250" autoRev="1" fill="hold"/>
                                        <p:tgtEl>
                                          <p:spTgt spid="154"/>
                                        </p:tgtEl>
                                      </p:cBhvr>
                                      <p:by x="105000" y="105000"/>
                                    </p:animScale>
                                  </p:childTnLst>
                                </p:cTn>
                              </p:par>
                            </p:childTnLst>
                          </p:cTn>
                        </p:par>
                      </p:childTnLst>
                    </p:cTn>
                  </p:par>
                </p:childTnLst>
              </p:cTn>
              <p:nextCondLst>
                <p:cond evt="onClick" delay="0">
                  <p:tgtEl>
                    <p:spTgt spid="4"/>
                  </p:tgtEl>
                </p:cond>
              </p:nextCondLst>
            </p:seq>
            <p:seq concurrent="1" nextAc="seek">
              <p:cTn id="572" restart="whenNotActive" fill="hold" evtFilter="cancelBubble" nodeType="interactiveSeq">
                <p:stCondLst>
                  <p:cond evt="onClick" delay="0">
                    <p:tgtEl>
                      <p:spTgt spid="179"/>
                    </p:tgtEl>
                  </p:cond>
                </p:stCondLst>
                <p:endSync evt="end" delay="0">
                  <p:rtn val="all"/>
                </p:endSync>
                <p:childTnLst>
                  <p:par>
                    <p:cTn id="573" fill="hold">
                      <p:stCondLst>
                        <p:cond delay="0"/>
                      </p:stCondLst>
                      <p:childTnLst>
                        <p:par>
                          <p:cTn id="574" fill="hold">
                            <p:stCondLst>
                              <p:cond delay="0"/>
                            </p:stCondLst>
                            <p:childTnLst>
                              <p:par>
                                <p:cTn id="575" presetID="53" presetClass="entr" presetSubtype="16" fill="hold" grpId="0" nodeType="withEffect">
                                  <p:stCondLst>
                                    <p:cond delay="0"/>
                                  </p:stCondLst>
                                  <p:childTnLst>
                                    <p:set>
                                      <p:cBhvr>
                                        <p:cTn id="576" dur="1" fill="hold">
                                          <p:stCondLst>
                                            <p:cond delay="0"/>
                                          </p:stCondLst>
                                        </p:cTn>
                                        <p:tgtEl>
                                          <p:spTgt spid="254"/>
                                        </p:tgtEl>
                                        <p:attrNameLst>
                                          <p:attrName>style.visibility</p:attrName>
                                        </p:attrNameLst>
                                      </p:cBhvr>
                                      <p:to>
                                        <p:strVal val="visible"/>
                                      </p:to>
                                    </p:set>
                                    <p:anim calcmode="lin" valueType="num">
                                      <p:cBhvr>
                                        <p:cTn id="577" dur="500" fill="hold"/>
                                        <p:tgtEl>
                                          <p:spTgt spid="254"/>
                                        </p:tgtEl>
                                        <p:attrNameLst>
                                          <p:attrName>ppt_w</p:attrName>
                                        </p:attrNameLst>
                                      </p:cBhvr>
                                      <p:tavLst>
                                        <p:tav tm="0">
                                          <p:val>
                                            <p:fltVal val="0"/>
                                          </p:val>
                                        </p:tav>
                                        <p:tav tm="100000">
                                          <p:val>
                                            <p:strVal val="#ppt_w"/>
                                          </p:val>
                                        </p:tav>
                                      </p:tavLst>
                                    </p:anim>
                                    <p:anim calcmode="lin" valueType="num">
                                      <p:cBhvr>
                                        <p:cTn id="578" dur="500" fill="hold"/>
                                        <p:tgtEl>
                                          <p:spTgt spid="254"/>
                                        </p:tgtEl>
                                        <p:attrNameLst>
                                          <p:attrName>ppt_h</p:attrName>
                                        </p:attrNameLst>
                                      </p:cBhvr>
                                      <p:tavLst>
                                        <p:tav tm="0">
                                          <p:val>
                                            <p:fltVal val="0"/>
                                          </p:val>
                                        </p:tav>
                                        <p:tav tm="100000">
                                          <p:val>
                                            <p:strVal val="#ppt_h"/>
                                          </p:val>
                                        </p:tav>
                                      </p:tavLst>
                                    </p:anim>
                                    <p:animEffect transition="in" filter="fade">
                                      <p:cBhvr>
                                        <p:cTn id="579" dur="500"/>
                                        <p:tgtEl>
                                          <p:spTgt spid="254"/>
                                        </p:tgtEl>
                                      </p:cBhvr>
                                    </p:animEffect>
                                  </p:childTnLst>
                                  <p:subTnLst>
                                    <p:audio>
                                      <p:cMediaNode>
                                        <p:cTn display="0" masterRel="sameClick">
                                          <p:stCondLst>
                                            <p:cond evt="begin" delay="0">
                                              <p:tn val="575"/>
                                            </p:cond>
                                          </p:stCondLst>
                                          <p:endCondLst>
                                            <p:cond evt="onStopAudio" delay="0">
                                              <p:tgtEl>
                                                <p:sldTgt/>
                                              </p:tgtEl>
                                            </p:cond>
                                          </p:endCondLst>
                                        </p:cTn>
                                        <p:tgtEl>
                                          <p:sndTgt r:embed="rId5" name="Bling.wav"/>
                                        </p:tgtEl>
                                      </p:cMediaNode>
                                    </p:audio>
                                  </p:subTnLst>
                                </p:cTn>
                              </p:par>
                              <p:par>
                                <p:cTn id="580" presetID="26" presetClass="emph" presetSubtype="0" fill="hold" grpId="1" nodeType="withEffect">
                                  <p:stCondLst>
                                    <p:cond delay="500"/>
                                  </p:stCondLst>
                                  <p:childTnLst>
                                    <p:animEffect transition="out" filter="fade">
                                      <p:cBhvr>
                                        <p:cTn id="581" dur="500" tmFilter="0, 0; .2, .5; .8, .5; 1, 0"/>
                                        <p:tgtEl>
                                          <p:spTgt spid="254"/>
                                        </p:tgtEl>
                                      </p:cBhvr>
                                    </p:animEffect>
                                    <p:animScale>
                                      <p:cBhvr>
                                        <p:cTn id="582" dur="250" autoRev="1" fill="hold"/>
                                        <p:tgtEl>
                                          <p:spTgt spid="254"/>
                                        </p:tgtEl>
                                      </p:cBhvr>
                                      <p:by x="105000" y="105000"/>
                                    </p:animScale>
                                  </p:childTnLst>
                                </p:cTn>
                              </p:par>
                              <p:par>
                                <p:cTn id="583" presetID="53" presetClass="entr" presetSubtype="16" fill="hold" grpId="0" nodeType="withEffect">
                                  <p:stCondLst>
                                    <p:cond delay="0"/>
                                  </p:stCondLst>
                                  <p:childTnLst>
                                    <p:set>
                                      <p:cBhvr>
                                        <p:cTn id="584" dur="1" fill="hold">
                                          <p:stCondLst>
                                            <p:cond delay="0"/>
                                          </p:stCondLst>
                                        </p:cTn>
                                        <p:tgtEl>
                                          <p:spTgt spid="196"/>
                                        </p:tgtEl>
                                        <p:attrNameLst>
                                          <p:attrName>style.visibility</p:attrName>
                                        </p:attrNameLst>
                                      </p:cBhvr>
                                      <p:to>
                                        <p:strVal val="visible"/>
                                      </p:to>
                                    </p:set>
                                    <p:anim calcmode="lin" valueType="num">
                                      <p:cBhvr>
                                        <p:cTn id="585" dur="500" fill="hold"/>
                                        <p:tgtEl>
                                          <p:spTgt spid="196"/>
                                        </p:tgtEl>
                                        <p:attrNameLst>
                                          <p:attrName>ppt_w</p:attrName>
                                        </p:attrNameLst>
                                      </p:cBhvr>
                                      <p:tavLst>
                                        <p:tav tm="0">
                                          <p:val>
                                            <p:fltVal val="0"/>
                                          </p:val>
                                        </p:tav>
                                        <p:tav tm="100000">
                                          <p:val>
                                            <p:strVal val="#ppt_w"/>
                                          </p:val>
                                        </p:tav>
                                      </p:tavLst>
                                    </p:anim>
                                    <p:anim calcmode="lin" valueType="num">
                                      <p:cBhvr>
                                        <p:cTn id="586" dur="500" fill="hold"/>
                                        <p:tgtEl>
                                          <p:spTgt spid="196"/>
                                        </p:tgtEl>
                                        <p:attrNameLst>
                                          <p:attrName>ppt_h</p:attrName>
                                        </p:attrNameLst>
                                      </p:cBhvr>
                                      <p:tavLst>
                                        <p:tav tm="0">
                                          <p:val>
                                            <p:fltVal val="0"/>
                                          </p:val>
                                        </p:tav>
                                        <p:tav tm="100000">
                                          <p:val>
                                            <p:strVal val="#ppt_h"/>
                                          </p:val>
                                        </p:tav>
                                      </p:tavLst>
                                    </p:anim>
                                    <p:animEffect transition="in" filter="fade">
                                      <p:cBhvr>
                                        <p:cTn id="587" dur="500"/>
                                        <p:tgtEl>
                                          <p:spTgt spid="196"/>
                                        </p:tgtEl>
                                      </p:cBhvr>
                                    </p:animEffect>
                                  </p:childTnLst>
                                  <p:subTnLst>
                                    <p:audio>
                                      <p:cMediaNode>
                                        <p:cTn display="0" masterRel="sameClick">
                                          <p:stCondLst>
                                            <p:cond evt="begin" delay="0">
                                              <p:tn val="583"/>
                                            </p:cond>
                                          </p:stCondLst>
                                          <p:endCondLst>
                                            <p:cond evt="onStopAudio" delay="0">
                                              <p:tgtEl>
                                                <p:sldTgt/>
                                              </p:tgtEl>
                                            </p:cond>
                                          </p:endCondLst>
                                        </p:cTn>
                                        <p:tgtEl>
                                          <p:sndTgt r:embed="rId5" name="Bling.wav"/>
                                        </p:tgtEl>
                                      </p:cMediaNode>
                                    </p:audio>
                                  </p:subTnLst>
                                </p:cTn>
                              </p:par>
                              <p:par>
                                <p:cTn id="588" presetID="26" presetClass="emph" presetSubtype="0" fill="hold" grpId="1" nodeType="withEffect">
                                  <p:stCondLst>
                                    <p:cond delay="500"/>
                                  </p:stCondLst>
                                  <p:childTnLst>
                                    <p:animEffect transition="out" filter="fade">
                                      <p:cBhvr>
                                        <p:cTn id="589" dur="500" tmFilter="0, 0; .2, .5; .8, .5; 1, 0"/>
                                        <p:tgtEl>
                                          <p:spTgt spid="196"/>
                                        </p:tgtEl>
                                      </p:cBhvr>
                                    </p:animEffect>
                                    <p:animScale>
                                      <p:cBhvr>
                                        <p:cTn id="590" dur="250" autoRev="1" fill="hold"/>
                                        <p:tgtEl>
                                          <p:spTgt spid="196"/>
                                        </p:tgtEl>
                                      </p:cBhvr>
                                      <p:by x="105000" y="105000"/>
                                    </p:animScale>
                                  </p:childTnLst>
                                </p:cTn>
                              </p:par>
                              <p:par>
                                <p:cTn id="591" presetID="53" presetClass="entr" presetSubtype="16" fill="hold" grpId="0" nodeType="withEffect">
                                  <p:stCondLst>
                                    <p:cond delay="0"/>
                                  </p:stCondLst>
                                  <p:childTnLst>
                                    <p:set>
                                      <p:cBhvr>
                                        <p:cTn id="592" dur="1" fill="hold">
                                          <p:stCondLst>
                                            <p:cond delay="0"/>
                                          </p:stCondLst>
                                        </p:cTn>
                                        <p:tgtEl>
                                          <p:spTgt spid="187"/>
                                        </p:tgtEl>
                                        <p:attrNameLst>
                                          <p:attrName>style.visibility</p:attrName>
                                        </p:attrNameLst>
                                      </p:cBhvr>
                                      <p:to>
                                        <p:strVal val="visible"/>
                                      </p:to>
                                    </p:set>
                                    <p:anim calcmode="lin" valueType="num">
                                      <p:cBhvr>
                                        <p:cTn id="593" dur="500" fill="hold"/>
                                        <p:tgtEl>
                                          <p:spTgt spid="187"/>
                                        </p:tgtEl>
                                        <p:attrNameLst>
                                          <p:attrName>ppt_w</p:attrName>
                                        </p:attrNameLst>
                                      </p:cBhvr>
                                      <p:tavLst>
                                        <p:tav tm="0">
                                          <p:val>
                                            <p:fltVal val="0"/>
                                          </p:val>
                                        </p:tav>
                                        <p:tav tm="100000">
                                          <p:val>
                                            <p:strVal val="#ppt_w"/>
                                          </p:val>
                                        </p:tav>
                                      </p:tavLst>
                                    </p:anim>
                                    <p:anim calcmode="lin" valueType="num">
                                      <p:cBhvr>
                                        <p:cTn id="594" dur="500" fill="hold"/>
                                        <p:tgtEl>
                                          <p:spTgt spid="187"/>
                                        </p:tgtEl>
                                        <p:attrNameLst>
                                          <p:attrName>ppt_h</p:attrName>
                                        </p:attrNameLst>
                                      </p:cBhvr>
                                      <p:tavLst>
                                        <p:tav tm="0">
                                          <p:val>
                                            <p:fltVal val="0"/>
                                          </p:val>
                                        </p:tav>
                                        <p:tav tm="100000">
                                          <p:val>
                                            <p:strVal val="#ppt_h"/>
                                          </p:val>
                                        </p:tav>
                                      </p:tavLst>
                                    </p:anim>
                                    <p:animEffect transition="in" filter="fade">
                                      <p:cBhvr>
                                        <p:cTn id="595" dur="500"/>
                                        <p:tgtEl>
                                          <p:spTgt spid="187"/>
                                        </p:tgtEl>
                                      </p:cBhvr>
                                    </p:animEffect>
                                  </p:childTnLst>
                                  <p:subTnLst>
                                    <p:audio>
                                      <p:cMediaNode>
                                        <p:cTn display="0" masterRel="sameClick">
                                          <p:stCondLst>
                                            <p:cond evt="begin" delay="0">
                                              <p:tn val="591"/>
                                            </p:cond>
                                          </p:stCondLst>
                                          <p:endCondLst>
                                            <p:cond evt="onStopAudio" delay="0">
                                              <p:tgtEl>
                                                <p:sldTgt/>
                                              </p:tgtEl>
                                            </p:cond>
                                          </p:endCondLst>
                                        </p:cTn>
                                        <p:tgtEl>
                                          <p:sndTgt r:embed="rId5" name="Bling.wav"/>
                                        </p:tgtEl>
                                      </p:cMediaNode>
                                    </p:audio>
                                  </p:subTnLst>
                                </p:cTn>
                              </p:par>
                              <p:par>
                                <p:cTn id="596" presetID="26" presetClass="emph" presetSubtype="0" fill="hold" grpId="1" nodeType="withEffect">
                                  <p:stCondLst>
                                    <p:cond delay="500"/>
                                  </p:stCondLst>
                                  <p:childTnLst>
                                    <p:animEffect transition="out" filter="fade">
                                      <p:cBhvr>
                                        <p:cTn id="597" dur="500" tmFilter="0, 0; .2, .5; .8, .5; 1, 0"/>
                                        <p:tgtEl>
                                          <p:spTgt spid="187"/>
                                        </p:tgtEl>
                                      </p:cBhvr>
                                    </p:animEffect>
                                    <p:animScale>
                                      <p:cBhvr>
                                        <p:cTn id="598" dur="250" autoRev="1" fill="hold"/>
                                        <p:tgtEl>
                                          <p:spTgt spid="187"/>
                                        </p:tgtEl>
                                      </p:cBhvr>
                                      <p:by x="105000" y="105000"/>
                                    </p:animScale>
                                  </p:childTnLst>
                                </p:cTn>
                              </p:par>
                              <p:par>
                                <p:cTn id="599" presetID="53" presetClass="entr" presetSubtype="16" fill="hold" grpId="0" nodeType="withEffect">
                                  <p:stCondLst>
                                    <p:cond delay="0"/>
                                  </p:stCondLst>
                                  <p:childTnLst>
                                    <p:set>
                                      <p:cBhvr>
                                        <p:cTn id="600" dur="1" fill="hold">
                                          <p:stCondLst>
                                            <p:cond delay="0"/>
                                          </p:stCondLst>
                                        </p:cTn>
                                        <p:tgtEl>
                                          <p:spTgt spid="211"/>
                                        </p:tgtEl>
                                        <p:attrNameLst>
                                          <p:attrName>style.visibility</p:attrName>
                                        </p:attrNameLst>
                                      </p:cBhvr>
                                      <p:to>
                                        <p:strVal val="visible"/>
                                      </p:to>
                                    </p:set>
                                    <p:anim calcmode="lin" valueType="num">
                                      <p:cBhvr>
                                        <p:cTn id="601" dur="500" fill="hold"/>
                                        <p:tgtEl>
                                          <p:spTgt spid="211"/>
                                        </p:tgtEl>
                                        <p:attrNameLst>
                                          <p:attrName>ppt_w</p:attrName>
                                        </p:attrNameLst>
                                      </p:cBhvr>
                                      <p:tavLst>
                                        <p:tav tm="0">
                                          <p:val>
                                            <p:fltVal val="0"/>
                                          </p:val>
                                        </p:tav>
                                        <p:tav tm="100000">
                                          <p:val>
                                            <p:strVal val="#ppt_w"/>
                                          </p:val>
                                        </p:tav>
                                      </p:tavLst>
                                    </p:anim>
                                    <p:anim calcmode="lin" valueType="num">
                                      <p:cBhvr>
                                        <p:cTn id="602" dur="500" fill="hold"/>
                                        <p:tgtEl>
                                          <p:spTgt spid="211"/>
                                        </p:tgtEl>
                                        <p:attrNameLst>
                                          <p:attrName>ppt_h</p:attrName>
                                        </p:attrNameLst>
                                      </p:cBhvr>
                                      <p:tavLst>
                                        <p:tav tm="0">
                                          <p:val>
                                            <p:fltVal val="0"/>
                                          </p:val>
                                        </p:tav>
                                        <p:tav tm="100000">
                                          <p:val>
                                            <p:strVal val="#ppt_h"/>
                                          </p:val>
                                        </p:tav>
                                      </p:tavLst>
                                    </p:anim>
                                    <p:animEffect transition="in" filter="fade">
                                      <p:cBhvr>
                                        <p:cTn id="603" dur="500"/>
                                        <p:tgtEl>
                                          <p:spTgt spid="211"/>
                                        </p:tgtEl>
                                      </p:cBhvr>
                                    </p:animEffect>
                                  </p:childTnLst>
                                  <p:subTnLst>
                                    <p:audio>
                                      <p:cMediaNode>
                                        <p:cTn display="0" masterRel="sameClick">
                                          <p:stCondLst>
                                            <p:cond evt="begin" delay="0">
                                              <p:tn val="599"/>
                                            </p:cond>
                                          </p:stCondLst>
                                          <p:endCondLst>
                                            <p:cond evt="onStopAudio" delay="0">
                                              <p:tgtEl>
                                                <p:sldTgt/>
                                              </p:tgtEl>
                                            </p:cond>
                                          </p:endCondLst>
                                        </p:cTn>
                                        <p:tgtEl>
                                          <p:sndTgt r:embed="rId5" name="Bling.wav"/>
                                        </p:tgtEl>
                                      </p:cMediaNode>
                                    </p:audio>
                                  </p:subTnLst>
                                </p:cTn>
                              </p:par>
                              <p:par>
                                <p:cTn id="604" presetID="26" presetClass="emph" presetSubtype="0" fill="hold" grpId="1" nodeType="withEffect">
                                  <p:stCondLst>
                                    <p:cond delay="500"/>
                                  </p:stCondLst>
                                  <p:childTnLst>
                                    <p:animEffect transition="out" filter="fade">
                                      <p:cBhvr>
                                        <p:cTn id="605" dur="500" tmFilter="0, 0; .2, .5; .8, .5; 1, 0"/>
                                        <p:tgtEl>
                                          <p:spTgt spid="211"/>
                                        </p:tgtEl>
                                      </p:cBhvr>
                                    </p:animEffect>
                                    <p:animScale>
                                      <p:cBhvr>
                                        <p:cTn id="606" dur="250" autoRev="1" fill="hold"/>
                                        <p:tgtEl>
                                          <p:spTgt spid="211"/>
                                        </p:tgtEl>
                                      </p:cBhvr>
                                      <p:by x="105000" y="105000"/>
                                    </p:animScale>
                                  </p:childTnLst>
                                </p:cTn>
                              </p:par>
                              <p:par>
                                <p:cTn id="607" presetID="53" presetClass="entr" presetSubtype="16" fill="hold" grpId="0" nodeType="withEffect">
                                  <p:stCondLst>
                                    <p:cond delay="0"/>
                                  </p:stCondLst>
                                  <p:childTnLst>
                                    <p:set>
                                      <p:cBhvr>
                                        <p:cTn id="608" dur="1" fill="hold">
                                          <p:stCondLst>
                                            <p:cond delay="0"/>
                                          </p:stCondLst>
                                        </p:cTn>
                                        <p:tgtEl>
                                          <p:spTgt spid="201"/>
                                        </p:tgtEl>
                                        <p:attrNameLst>
                                          <p:attrName>style.visibility</p:attrName>
                                        </p:attrNameLst>
                                      </p:cBhvr>
                                      <p:to>
                                        <p:strVal val="visible"/>
                                      </p:to>
                                    </p:set>
                                    <p:anim calcmode="lin" valueType="num">
                                      <p:cBhvr>
                                        <p:cTn id="609" dur="500" fill="hold"/>
                                        <p:tgtEl>
                                          <p:spTgt spid="201"/>
                                        </p:tgtEl>
                                        <p:attrNameLst>
                                          <p:attrName>ppt_w</p:attrName>
                                        </p:attrNameLst>
                                      </p:cBhvr>
                                      <p:tavLst>
                                        <p:tav tm="0">
                                          <p:val>
                                            <p:fltVal val="0"/>
                                          </p:val>
                                        </p:tav>
                                        <p:tav tm="100000">
                                          <p:val>
                                            <p:strVal val="#ppt_w"/>
                                          </p:val>
                                        </p:tav>
                                      </p:tavLst>
                                    </p:anim>
                                    <p:anim calcmode="lin" valueType="num">
                                      <p:cBhvr>
                                        <p:cTn id="610" dur="500" fill="hold"/>
                                        <p:tgtEl>
                                          <p:spTgt spid="201"/>
                                        </p:tgtEl>
                                        <p:attrNameLst>
                                          <p:attrName>ppt_h</p:attrName>
                                        </p:attrNameLst>
                                      </p:cBhvr>
                                      <p:tavLst>
                                        <p:tav tm="0">
                                          <p:val>
                                            <p:fltVal val="0"/>
                                          </p:val>
                                        </p:tav>
                                        <p:tav tm="100000">
                                          <p:val>
                                            <p:strVal val="#ppt_h"/>
                                          </p:val>
                                        </p:tav>
                                      </p:tavLst>
                                    </p:anim>
                                    <p:animEffect transition="in" filter="fade">
                                      <p:cBhvr>
                                        <p:cTn id="611" dur="500"/>
                                        <p:tgtEl>
                                          <p:spTgt spid="201"/>
                                        </p:tgtEl>
                                      </p:cBhvr>
                                    </p:animEffect>
                                  </p:childTnLst>
                                  <p:subTnLst>
                                    <p:audio>
                                      <p:cMediaNode>
                                        <p:cTn display="0" masterRel="sameClick">
                                          <p:stCondLst>
                                            <p:cond evt="begin" delay="0">
                                              <p:tn val="607"/>
                                            </p:cond>
                                          </p:stCondLst>
                                          <p:endCondLst>
                                            <p:cond evt="onStopAudio" delay="0">
                                              <p:tgtEl>
                                                <p:sldTgt/>
                                              </p:tgtEl>
                                            </p:cond>
                                          </p:endCondLst>
                                        </p:cTn>
                                        <p:tgtEl>
                                          <p:sndTgt r:embed="rId5" name="Bling.wav"/>
                                        </p:tgtEl>
                                      </p:cMediaNode>
                                    </p:audio>
                                  </p:subTnLst>
                                </p:cTn>
                              </p:par>
                              <p:par>
                                <p:cTn id="612" presetID="26" presetClass="emph" presetSubtype="0" fill="hold" grpId="1" nodeType="withEffect">
                                  <p:stCondLst>
                                    <p:cond delay="500"/>
                                  </p:stCondLst>
                                  <p:childTnLst>
                                    <p:animEffect transition="out" filter="fade">
                                      <p:cBhvr>
                                        <p:cTn id="613" dur="500" tmFilter="0, 0; .2, .5; .8, .5; 1, 0"/>
                                        <p:tgtEl>
                                          <p:spTgt spid="201"/>
                                        </p:tgtEl>
                                      </p:cBhvr>
                                    </p:animEffect>
                                    <p:animScale>
                                      <p:cBhvr>
                                        <p:cTn id="614" dur="250" autoRev="1" fill="hold"/>
                                        <p:tgtEl>
                                          <p:spTgt spid="201"/>
                                        </p:tgtEl>
                                      </p:cBhvr>
                                      <p:by x="105000" y="105000"/>
                                    </p:animScale>
                                  </p:childTnLst>
                                </p:cTn>
                              </p:par>
                              <p:par>
                                <p:cTn id="615" presetID="53" presetClass="entr" presetSubtype="16" fill="hold" grpId="0" nodeType="withEffect">
                                  <p:stCondLst>
                                    <p:cond delay="0"/>
                                  </p:stCondLst>
                                  <p:childTnLst>
                                    <p:set>
                                      <p:cBhvr>
                                        <p:cTn id="616" dur="1" fill="hold">
                                          <p:stCondLst>
                                            <p:cond delay="0"/>
                                          </p:stCondLst>
                                        </p:cTn>
                                        <p:tgtEl>
                                          <p:spTgt spid="222"/>
                                        </p:tgtEl>
                                        <p:attrNameLst>
                                          <p:attrName>style.visibility</p:attrName>
                                        </p:attrNameLst>
                                      </p:cBhvr>
                                      <p:to>
                                        <p:strVal val="visible"/>
                                      </p:to>
                                    </p:set>
                                    <p:anim calcmode="lin" valueType="num">
                                      <p:cBhvr>
                                        <p:cTn id="617" dur="500" fill="hold"/>
                                        <p:tgtEl>
                                          <p:spTgt spid="222"/>
                                        </p:tgtEl>
                                        <p:attrNameLst>
                                          <p:attrName>ppt_w</p:attrName>
                                        </p:attrNameLst>
                                      </p:cBhvr>
                                      <p:tavLst>
                                        <p:tav tm="0">
                                          <p:val>
                                            <p:fltVal val="0"/>
                                          </p:val>
                                        </p:tav>
                                        <p:tav tm="100000">
                                          <p:val>
                                            <p:strVal val="#ppt_w"/>
                                          </p:val>
                                        </p:tav>
                                      </p:tavLst>
                                    </p:anim>
                                    <p:anim calcmode="lin" valueType="num">
                                      <p:cBhvr>
                                        <p:cTn id="618" dur="500" fill="hold"/>
                                        <p:tgtEl>
                                          <p:spTgt spid="222"/>
                                        </p:tgtEl>
                                        <p:attrNameLst>
                                          <p:attrName>ppt_h</p:attrName>
                                        </p:attrNameLst>
                                      </p:cBhvr>
                                      <p:tavLst>
                                        <p:tav tm="0">
                                          <p:val>
                                            <p:fltVal val="0"/>
                                          </p:val>
                                        </p:tav>
                                        <p:tav tm="100000">
                                          <p:val>
                                            <p:strVal val="#ppt_h"/>
                                          </p:val>
                                        </p:tav>
                                      </p:tavLst>
                                    </p:anim>
                                    <p:animEffect transition="in" filter="fade">
                                      <p:cBhvr>
                                        <p:cTn id="619" dur="500"/>
                                        <p:tgtEl>
                                          <p:spTgt spid="222"/>
                                        </p:tgtEl>
                                      </p:cBhvr>
                                    </p:animEffect>
                                  </p:childTnLst>
                                  <p:subTnLst>
                                    <p:audio>
                                      <p:cMediaNode>
                                        <p:cTn display="0" masterRel="sameClick">
                                          <p:stCondLst>
                                            <p:cond evt="begin" delay="0">
                                              <p:tn val="615"/>
                                            </p:cond>
                                          </p:stCondLst>
                                          <p:endCondLst>
                                            <p:cond evt="onStopAudio" delay="0">
                                              <p:tgtEl>
                                                <p:sldTgt/>
                                              </p:tgtEl>
                                            </p:cond>
                                          </p:endCondLst>
                                        </p:cTn>
                                        <p:tgtEl>
                                          <p:sndTgt r:embed="rId5" name="Bling.wav"/>
                                        </p:tgtEl>
                                      </p:cMediaNode>
                                    </p:audio>
                                  </p:subTnLst>
                                </p:cTn>
                              </p:par>
                              <p:par>
                                <p:cTn id="620" presetID="26" presetClass="emph" presetSubtype="0" fill="hold" grpId="1" nodeType="withEffect">
                                  <p:stCondLst>
                                    <p:cond delay="500"/>
                                  </p:stCondLst>
                                  <p:childTnLst>
                                    <p:animEffect transition="out" filter="fade">
                                      <p:cBhvr>
                                        <p:cTn id="621" dur="500" tmFilter="0, 0; .2, .5; .8, .5; 1, 0"/>
                                        <p:tgtEl>
                                          <p:spTgt spid="222"/>
                                        </p:tgtEl>
                                      </p:cBhvr>
                                    </p:animEffect>
                                    <p:animScale>
                                      <p:cBhvr>
                                        <p:cTn id="622" dur="250" autoRev="1" fill="hold"/>
                                        <p:tgtEl>
                                          <p:spTgt spid="222"/>
                                        </p:tgtEl>
                                      </p:cBhvr>
                                      <p:by x="105000" y="105000"/>
                                    </p:animScale>
                                  </p:childTnLst>
                                </p:cTn>
                              </p:par>
                              <p:par>
                                <p:cTn id="623" presetID="53" presetClass="entr" presetSubtype="16" fill="hold" grpId="0" nodeType="withEffect">
                                  <p:stCondLst>
                                    <p:cond delay="0"/>
                                  </p:stCondLst>
                                  <p:childTnLst>
                                    <p:set>
                                      <p:cBhvr>
                                        <p:cTn id="624" dur="1" fill="hold">
                                          <p:stCondLst>
                                            <p:cond delay="0"/>
                                          </p:stCondLst>
                                        </p:cTn>
                                        <p:tgtEl>
                                          <p:spTgt spid="225"/>
                                        </p:tgtEl>
                                        <p:attrNameLst>
                                          <p:attrName>style.visibility</p:attrName>
                                        </p:attrNameLst>
                                      </p:cBhvr>
                                      <p:to>
                                        <p:strVal val="visible"/>
                                      </p:to>
                                    </p:set>
                                    <p:anim calcmode="lin" valueType="num">
                                      <p:cBhvr>
                                        <p:cTn id="625" dur="500" fill="hold"/>
                                        <p:tgtEl>
                                          <p:spTgt spid="225"/>
                                        </p:tgtEl>
                                        <p:attrNameLst>
                                          <p:attrName>ppt_w</p:attrName>
                                        </p:attrNameLst>
                                      </p:cBhvr>
                                      <p:tavLst>
                                        <p:tav tm="0">
                                          <p:val>
                                            <p:fltVal val="0"/>
                                          </p:val>
                                        </p:tav>
                                        <p:tav tm="100000">
                                          <p:val>
                                            <p:strVal val="#ppt_w"/>
                                          </p:val>
                                        </p:tav>
                                      </p:tavLst>
                                    </p:anim>
                                    <p:anim calcmode="lin" valueType="num">
                                      <p:cBhvr>
                                        <p:cTn id="626" dur="500" fill="hold"/>
                                        <p:tgtEl>
                                          <p:spTgt spid="225"/>
                                        </p:tgtEl>
                                        <p:attrNameLst>
                                          <p:attrName>ppt_h</p:attrName>
                                        </p:attrNameLst>
                                      </p:cBhvr>
                                      <p:tavLst>
                                        <p:tav tm="0">
                                          <p:val>
                                            <p:fltVal val="0"/>
                                          </p:val>
                                        </p:tav>
                                        <p:tav tm="100000">
                                          <p:val>
                                            <p:strVal val="#ppt_h"/>
                                          </p:val>
                                        </p:tav>
                                      </p:tavLst>
                                    </p:anim>
                                    <p:animEffect transition="in" filter="fade">
                                      <p:cBhvr>
                                        <p:cTn id="627" dur="500"/>
                                        <p:tgtEl>
                                          <p:spTgt spid="225"/>
                                        </p:tgtEl>
                                      </p:cBhvr>
                                    </p:animEffect>
                                  </p:childTnLst>
                                  <p:subTnLst>
                                    <p:audio>
                                      <p:cMediaNode>
                                        <p:cTn display="0" masterRel="sameClick">
                                          <p:stCondLst>
                                            <p:cond evt="begin" delay="0">
                                              <p:tn val="623"/>
                                            </p:cond>
                                          </p:stCondLst>
                                          <p:endCondLst>
                                            <p:cond evt="onStopAudio" delay="0">
                                              <p:tgtEl>
                                                <p:sldTgt/>
                                              </p:tgtEl>
                                            </p:cond>
                                          </p:endCondLst>
                                        </p:cTn>
                                        <p:tgtEl>
                                          <p:sndTgt r:embed="rId5" name="Bling.wav"/>
                                        </p:tgtEl>
                                      </p:cMediaNode>
                                    </p:audio>
                                  </p:subTnLst>
                                </p:cTn>
                              </p:par>
                              <p:par>
                                <p:cTn id="628" presetID="26" presetClass="emph" presetSubtype="0" fill="hold" grpId="1" nodeType="withEffect">
                                  <p:stCondLst>
                                    <p:cond delay="500"/>
                                  </p:stCondLst>
                                  <p:childTnLst>
                                    <p:animEffect transition="out" filter="fade">
                                      <p:cBhvr>
                                        <p:cTn id="629" dur="500" tmFilter="0, 0; .2, .5; .8, .5; 1, 0"/>
                                        <p:tgtEl>
                                          <p:spTgt spid="225"/>
                                        </p:tgtEl>
                                      </p:cBhvr>
                                    </p:animEffect>
                                    <p:animScale>
                                      <p:cBhvr>
                                        <p:cTn id="630" dur="250" autoRev="1" fill="hold"/>
                                        <p:tgtEl>
                                          <p:spTgt spid="225"/>
                                        </p:tgtEl>
                                      </p:cBhvr>
                                      <p:by x="105000" y="105000"/>
                                    </p:animScale>
                                  </p:childTnLst>
                                </p:cTn>
                              </p:par>
                            </p:childTnLst>
                          </p:cTn>
                        </p:par>
                      </p:childTnLst>
                    </p:cTn>
                  </p:par>
                </p:childTnLst>
              </p:cTn>
              <p:nextCondLst>
                <p:cond evt="onClick" delay="0">
                  <p:tgtEl>
                    <p:spTgt spid="179"/>
                  </p:tgtEl>
                </p:cond>
              </p:nextCondLst>
            </p:seq>
            <p:audio>
              <p:cMediaNode vol="80000" numSld="999" showWhenStopped="0">
                <p:cTn id="631" repeatCount="indefinite" fill="hold" display="0">
                  <p:stCondLst>
                    <p:cond delay="indefinite"/>
                  </p:stCondLst>
                  <p:endCondLst>
                    <p:cond evt="onStopAudio" delay="0">
                      <p:tgtEl>
                        <p:sldTgt/>
                      </p:tgtEl>
                    </p:cond>
                  </p:endCondLst>
                </p:cTn>
                <p:tgtEl>
                  <p:spTgt spid="3"/>
                </p:tgtEl>
              </p:cMediaNode>
            </p:audio>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4" grpId="0" animBg="1"/>
      <p:bldP spid="184" grpId="1" animBg="1"/>
      <p:bldP spid="185" grpId="0" animBg="1"/>
      <p:bldP spid="185" grpId="1" animBg="1"/>
      <p:bldP spid="196" grpId="0" animBg="1"/>
      <p:bldP spid="196" grpId="1" animBg="1"/>
      <p:bldP spid="208" grpId="0" animBg="1"/>
      <p:bldP spid="208" grpId="1" animBg="1"/>
      <p:bldP spid="209" grpId="0" animBg="1"/>
      <p:bldP spid="209" grpId="1" animBg="1"/>
      <p:bldP spid="234" grpId="0" animBg="1"/>
      <p:bldP spid="234" grpId="1" animBg="1"/>
      <p:bldP spid="270" grpId="0" animBg="1"/>
      <p:bldP spid="270" grpId="1" animBg="1"/>
      <p:bldP spid="323" grpId="0" animBg="1"/>
      <p:bldP spid="323" grpId="1" animBg="1"/>
      <p:bldP spid="325" grpId="0" animBg="1"/>
      <p:bldP spid="325" grpId="1" animBg="1"/>
      <p:bldP spid="335" grpId="0" animBg="1"/>
      <p:bldP spid="335" grpId="1" animBg="1"/>
      <p:bldP spid="339" grpId="0" animBg="1"/>
      <p:bldP spid="339" grpId="1" animBg="1"/>
      <p:bldP spid="341" grpId="0" animBg="1"/>
      <p:bldP spid="341" grpId="1" animBg="1"/>
      <p:bldP spid="342" grpId="0" animBg="1"/>
      <p:bldP spid="342" grpId="1" animBg="1"/>
      <p:bldP spid="351" grpId="0" animBg="1"/>
      <p:bldP spid="351" grpId="1" animBg="1"/>
      <p:bldP spid="353" grpId="0" animBg="1"/>
      <p:bldP spid="353" grpId="1" animBg="1"/>
      <p:bldP spid="355" grpId="0" animBg="1"/>
      <p:bldP spid="355" grpId="1" animBg="1"/>
      <p:bldP spid="357" grpId="0" animBg="1"/>
      <p:bldP spid="357" grpId="1" animBg="1"/>
      <p:bldP spid="358" grpId="0" animBg="1"/>
      <p:bldP spid="358" grpId="1" animBg="1"/>
      <p:bldP spid="367" grpId="0" animBg="1"/>
      <p:bldP spid="367" grpId="1" animBg="1"/>
      <p:bldP spid="368" grpId="0" animBg="1"/>
      <p:bldP spid="368" grpId="1" animBg="1"/>
      <p:bldP spid="369" grpId="0" animBg="1"/>
      <p:bldP spid="369" grpId="1" animBg="1"/>
      <p:bldP spid="371" grpId="0" animBg="1"/>
      <p:bldP spid="371" grpId="1" animBg="1"/>
      <p:bldP spid="373" grpId="0" animBg="1"/>
      <p:bldP spid="373" grpId="1" animBg="1"/>
      <p:bldP spid="374" grpId="0" animBg="1"/>
      <p:bldP spid="374" grpId="1" animBg="1"/>
      <p:bldP spid="403" grpId="0" animBg="1"/>
      <p:bldP spid="403" grpId="1" animBg="1"/>
      <p:bldP spid="167" grpId="0" animBg="1"/>
      <p:bldP spid="167" grpId="1" animBg="1"/>
      <p:bldP spid="172" grpId="0" animBg="1"/>
      <p:bldP spid="172" grpId="1" animBg="1"/>
      <p:bldP spid="174" grpId="0" animBg="1"/>
      <p:bldP spid="174" grpId="1" animBg="1"/>
      <p:bldP spid="190" grpId="0" animBg="1"/>
      <p:bldP spid="190" grpId="1" animBg="1"/>
      <p:bldP spid="198" grpId="0" animBg="1"/>
      <p:bldP spid="198" grpId="1" animBg="1"/>
      <p:bldP spid="200" grpId="0" animBg="1"/>
      <p:bldP spid="200" grpId="1" animBg="1"/>
      <p:bldP spid="204" grpId="0" animBg="1"/>
      <p:bldP spid="204" grpId="1" animBg="1"/>
      <p:bldP spid="206" grpId="0" animBg="1"/>
      <p:bldP spid="206" grpId="1" animBg="1"/>
      <p:bldP spid="210" grpId="0" animBg="1"/>
      <p:bldP spid="210" grpId="1" animBg="1"/>
      <p:bldP spid="216" grpId="0" animBg="1"/>
      <p:bldP spid="216" grpId="1" animBg="1"/>
      <p:bldP spid="218" grpId="0" animBg="1"/>
      <p:bldP spid="218" grpId="1" animBg="1"/>
      <p:bldP spid="220" grpId="0" animBg="1"/>
      <p:bldP spid="220" grpId="1" animBg="1"/>
      <p:bldP spid="229" grpId="0" animBg="1"/>
      <p:bldP spid="229" grpId="1" animBg="1"/>
      <p:bldP spid="154" grpId="0" animBg="1"/>
      <p:bldP spid="154" grpId="1" animBg="1"/>
      <p:bldP spid="159" grpId="0" animBg="1"/>
      <p:bldP spid="159" grpId="1" animBg="1"/>
      <p:bldP spid="178" grpId="0" animBg="1"/>
      <p:bldP spid="178" grpId="1" animBg="1"/>
      <p:bldP spid="187" grpId="0" animBg="1"/>
      <p:bldP spid="187" grpId="1" animBg="1"/>
      <p:bldP spid="201" grpId="0" animBg="1"/>
      <p:bldP spid="201" grpId="1" animBg="1"/>
      <p:bldP spid="211" grpId="0" animBg="1"/>
      <p:bldP spid="211" grpId="1" animBg="1"/>
      <p:bldP spid="222" grpId="0" animBg="1"/>
      <p:bldP spid="222" grpId="1" animBg="1"/>
      <p:bldP spid="225" grpId="0" animBg="1"/>
      <p:bldP spid="225" grpId="1" animBg="1"/>
      <p:bldP spid="230" grpId="0" animBg="1"/>
      <p:bldP spid="230" grpId="1" animBg="1"/>
      <p:bldP spid="233" grpId="0" animBg="1"/>
      <p:bldP spid="23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4"/>
            <a:stretch>
              <a:fillRect/>
            </a:stretch>
          </a:blipFill>
        </p:spPr>
        <p:txBody>
          <a:bodyPr/>
          <a:lstStyle/>
          <a:p>
            <a:endParaRPr lang="vi-VN"/>
          </a:p>
        </p:txBody>
      </p:sp>
      <p:sp>
        <p:nvSpPr>
          <p:cNvPr id="10" name="Freeform 3"/>
          <p:cNvSpPr/>
          <p:nvPr/>
        </p:nvSpPr>
        <p:spPr>
          <a:xfrm flipH="1">
            <a:off x="0" y="3956180"/>
            <a:ext cx="1800808" cy="2901820"/>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6146" name="Picture 2" descr="Vật Lý 12: Lý Thuyết Giao Thoa Ánh Sáng Và Bài Tập Trắc Nghiệm"/>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3866" y="879868"/>
            <a:ext cx="6532030" cy="193628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6"/>
          <p:cNvSpPr/>
          <p:nvPr/>
        </p:nvSpPr>
        <p:spPr>
          <a:xfrm>
            <a:off x="5091761"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Rectangle 5"/>
          <p:cNvSpPr/>
          <p:nvPr/>
        </p:nvSpPr>
        <p:spPr>
          <a:xfrm>
            <a:off x="1291261" y="3120366"/>
            <a:ext cx="9613641" cy="1384995"/>
          </a:xfrm>
          <a:prstGeom prst="rect">
            <a:avLst/>
          </a:prstGeom>
        </p:spPr>
        <p:txBody>
          <a:bodyPr wrap="square">
            <a:spAutoFit/>
          </a:bodyPr>
          <a:lstStyle/>
          <a:p>
            <a:pPr algn="ctr"/>
            <a:r>
              <a:rPr lang="vi-VN" sz="2800" dirty="0">
                <a:solidFill>
                  <a:srgbClr val="EE4036"/>
                </a:solidFill>
                <a:latin typeface="Averta Std ExtraBold" panose="00000900000000000000" pitchFamily="50" charset="0"/>
              </a:rPr>
              <a:t>Trong vật lý, giao thoa là sự chồng chập của hai hoặc nhiều sóng mà qua đó một hình ảnh sóng mới được tạo ra. Giao thoa là đặc tính tiêu biểu của tính chất sóng.</a:t>
            </a:r>
            <a:endParaRPr lang="en-US" sz="2800" dirty="0">
              <a:solidFill>
                <a:srgbClr val="EE4036"/>
              </a:solidFill>
              <a:latin typeface="Averta Std ExtraBold" panose="00000900000000000000" pitchFamily="50" charset="0"/>
            </a:endParaRPr>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spTree>
    <p:extLst>
      <p:ext uri="{BB962C8B-B14F-4D97-AF65-F5344CB8AC3E}">
        <p14:creationId xmlns:p14="http://schemas.microsoft.com/office/powerpoint/2010/main" val="421954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endParaRPr lang="vi-VN"/>
          </a:p>
        </p:txBody>
      </p:sp>
      <p:sp>
        <p:nvSpPr>
          <p:cNvPr id="9"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9"/>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Tree>
    <p:extLst>
      <p:ext uri="{BB962C8B-B14F-4D97-AF65-F5344CB8AC3E}">
        <p14:creationId xmlns:p14="http://schemas.microsoft.com/office/powerpoint/2010/main" val="1149429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730" y="4411588"/>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67" name="!!o1c">
            <a:extLst>
              <a:ext uri="{FF2B5EF4-FFF2-40B4-BE49-F238E27FC236}">
                <a16:creationId xmlns:a16="http://schemas.microsoft.com/office/drawing/2014/main" id="{0221DB76-7F2C-42A3-A927-475C39E693E0}"/>
              </a:ext>
            </a:extLst>
          </p:cNvPr>
          <p:cNvSpPr/>
          <p:nvPr/>
        </p:nvSpPr>
        <p:spPr>
          <a:xfrm>
            <a:off x="8848757" y="55987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6" name="!!1c">
            <a:extLst>
              <a:ext uri="{FF2B5EF4-FFF2-40B4-BE49-F238E27FC236}">
                <a16:creationId xmlns:a16="http://schemas.microsoft.com/office/drawing/2014/main" id="{B63E422B-70F3-44E6-9626-6465118873E0}"/>
              </a:ext>
            </a:extLst>
          </p:cNvPr>
          <p:cNvSpPr txBox="1"/>
          <p:nvPr/>
        </p:nvSpPr>
        <p:spPr>
          <a:xfrm>
            <a:off x="9065917" y="56315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TextBox 1"/>
          <p:cNvSpPr txBox="1"/>
          <p:nvPr/>
        </p:nvSpPr>
        <p:spPr>
          <a:xfrm>
            <a:off x="1147994" y="1476713"/>
            <a:ext cx="4614696" cy="2062103"/>
          </a:xfrm>
          <a:prstGeom prst="rect">
            <a:avLst/>
          </a:prstGeom>
          <a:noFill/>
        </p:spPr>
        <p:txBody>
          <a:bodyPr wrap="square" rtlCol="0">
            <a:spAutoFit/>
          </a:bodyPr>
          <a:lstStyle/>
          <a:p>
            <a:pPr lvl="0" algn="ctr"/>
            <a:r>
              <a:rPr lang="vi-VN" sz="3200" dirty="0">
                <a:solidFill>
                  <a:srgbClr val="EE4036"/>
                </a:solidFill>
                <a:latin typeface="Averta Std ExtraBold" panose="00000900000000000000" pitchFamily="50" charset="0"/>
                <a:sym typeface="Times New Roman"/>
              </a:rPr>
              <a:t>Hiện tượng giao thoa khi hai sóng gặp nhau ở những điểm hai sóng luôn ngược pha thì ___</a:t>
            </a:r>
          </a:p>
        </p:txBody>
      </p:sp>
      <p:sp>
        <p:nvSpPr>
          <p:cNvPr id="81" name="!!o1c">
            <a:extLst>
              <a:ext uri="{FF2B5EF4-FFF2-40B4-BE49-F238E27FC236}">
                <a16:creationId xmlns:a16="http://schemas.microsoft.com/office/drawing/2014/main" id="{0221DB76-7F2C-42A3-A927-475C39E693E0}"/>
              </a:ext>
            </a:extLst>
          </p:cNvPr>
          <p:cNvSpPr/>
          <p:nvPr/>
        </p:nvSpPr>
        <p:spPr>
          <a:xfrm>
            <a:off x="7820211" y="55987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1c">
            <a:extLst>
              <a:ext uri="{FF2B5EF4-FFF2-40B4-BE49-F238E27FC236}">
                <a16:creationId xmlns:a16="http://schemas.microsoft.com/office/drawing/2014/main" id="{B63E422B-70F3-44E6-9626-6465118873E0}"/>
              </a:ext>
            </a:extLst>
          </p:cNvPr>
          <p:cNvSpPr txBox="1"/>
          <p:nvPr/>
        </p:nvSpPr>
        <p:spPr>
          <a:xfrm>
            <a:off x="8037371" y="56315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ê</a:t>
            </a:r>
          </a:p>
        </p:txBody>
      </p:sp>
      <p:sp>
        <p:nvSpPr>
          <p:cNvPr id="83" name="!!o1c">
            <a:extLst>
              <a:ext uri="{FF2B5EF4-FFF2-40B4-BE49-F238E27FC236}">
                <a16:creationId xmlns:a16="http://schemas.microsoft.com/office/drawing/2014/main" id="{0221DB76-7F2C-42A3-A927-475C39E693E0}"/>
              </a:ext>
            </a:extLst>
          </p:cNvPr>
          <p:cNvSpPr/>
          <p:nvPr/>
        </p:nvSpPr>
        <p:spPr>
          <a:xfrm>
            <a:off x="5762690" y="56114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1c">
            <a:extLst>
              <a:ext uri="{FF2B5EF4-FFF2-40B4-BE49-F238E27FC236}">
                <a16:creationId xmlns:a16="http://schemas.microsoft.com/office/drawing/2014/main" id="{B63E422B-70F3-44E6-9626-6465118873E0}"/>
              </a:ext>
            </a:extLst>
          </p:cNvPr>
          <p:cNvSpPr txBox="1"/>
          <p:nvPr/>
        </p:nvSpPr>
        <p:spPr>
          <a:xfrm>
            <a:off x="5979850" y="56442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85" name="!!o1c">
            <a:extLst>
              <a:ext uri="{FF2B5EF4-FFF2-40B4-BE49-F238E27FC236}">
                <a16:creationId xmlns:a16="http://schemas.microsoft.com/office/drawing/2014/main" id="{0221DB76-7F2C-42A3-A927-475C39E693E0}"/>
              </a:ext>
            </a:extLst>
          </p:cNvPr>
          <p:cNvSpPr/>
          <p:nvPr/>
        </p:nvSpPr>
        <p:spPr>
          <a:xfrm>
            <a:off x="6784447" y="56114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1c">
            <a:extLst>
              <a:ext uri="{FF2B5EF4-FFF2-40B4-BE49-F238E27FC236}">
                <a16:creationId xmlns:a16="http://schemas.microsoft.com/office/drawing/2014/main" id="{B63E422B-70F3-44E6-9626-6465118873E0}"/>
              </a:ext>
            </a:extLst>
          </p:cNvPr>
          <p:cNvSpPr txBox="1"/>
          <p:nvPr/>
        </p:nvSpPr>
        <p:spPr>
          <a:xfrm>
            <a:off x="7001607" y="56061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y</a:t>
            </a:r>
          </a:p>
        </p:txBody>
      </p:sp>
      <p:sp>
        <p:nvSpPr>
          <p:cNvPr id="62" name="!!o1c">
            <a:extLst>
              <a:ext uri="{FF2B5EF4-FFF2-40B4-BE49-F238E27FC236}">
                <a16:creationId xmlns:a16="http://schemas.microsoft.com/office/drawing/2014/main" id="{0221DB76-7F2C-42A3-A927-475C39E693E0}"/>
              </a:ext>
            </a:extLst>
          </p:cNvPr>
          <p:cNvSpPr/>
          <p:nvPr/>
        </p:nvSpPr>
        <p:spPr>
          <a:xfrm>
            <a:off x="4735922" y="56114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1c">
            <a:extLst>
              <a:ext uri="{FF2B5EF4-FFF2-40B4-BE49-F238E27FC236}">
                <a16:creationId xmlns:a16="http://schemas.microsoft.com/office/drawing/2014/main" id="{B63E422B-70F3-44E6-9626-6465118873E0}"/>
              </a:ext>
            </a:extLst>
          </p:cNvPr>
          <p:cNvSpPr txBox="1"/>
          <p:nvPr/>
        </p:nvSpPr>
        <p:spPr>
          <a:xfrm>
            <a:off x="4940382" y="56315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66" name="!!o1c">
            <a:extLst>
              <a:ext uri="{FF2B5EF4-FFF2-40B4-BE49-F238E27FC236}">
                <a16:creationId xmlns:a16="http://schemas.microsoft.com/office/drawing/2014/main" id="{0221DB76-7F2C-42A3-A927-475C39E693E0}"/>
              </a:ext>
            </a:extLst>
          </p:cNvPr>
          <p:cNvSpPr/>
          <p:nvPr/>
        </p:nvSpPr>
        <p:spPr>
          <a:xfrm>
            <a:off x="3705030" y="5611482"/>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c">
            <a:extLst>
              <a:ext uri="{FF2B5EF4-FFF2-40B4-BE49-F238E27FC236}">
                <a16:creationId xmlns:a16="http://schemas.microsoft.com/office/drawing/2014/main" id="{B63E422B-70F3-44E6-9626-6465118873E0}"/>
              </a:ext>
            </a:extLst>
          </p:cNvPr>
          <p:cNvSpPr txBox="1"/>
          <p:nvPr/>
        </p:nvSpPr>
        <p:spPr>
          <a:xfrm>
            <a:off x="3922190" y="5644229"/>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ứ</a:t>
            </a:r>
          </a:p>
        </p:txBody>
      </p:sp>
      <p:sp>
        <p:nvSpPr>
          <p:cNvPr id="78" name="!!o1c">
            <a:extLst>
              <a:ext uri="{FF2B5EF4-FFF2-40B4-BE49-F238E27FC236}">
                <a16:creationId xmlns:a16="http://schemas.microsoft.com/office/drawing/2014/main" id="{0221DB76-7F2C-42A3-A927-475C39E693E0}"/>
              </a:ext>
            </a:extLst>
          </p:cNvPr>
          <p:cNvSpPr/>
          <p:nvPr/>
        </p:nvSpPr>
        <p:spPr>
          <a:xfrm>
            <a:off x="2682544" y="560586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9" name="!!1c">
            <a:extLst>
              <a:ext uri="{FF2B5EF4-FFF2-40B4-BE49-F238E27FC236}">
                <a16:creationId xmlns:a16="http://schemas.microsoft.com/office/drawing/2014/main" id="{B63E422B-70F3-44E6-9626-6465118873E0}"/>
              </a:ext>
            </a:extLst>
          </p:cNvPr>
          <p:cNvSpPr txBox="1"/>
          <p:nvPr/>
        </p:nvSpPr>
        <p:spPr>
          <a:xfrm>
            <a:off x="2899704" y="5638607"/>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pic>
        <p:nvPicPr>
          <p:cNvPr id="3" name="Picture 2" descr="Giao thoa sóng là gì? Lý thuyết và công thức giao thoa só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93198" y="1348216"/>
            <a:ext cx="3350516" cy="251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37"/>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4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3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36"/>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3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4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4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4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4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4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4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4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4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4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5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5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5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5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5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5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6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6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6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6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71" restart="whenNotActive" fill="hold" evtFilter="cancelBubble" nodeType="interactiveSeq">
                <p:stCondLst>
                  <p:cond evt="onClick" delay="0">
                    <p:tgtEl>
                      <p:spTgt spid="8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82"/>
                                        </p:tgtEl>
                                      </p:cBhvr>
                                    </p:animEffect>
                                    <p:animScale>
                                      <p:cBhvr>
                                        <p:cTn id="81"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82" restart="whenNotActive" fill="hold" evtFilter="cancelBubble" nodeType="interactiveSeq">
                <p:stCondLst>
                  <p:cond evt="onClick" delay="0">
                    <p:tgtEl>
                      <p:spTgt spid="8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500" fill="hold"/>
                                        <p:tgtEl>
                                          <p:spTgt spid="84"/>
                                        </p:tgtEl>
                                        <p:attrNameLst>
                                          <p:attrName>ppt_w</p:attrName>
                                        </p:attrNameLst>
                                      </p:cBhvr>
                                      <p:tavLst>
                                        <p:tav tm="0">
                                          <p:val>
                                            <p:fltVal val="0"/>
                                          </p:val>
                                        </p:tav>
                                        <p:tav tm="100000">
                                          <p:val>
                                            <p:strVal val="#ppt_w"/>
                                          </p:val>
                                        </p:tav>
                                      </p:tavLst>
                                    </p:anim>
                                    <p:anim calcmode="lin" valueType="num">
                                      <p:cBhvr>
                                        <p:cTn id="88" dur="500" fill="hold"/>
                                        <p:tgtEl>
                                          <p:spTgt spid="84"/>
                                        </p:tgtEl>
                                        <p:attrNameLst>
                                          <p:attrName>ppt_h</p:attrName>
                                        </p:attrNameLst>
                                      </p:cBhvr>
                                      <p:tavLst>
                                        <p:tav tm="0">
                                          <p:val>
                                            <p:fltVal val="0"/>
                                          </p:val>
                                        </p:tav>
                                        <p:tav tm="100000">
                                          <p:val>
                                            <p:strVal val="#ppt_h"/>
                                          </p:val>
                                        </p:tav>
                                      </p:tavLst>
                                    </p:anim>
                                    <p:animEffect transition="in" filter="fade">
                                      <p:cBhvr>
                                        <p:cTn id="89" dur="500"/>
                                        <p:tgtEl>
                                          <p:spTgt spid="84"/>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4"/>
                                        </p:tgtEl>
                                      </p:cBhvr>
                                    </p:animEffect>
                                    <p:animScale>
                                      <p:cBhvr>
                                        <p:cTn id="92"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93" restart="whenNotActive" fill="hold" evtFilter="cancelBubble" nodeType="interactiveSeq">
                <p:stCondLst>
                  <p:cond evt="onClick" delay="0">
                    <p:tgtEl>
                      <p:spTgt spid="8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p:cTn id="98" dur="500" fill="hold"/>
                                        <p:tgtEl>
                                          <p:spTgt spid="86"/>
                                        </p:tgtEl>
                                        <p:attrNameLst>
                                          <p:attrName>ppt_w</p:attrName>
                                        </p:attrNameLst>
                                      </p:cBhvr>
                                      <p:tavLst>
                                        <p:tav tm="0">
                                          <p:val>
                                            <p:fltVal val="0"/>
                                          </p:val>
                                        </p:tav>
                                        <p:tav tm="100000">
                                          <p:val>
                                            <p:strVal val="#ppt_w"/>
                                          </p:val>
                                        </p:tav>
                                      </p:tavLst>
                                    </p:anim>
                                    <p:anim calcmode="lin" valueType="num">
                                      <p:cBhvr>
                                        <p:cTn id="99" dur="500" fill="hold"/>
                                        <p:tgtEl>
                                          <p:spTgt spid="86"/>
                                        </p:tgtEl>
                                        <p:attrNameLst>
                                          <p:attrName>ppt_h</p:attrName>
                                        </p:attrNameLst>
                                      </p:cBhvr>
                                      <p:tavLst>
                                        <p:tav tm="0">
                                          <p:val>
                                            <p:fltVal val="0"/>
                                          </p:val>
                                        </p:tav>
                                        <p:tav tm="100000">
                                          <p:val>
                                            <p:strVal val="#ppt_h"/>
                                          </p:val>
                                        </p:tav>
                                      </p:tavLst>
                                    </p:anim>
                                    <p:animEffect transition="in" filter="fade">
                                      <p:cBhvr>
                                        <p:cTn id="100" dur="500"/>
                                        <p:tgtEl>
                                          <p:spTgt spid="8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6"/>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childTnLst>
        </p:cTn>
      </p:par>
    </p:tnLst>
    <p:bldLst>
      <p:bldP spid="76" grpId="0"/>
      <p:bldP spid="76" grpId="1"/>
      <p:bldP spid="82" grpId="0"/>
      <p:bldP spid="82" grpId="1"/>
      <p:bldP spid="84" grpId="0"/>
      <p:bldP spid="84" grpId="1"/>
      <p:bldP spid="86" grpId="0"/>
      <p:bldP spid="86" grpId="1"/>
      <p:bldP spid="65" grpId="0"/>
      <p:bldP spid="65" grpId="1"/>
      <p:bldP spid="77" grpId="0"/>
      <p:bldP spid="77" grpId="1"/>
      <p:bldP spid="79" grpId="0"/>
      <p:bldP spid="79"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7865" y="1082576"/>
            <a:ext cx="9784935" cy="2725189"/>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62213" y="4190130"/>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50959" y="1387825"/>
            <a:ext cx="4114427" cy="2062103"/>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rPr>
              <a:t>Hai sóng kết hợp là hai sóng có cùng tần số và có độ lệch pha không đổi theo___</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0"/>
          <a:stretch>
            <a:fillRect/>
          </a:stretch>
        </p:blipFill>
        <p:spPr>
          <a:xfrm>
            <a:off x="3883013" y="-504088"/>
            <a:ext cx="360000" cy="218075"/>
          </a:xfrm>
          <a:prstGeom prst="rect">
            <a:avLst/>
          </a:prstGeom>
        </p:spPr>
      </p:pic>
      <p:sp>
        <p:nvSpPr>
          <p:cNvPr id="97" name="!!o6a">
            <a:extLst>
              <a:ext uri="{FF2B5EF4-FFF2-40B4-BE49-F238E27FC236}">
                <a16:creationId xmlns:a16="http://schemas.microsoft.com/office/drawing/2014/main" id="{A69446C8-8AE1-4684-80C5-705063A5E993}"/>
              </a:ext>
            </a:extLst>
          </p:cNvPr>
          <p:cNvSpPr/>
          <p:nvPr/>
        </p:nvSpPr>
        <p:spPr>
          <a:xfrm>
            <a:off x="7497761" y="5427532"/>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6a">
            <a:extLst>
              <a:ext uri="{FF2B5EF4-FFF2-40B4-BE49-F238E27FC236}">
                <a16:creationId xmlns:a16="http://schemas.microsoft.com/office/drawing/2014/main" id="{1A2132AA-48E4-495E-A5D0-6D2BBB8C76E1}"/>
              </a:ext>
            </a:extLst>
          </p:cNvPr>
          <p:cNvSpPr txBox="1"/>
          <p:nvPr/>
        </p:nvSpPr>
        <p:spPr>
          <a:xfrm>
            <a:off x="7670709" y="5448737"/>
            <a:ext cx="6806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01" name="!!o6a">
            <a:extLst>
              <a:ext uri="{FF2B5EF4-FFF2-40B4-BE49-F238E27FC236}">
                <a16:creationId xmlns:a16="http://schemas.microsoft.com/office/drawing/2014/main" id="{A69446C8-8AE1-4684-80C5-705063A5E993}"/>
              </a:ext>
            </a:extLst>
          </p:cNvPr>
          <p:cNvSpPr/>
          <p:nvPr/>
        </p:nvSpPr>
        <p:spPr>
          <a:xfrm>
            <a:off x="8637625" y="542486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6a">
            <a:extLst>
              <a:ext uri="{FF2B5EF4-FFF2-40B4-BE49-F238E27FC236}">
                <a16:creationId xmlns:a16="http://schemas.microsoft.com/office/drawing/2014/main" id="{1A2132AA-48E4-495E-A5D0-6D2BBB8C76E1}"/>
              </a:ext>
            </a:extLst>
          </p:cNvPr>
          <p:cNvSpPr txBox="1"/>
          <p:nvPr/>
        </p:nvSpPr>
        <p:spPr>
          <a:xfrm>
            <a:off x="8800975" y="5452983"/>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99" name="!!o6a">
            <a:extLst>
              <a:ext uri="{FF2B5EF4-FFF2-40B4-BE49-F238E27FC236}">
                <a16:creationId xmlns:a16="http://schemas.microsoft.com/office/drawing/2014/main" id="{A69446C8-8AE1-4684-80C5-705063A5E993}"/>
              </a:ext>
            </a:extLst>
          </p:cNvPr>
          <p:cNvSpPr/>
          <p:nvPr/>
        </p:nvSpPr>
        <p:spPr>
          <a:xfrm>
            <a:off x="9777489" y="542486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6a">
            <a:extLst>
              <a:ext uri="{FF2B5EF4-FFF2-40B4-BE49-F238E27FC236}">
                <a16:creationId xmlns:a16="http://schemas.microsoft.com/office/drawing/2014/main" id="{1A2132AA-48E4-495E-A5D0-6D2BBB8C76E1}"/>
              </a:ext>
            </a:extLst>
          </p:cNvPr>
          <p:cNvSpPr txBox="1"/>
          <p:nvPr/>
        </p:nvSpPr>
        <p:spPr>
          <a:xfrm>
            <a:off x="9926653" y="5470983"/>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91" name="!!o6a">
            <a:extLst>
              <a:ext uri="{FF2B5EF4-FFF2-40B4-BE49-F238E27FC236}">
                <a16:creationId xmlns:a16="http://schemas.microsoft.com/office/drawing/2014/main" id="{A69446C8-8AE1-4684-80C5-705063A5E993}"/>
              </a:ext>
            </a:extLst>
          </p:cNvPr>
          <p:cNvSpPr/>
          <p:nvPr/>
        </p:nvSpPr>
        <p:spPr>
          <a:xfrm>
            <a:off x="4083834" y="5430756"/>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6a">
            <a:extLst>
              <a:ext uri="{FF2B5EF4-FFF2-40B4-BE49-F238E27FC236}">
                <a16:creationId xmlns:a16="http://schemas.microsoft.com/office/drawing/2014/main" id="{1A2132AA-48E4-495E-A5D0-6D2BBB8C76E1}"/>
              </a:ext>
            </a:extLst>
          </p:cNvPr>
          <p:cNvSpPr txBox="1"/>
          <p:nvPr/>
        </p:nvSpPr>
        <p:spPr>
          <a:xfrm>
            <a:off x="4256782" y="545196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ờ</a:t>
            </a:r>
          </a:p>
        </p:txBody>
      </p:sp>
      <p:sp>
        <p:nvSpPr>
          <p:cNvPr id="93" name="!!o6a">
            <a:extLst>
              <a:ext uri="{FF2B5EF4-FFF2-40B4-BE49-F238E27FC236}">
                <a16:creationId xmlns:a16="http://schemas.microsoft.com/office/drawing/2014/main" id="{A69446C8-8AE1-4684-80C5-705063A5E993}"/>
              </a:ext>
            </a:extLst>
          </p:cNvPr>
          <p:cNvSpPr/>
          <p:nvPr/>
        </p:nvSpPr>
        <p:spPr>
          <a:xfrm>
            <a:off x="5223698" y="542809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4" name="!!6a">
            <a:extLst>
              <a:ext uri="{FF2B5EF4-FFF2-40B4-BE49-F238E27FC236}">
                <a16:creationId xmlns:a16="http://schemas.microsoft.com/office/drawing/2014/main" id="{1A2132AA-48E4-495E-A5D0-6D2BBB8C76E1}"/>
              </a:ext>
            </a:extLst>
          </p:cNvPr>
          <p:cNvSpPr txBox="1"/>
          <p:nvPr/>
        </p:nvSpPr>
        <p:spPr>
          <a:xfrm>
            <a:off x="5387048" y="5456207"/>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95" name="!!o6a">
            <a:extLst>
              <a:ext uri="{FF2B5EF4-FFF2-40B4-BE49-F238E27FC236}">
                <a16:creationId xmlns:a16="http://schemas.microsoft.com/office/drawing/2014/main" id="{A69446C8-8AE1-4684-80C5-705063A5E993}"/>
              </a:ext>
            </a:extLst>
          </p:cNvPr>
          <p:cNvSpPr/>
          <p:nvPr/>
        </p:nvSpPr>
        <p:spPr>
          <a:xfrm>
            <a:off x="6363562" y="542809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6a">
            <a:extLst>
              <a:ext uri="{FF2B5EF4-FFF2-40B4-BE49-F238E27FC236}">
                <a16:creationId xmlns:a16="http://schemas.microsoft.com/office/drawing/2014/main" id="{1A2132AA-48E4-495E-A5D0-6D2BBB8C76E1}"/>
              </a:ext>
            </a:extLst>
          </p:cNvPr>
          <p:cNvSpPr txBox="1"/>
          <p:nvPr/>
        </p:nvSpPr>
        <p:spPr>
          <a:xfrm>
            <a:off x="6515153" y="5424867"/>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107" name="!!o6a">
            <a:extLst>
              <a:ext uri="{FF2B5EF4-FFF2-40B4-BE49-F238E27FC236}">
                <a16:creationId xmlns:a16="http://schemas.microsoft.com/office/drawing/2014/main" id="{A69446C8-8AE1-4684-80C5-705063A5E993}"/>
              </a:ext>
            </a:extLst>
          </p:cNvPr>
          <p:cNvSpPr/>
          <p:nvPr/>
        </p:nvSpPr>
        <p:spPr>
          <a:xfrm>
            <a:off x="2949635" y="543131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6a">
            <a:extLst>
              <a:ext uri="{FF2B5EF4-FFF2-40B4-BE49-F238E27FC236}">
                <a16:creationId xmlns:a16="http://schemas.microsoft.com/office/drawing/2014/main" id="{1A2132AA-48E4-495E-A5D0-6D2BBB8C76E1}"/>
              </a:ext>
            </a:extLst>
          </p:cNvPr>
          <p:cNvSpPr txBox="1"/>
          <p:nvPr/>
        </p:nvSpPr>
        <p:spPr>
          <a:xfrm>
            <a:off x="3098799" y="547743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03" name="!!o6a">
            <a:extLst>
              <a:ext uri="{FF2B5EF4-FFF2-40B4-BE49-F238E27FC236}">
                <a16:creationId xmlns:a16="http://schemas.microsoft.com/office/drawing/2014/main" id="{A69446C8-8AE1-4684-80C5-705063A5E993}"/>
              </a:ext>
            </a:extLst>
          </p:cNvPr>
          <p:cNvSpPr/>
          <p:nvPr/>
        </p:nvSpPr>
        <p:spPr>
          <a:xfrm>
            <a:off x="1814412" y="5431317"/>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4" name="!!6a">
            <a:extLst>
              <a:ext uri="{FF2B5EF4-FFF2-40B4-BE49-F238E27FC236}">
                <a16:creationId xmlns:a16="http://schemas.microsoft.com/office/drawing/2014/main" id="{1A2132AA-48E4-495E-A5D0-6D2BBB8C76E1}"/>
              </a:ext>
            </a:extLst>
          </p:cNvPr>
          <p:cNvSpPr txBox="1"/>
          <p:nvPr/>
        </p:nvSpPr>
        <p:spPr>
          <a:xfrm>
            <a:off x="1963576" y="547743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2" name="Picture 2" descr="Giao Thoa Só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67712" y="1353690"/>
            <a:ext cx="4518787" cy="2341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1"/>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59"/>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2"/>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3"/>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4"/>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58"/>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55"/>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56"/>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5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60"/>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6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62"/>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6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6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76"/>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77"/>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79"/>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8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8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8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8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8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8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8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90"/>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seq concurrent="1" nextAc="seek">
              <p:cTn id="104" restart="whenNotActive" fill="hold" evtFilter="cancelBubble" nodeType="interactiveSeq">
                <p:stCondLst>
                  <p:cond evt="onClick" delay="0">
                    <p:tgtEl>
                      <p:spTgt spid="9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4"/>
                                        </p:tgtEl>
                                        <p:attrNameLst>
                                          <p:attrName>style.visibility</p:attrName>
                                        </p:attrNameLst>
                                      </p:cBhvr>
                                      <p:to>
                                        <p:strVal val="visible"/>
                                      </p:to>
                                    </p:set>
                                    <p:anim calcmode="lin" valueType="num">
                                      <p:cBhvr>
                                        <p:cTn id="109" dur="500" fill="hold"/>
                                        <p:tgtEl>
                                          <p:spTgt spid="94"/>
                                        </p:tgtEl>
                                        <p:attrNameLst>
                                          <p:attrName>ppt_w</p:attrName>
                                        </p:attrNameLst>
                                      </p:cBhvr>
                                      <p:tavLst>
                                        <p:tav tm="0">
                                          <p:val>
                                            <p:fltVal val="0"/>
                                          </p:val>
                                        </p:tav>
                                        <p:tav tm="100000">
                                          <p:val>
                                            <p:strVal val="#ppt_w"/>
                                          </p:val>
                                        </p:tav>
                                      </p:tavLst>
                                    </p:anim>
                                    <p:anim calcmode="lin" valueType="num">
                                      <p:cBhvr>
                                        <p:cTn id="110" dur="500" fill="hold"/>
                                        <p:tgtEl>
                                          <p:spTgt spid="94"/>
                                        </p:tgtEl>
                                        <p:attrNameLst>
                                          <p:attrName>ppt_h</p:attrName>
                                        </p:attrNameLst>
                                      </p:cBhvr>
                                      <p:tavLst>
                                        <p:tav tm="0">
                                          <p:val>
                                            <p:fltVal val="0"/>
                                          </p:val>
                                        </p:tav>
                                        <p:tav tm="100000">
                                          <p:val>
                                            <p:strVal val="#ppt_h"/>
                                          </p:val>
                                        </p:tav>
                                      </p:tavLst>
                                    </p:anim>
                                    <p:animEffect transition="in" filter="fade">
                                      <p:cBhvr>
                                        <p:cTn id="111" dur="500"/>
                                        <p:tgtEl>
                                          <p:spTgt spid="94"/>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4"/>
                                        </p:tgtEl>
                                      </p:cBhvr>
                                    </p:animEffect>
                                    <p:animScale>
                                      <p:cBhvr>
                                        <p:cTn id="114" dur="250" autoRev="1" fill="hold"/>
                                        <p:tgtEl>
                                          <p:spTgt spid="94"/>
                                        </p:tgtEl>
                                      </p:cBhvr>
                                      <p:by x="105000" y="105000"/>
                                    </p:animScale>
                                  </p:childTnLst>
                                </p:cTn>
                              </p:par>
                            </p:childTnLst>
                          </p:cTn>
                        </p:par>
                      </p:childTnLst>
                    </p:cTn>
                  </p:par>
                </p:childTnLst>
              </p:cTn>
              <p:nextCondLst>
                <p:cond evt="onClick" delay="0">
                  <p:tgtEl>
                    <p:spTgt spid="93"/>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p:cTn id="120" dur="500" fill="hold"/>
                                        <p:tgtEl>
                                          <p:spTgt spid="96"/>
                                        </p:tgtEl>
                                        <p:attrNameLst>
                                          <p:attrName>ppt_w</p:attrName>
                                        </p:attrNameLst>
                                      </p:cBhvr>
                                      <p:tavLst>
                                        <p:tav tm="0">
                                          <p:val>
                                            <p:fltVal val="0"/>
                                          </p:val>
                                        </p:tav>
                                        <p:tav tm="100000">
                                          <p:val>
                                            <p:strVal val="#ppt_w"/>
                                          </p:val>
                                        </p:tav>
                                      </p:tavLst>
                                    </p:anim>
                                    <p:anim calcmode="lin" valueType="num">
                                      <p:cBhvr>
                                        <p:cTn id="121" dur="500" fill="hold"/>
                                        <p:tgtEl>
                                          <p:spTgt spid="96"/>
                                        </p:tgtEl>
                                        <p:attrNameLst>
                                          <p:attrName>ppt_h</p:attrName>
                                        </p:attrNameLst>
                                      </p:cBhvr>
                                      <p:tavLst>
                                        <p:tav tm="0">
                                          <p:val>
                                            <p:fltVal val="0"/>
                                          </p:val>
                                        </p:tav>
                                        <p:tav tm="100000">
                                          <p:val>
                                            <p:strVal val="#ppt_h"/>
                                          </p:val>
                                        </p:tav>
                                      </p:tavLst>
                                    </p:anim>
                                    <p:animEffect transition="in" filter="fade">
                                      <p:cBhvr>
                                        <p:cTn id="122" dur="500"/>
                                        <p:tgtEl>
                                          <p:spTgt spid="96"/>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6"/>
                                        </p:tgtEl>
                                      </p:cBhvr>
                                    </p:animEffect>
                                    <p:animScale>
                                      <p:cBhvr>
                                        <p:cTn id="12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126" restart="whenNotActive" fill="hold" evtFilter="cancelBubble" nodeType="interactiveSeq">
                <p:stCondLst>
                  <p:cond evt="onClick" delay="0">
                    <p:tgtEl>
                      <p:spTgt spid="107"/>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08"/>
                                        </p:tgtEl>
                                        <p:attrNameLst>
                                          <p:attrName>style.visibility</p:attrName>
                                        </p:attrNameLst>
                                      </p:cBhvr>
                                      <p:to>
                                        <p:strVal val="visible"/>
                                      </p:to>
                                    </p:set>
                                    <p:anim calcmode="lin" valueType="num">
                                      <p:cBhvr>
                                        <p:cTn id="131" dur="500" fill="hold"/>
                                        <p:tgtEl>
                                          <p:spTgt spid="108"/>
                                        </p:tgtEl>
                                        <p:attrNameLst>
                                          <p:attrName>ppt_w</p:attrName>
                                        </p:attrNameLst>
                                      </p:cBhvr>
                                      <p:tavLst>
                                        <p:tav tm="0">
                                          <p:val>
                                            <p:fltVal val="0"/>
                                          </p:val>
                                        </p:tav>
                                        <p:tav tm="100000">
                                          <p:val>
                                            <p:strVal val="#ppt_w"/>
                                          </p:val>
                                        </p:tav>
                                      </p:tavLst>
                                    </p:anim>
                                    <p:anim calcmode="lin" valueType="num">
                                      <p:cBhvr>
                                        <p:cTn id="132" dur="500" fill="hold"/>
                                        <p:tgtEl>
                                          <p:spTgt spid="108"/>
                                        </p:tgtEl>
                                        <p:attrNameLst>
                                          <p:attrName>ppt_h</p:attrName>
                                        </p:attrNameLst>
                                      </p:cBhvr>
                                      <p:tavLst>
                                        <p:tav tm="0">
                                          <p:val>
                                            <p:fltVal val="0"/>
                                          </p:val>
                                        </p:tav>
                                        <p:tav tm="100000">
                                          <p:val>
                                            <p:strVal val="#ppt_h"/>
                                          </p:val>
                                        </p:tav>
                                      </p:tavLst>
                                    </p:anim>
                                    <p:animEffect transition="in" filter="fade">
                                      <p:cBhvr>
                                        <p:cTn id="133" dur="500"/>
                                        <p:tgtEl>
                                          <p:spTgt spid="108"/>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08"/>
                                        </p:tgtEl>
                                      </p:cBhvr>
                                    </p:animEffect>
                                    <p:animScale>
                                      <p:cBhvr>
                                        <p:cTn id="136"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37" restart="whenNotActive" fill="hold" evtFilter="cancelBubble" nodeType="interactiveSeq">
                <p:stCondLst>
                  <p:cond evt="onClick" delay="0">
                    <p:tgtEl>
                      <p:spTgt spid="103"/>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04"/>
                                        </p:tgtEl>
                                        <p:attrNameLst>
                                          <p:attrName>style.visibility</p:attrName>
                                        </p:attrNameLst>
                                      </p:cBhvr>
                                      <p:to>
                                        <p:strVal val="visible"/>
                                      </p:to>
                                    </p:set>
                                    <p:anim calcmode="lin" valueType="num">
                                      <p:cBhvr>
                                        <p:cTn id="142" dur="500" fill="hold"/>
                                        <p:tgtEl>
                                          <p:spTgt spid="104"/>
                                        </p:tgtEl>
                                        <p:attrNameLst>
                                          <p:attrName>ppt_w</p:attrName>
                                        </p:attrNameLst>
                                      </p:cBhvr>
                                      <p:tavLst>
                                        <p:tav tm="0">
                                          <p:val>
                                            <p:fltVal val="0"/>
                                          </p:val>
                                        </p:tav>
                                        <p:tav tm="100000">
                                          <p:val>
                                            <p:strVal val="#ppt_w"/>
                                          </p:val>
                                        </p:tav>
                                      </p:tavLst>
                                    </p:anim>
                                    <p:anim calcmode="lin" valueType="num">
                                      <p:cBhvr>
                                        <p:cTn id="143" dur="500" fill="hold"/>
                                        <p:tgtEl>
                                          <p:spTgt spid="104"/>
                                        </p:tgtEl>
                                        <p:attrNameLst>
                                          <p:attrName>ppt_h</p:attrName>
                                        </p:attrNameLst>
                                      </p:cBhvr>
                                      <p:tavLst>
                                        <p:tav tm="0">
                                          <p:val>
                                            <p:fltVal val="0"/>
                                          </p:val>
                                        </p:tav>
                                        <p:tav tm="100000">
                                          <p:val>
                                            <p:strVal val="#ppt_h"/>
                                          </p:val>
                                        </p:tav>
                                      </p:tavLst>
                                    </p:anim>
                                    <p:animEffect transition="in" filter="fade">
                                      <p:cBhvr>
                                        <p:cTn id="144" dur="500"/>
                                        <p:tgtEl>
                                          <p:spTgt spid="104"/>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04"/>
                                        </p:tgtEl>
                                      </p:cBhvr>
                                    </p:animEffect>
                                    <p:animScale>
                                      <p:cBhvr>
                                        <p:cTn id="147" dur="250" autoRev="1" fill="hold"/>
                                        <p:tgtEl>
                                          <p:spTgt spid="104"/>
                                        </p:tgtEl>
                                      </p:cBhvr>
                                      <p:by x="105000" y="105000"/>
                                    </p:animScale>
                                  </p:childTnLst>
                                </p:cTn>
                              </p:par>
                            </p:childTnLst>
                          </p:cTn>
                        </p:par>
                      </p:childTnLst>
                    </p:cTn>
                  </p:par>
                </p:childTnLst>
              </p:cTn>
              <p:nextCondLst>
                <p:cond evt="onClick" delay="0">
                  <p:tgtEl>
                    <p:spTgt spid="103"/>
                  </p:tgtEl>
                </p:cond>
              </p:nextCondLst>
            </p:seq>
          </p:childTnLst>
        </p:cTn>
      </p:par>
    </p:tnLst>
    <p:bldLst>
      <p:bldP spid="98" grpId="0"/>
      <p:bldP spid="98" grpId="1"/>
      <p:bldP spid="102" grpId="0"/>
      <p:bldP spid="102" grpId="1"/>
      <p:bldP spid="100" grpId="0"/>
      <p:bldP spid="100" grpId="1"/>
      <p:bldP spid="92" grpId="0"/>
      <p:bldP spid="92" grpId="1"/>
      <p:bldP spid="94" grpId="0"/>
      <p:bldP spid="94" grpId="1"/>
      <p:bldP spid="96" grpId="0"/>
      <p:bldP spid="96" grpId="1"/>
      <p:bldP spid="108" grpId="0"/>
      <p:bldP spid="108" grpId="1"/>
      <p:bldP spid="104" grpId="0"/>
      <p:bldP spid="10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119965" y="1082369"/>
            <a:ext cx="10082282" cy="3100448"/>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389327"/>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5165913" y="564360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2c">
            <a:extLst>
              <a:ext uri="{FF2B5EF4-FFF2-40B4-BE49-F238E27FC236}">
                <a16:creationId xmlns:a16="http://schemas.microsoft.com/office/drawing/2014/main" id="{F4982626-B297-4298-81A0-46C7C0A1CACB}"/>
              </a:ext>
            </a:extLst>
          </p:cNvPr>
          <p:cNvSpPr txBox="1"/>
          <p:nvPr/>
        </p:nvSpPr>
        <p:spPr>
          <a:xfrm>
            <a:off x="5327284" y="5804385"/>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920078" y="2976916"/>
            <a:ext cx="8415095" cy="1077218"/>
          </a:xfrm>
          <a:prstGeom prst="rect">
            <a:avLst/>
          </a:prstGeom>
          <a:noFill/>
          <a:ln>
            <a:noFill/>
          </a:ln>
        </p:spPr>
        <p:txBody>
          <a:bodyPr wrap="square">
            <a:spAutoFit/>
          </a:bodyPr>
          <a:lstStyle/>
          <a:p>
            <a:pPr lvl="0" algn="ctr"/>
            <a:r>
              <a:rPr lang="vi-VN" sz="3200" dirty="0">
                <a:solidFill>
                  <a:srgbClr val="EE4036"/>
                </a:solidFill>
                <a:latin typeface="Averta Std ExtraBold" panose="00000900000000000000" pitchFamily="50" charset="0"/>
              </a:rPr>
              <a:t>Chổ mà hai sóng ánh sáng triệt tiêu lẫn nhau gọi là gì?</a:t>
            </a:r>
            <a:endParaRPr lang="en-US" sz="3200" dirty="0">
              <a:solidFill>
                <a:srgbClr val="EE4036"/>
              </a:solidFill>
              <a:latin typeface="Averta Std ExtraBold" panose="00000900000000000000" pitchFamily="50" charset="0"/>
            </a:endParaRP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sp>
        <p:nvSpPr>
          <p:cNvPr id="66" name="!!o2c">
            <a:extLst>
              <a:ext uri="{FF2B5EF4-FFF2-40B4-BE49-F238E27FC236}">
                <a16:creationId xmlns:a16="http://schemas.microsoft.com/office/drawing/2014/main" id="{25117B70-0FC6-4C2D-91BD-44B574FE73BA}"/>
              </a:ext>
            </a:extLst>
          </p:cNvPr>
          <p:cNvSpPr/>
          <p:nvPr/>
        </p:nvSpPr>
        <p:spPr>
          <a:xfrm>
            <a:off x="6322342" y="564360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7" name="!!2c">
            <a:extLst>
              <a:ext uri="{FF2B5EF4-FFF2-40B4-BE49-F238E27FC236}">
                <a16:creationId xmlns:a16="http://schemas.microsoft.com/office/drawing/2014/main" id="{F4982626-B297-4298-81A0-46C7C0A1CACB}"/>
              </a:ext>
            </a:extLst>
          </p:cNvPr>
          <p:cNvSpPr txBox="1"/>
          <p:nvPr/>
        </p:nvSpPr>
        <p:spPr>
          <a:xfrm>
            <a:off x="6469545" y="5778989"/>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55" name="!!o2c">
            <a:extLst>
              <a:ext uri="{FF2B5EF4-FFF2-40B4-BE49-F238E27FC236}">
                <a16:creationId xmlns:a16="http://schemas.microsoft.com/office/drawing/2014/main" id="{25117B70-0FC6-4C2D-91BD-44B574FE73BA}"/>
              </a:ext>
            </a:extLst>
          </p:cNvPr>
          <p:cNvSpPr/>
          <p:nvPr/>
        </p:nvSpPr>
        <p:spPr>
          <a:xfrm>
            <a:off x="7478868" y="5643601"/>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2c">
            <a:extLst>
              <a:ext uri="{FF2B5EF4-FFF2-40B4-BE49-F238E27FC236}">
                <a16:creationId xmlns:a16="http://schemas.microsoft.com/office/drawing/2014/main" id="{F4982626-B297-4298-81A0-46C7C0A1CACB}"/>
              </a:ext>
            </a:extLst>
          </p:cNvPr>
          <p:cNvSpPr txBox="1"/>
          <p:nvPr/>
        </p:nvSpPr>
        <p:spPr>
          <a:xfrm>
            <a:off x="7645819" y="5804384"/>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sp>
        <p:nvSpPr>
          <p:cNvPr id="57" name="!!o2c">
            <a:extLst>
              <a:ext uri="{FF2B5EF4-FFF2-40B4-BE49-F238E27FC236}">
                <a16:creationId xmlns:a16="http://schemas.microsoft.com/office/drawing/2014/main" id="{25117B70-0FC6-4C2D-91BD-44B574FE73BA}"/>
              </a:ext>
            </a:extLst>
          </p:cNvPr>
          <p:cNvSpPr/>
          <p:nvPr/>
        </p:nvSpPr>
        <p:spPr>
          <a:xfrm>
            <a:off x="8649811" y="5647837"/>
            <a:ext cx="1031062" cy="103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8808676" y="5803178"/>
            <a:ext cx="696676" cy="832203"/>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59" name="!!o2c">
            <a:extLst>
              <a:ext uri="{FF2B5EF4-FFF2-40B4-BE49-F238E27FC236}">
                <a16:creationId xmlns:a16="http://schemas.microsoft.com/office/drawing/2014/main" id="{25117B70-0FC6-4C2D-91BD-44B574FE73BA}"/>
              </a:ext>
            </a:extLst>
          </p:cNvPr>
          <p:cNvSpPr/>
          <p:nvPr/>
        </p:nvSpPr>
        <p:spPr>
          <a:xfrm>
            <a:off x="4009436" y="5650900"/>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0" name="!!2c">
            <a:extLst>
              <a:ext uri="{FF2B5EF4-FFF2-40B4-BE49-F238E27FC236}">
                <a16:creationId xmlns:a16="http://schemas.microsoft.com/office/drawing/2014/main" id="{F4982626-B297-4298-81A0-46C7C0A1CACB}"/>
              </a:ext>
            </a:extLst>
          </p:cNvPr>
          <p:cNvSpPr txBox="1"/>
          <p:nvPr/>
        </p:nvSpPr>
        <p:spPr>
          <a:xfrm>
            <a:off x="4170807" y="5774360"/>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62" name="!!o2c">
            <a:extLst>
              <a:ext uri="{FF2B5EF4-FFF2-40B4-BE49-F238E27FC236}">
                <a16:creationId xmlns:a16="http://schemas.microsoft.com/office/drawing/2014/main" id="{25117B70-0FC6-4C2D-91BD-44B574FE73BA}"/>
              </a:ext>
            </a:extLst>
          </p:cNvPr>
          <p:cNvSpPr/>
          <p:nvPr/>
        </p:nvSpPr>
        <p:spPr>
          <a:xfrm>
            <a:off x="1696554" y="565164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5" name="!!2c">
            <a:extLst>
              <a:ext uri="{FF2B5EF4-FFF2-40B4-BE49-F238E27FC236}">
                <a16:creationId xmlns:a16="http://schemas.microsoft.com/office/drawing/2014/main" id="{F4982626-B297-4298-81A0-46C7C0A1CACB}"/>
              </a:ext>
            </a:extLst>
          </p:cNvPr>
          <p:cNvSpPr txBox="1"/>
          <p:nvPr/>
        </p:nvSpPr>
        <p:spPr>
          <a:xfrm>
            <a:off x="1857925" y="5775103"/>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v</a:t>
            </a:r>
          </a:p>
        </p:txBody>
      </p:sp>
      <p:sp>
        <p:nvSpPr>
          <p:cNvPr id="76" name="!!o2c">
            <a:extLst>
              <a:ext uri="{FF2B5EF4-FFF2-40B4-BE49-F238E27FC236}">
                <a16:creationId xmlns:a16="http://schemas.microsoft.com/office/drawing/2014/main" id="{25117B70-0FC6-4C2D-91BD-44B574FE73BA}"/>
              </a:ext>
            </a:extLst>
          </p:cNvPr>
          <p:cNvSpPr/>
          <p:nvPr/>
        </p:nvSpPr>
        <p:spPr>
          <a:xfrm>
            <a:off x="2852983" y="565164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3000186" y="5768369"/>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ạ</a:t>
            </a:r>
          </a:p>
        </p:txBody>
      </p:sp>
      <p:pic>
        <p:nvPicPr>
          <p:cNvPr id="1026" name="Picture 2" descr="Lý thuyết và bài tập giao thoa với ánh sáng đơn sắc"/>
          <p:cNvPicPr>
            <a:picLocks noChangeAspect="1" noChangeArrowheads="1"/>
          </p:cNvPicPr>
          <p:nvPr/>
        </p:nvPicPr>
        <p:blipFill rotWithShape="1">
          <a:blip r:embed="rId18">
            <a:extLst>
              <a:ext uri="{28A0092B-C50C-407E-A947-70E740481C1C}">
                <a14:useLocalDpi xmlns:a14="http://schemas.microsoft.com/office/drawing/2010/main" val="0"/>
              </a:ext>
            </a:extLst>
          </a:blip>
          <a:srcRect t="5530" b="41246"/>
          <a:stretch/>
        </p:blipFill>
        <p:spPr bwMode="auto">
          <a:xfrm>
            <a:off x="3241843" y="1241392"/>
            <a:ext cx="5360076" cy="173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Effect transition="in" filter="fade">
                                      <p:cBhvr>
                                        <p:cTn id="20"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7"/>
                                        </p:tgtEl>
                                      </p:cBhvr>
                                    </p:animEffect>
                                    <p:animScale>
                                      <p:cBhvr>
                                        <p:cTn id="23"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p:cTn id="109" dur="500" fill="hold"/>
                                        <p:tgtEl>
                                          <p:spTgt spid="60"/>
                                        </p:tgtEl>
                                        <p:attrNameLst>
                                          <p:attrName>ppt_w</p:attrName>
                                        </p:attrNameLst>
                                      </p:cBhvr>
                                      <p:tavLst>
                                        <p:tav tm="0">
                                          <p:val>
                                            <p:fltVal val="0"/>
                                          </p:val>
                                        </p:tav>
                                        <p:tav tm="100000">
                                          <p:val>
                                            <p:strVal val="#ppt_w"/>
                                          </p:val>
                                        </p:tav>
                                      </p:tavLst>
                                    </p:anim>
                                    <p:anim calcmode="lin" valueType="num">
                                      <p:cBhvr>
                                        <p:cTn id="110" dur="500" fill="hold"/>
                                        <p:tgtEl>
                                          <p:spTgt spid="60"/>
                                        </p:tgtEl>
                                        <p:attrNameLst>
                                          <p:attrName>ppt_h</p:attrName>
                                        </p:attrNameLst>
                                      </p:cBhvr>
                                      <p:tavLst>
                                        <p:tav tm="0">
                                          <p:val>
                                            <p:fltVal val="0"/>
                                          </p:val>
                                        </p:tav>
                                        <p:tav tm="100000">
                                          <p:val>
                                            <p:strVal val="#ppt_h"/>
                                          </p:val>
                                        </p:tav>
                                      </p:tavLst>
                                    </p:anim>
                                    <p:animEffect transition="in" filter="fade">
                                      <p:cBhvr>
                                        <p:cTn id="111" dur="500"/>
                                        <p:tgtEl>
                                          <p:spTgt spid="60"/>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0"/>
                                        </p:tgtEl>
                                      </p:cBhvr>
                                    </p:animEffect>
                                    <p:animScale>
                                      <p:cBhvr>
                                        <p:cTn id="114"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15" restart="whenNotActive" fill="hold" evtFilter="cancelBubble" nodeType="interactiveSeq">
                <p:stCondLst>
                  <p:cond evt="onClick" delay="0">
                    <p:tgtEl>
                      <p:spTgt spid="62"/>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fltVal val="0"/>
                                          </p:val>
                                        </p:tav>
                                        <p:tav tm="100000">
                                          <p:val>
                                            <p:strVal val="#ppt_h"/>
                                          </p:val>
                                        </p:tav>
                                      </p:tavLst>
                                    </p:anim>
                                    <p:animEffect transition="in" filter="fade">
                                      <p:cBhvr>
                                        <p:cTn id="122" dur="500"/>
                                        <p:tgtEl>
                                          <p:spTgt spid="65"/>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5"/>
                                        </p:tgtEl>
                                      </p:cBhvr>
                                    </p:animEffect>
                                    <p:animScale>
                                      <p:cBhvr>
                                        <p:cTn id="125"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26" restart="whenNotActive" fill="hold" evtFilter="cancelBubble" nodeType="interactiveSeq">
                <p:stCondLst>
                  <p:cond evt="onClick" delay="0">
                    <p:tgtEl>
                      <p:spTgt spid="76"/>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p:cTn id="131" dur="500" fill="hold"/>
                                        <p:tgtEl>
                                          <p:spTgt spid="77"/>
                                        </p:tgtEl>
                                        <p:attrNameLst>
                                          <p:attrName>ppt_w</p:attrName>
                                        </p:attrNameLst>
                                      </p:cBhvr>
                                      <p:tavLst>
                                        <p:tav tm="0">
                                          <p:val>
                                            <p:fltVal val="0"/>
                                          </p:val>
                                        </p:tav>
                                        <p:tav tm="100000">
                                          <p:val>
                                            <p:strVal val="#ppt_w"/>
                                          </p:val>
                                        </p:tav>
                                      </p:tavLst>
                                    </p:anim>
                                    <p:anim calcmode="lin" valueType="num">
                                      <p:cBhvr>
                                        <p:cTn id="132" dur="500" fill="hold"/>
                                        <p:tgtEl>
                                          <p:spTgt spid="77"/>
                                        </p:tgtEl>
                                        <p:attrNameLst>
                                          <p:attrName>ppt_h</p:attrName>
                                        </p:attrNameLst>
                                      </p:cBhvr>
                                      <p:tavLst>
                                        <p:tav tm="0">
                                          <p:val>
                                            <p:fltVal val="0"/>
                                          </p:val>
                                        </p:tav>
                                        <p:tav tm="100000">
                                          <p:val>
                                            <p:strVal val="#ppt_h"/>
                                          </p:val>
                                        </p:tav>
                                      </p:tavLst>
                                    </p:anim>
                                    <p:animEffect transition="in" filter="fade">
                                      <p:cBhvr>
                                        <p:cTn id="133" dur="500"/>
                                        <p:tgtEl>
                                          <p:spTgt spid="77"/>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7"/>
                                        </p:tgtEl>
                                      </p:cBhvr>
                                    </p:animEffect>
                                    <p:animScale>
                                      <p:cBhvr>
                                        <p:cTn id="136"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42" grpId="0"/>
      <p:bldP spid="42" grpId="1"/>
      <p:bldP spid="67" grpId="0"/>
      <p:bldP spid="67" grpId="1"/>
      <p:bldP spid="56" grpId="0"/>
      <p:bldP spid="56" grpId="1"/>
      <p:bldP spid="58" grpId="0"/>
      <p:bldP spid="58" grpId="1"/>
      <p:bldP spid="60" grpId="0"/>
      <p:bldP spid="60" grpId="1"/>
      <p:bldP spid="65" grpId="0"/>
      <p:bldP spid="65" grpId="1"/>
      <p:bldP spid="77" grpId="0"/>
      <p:bldP spid="77" grpId="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1011</TotalTime>
  <Words>463</Words>
  <PresentationFormat>Màn hình rộng</PresentationFormat>
  <Paragraphs>159</Paragraphs>
  <Slides>15</Slides>
  <Notes>7</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15</vt:i4>
      </vt:variant>
    </vt:vector>
  </HeadingPairs>
  <TitlesOfParts>
    <vt:vector size="28" baseType="lpstr">
      <vt:lpstr>Times New Roman</vt:lpstr>
      <vt:lpstr>Quicksand Bold</vt:lpstr>
      <vt:lpstr>Paytone One</vt:lpstr>
      <vt:lpstr>Averta Std ExtraBold</vt:lpstr>
      <vt:lpstr>Calibri</vt:lpstr>
      <vt:lpstr>A2.Jovis-WorkSansRegular-San</vt:lpstr>
      <vt:lpstr>Mongolian Baiti</vt:lpstr>
      <vt:lpstr>A3.Jovis-BebasNeueBold-San</vt:lpstr>
      <vt:lpstr>Cambria Math</vt:lpstr>
      <vt:lpstr>Calibri Light</vt:lpstr>
      <vt:lpstr>Arial</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2022-04-10T22:53:45Z</dcterms:created>
  <dcterms:modified xsi:type="dcterms:W3CDTF">2023-09-16T12:53:31Z</dcterms:modified>
</cp:coreProperties>
</file>