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sldIdLst>
    <p:sldId id="257" r:id="rId2"/>
    <p:sldId id="280" r:id="rId3"/>
    <p:sldId id="281" r:id="rId4"/>
    <p:sldId id="282" r:id="rId5"/>
    <p:sldId id="258" r:id="rId6"/>
    <p:sldId id="259" r:id="rId7"/>
    <p:sldId id="260" r:id="rId8"/>
    <p:sldId id="261" r:id="rId9"/>
    <p:sldId id="283" r:id="rId10"/>
    <p:sldId id="262" r:id="rId11"/>
    <p:sldId id="263" r:id="rId12"/>
    <p:sldId id="264" r:id="rId13"/>
    <p:sldId id="265" r:id="rId14"/>
    <p:sldId id="266" r:id="rId15"/>
    <p:sldId id="289" r:id="rId16"/>
    <p:sldId id="288" r:id="rId17"/>
    <p:sldId id="290" r:id="rId18"/>
    <p:sldId id="291" r:id="rId19"/>
    <p:sldId id="292" r:id="rId20"/>
    <p:sldId id="293" r:id="rId21"/>
    <p:sldId id="294" r:id="rId22"/>
    <p:sldId id="267" r:id="rId23"/>
    <p:sldId id="278" r:id="rId24"/>
    <p:sldId id="284" r:id="rId25"/>
    <p:sldId id="285" r:id="rId26"/>
    <p:sldId id="286" r:id="rId27"/>
    <p:sldId id="287" r:id="rId28"/>
    <p:sldId id="296" r:id="rId29"/>
    <p:sldId id="297" r:id="rId30"/>
    <p:sldId id="298" r:id="rId31"/>
    <p:sldId id="299" r:id="rId32"/>
    <p:sldId id="300" r:id="rId33"/>
    <p:sldId id="301"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3" d="100"/>
          <a:sy n="83" d="100"/>
        </p:scale>
        <p:origin x="222"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6102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2653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1861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1"/>
        <p:cNvGrpSpPr/>
        <p:nvPr/>
      </p:nvGrpSpPr>
      <p:grpSpPr>
        <a:xfrm>
          <a:off x="0" y="0"/>
          <a:ext cx="0" cy="0"/>
          <a:chOff x="0" y="0"/>
          <a:chExt cx="0" cy="0"/>
        </a:xfrm>
      </p:grpSpPr>
      <p:sp>
        <p:nvSpPr>
          <p:cNvPr id="292" name="Google Shape;292;p9"/>
          <p:cNvSpPr txBox="1">
            <a:spLocks noGrp="1"/>
          </p:cNvSpPr>
          <p:nvPr>
            <p:ph type="title"/>
          </p:nvPr>
        </p:nvSpPr>
        <p:spPr>
          <a:xfrm>
            <a:off x="3242101" y="719200"/>
            <a:ext cx="5708000" cy="10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9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293" name="Google Shape;293;p9"/>
          <p:cNvSpPr txBox="1">
            <a:spLocks noGrp="1"/>
          </p:cNvSpPr>
          <p:nvPr>
            <p:ph type="subTitle" idx="1"/>
          </p:nvPr>
        </p:nvSpPr>
        <p:spPr>
          <a:xfrm>
            <a:off x="3241900" y="1765600"/>
            <a:ext cx="5708000" cy="224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94" name="Google Shape;294;p9"/>
          <p:cNvGrpSpPr/>
          <p:nvPr/>
        </p:nvGrpSpPr>
        <p:grpSpPr>
          <a:xfrm>
            <a:off x="1714935" y="3093575"/>
            <a:ext cx="1244824" cy="1721973"/>
            <a:chOff x="3200450" y="2118325"/>
            <a:chExt cx="442075" cy="611525"/>
          </a:xfrm>
        </p:grpSpPr>
        <p:sp>
          <p:nvSpPr>
            <p:cNvPr id="295" name="Google Shape;295;p9"/>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 name="Google Shape;298;p9"/>
          <p:cNvGrpSpPr/>
          <p:nvPr/>
        </p:nvGrpSpPr>
        <p:grpSpPr>
          <a:xfrm>
            <a:off x="-56980" y="2882581"/>
            <a:ext cx="2045864" cy="1940779"/>
            <a:chOff x="362575" y="2018900"/>
            <a:chExt cx="854675" cy="810775"/>
          </a:xfrm>
        </p:grpSpPr>
        <p:sp>
          <p:nvSpPr>
            <p:cNvPr id="299" name="Google Shape;299;p9"/>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rgbClr val="25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9"/>
          <p:cNvSpPr/>
          <p:nvPr/>
        </p:nvSpPr>
        <p:spPr>
          <a:xfrm>
            <a:off x="0" y="4421235"/>
            <a:ext cx="12312296" cy="2436789"/>
          </a:xfrm>
          <a:custGeom>
            <a:avLst/>
            <a:gdLst/>
            <a:ahLst/>
            <a:cxnLst/>
            <a:rect l="l" t="t" r="r" b="b"/>
            <a:pathLst>
              <a:path w="266231" h="53454" extrusionOk="0">
                <a:moveTo>
                  <a:pt x="78624" y="0"/>
                </a:moveTo>
                <a:cubicBezTo>
                  <a:pt x="44984" y="0"/>
                  <a:pt x="16886" y="1851"/>
                  <a:pt x="0" y="3654"/>
                </a:cubicBezTo>
                <a:lnTo>
                  <a:pt x="0" y="53453"/>
                </a:lnTo>
                <a:lnTo>
                  <a:pt x="266231" y="53453"/>
                </a:lnTo>
                <a:lnTo>
                  <a:pt x="266231" y="24048"/>
                </a:lnTo>
                <a:cubicBezTo>
                  <a:pt x="205733" y="5112"/>
                  <a:pt x="134526" y="0"/>
                  <a:pt x="78624" y="0"/>
                </a:cubicBezTo>
                <a:close/>
              </a:path>
            </a:pathLst>
          </a:custGeom>
          <a:solidFill>
            <a:schemeClr val="lt2"/>
          </a:solidFill>
          <a:ln>
            <a:noFill/>
          </a:ln>
        </p:spPr>
        <p:txBody>
          <a:bodyPr spcFirstLastPara="1" wrap="square" lIns="121856" tIns="121856" rIns="121856" bIns="121856"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0" y="4917334"/>
            <a:ext cx="12312296" cy="1940736"/>
          </a:xfrm>
          <a:custGeom>
            <a:avLst/>
            <a:gdLst/>
            <a:ahLst/>
            <a:cxnLst/>
            <a:rect l="l" t="t" r="r" b="b"/>
            <a:pathLst>
              <a:path w="266231" h="53454" extrusionOk="0">
                <a:moveTo>
                  <a:pt x="78624" y="0"/>
                </a:moveTo>
                <a:cubicBezTo>
                  <a:pt x="44984" y="0"/>
                  <a:pt x="16886" y="1852"/>
                  <a:pt x="0" y="3655"/>
                </a:cubicBezTo>
                <a:lnTo>
                  <a:pt x="0" y="53453"/>
                </a:lnTo>
                <a:lnTo>
                  <a:pt x="266231" y="53453"/>
                </a:lnTo>
                <a:lnTo>
                  <a:pt x="266231" y="24049"/>
                </a:lnTo>
                <a:cubicBezTo>
                  <a:pt x="205733" y="5112"/>
                  <a:pt x="134526" y="0"/>
                  <a:pt x="78624" y="0"/>
                </a:cubicBezTo>
                <a:close/>
              </a:path>
            </a:pathLst>
          </a:custGeom>
          <a:solidFill>
            <a:schemeClr val="accent1"/>
          </a:solidFill>
          <a:ln>
            <a:noFill/>
          </a:ln>
        </p:spPr>
        <p:txBody>
          <a:bodyPr spcFirstLastPara="1" wrap="square" lIns="121856" tIns="121856" rIns="121856" bIns="121856" anchor="ctr" anchorCtr="0">
            <a:noAutofit/>
          </a:bodyPr>
          <a:lstStyle/>
          <a:p>
            <a:pPr marL="0" lvl="0" indent="0" algn="l" rtl="0">
              <a:spcBef>
                <a:spcPts val="0"/>
              </a:spcBef>
              <a:spcAft>
                <a:spcPts val="0"/>
              </a:spcAft>
              <a:buNone/>
            </a:pPr>
            <a:endParaRPr sz="2400"/>
          </a:p>
        </p:txBody>
      </p:sp>
      <p:grpSp>
        <p:nvGrpSpPr>
          <p:cNvPr id="303" name="Google Shape;303;p9"/>
          <p:cNvGrpSpPr/>
          <p:nvPr/>
        </p:nvGrpSpPr>
        <p:grpSpPr>
          <a:xfrm>
            <a:off x="8523662" y="5594621"/>
            <a:ext cx="99208" cy="90016"/>
            <a:chOff x="5326971" y="3517429"/>
            <a:chExt cx="74406" cy="67512"/>
          </a:xfrm>
        </p:grpSpPr>
        <p:sp>
          <p:nvSpPr>
            <p:cNvPr id="304" name="Google Shape;304;p9"/>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9"/>
          <p:cNvGrpSpPr/>
          <p:nvPr/>
        </p:nvGrpSpPr>
        <p:grpSpPr>
          <a:xfrm>
            <a:off x="7624708" y="5853117"/>
            <a:ext cx="40903" cy="69172"/>
            <a:chOff x="5822805" y="3872050"/>
            <a:chExt cx="30677" cy="51879"/>
          </a:xfrm>
        </p:grpSpPr>
        <p:sp>
          <p:nvSpPr>
            <p:cNvPr id="308" name="Google Shape;308;p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9"/>
          <p:cNvGrpSpPr/>
          <p:nvPr/>
        </p:nvGrpSpPr>
        <p:grpSpPr>
          <a:xfrm>
            <a:off x="5705086" y="5665219"/>
            <a:ext cx="110519" cy="83437"/>
            <a:chOff x="4915963" y="3914014"/>
            <a:chExt cx="82889" cy="62578"/>
          </a:xfrm>
        </p:grpSpPr>
        <p:sp>
          <p:nvSpPr>
            <p:cNvPr id="311" name="Google Shape;311;p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9"/>
          <p:cNvGrpSpPr/>
          <p:nvPr/>
        </p:nvGrpSpPr>
        <p:grpSpPr>
          <a:xfrm>
            <a:off x="6102186" y="6197496"/>
            <a:ext cx="107935" cy="83437"/>
            <a:chOff x="4981850" y="4484221"/>
            <a:chExt cx="80951" cy="62578"/>
          </a:xfrm>
        </p:grpSpPr>
        <p:sp>
          <p:nvSpPr>
            <p:cNvPr id="315" name="Google Shape;315;p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9"/>
          <p:cNvGrpSpPr/>
          <p:nvPr/>
        </p:nvGrpSpPr>
        <p:grpSpPr>
          <a:xfrm>
            <a:off x="8255199" y="6435312"/>
            <a:ext cx="107008" cy="83437"/>
            <a:chOff x="6191399" y="4826483"/>
            <a:chExt cx="80256" cy="62578"/>
          </a:xfrm>
        </p:grpSpPr>
        <p:sp>
          <p:nvSpPr>
            <p:cNvPr id="319" name="Google Shape;319;p9"/>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9"/>
          <p:cNvGrpSpPr/>
          <p:nvPr/>
        </p:nvGrpSpPr>
        <p:grpSpPr>
          <a:xfrm>
            <a:off x="9198971" y="6383787"/>
            <a:ext cx="107057" cy="83437"/>
            <a:chOff x="6899227" y="4787839"/>
            <a:chExt cx="80293" cy="62578"/>
          </a:xfrm>
        </p:grpSpPr>
        <p:sp>
          <p:nvSpPr>
            <p:cNvPr id="323" name="Google Shape;323;p9"/>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9"/>
          <p:cNvGrpSpPr/>
          <p:nvPr/>
        </p:nvGrpSpPr>
        <p:grpSpPr>
          <a:xfrm>
            <a:off x="230852" y="5439230"/>
            <a:ext cx="107008" cy="83437"/>
            <a:chOff x="6324489" y="3679522"/>
            <a:chExt cx="80256" cy="62578"/>
          </a:xfrm>
        </p:grpSpPr>
        <p:sp>
          <p:nvSpPr>
            <p:cNvPr id="327" name="Google Shape;327;p9"/>
            <p:cNvSpPr/>
            <p:nvPr/>
          </p:nvSpPr>
          <p:spPr>
            <a:xfrm>
              <a:off x="6366208" y="3679522"/>
              <a:ext cx="37" cy="59258"/>
            </a:xfrm>
            <a:custGeom>
              <a:avLst/>
              <a:gdLst/>
              <a:ahLst/>
              <a:cxnLst/>
              <a:rect l="l" t="t" r="r" b="b"/>
              <a:pathLst>
                <a:path w="1" h="1285"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6396226" y="3696768"/>
              <a:ext cx="8519" cy="45331"/>
            </a:xfrm>
            <a:custGeom>
              <a:avLst/>
              <a:gdLst/>
              <a:ahLst/>
              <a:cxnLst/>
              <a:rect l="l" t="t" r="r" b="b"/>
              <a:pathLst>
                <a:path w="233" h="983" fill="none" extrusionOk="0">
                  <a:moveTo>
                    <a:pt x="1" y="982"/>
                  </a:moveTo>
                  <a:cubicBezTo>
                    <a:pt x="90" y="661"/>
                    <a:pt x="161" y="322"/>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6324489" y="3693494"/>
              <a:ext cx="7861" cy="46115"/>
            </a:xfrm>
            <a:custGeom>
              <a:avLst/>
              <a:gdLst/>
              <a:ahLst/>
              <a:cxnLst/>
              <a:rect l="l" t="t" r="r" b="b"/>
              <a:pathLst>
                <a:path w="215" h="1000" fill="none" extrusionOk="0">
                  <a:moveTo>
                    <a:pt x="0" y="1"/>
                  </a:moveTo>
                  <a:lnTo>
                    <a:pt x="214"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9"/>
          <p:cNvGrpSpPr/>
          <p:nvPr/>
        </p:nvGrpSpPr>
        <p:grpSpPr>
          <a:xfrm>
            <a:off x="10207009" y="6434733"/>
            <a:ext cx="107057" cy="84544"/>
            <a:chOff x="5836480" y="4396188"/>
            <a:chExt cx="80293" cy="63408"/>
          </a:xfrm>
        </p:grpSpPr>
        <p:sp>
          <p:nvSpPr>
            <p:cNvPr id="331" name="Google Shape;331;p9"/>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 name="Google Shape;332;p9"/>
            <p:cNvGrpSpPr/>
            <p:nvPr/>
          </p:nvGrpSpPr>
          <p:grpSpPr>
            <a:xfrm>
              <a:off x="5836480" y="4396188"/>
              <a:ext cx="41792" cy="60088"/>
              <a:chOff x="5836480" y="4396188"/>
              <a:chExt cx="41792" cy="60088"/>
            </a:xfrm>
          </p:grpSpPr>
          <p:sp>
            <p:nvSpPr>
              <p:cNvPr id="333" name="Google Shape;333;p9"/>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9"/>
          <p:cNvGrpSpPr/>
          <p:nvPr/>
        </p:nvGrpSpPr>
        <p:grpSpPr>
          <a:xfrm>
            <a:off x="7249661" y="6532951"/>
            <a:ext cx="107008" cy="84544"/>
            <a:chOff x="5437246" y="4899713"/>
            <a:chExt cx="80256" cy="63408"/>
          </a:xfrm>
        </p:grpSpPr>
        <p:sp>
          <p:nvSpPr>
            <p:cNvPr id="336" name="Google Shape;336;p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9"/>
          <p:cNvGrpSpPr/>
          <p:nvPr/>
        </p:nvGrpSpPr>
        <p:grpSpPr>
          <a:xfrm>
            <a:off x="9490333" y="5549440"/>
            <a:ext cx="107057" cy="84544"/>
            <a:chOff x="6390998" y="4284268"/>
            <a:chExt cx="80293" cy="63408"/>
          </a:xfrm>
        </p:grpSpPr>
        <p:sp>
          <p:nvSpPr>
            <p:cNvPr id="340" name="Google Shape;340;p9"/>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 name="Google Shape;343;p9"/>
          <p:cNvGrpSpPr/>
          <p:nvPr/>
        </p:nvGrpSpPr>
        <p:grpSpPr>
          <a:xfrm>
            <a:off x="11778108" y="6418297"/>
            <a:ext cx="93992" cy="117440"/>
            <a:chOff x="7072756" y="3608736"/>
            <a:chExt cx="70494" cy="88080"/>
          </a:xfrm>
        </p:grpSpPr>
        <p:sp>
          <p:nvSpPr>
            <p:cNvPr id="344" name="Google Shape;344;p9"/>
            <p:cNvSpPr/>
            <p:nvPr/>
          </p:nvSpPr>
          <p:spPr>
            <a:xfrm>
              <a:off x="7072756" y="3645766"/>
              <a:ext cx="15027" cy="46945"/>
            </a:xfrm>
            <a:custGeom>
              <a:avLst/>
              <a:gdLst/>
              <a:ahLst/>
              <a:cxnLst/>
              <a:rect l="l" t="t" r="r" b="b"/>
              <a:pathLst>
                <a:path w="411" h="1018" fill="none" extrusionOk="0">
                  <a:moveTo>
                    <a:pt x="1" y="1"/>
                  </a:moveTo>
                  <a:cubicBezTo>
                    <a:pt x="215" y="304"/>
                    <a:pt x="340" y="643"/>
                    <a:pt x="411"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7112537" y="3608736"/>
              <a:ext cx="4607" cy="88080"/>
            </a:xfrm>
            <a:custGeom>
              <a:avLst/>
              <a:gdLst/>
              <a:ahLst/>
              <a:cxnLst/>
              <a:rect l="l" t="t" r="r" b="b"/>
              <a:pathLst>
                <a:path w="126" h="1910" fill="none" extrusionOk="0">
                  <a:moveTo>
                    <a:pt x="1" y="1"/>
                  </a:moveTo>
                  <a:cubicBezTo>
                    <a:pt x="37" y="625"/>
                    <a:pt x="72" y="1268"/>
                    <a:pt x="126" y="191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7143213" y="3654850"/>
              <a:ext cx="37" cy="37030"/>
            </a:xfrm>
            <a:custGeom>
              <a:avLst/>
              <a:gdLst/>
              <a:ahLst/>
              <a:cxnLst/>
              <a:rect l="l" t="t" r="r" b="b"/>
              <a:pathLst>
                <a:path w="1" h="803" fill="none" extrusionOk="0">
                  <a:moveTo>
                    <a:pt x="1" y="0"/>
                  </a:moveTo>
                  <a:lnTo>
                    <a:pt x="1" y="8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9"/>
          <p:cNvGrpSpPr/>
          <p:nvPr/>
        </p:nvGrpSpPr>
        <p:grpSpPr>
          <a:xfrm>
            <a:off x="465351" y="6309725"/>
            <a:ext cx="46167" cy="118545"/>
            <a:chOff x="997737" y="4927704"/>
            <a:chExt cx="34625" cy="88909"/>
          </a:xfrm>
        </p:grpSpPr>
        <p:sp>
          <p:nvSpPr>
            <p:cNvPr id="348" name="Google Shape;348;p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9"/>
          <p:cNvGrpSpPr/>
          <p:nvPr/>
        </p:nvGrpSpPr>
        <p:grpSpPr>
          <a:xfrm>
            <a:off x="10750905" y="5838557"/>
            <a:ext cx="98331" cy="130597"/>
            <a:chOff x="6974254" y="4186367"/>
            <a:chExt cx="73748" cy="97948"/>
          </a:xfrm>
        </p:grpSpPr>
        <p:sp>
          <p:nvSpPr>
            <p:cNvPr id="351" name="Google Shape;351;p9"/>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9"/>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9"/>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9"/>
          <p:cNvGrpSpPr/>
          <p:nvPr/>
        </p:nvGrpSpPr>
        <p:grpSpPr>
          <a:xfrm>
            <a:off x="7127883" y="5488548"/>
            <a:ext cx="50457" cy="93336"/>
            <a:chOff x="5345911" y="4116411"/>
            <a:chExt cx="37843" cy="70002"/>
          </a:xfrm>
        </p:grpSpPr>
        <p:sp>
          <p:nvSpPr>
            <p:cNvPr id="355" name="Google Shape;355;p9"/>
            <p:cNvSpPr/>
            <p:nvPr/>
          </p:nvSpPr>
          <p:spPr>
            <a:xfrm>
              <a:off x="5345911" y="4144402"/>
              <a:ext cx="37" cy="42011"/>
            </a:xfrm>
            <a:custGeom>
              <a:avLst/>
              <a:gdLst/>
              <a:ahLst/>
              <a:cxnLst/>
              <a:rect l="l" t="t" r="r" b="b"/>
              <a:pathLst>
                <a:path w="1" h="911" fill="none" extrusionOk="0">
                  <a:moveTo>
                    <a:pt x="0" y="910"/>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9"/>
            <p:cNvSpPr/>
            <p:nvPr/>
          </p:nvSpPr>
          <p:spPr>
            <a:xfrm>
              <a:off x="5378525" y="4116411"/>
              <a:ext cx="5228" cy="56030"/>
            </a:xfrm>
            <a:custGeom>
              <a:avLst/>
              <a:gdLst/>
              <a:ahLst/>
              <a:cxnLst/>
              <a:rect l="l" t="t" r="r" b="b"/>
              <a:pathLst>
                <a:path w="143" h="1215" fill="none" extrusionOk="0">
                  <a:moveTo>
                    <a:pt x="18" y="1"/>
                  </a:moveTo>
                  <a:cubicBezTo>
                    <a:pt x="0" y="411"/>
                    <a:pt x="36" y="821"/>
                    <a:pt x="143" y="1214"/>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 name="Google Shape;357;p9"/>
          <p:cNvGrpSpPr/>
          <p:nvPr/>
        </p:nvGrpSpPr>
        <p:grpSpPr>
          <a:xfrm>
            <a:off x="5229859" y="6520899"/>
            <a:ext cx="44412" cy="105388"/>
            <a:chOff x="3922394" y="4890674"/>
            <a:chExt cx="33309" cy="79041"/>
          </a:xfrm>
        </p:grpSpPr>
        <p:sp>
          <p:nvSpPr>
            <p:cNvPr id="358" name="Google Shape;358;p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 name="Google Shape;360;p9"/>
          <p:cNvGrpSpPr/>
          <p:nvPr/>
        </p:nvGrpSpPr>
        <p:grpSpPr>
          <a:xfrm>
            <a:off x="4063606" y="6050429"/>
            <a:ext cx="147911" cy="176737"/>
            <a:chOff x="4148103" y="5123543"/>
            <a:chExt cx="269125" cy="321576"/>
          </a:xfrm>
        </p:grpSpPr>
        <p:sp>
          <p:nvSpPr>
            <p:cNvPr id="361" name="Google Shape;361;p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9"/>
          <p:cNvGrpSpPr/>
          <p:nvPr/>
        </p:nvGrpSpPr>
        <p:grpSpPr>
          <a:xfrm>
            <a:off x="4696621" y="5539029"/>
            <a:ext cx="119245" cy="105388"/>
            <a:chOff x="3522465" y="4154271"/>
            <a:chExt cx="89434" cy="79041"/>
          </a:xfrm>
        </p:grpSpPr>
        <p:sp>
          <p:nvSpPr>
            <p:cNvPr id="365" name="Google Shape;365;p9"/>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 name="Google Shape;368;p9"/>
          <p:cNvGrpSpPr/>
          <p:nvPr/>
        </p:nvGrpSpPr>
        <p:grpSpPr>
          <a:xfrm>
            <a:off x="5348130" y="5164948"/>
            <a:ext cx="50505" cy="94381"/>
            <a:chOff x="4011096" y="3873710"/>
            <a:chExt cx="37879" cy="70786"/>
          </a:xfrm>
        </p:grpSpPr>
        <p:sp>
          <p:nvSpPr>
            <p:cNvPr id="369" name="Google Shape;369;p9"/>
            <p:cNvSpPr/>
            <p:nvPr/>
          </p:nvSpPr>
          <p:spPr>
            <a:xfrm>
              <a:off x="4011096" y="3892617"/>
              <a:ext cx="5265" cy="51879"/>
            </a:xfrm>
            <a:custGeom>
              <a:avLst/>
              <a:gdLst/>
              <a:ahLst/>
              <a:cxnLst/>
              <a:rect l="l" t="t" r="r" b="b"/>
              <a:pathLst>
                <a:path w="144" h="1125" fill="none" extrusionOk="0">
                  <a:moveTo>
                    <a:pt x="1" y="1"/>
                  </a:moveTo>
                  <a:cubicBezTo>
                    <a:pt x="108" y="357"/>
                    <a:pt x="144" y="750"/>
                    <a:pt x="108" y="1125"/>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4041773" y="3873710"/>
              <a:ext cx="7203" cy="69956"/>
            </a:xfrm>
            <a:custGeom>
              <a:avLst/>
              <a:gdLst/>
              <a:ahLst/>
              <a:cxnLst/>
              <a:rect l="l" t="t" r="r" b="b"/>
              <a:pathLst>
                <a:path w="197" h="1517" fill="none" extrusionOk="0">
                  <a:moveTo>
                    <a:pt x="1" y="0"/>
                  </a:moveTo>
                  <a:cubicBezTo>
                    <a:pt x="72" y="518"/>
                    <a:pt x="125" y="1017"/>
                    <a:pt x="197" y="15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9"/>
          <p:cNvGrpSpPr/>
          <p:nvPr/>
        </p:nvGrpSpPr>
        <p:grpSpPr>
          <a:xfrm>
            <a:off x="2460143" y="5644390"/>
            <a:ext cx="55723" cy="125125"/>
            <a:chOff x="4891832" y="3454067"/>
            <a:chExt cx="41792" cy="93844"/>
          </a:xfrm>
        </p:grpSpPr>
        <p:sp>
          <p:nvSpPr>
            <p:cNvPr id="372" name="Google Shape;372;p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9"/>
          <p:cNvGrpSpPr/>
          <p:nvPr/>
        </p:nvGrpSpPr>
        <p:grpSpPr>
          <a:xfrm>
            <a:off x="3538883" y="5352540"/>
            <a:ext cx="59184" cy="86696"/>
            <a:chOff x="2654162" y="4014405"/>
            <a:chExt cx="44388" cy="65022"/>
          </a:xfrm>
        </p:grpSpPr>
        <p:sp>
          <p:nvSpPr>
            <p:cNvPr id="375" name="Google Shape;375;p9"/>
            <p:cNvSpPr/>
            <p:nvPr/>
          </p:nvSpPr>
          <p:spPr>
            <a:xfrm>
              <a:off x="2654162" y="4018510"/>
              <a:ext cx="37" cy="55984"/>
            </a:xfrm>
            <a:custGeom>
              <a:avLst/>
              <a:gdLst/>
              <a:ahLst/>
              <a:cxnLst/>
              <a:rect l="l" t="t" r="r" b="b"/>
              <a:pathLst>
                <a:path w="1" h="1214" fill="none" extrusionOk="0">
                  <a:moveTo>
                    <a:pt x="0" y="1214"/>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9"/>
            <p:cNvSpPr/>
            <p:nvPr/>
          </p:nvSpPr>
          <p:spPr>
            <a:xfrm>
              <a:off x="2698513" y="4014405"/>
              <a:ext cx="37" cy="65022"/>
            </a:xfrm>
            <a:custGeom>
              <a:avLst/>
              <a:gdLst/>
              <a:ahLst/>
              <a:cxnLst/>
              <a:rect l="l" t="t" r="r" b="b"/>
              <a:pathLst>
                <a:path w="1" h="1410" fill="none" extrusionOk="0">
                  <a:moveTo>
                    <a:pt x="1" y="14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9"/>
          <p:cNvGrpSpPr/>
          <p:nvPr/>
        </p:nvGrpSpPr>
        <p:grpSpPr>
          <a:xfrm>
            <a:off x="3430091" y="6300391"/>
            <a:ext cx="108764" cy="137237"/>
            <a:chOff x="2802243" y="4633955"/>
            <a:chExt cx="81573" cy="102928"/>
          </a:xfrm>
        </p:grpSpPr>
        <p:sp>
          <p:nvSpPr>
            <p:cNvPr id="378" name="Google Shape;378;p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9"/>
          <p:cNvGrpSpPr/>
          <p:nvPr/>
        </p:nvGrpSpPr>
        <p:grpSpPr>
          <a:xfrm>
            <a:off x="1988893" y="5213778"/>
            <a:ext cx="53968" cy="93275"/>
            <a:chOff x="2143995" y="4741770"/>
            <a:chExt cx="40476" cy="69956"/>
          </a:xfrm>
        </p:grpSpPr>
        <p:sp>
          <p:nvSpPr>
            <p:cNvPr id="382" name="Google Shape;382;p9"/>
            <p:cNvSpPr/>
            <p:nvPr/>
          </p:nvSpPr>
          <p:spPr>
            <a:xfrm>
              <a:off x="2143995" y="4759847"/>
              <a:ext cx="37" cy="51879"/>
            </a:xfrm>
            <a:custGeom>
              <a:avLst/>
              <a:gdLst/>
              <a:ahLst/>
              <a:cxnLst/>
              <a:rect l="l" t="t" r="r" b="b"/>
              <a:pathLst>
                <a:path w="1" h="1125" fill="none" extrusionOk="0">
                  <a:moveTo>
                    <a:pt x="0" y="1"/>
                  </a:moveTo>
                  <a:lnTo>
                    <a:pt x="0"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9"/>
            <p:cNvSpPr/>
            <p:nvPr/>
          </p:nvSpPr>
          <p:spPr>
            <a:xfrm>
              <a:off x="2184434" y="4741770"/>
              <a:ext cx="37" cy="69956"/>
            </a:xfrm>
            <a:custGeom>
              <a:avLst/>
              <a:gdLst/>
              <a:ahLst/>
              <a:cxnLst/>
              <a:rect l="l" t="t" r="r" b="b"/>
              <a:pathLst>
                <a:path w="1" h="1517" fill="none" extrusionOk="0">
                  <a:moveTo>
                    <a:pt x="1" y="0"/>
                  </a:moveTo>
                  <a:lnTo>
                    <a:pt x="1" y="15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9"/>
          <p:cNvGrpSpPr/>
          <p:nvPr/>
        </p:nvGrpSpPr>
        <p:grpSpPr>
          <a:xfrm>
            <a:off x="2278200" y="6303155"/>
            <a:ext cx="118319" cy="131704"/>
            <a:chOff x="2483887" y="5072504"/>
            <a:chExt cx="88739" cy="98778"/>
          </a:xfrm>
        </p:grpSpPr>
        <p:sp>
          <p:nvSpPr>
            <p:cNvPr id="385" name="Google Shape;385;p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9"/>
          <p:cNvGrpSpPr/>
          <p:nvPr/>
        </p:nvGrpSpPr>
        <p:grpSpPr>
          <a:xfrm>
            <a:off x="936348" y="5418395"/>
            <a:ext cx="59232" cy="125125"/>
            <a:chOff x="1241724" y="4601859"/>
            <a:chExt cx="44424" cy="93844"/>
          </a:xfrm>
        </p:grpSpPr>
        <p:sp>
          <p:nvSpPr>
            <p:cNvPr id="389" name="Google Shape;389;p9"/>
            <p:cNvSpPr/>
            <p:nvPr/>
          </p:nvSpPr>
          <p:spPr>
            <a:xfrm>
              <a:off x="1241724" y="4638889"/>
              <a:ext cx="37" cy="46945"/>
            </a:xfrm>
            <a:custGeom>
              <a:avLst/>
              <a:gdLst/>
              <a:ahLst/>
              <a:cxnLst/>
              <a:rect l="l" t="t" r="r" b="b"/>
              <a:pathLst>
                <a:path w="1" h="1018" fill="none" extrusionOk="0">
                  <a:moveTo>
                    <a:pt x="1" y="1"/>
                  </a:moveTo>
                  <a:lnTo>
                    <a:pt x="1" y="1018"/>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9"/>
            <p:cNvSpPr/>
            <p:nvPr/>
          </p:nvSpPr>
          <p:spPr>
            <a:xfrm>
              <a:off x="1286111" y="4601859"/>
              <a:ext cx="37" cy="93844"/>
            </a:xfrm>
            <a:custGeom>
              <a:avLst/>
              <a:gdLst/>
              <a:ahLst/>
              <a:cxnLst/>
              <a:rect l="l" t="t" r="r" b="b"/>
              <a:pathLst>
                <a:path w="1" h="2035" fill="none" extrusionOk="0">
                  <a:moveTo>
                    <a:pt x="0" y="1"/>
                  </a:moveTo>
                  <a:lnTo>
                    <a:pt x="0" y="203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9"/>
          <p:cNvGrpSpPr/>
          <p:nvPr/>
        </p:nvGrpSpPr>
        <p:grpSpPr>
          <a:xfrm>
            <a:off x="1358195" y="6080070"/>
            <a:ext cx="147911" cy="117439"/>
            <a:chOff x="1400920" y="4965564"/>
            <a:chExt cx="110933" cy="88079"/>
          </a:xfrm>
        </p:grpSpPr>
        <p:sp>
          <p:nvSpPr>
            <p:cNvPr id="392" name="Google Shape;392;p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9"/>
          <p:cNvGrpSpPr/>
          <p:nvPr/>
        </p:nvGrpSpPr>
        <p:grpSpPr>
          <a:xfrm>
            <a:off x="370701" y="4525668"/>
            <a:ext cx="11460900" cy="1003967"/>
            <a:chOff x="278025" y="3394250"/>
            <a:chExt cx="8595675" cy="752975"/>
          </a:xfrm>
        </p:grpSpPr>
        <p:sp>
          <p:nvSpPr>
            <p:cNvPr id="396" name="Google Shape;396;p9"/>
            <p:cNvSpPr/>
            <p:nvPr/>
          </p:nvSpPr>
          <p:spPr>
            <a:xfrm>
              <a:off x="278025" y="3591175"/>
              <a:ext cx="1054200" cy="75225"/>
            </a:xfrm>
            <a:custGeom>
              <a:avLst/>
              <a:gdLst/>
              <a:ahLst/>
              <a:cxnLst/>
              <a:rect l="l" t="t" r="r" b="b"/>
              <a:pathLst>
                <a:path w="42168" h="3009" extrusionOk="0">
                  <a:moveTo>
                    <a:pt x="0" y="1854"/>
                  </a:moveTo>
                  <a:cubicBezTo>
                    <a:pt x="13650" y="5263"/>
                    <a:pt x="28098" y="0"/>
                    <a:pt x="42168" y="0"/>
                  </a:cubicBezTo>
                </a:path>
              </a:pathLst>
            </a:custGeom>
            <a:noFill/>
            <a:ln w="9525" cap="flat" cmpd="sng">
              <a:solidFill>
                <a:schemeClr val="accent1"/>
              </a:solidFill>
              <a:prstDash val="solid"/>
              <a:round/>
              <a:headEnd type="none" w="med" len="med"/>
              <a:tailEnd type="none" w="med" len="med"/>
            </a:ln>
          </p:spPr>
        </p:sp>
        <p:sp>
          <p:nvSpPr>
            <p:cNvPr id="397" name="Google Shape;397;p9"/>
            <p:cNvSpPr/>
            <p:nvPr/>
          </p:nvSpPr>
          <p:spPr>
            <a:xfrm>
              <a:off x="1714500" y="3452175"/>
              <a:ext cx="915175" cy="51325"/>
            </a:xfrm>
            <a:custGeom>
              <a:avLst/>
              <a:gdLst/>
              <a:ahLst/>
              <a:cxnLst/>
              <a:rect l="l" t="t" r="r" b="b"/>
              <a:pathLst>
                <a:path w="36607" h="2053" extrusionOk="0">
                  <a:moveTo>
                    <a:pt x="0" y="0"/>
                  </a:moveTo>
                  <a:cubicBezTo>
                    <a:pt x="11927" y="2651"/>
                    <a:pt x="24389" y="1853"/>
                    <a:pt x="36607" y="1853"/>
                  </a:cubicBezTo>
                </a:path>
              </a:pathLst>
            </a:custGeom>
            <a:noFill/>
            <a:ln w="9525" cap="flat" cmpd="sng">
              <a:solidFill>
                <a:schemeClr val="accent1"/>
              </a:solidFill>
              <a:prstDash val="solid"/>
              <a:round/>
              <a:headEnd type="none" w="med" len="med"/>
              <a:tailEnd type="none" w="med" len="med"/>
            </a:ln>
          </p:spPr>
        </p:sp>
        <p:sp>
          <p:nvSpPr>
            <p:cNvPr id="398" name="Google Shape;398;p9"/>
            <p:cNvSpPr/>
            <p:nvPr/>
          </p:nvSpPr>
          <p:spPr>
            <a:xfrm>
              <a:off x="2930875" y="3544850"/>
              <a:ext cx="173750" cy="23175"/>
            </a:xfrm>
            <a:custGeom>
              <a:avLst/>
              <a:gdLst/>
              <a:ahLst/>
              <a:cxnLst/>
              <a:rect l="l" t="t" r="r" b="b"/>
              <a:pathLst>
                <a:path w="6950" h="927" extrusionOk="0">
                  <a:moveTo>
                    <a:pt x="0" y="927"/>
                  </a:moveTo>
                  <a:cubicBezTo>
                    <a:pt x="2299" y="509"/>
                    <a:pt x="4613" y="0"/>
                    <a:pt x="6950" y="0"/>
                  </a:cubicBezTo>
                </a:path>
              </a:pathLst>
            </a:custGeom>
            <a:noFill/>
            <a:ln w="9525" cap="flat" cmpd="sng">
              <a:solidFill>
                <a:schemeClr val="accent1"/>
              </a:solidFill>
              <a:prstDash val="solid"/>
              <a:round/>
              <a:headEnd type="none" w="med" len="med"/>
              <a:tailEnd type="none" w="med" len="med"/>
            </a:ln>
          </p:spPr>
        </p:sp>
        <p:sp>
          <p:nvSpPr>
            <p:cNvPr id="399" name="Google Shape;399;p9"/>
            <p:cNvSpPr/>
            <p:nvPr/>
          </p:nvSpPr>
          <p:spPr>
            <a:xfrm>
              <a:off x="2977200" y="3394250"/>
              <a:ext cx="1007850" cy="121700"/>
            </a:xfrm>
            <a:custGeom>
              <a:avLst/>
              <a:gdLst/>
              <a:ahLst/>
              <a:cxnLst/>
              <a:rect l="l" t="t" r="r" b="b"/>
              <a:pathLst>
                <a:path w="40314" h="4868" extrusionOk="0">
                  <a:moveTo>
                    <a:pt x="0" y="0"/>
                  </a:moveTo>
                  <a:cubicBezTo>
                    <a:pt x="4010" y="0"/>
                    <a:pt x="7695" y="2271"/>
                    <a:pt x="11585" y="3244"/>
                  </a:cubicBezTo>
                  <a:cubicBezTo>
                    <a:pt x="20886" y="5570"/>
                    <a:pt x="30726" y="4634"/>
                    <a:pt x="40314" y="4634"/>
                  </a:cubicBezTo>
                </a:path>
              </a:pathLst>
            </a:custGeom>
            <a:noFill/>
            <a:ln w="9525" cap="flat" cmpd="sng">
              <a:solidFill>
                <a:schemeClr val="accent1"/>
              </a:solidFill>
              <a:prstDash val="solid"/>
              <a:round/>
              <a:headEnd type="none" w="med" len="med"/>
              <a:tailEnd type="none" w="med" len="med"/>
            </a:ln>
          </p:spPr>
        </p:sp>
        <p:sp>
          <p:nvSpPr>
            <p:cNvPr id="400" name="Google Shape;400;p9"/>
            <p:cNvSpPr/>
            <p:nvPr/>
          </p:nvSpPr>
          <p:spPr>
            <a:xfrm>
              <a:off x="3938725" y="3614350"/>
              <a:ext cx="915175" cy="34675"/>
            </a:xfrm>
            <a:custGeom>
              <a:avLst/>
              <a:gdLst/>
              <a:ahLst/>
              <a:cxnLst/>
              <a:rect l="l" t="t" r="r" b="b"/>
              <a:pathLst>
                <a:path w="36607" h="1387" extrusionOk="0">
                  <a:moveTo>
                    <a:pt x="0" y="0"/>
                  </a:moveTo>
                  <a:cubicBezTo>
                    <a:pt x="11838" y="2958"/>
                    <a:pt x="24405" y="0"/>
                    <a:pt x="36607" y="0"/>
                  </a:cubicBezTo>
                </a:path>
              </a:pathLst>
            </a:custGeom>
            <a:noFill/>
            <a:ln w="9525" cap="flat" cmpd="sng">
              <a:solidFill>
                <a:schemeClr val="accent1"/>
              </a:solidFill>
              <a:prstDash val="solid"/>
              <a:round/>
              <a:headEnd type="none" w="med" len="med"/>
              <a:tailEnd type="none" w="med" len="med"/>
            </a:ln>
          </p:spPr>
        </p:sp>
        <p:sp>
          <p:nvSpPr>
            <p:cNvPr id="401" name="Google Shape;401;p9"/>
            <p:cNvSpPr/>
            <p:nvPr/>
          </p:nvSpPr>
          <p:spPr>
            <a:xfrm>
              <a:off x="4645375" y="3463750"/>
              <a:ext cx="984675" cy="81100"/>
            </a:xfrm>
            <a:custGeom>
              <a:avLst/>
              <a:gdLst/>
              <a:ahLst/>
              <a:cxnLst/>
              <a:rect l="l" t="t" r="r" b="b"/>
              <a:pathLst>
                <a:path w="39387" h="3244" extrusionOk="0">
                  <a:moveTo>
                    <a:pt x="0" y="0"/>
                  </a:moveTo>
                  <a:cubicBezTo>
                    <a:pt x="13071" y="1636"/>
                    <a:pt x="26608" y="46"/>
                    <a:pt x="39387" y="3244"/>
                  </a:cubicBezTo>
                </a:path>
              </a:pathLst>
            </a:custGeom>
            <a:noFill/>
            <a:ln w="9525" cap="flat" cmpd="sng">
              <a:solidFill>
                <a:schemeClr val="accent1"/>
              </a:solidFill>
              <a:prstDash val="solid"/>
              <a:round/>
              <a:headEnd type="none" w="med" len="med"/>
              <a:tailEnd type="none" w="med" len="med"/>
            </a:ln>
          </p:spPr>
        </p:sp>
        <p:sp>
          <p:nvSpPr>
            <p:cNvPr id="402" name="Google Shape;402;p9"/>
            <p:cNvSpPr/>
            <p:nvPr/>
          </p:nvSpPr>
          <p:spPr>
            <a:xfrm>
              <a:off x="5548950" y="3695450"/>
              <a:ext cx="382300" cy="42150"/>
            </a:xfrm>
            <a:custGeom>
              <a:avLst/>
              <a:gdLst/>
              <a:ahLst/>
              <a:cxnLst/>
              <a:rect l="l" t="t" r="r" b="b"/>
              <a:pathLst>
                <a:path w="15292" h="1686" extrusionOk="0">
                  <a:moveTo>
                    <a:pt x="0" y="0"/>
                  </a:moveTo>
                  <a:cubicBezTo>
                    <a:pt x="4948" y="1236"/>
                    <a:pt x="10730" y="2742"/>
                    <a:pt x="15292" y="463"/>
                  </a:cubicBezTo>
                </a:path>
              </a:pathLst>
            </a:custGeom>
            <a:noFill/>
            <a:ln w="9525" cap="flat" cmpd="sng">
              <a:solidFill>
                <a:schemeClr val="accent1"/>
              </a:solidFill>
              <a:prstDash val="solid"/>
              <a:round/>
              <a:headEnd type="none" w="med" len="med"/>
              <a:tailEnd type="none" w="med" len="med"/>
            </a:ln>
          </p:spPr>
        </p:sp>
        <p:sp>
          <p:nvSpPr>
            <p:cNvPr id="403" name="Google Shape;403;p9"/>
            <p:cNvSpPr/>
            <p:nvPr/>
          </p:nvSpPr>
          <p:spPr>
            <a:xfrm>
              <a:off x="1552325" y="3594349"/>
              <a:ext cx="324350" cy="31575"/>
            </a:xfrm>
            <a:custGeom>
              <a:avLst/>
              <a:gdLst/>
              <a:ahLst/>
              <a:cxnLst/>
              <a:rect l="l" t="t" r="r" b="b"/>
              <a:pathLst>
                <a:path w="12974" h="1263" extrusionOk="0">
                  <a:moveTo>
                    <a:pt x="0" y="337"/>
                  </a:moveTo>
                  <a:cubicBezTo>
                    <a:pt x="4206" y="-716"/>
                    <a:pt x="8638" y="1263"/>
                    <a:pt x="12974" y="1263"/>
                  </a:cubicBezTo>
                </a:path>
              </a:pathLst>
            </a:custGeom>
            <a:noFill/>
            <a:ln w="9525" cap="flat" cmpd="sng">
              <a:solidFill>
                <a:schemeClr val="accent1"/>
              </a:solidFill>
              <a:prstDash val="solid"/>
              <a:round/>
              <a:headEnd type="none" w="med" len="med"/>
              <a:tailEnd type="none" w="med" len="med"/>
            </a:ln>
          </p:spPr>
        </p:sp>
        <p:sp>
          <p:nvSpPr>
            <p:cNvPr id="404" name="Google Shape;404;p9"/>
            <p:cNvSpPr/>
            <p:nvPr/>
          </p:nvSpPr>
          <p:spPr>
            <a:xfrm>
              <a:off x="5977575" y="3579972"/>
              <a:ext cx="602400" cy="69125"/>
            </a:xfrm>
            <a:custGeom>
              <a:avLst/>
              <a:gdLst/>
              <a:ahLst/>
              <a:cxnLst/>
              <a:rect l="l" t="t" r="r" b="b"/>
              <a:pathLst>
                <a:path w="24096" h="2765" extrusionOk="0">
                  <a:moveTo>
                    <a:pt x="0" y="448"/>
                  </a:moveTo>
                  <a:cubicBezTo>
                    <a:pt x="7913" y="-1133"/>
                    <a:pt x="16027" y="2765"/>
                    <a:pt x="24096" y="2765"/>
                  </a:cubicBezTo>
                </a:path>
              </a:pathLst>
            </a:custGeom>
            <a:noFill/>
            <a:ln w="9525" cap="flat" cmpd="sng">
              <a:solidFill>
                <a:schemeClr val="accent1"/>
              </a:solidFill>
              <a:prstDash val="solid"/>
              <a:round/>
              <a:headEnd type="none" w="med" len="med"/>
              <a:tailEnd type="none" w="med" len="med"/>
            </a:ln>
          </p:spPr>
        </p:sp>
        <p:sp>
          <p:nvSpPr>
            <p:cNvPr id="405" name="Google Shape;405;p9"/>
            <p:cNvSpPr/>
            <p:nvPr/>
          </p:nvSpPr>
          <p:spPr>
            <a:xfrm>
              <a:off x="6371450" y="3744187"/>
              <a:ext cx="706650" cy="67100"/>
            </a:xfrm>
            <a:custGeom>
              <a:avLst/>
              <a:gdLst/>
              <a:ahLst/>
              <a:cxnLst/>
              <a:rect l="l" t="t" r="r" b="b"/>
              <a:pathLst>
                <a:path w="28266" h="2684" extrusionOk="0">
                  <a:moveTo>
                    <a:pt x="0" y="1294"/>
                  </a:moveTo>
                  <a:cubicBezTo>
                    <a:pt x="8760" y="-2207"/>
                    <a:pt x="18833" y="2684"/>
                    <a:pt x="28266" y="2684"/>
                  </a:cubicBezTo>
                </a:path>
              </a:pathLst>
            </a:custGeom>
            <a:noFill/>
            <a:ln w="9525" cap="flat" cmpd="sng">
              <a:solidFill>
                <a:schemeClr val="accent1"/>
              </a:solidFill>
              <a:prstDash val="solid"/>
              <a:round/>
              <a:headEnd type="none" w="med" len="med"/>
              <a:tailEnd type="none" w="med" len="med"/>
            </a:ln>
          </p:spPr>
        </p:sp>
        <p:sp>
          <p:nvSpPr>
            <p:cNvPr id="406" name="Google Shape;406;p9"/>
            <p:cNvSpPr/>
            <p:nvPr/>
          </p:nvSpPr>
          <p:spPr>
            <a:xfrm>
              <a:off x="7414050" y="3846522"/>
              <a:ext cx="671900" cy="115350"/>
            </a:xfrm>
            <a:custGeom>
              <a:avLst/>
              <a:gdLst/>
              <a:ahLst/>
              <a:cxnLst/>
              <a:rect l="l" t="t" r="r" b="b"/>
              <a:pathLst>
                <a:path w="26876" h="4614" extrusionOk="0">
                  <a:moveTo>
                    <a:pt x="0" y="444"/>
                  </a:moveTo>
                  <a:cubicBezTo>
                    <a:pt x="8890" y="-1332"/>
                    <a:pt x="17810" y="4614"/>
                    <a:pt x="26876" y="4614"/>
                  </a:cubicBezTo>
                </a:path>
              </a:pathLst>
            </a:custGeom>
            <a:noFill/>
            <a:ln w="9525" cap="flat" cmpd="sng">
              <a:solidFill>
                <a:schemeClr val="accent1"/>
              </a:solidFill>
              <a:prstDash val="solid"/>
              <a:round/>
              <a:headEnd type="none" w="med" len="med"/>
              <a:tailEnd type="none" w="med" len="med"/>
            </a:ln>
          </p:spPr>
        </p:sp>
        <p:sp>
          <p:nvSpPr>
            <p:cNvPr id="407" name="Google Shape;407;p9"/>
            <p:cNvSpPr/>
            <p:nvPr/>
          </p:nvSpPr>
          <p:spPr>
            <a:xfrm>
              <a:off x="8352400" y="4031400"/>
              <a:ext cx="521300" cy="115825"/>
            </a:xfrm>
            <a:custGeom>
              <a:avLst/>
              <a:gdLst/>
              <a:ahLst/>
              <a:cxnLst/>
              <a:rect l="l" t="t" r="r" b="b"/>
              <a:pathLst>
                <a:path w="20852" h="4633" extrusionOk="0">
                  <a:moveTo>
                    <a:pt x="0" y="0"/>
                  </a:moveTo>
                  <a:cubicBezTo>
                    <a:pt x="7120" y="0"/>
                    <a:pt x="13732" y="4633"/>
                    <a:pt x="20852" y="4633"/>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697105375"/>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2950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8457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1284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7028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8929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3781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5964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9033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6/23/2022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302972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5.svg"/><Relationship Id="rId18" Type="http://schemas.openxmlformats.org/officeDocument/2006/relationships/image" Target="../media/image9.png"/><Relationship Id="rId3" Type="http://schemas.openxmlformats.org/officeDocument/2006/relationships/image" Target="../media/image98.svg"/><Relationship Id="rId7" Type="http://schemas.openxmlformats.org/officeDocument/2006/relationships/image" Target="../media/image4.svg"/><Relationship Id="rId12" Type="http://schemas.openxmlformats.org/officeDocument/2006/relationships/image" Target="../media/image6.png"/><Relationship Id="rId17" Type="http://schemas.openxmlformats.org/officeDocument/2006/relationships/image" Target="../media/image8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7.svg"/><Relationship Id="rId5" Type="http://schemas.openxmlformats.org/officeDocument/2006/relationships/image" Target="../media/image100.svg"/><Relationship Id="rId15" Type="http://schemas.openxmlformats.org/officeDocument/2006/relationships/image" Target="../media/image96.svg"/><Relationship Id="rId10" Type="http://schemas.openxmlformats.org/officeDocument/2006/relationships/image" Target="../media/image5.png"/><Relationship Id="rId19"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4.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image" Target="../media/image15.jfif"/><Relationship Id="rId5" Type="http://schemas.openxmlformats.org/officeDocument/2006/relationships/image" Target="../media/image14.jpg"/><Relationship Id="rId4" Type="http://schemas.openxmlformats.org/officeDocument/2006/relationships/customXml" Target="../ink/ink8.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customXml" Target="../ink/ink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11.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customXml" Target="../ink/ink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13.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customXml" Target="../ink/ink14.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15.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customXml" Target="../ink/ink16.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17.xml"/><Relationship Id="rId1" Type="http://schemas.openxmlformats.org/officeDocument/2006/relationships/slideLayout" Target="../slideLayouts/slideLayout2.xml"/><Relationship Id="rId4" Type="http://schemas.openxmlformats.org/officeDocument/2006/relationships/customXml" Target="../ink/ink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19.xml"/><Relationship Id="rId1" Type="http://schemas.openxmlformats.org/officeDocument/2006/relationships/slideLayout" Target="../slideLayouts/slideLayout2.xml"/><Relationship Id="rId4" Type="http://schemas.openxmlformats.org/officeDocument/2006/relationships/customXml" Target="../ink/ink20.xml"/></Relationships>
</file>

<file path=ppt/slides/_rels/slide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21.xml"/><Relationship Id="rId1" Type="http://schemas.openxmlformats.org/officeDocument/2006/relationships/slideLayout" Target="../slideLayouts/slideLayout2.xml"/><Relationship Id="rId4" Type="http://schemas.openxmlformats.org/officeDocument/2006/relationships/customXml" Target="../ink/ink22.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22.GIF"/><Relationship Id="rId4" Type="http://schemas.openxmlformats.org/officeDocument/2006/relationships/image" Target="../media/image21.GIF"/></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5.svg"/><Relationship Id="rId18" Type="http://schemas.openxmlformats.org/officeDocument/2006/relationships/image" Target="../media/image9.png"/><Relationship Id="rId3" Type="http://schemas.openxmlformats.org/officeDocument/2006/relationships/image" Target="../media/image98.svg"/><Relationship Id="rId7" Type="http://schemas.openxmlformats.org/officeDocument/2006/relationships/image" Target="../media/image4.svg"/><Relationship Id="rId12" Type="http://schemas.openxmlformats.org/officeDocument/2006/relationships/image" Target="../media/image6.png"/><Relationship Id="rId17" Type="http://schemas.openxmlformats.org/officeDocument/2006/relationships/image" Target="../media/image86.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1.jfif"/><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7.svg"/><Relationship Id="rId5" Type="http://schemas.openxmlformats.org/officeDocument/2006/relationships/image" Target="../media/image100.svg"/><Relationship Id="rId15" Type="http://schemas.openxmlformats.org/officeDocument/2006/relationships/image" Target="../media/image96.svg"/><Relationship Id="rId10" Type="http://schemas.openxmlformats.org/officeDocument/2006/relationships/image" Target="../media/image5.png"/><Relationship Id="rId19"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4.sv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customXml" Target="../ink/ink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3.xml"/><Relationship Id="rId1" Type="http://schemas.openxmlformats.org/officeDocument/2006/relationships/slideLayout" Target="../slideLayouts/slideLayout2.xml"/><Relationship Id="rId4" Type="http://schemas.openxmlformats.org/officeDocument/2006/relationships/customXml" Target="../ink/ink4.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5.xml"/><Relationship Id="rId1" Type="http://schemas.openxmlformats.org/officeDocument/2006/relationships/slideLayout" Target="../slideLayouts/slideLayout2.xml"/><Relationship Id="rId4" Type="http://schemas.openxmlformats.org/officeDocument/2006/relationships/customXml" Target="../ink/ink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24810" y="2754404"/>
            <a:ext cx="7497579" cy="392954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24439" y="-590615"/>
            <a:ext cx="3658123" cy="323286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1612806" y="-706207"/>
            <a:ext cx="4379832" cy="346404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83423" y="2210646"/>
            <a:ext cx="810213" cy="8282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844790" y="604295"/>
            <a:ext cx="824653" cy="843047"/>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97933" flipH="1">
            <a:off x="10669443" y="2152586"/>
            <a:ext cx="993945" cy="993945"/>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84635">
            <a:off x="10954074" y="3899011"/>
            <a:ext cx="468607" cy="445603"/>
          </a:xfrm>
          <a:prstGeom prst="rect">
            <a:avLst/>
          </a:prstGeom>
        </p:spPr>
      </p:pic>
      <p:sp>
        <p:nvSpPr>
          <p:cNvPr id="10" name="TextBox 10"/>
          <p:cNvSpPr txBox="1"/>
          <p:nvPr/>
        </p:nvSpPr>
        <p:spPr>
          <a:xfrm>
            <a:off x="1426279" y="339346"/>
            <a:ext cx="9094643" cy="2215991"/>
          </a:xfrm>
          <a:prstGeom prst="rect">
            <a:avLst/>
          </a:prstGeom>
        </p:spPr>
        <p:txBody>
          <a:bodyPr wrap="square" lIns="0" tIns="0" rIns="0" bIns="0" rtlCol="0" anchor="t">
            <a:spAutoFit/>
          </a:bodyPr>
          <a:lstStyle/>
          <a:p>
            <a:pPr algn="ctr">
              <a:lnSpc>
                <a:spcPct val="150000"/>
              </a:lnSpc>
            </a:pPr>
            <a:r>
              <a:rPr lang="en-US" sz="4800" b="1" dirty="0">
                <a:solidFill>
                  <a:srgbClr val="5E3023"/>
                </a:solidFill>
                <a:latin typeface="Arial" panose="020B0604020202020204" pitchFamily="34" charset="0"/>
                <a:cs typeface="Arial" panose="020B0604020202020204" pitchFamily="34" charset="0"/>
              </a:rPr>
              <a:t>CHÀO MỪNG CÁC EM ĐẾN VỚI BÀI HỌC NGÀY HÔM NAY!</a:t>
            </a:r>
          </a:p>
        </p:txBody>
      </p:sp>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417976">
            <a:off x="766800" y="3981457"/>
            <a:ext cx="445837" cy="497384"/>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604409">
            <a:off x="996349" y="1121349"/>
            <a:ext cx="399765" cy="380140"/>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flipV="1">
            <a:off x="-20963" y="443374"/>
            <a:ext cx="645944" cy="645944"/>
          </a:xfrm>
          <a:prstGeom prst="rect">
            <a:avLst/>
          </a:prstGeom>
        </p:spPr>
      </p:pic>
    </p:spTree>
    <p:extLst>
      <p:ext uri="{BB962C8B-B14F-4D97-AF65-F5344CB8AC3E}">
        <p14:creationId xmlns:p14="http://schemas.microsoft.com/office/powerpoint/2010/main" val="2454833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2" name="TextBox 1"/>
          <p:cNvSpPr txBox="1"/>
          <p:nvPr/>
        </p:nvSpPr>
        <p:spPr>
          <a:xfrm>
            <a:off x="632178" y="1411111"/>
            <a:ext cx="4786489" cy="584775"/>
          </a:xfrm>
          <a:prstGeom prst="rect">
            <a:avLst/>
          </a:prstGeom>
          <a:noFill/>
        </p:spPr>
        <p:txBody>
          <a:bodyPr wrap="square" rtlCol="0">
            <a:spAutoFit/>
          </a:bodyPr>
          <a:lstStyle/>
          <a:p>
            <a:endParaRPr lang="en-US" sz="32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28889" y="768553"/>
            <a:ext cx="4888089"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1. </a:t>
            </a:r>
            <a:r>
              <a:rPr lang="en-US" sz="3200" b="1" dirty="0" err="1" smtClean="0">
                <a:latin typeface="Times New Roman" panose="02020603050405020304" pitchFamily="18" charset="0"/>
                <a:cs typeface="Times New Roman" panose="02020603050405020304" pitchFamily="18" charset="0"/>
              </a:rPr>
              <a:t>Nguyên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tắc</a:t>
            </a:r>
            <a:r>
              <a:rPr lang="en-US" sz="3200" b="1" dirty="0" smtClean="0">
                <a:latin typeface="Times New Roman" panose="02020603050405020304" pitchFamily="18" charset="0"/>
                <a:cs typeface="Times New Roman" panose="02020603050405020304" pitchFamily="18" charset="0"/>
              </a:rPr>
              <a:t> 1</a:t>
            </a:r>
            <a:endParaRPr lang="en-US"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021" y="1411111"/>
            <a:ext cx="9155290" cy="539693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4178" y="2246489"/>
            <a:ext cx="4154311" cy="4561556"/>
          </a:xfrm>
          <a:prstGeom prst="rect">
            <a:avLst/>
          </a:prstGeom>
        </p:spPr>
      </p:pic>
    </p:spTree>
    <p:extLst>
      <p:ext uri="{BB962C8B-B14F-4D97-AF65-F5344CB8AC3E}">
        <p14:creationId xmlns:p14="http://schemas.microsoft.com/office/powerpoint/2010/main" val="83241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925689" y="711200"/>
            <a:ext cx="488808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Nguyên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tắc</a:t>
            </a:r>
            <a:r>
              <a:rPr lang="en-US" sz="3200" b="1" dirty="0" smtClean="0">
                <a:latin typeface="Times New Roman" panose="02020603050405020304" pitchFamily="18" charset="0"/>
                <a:cs typeface="Times New Roman" panose="02020603050405020304" pitchFamily="18" charset="0"/>
              </a:rPr>
              <a:t> 2</a:t>
            </a:r>
            <a:endParaRPr lang="en-US" sz="32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578" y="1237283"/>
            <a:ext cx="10058400" cy="411825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6311" y="3081867"/>
            <a:ext cx="5712178" cy="3589866"/>
          </a:xfrm>
          <a:prstGeom prst="rect">
            <a:avLst/>
          </a:prstGeom>
        </p:spPr>
      </p:pic>
    </p:spTree>
    <p:extLst>
      <p:ext uri="{BB962C8B-B14F-4D97-AF65-F5344CB8AC3E}">
        <p14:creationId xmlns:p14="http://schemas.microsoft.com/office/powerpoint/2010/main" val="71929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1016000" y="615205"/>
            <a:ext cx="488808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Nguyên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tắc</a:t>
            </a:r>
            <a:r>
              <a:rPr lang="en-US" sz="3200" b="1" dirty="0" smtClean="0">
                <a:latin typeface="Times New Roman" panose="02020603050405020304" pitchFamily="18" charset="0"/>
                <a:cs typeface="Times New Roman" panose="02020603050405020304" pitchFamily="18" charset="0"/>
              </a:rPr>
              <a:t> 3</a:t>
            </a:r>
            <a:endParaRPr lang="en-US" sz="32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899" y="1181883"/>
            <a:ext cx="11578167" cy="4870873"/>
          </a:xfrm>
          <a:prstGeom prst="rect">
            <a:avLst/>
          </a:prstGeom>
        </p:spPr>
      </p:pic>
    </p:spTree>
    <p:extLst>
      <p:ext uri="{BB962C8B-B14F-4D97-AF65-F5344CB8AC3E}">
        <p14:creationId xmlns:p14="http://schemas.microsoft.com/office/powerpoint/2010/main" val="372480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440267" y="754127"/>
            <a:ext cx="488808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4</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Nguyên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tắc</a:t>
            </a:r>
            <a:r>
              <a:rPr lang="en-US" sz="3200" b="1" dirty="0" smtClean="0">
                <a:latin typeface="Times New Roman" panose="02020603050405020304" pitchFamily="18" charset="0"/>
                <a:cs typeface="Times New Roman" panose="02020603050405020304" pitchFamily="18" charset="0"/>
              </a:rPr>
              <a:t> 4</a:t>
            </a:r>
            <a:endParaRPr lang="en-US" sz="32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0223" y="609600"/>
            <a:ext cx="8094133" cy="5990015"/>
          </a:xfrm>
          <a:prstGeom prst="rect">
            <a:avLst/>
          </a:prstGeom>
        </p:spPr>
      </p:pic>
    </p:spTree>
    <p:extLst>
      <p:ext uri="{BB962C8B-B14F-4D97-AF65-F5344CB8AC3E}">
        <p14:creationId xmlns:p14="http://schemas.microsoft.com/office/powerpoint/2010/main" val="16097586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7" name="TextBox 6"/>
          <p:cNvSpPr txBox="1">
            <a:spLocks noChangeArrowheads="1"/>
          </p:cNvSpPr>
          <p:nvPr/>
        </p:nvSpPr>
        <p:spPr bwMode="auto">
          <a:xfrm>
            <a:off x="1064249" y="907593"/>
            <a:ext cx="9534983" cy="58477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x-none" b="1" dirty="0" smtClean="0">
                <a:ln>
                  <a:solidFill>
                    <a:srgbClr val="FFFF00"/>
                  </a:solidFill>
                </a:ln>
                <a:latin typeface="Times New Roman" panose="02020603050405020304" pitchFamily="18" charset="0"/>
                <a:cs typeface="Times New Roman" panose="02020603050405020304" pitchFamily="18" charset="0"/>
              </a:rPr>
              <a:t>*</a:t>
            </a:r>
            <a:r>
              <a:rPr lang="en-US" altLang="x-none" b="1" dirty="0" err="1" smtClean="0">
                <a:ln>
                  <a:solidFill>
                    <a:srgbClr val="FFFF00"/>
                  </a:solidFill>
                </a:ln>
                <a:latin typeface="Times New Roman" panose="02020603050405020304" pitchFamily="18" charset="0"/>
                <a:cs typeface="Times New Roman" panose="02020603050405020304" pitchFamily="18" charset="0"/>
              </a:rPr>
              <a:t>Dựa</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vào</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nguyên</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tắc</a:t>
            </a:r>
            <a:r>
              <a:rPr lang="en-US" altLang="x-none" b="1" dirty="0" smtClean="0">
                <a:ln>
                  <a:solidFill>
                    <a:srgbClr val="FFFF00"/>
                  </a:solidFill>
                </a:ln>
                <a:latin typeface="Times New Roman" panose="02020603050405020304" pitchFamily="18" charset="0"/>
                <a:cs typeface="Times New Roman" panose="02020603050405020304" pitchFamily="18" charset="0"/>
              </a:rPr>
              <a:t> 4, </a:t>
            </a:r>
            <a:r>
              <a:rPr lang="en-US" altLang="x-none" b="1" dirty="0" err="1" smtClean="0">
                <a:ln>
                  <a:solidFill>
                    <a:srgbClr val="FFFF00"/>
                  </a:solidFill>
                </a:ln>
                <a:latin typeface="Times New Roman" panose="02020603050405020304" pitchFamily="18" charset="0"/>
                <a:cs typeface="Times New Roman" panose="02020603050405020304" pitchFamily="18" charset="0"/>
              </a:rPr>
              <a:t>hoàn</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thành</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phiếu</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học</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tập</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sau</a:t>
            </a:r>
            <a:endParaRPr lang="x-none" altLang="x-none" b="1" dirty="0">
              <a:ln>
                <a:solidFill>
                  <a:srgbClr val="FFFF00"/>
                </a:solidFill>
              </a:ln>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343" y="1861183"/>
            <a:ext cx="10984632" cy="4041906"/>
          </a:xfrm>
          <a:prstGeom prst="rect">
            <a:avLst/>
          </a:prstGeom>
        </p:spPr>
      </p:pic>
    </p:spTree>
    <p:extLst>
      <p:ext uri="{BB962C8B-B14F-4D97-AF65-F5344CB8AC3E}">
        <p14:creationId xmlns:p14="http://schemas.microsoft.com/office/powerpoint/2010/main" val="192419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nvGraphicFramePr>
        <p:xfrm>
          <a:off x="903112" y="1148644"/>
          <a:ext cx="10814754" cy="1066800"/>
        </p:xfrm>
        <a:graphic>
          <a:graphicData uri="http://schemas.openxmlformats.org/drawingml/2006/table">
            <a:tbl>
              <a:tblPr firstRow="1" bandRow="1">
                <a:tableStyleId>{5940675A-B579-460E-94D1-54222C63F5DA}</a:tableStyleId>
              </a:tblPr>
              <a:tblGrid>
                <a:gridCol w="3604918">
                  <a:extLst>
                    <a:ext uri="{9D8B030D-6E8A-4147-A177-3AD203B41FA5}">
                      <a16:colId xmlns:a16="http://schemas.microsoft.com/office/drawing/2014/main" val="2845369448"/>
                    </a:ext>
                  </a:extLst>
                </a:gridCol>
                <a:gridCol w="3604918">
                  <a:extLst>
                    <a:ext uri="{9D8B030D-6E8A-4147-A177-3AD203B41FA5}">
                      <a16:colId xmlns:a16="http://schemas.microsoft.com/office/drawing/2014/main" val="1777001027"/>
                    </a:ext>
                  </a:extLst>
                </a:gridCol>
                <a:gridCol w="3604918">
                  <a:extLst>
                    <a:ext uri="{9D8B030D-6E8A-4147-A177-3AD203B41FA5}">
                      <a16:colId xmlns:a16="http://schemas.microsoft.com/office/drawing/2014/main" val="2867305253"/>
                    </a:ext>
                  </a:extLst>
                </a:gridCol>
              </a:tblGrid>
              <a:tr h="1057586">
                <a:tc>
                  <a:txBody>
                    <a:bodyPr/>
                    <a:lstStyle/>
                    <a:p>
                      <a:pPr algn="ct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hay </a:t>
                      </a:r>
                      <a:r>
                        <a:rPr lang="en-US" sz="3200" dirty="0" err="1" smtClean="0">
                          <a:latin typeface="Times New Roman" panose="02020603050405020304" pitchFamily="18" charset="0"/>
                          <a:cs typeface="Times New Roman" panose="02020603050405020304" pitchFamily="18" charset="0"/>
                        </a:rPr>
                        <a:t>tóm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khoảng</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09742248"/>
                  </a:ext>
                </a:extLst>
              </a:tr>
            </a:tbl>
          </a:graphicData>
        </a:graphic>
      </p:graphicFrame>
      <p:graphicFrame>
        <p:nvGraphicFramePr>
          <p:cNvPr id="6" name="Table 5"/>
          <p:cNvGraphicFramePr>
            <a:graphicFrameLocks noGrp="1"/>
          </p:cNvGraphicFramePr>
          <p:nvPr/>
        </p:nvGraphicFramePr>
        <p:xfrm>
          <a:off x="903112" y="2215444"/>
          <a:ext cx="10814754" cy="1188720"/>
        </p:xfrm>
        <a:graphic>
          <a:graphicData uri="http://schemas.openxmlformats.org/drawingml/2006/table">
            <a:tbl>
              <a:tblPr firstRow="1" bandRow="1">
                <a:tableStyleId>{5940675A-B579-460E-94D1-54222C63F5DA}</a:tableStyleId>
              </a:tblPr>
              <a:tblGrid>
                <a:gridCol w="3612444">
                  <a:extLst>
                    <a:ext uri="{9D8B030D-6E8A-4147-A177-3AD203B41FA5}">
                      <a16:colId xmlns:a16="http://schemas.microsoft.com/office/drawing/2014/main" val="359475118"/>
                    </a:ext>
                  </a:extLst>
                </a:gridCol>
                <a:gridCol w="3601155">
                  <a:extLst>
                    <a:ext uri="{9D8B030D-6E8A-4147-A177-3AD203B41FA5}">
                      <a16:colId xmlns:a16="http://schemas.microsoft.com/office/drawing/2014/main" val="1898050626"/>
                    </a:ext>
                  </a:extLst>
                </a:gridCol>
                <a:gridCol w="3601155">
                  <a:extLst>
                    <a:ext uri="{9D8B030D-6E8A-4147-A177-3AD203B41FA5}">
                      <a16:colId xmlns:a16="http://schemas.microsoft.com/office/drawing/2014/main" val="1724433080"/>
                    </a:ext>
                  </a:extLst>
                </a:gridCol>
              </a:tblGrid>
              <a:tr h="370840">
                <a:tc>
                  <a:txBody>
                    <a:bodyPr/>
                    <a:lstStyle/>
                    <a:p>
                      <a:pPr algn="ctr"/>
                      <a:r>
                        <a:rPr lang="en-US" sz="3600" dirty="0" smtClean="0">
                          <a:latin typeface="Times New Roman" panose="02020603050405020304" pitchFamily="18" charset="0"/>
                          <a:cs typeface="Times New Roman" panose="02020603050405020304" pitchFamily="18" charset="0"/>
                        </a:rPr>
                        <a:t>1</a:t>
                      </a:r>
                      <a:endParaRPr lang="en-US" sz="3600" dirty="0">
                        <a:latin typeface="Times New Roman" panose="02020603050405020304" pitchFamily="18" charset="0"/>
                        <a:cs typeface="Times New Roman" panose="02020603050405020304" pitchFamily="18" charset="0"/>
                      </a:endParaRPr>
                    </a:p>
                  </a:txBody>
                  <a:tcPr/>
                </a:tc>
                <a:tc>
                  <a:txBody>
                    <a:bodyPr/>
                    <a:lstStyle/>
                    <a:p>
                      <a:r>
                        <a:rPr lang="en-US" sz="3600" dirty="0" err="1" smtClean="0">
                          <a:latin typeface="Times New Roman" panose="02020603050405020304" pitchFamily="18" charset="0"/>
                          <a:cs typeface="Times New Roman" panose="02020603050405020304" pitchFamily="18" charset="0"/>
                        </a:rPr>
                        <a:t>Không</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bơi</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sau</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khi</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ăn</a:t>
                      </a:r>
                      <a:endParaRPr lang="en-US" sz="3600" dirty="0">
                        <a:latin typeface="Times New Roman" panose="02020603050405020304" pitchFamily="18" charset="0"/>
                        <a:cs typeface="Times New Roman" panose="02020603050405020304" pitchFamily="18" charset="0"/>
                      </a:endParaRPr>
                    </a:p>
                  </a:txBody>
                  <a:tcPr/>
                </a:tc>
                <a:tc>
                  <a:txBody>
                    <a:bodyPr/>
                    <a:lstStyle/>
                    <a:p>
                      <a:r>
                        <a:rPr lang="en-US" sz="3600" dirty="0" err="1" smtClean="0">
                          <a:latin typeface="Times New Roman" panose="02020603050405020304" pitchFamily="18" charset="0"/>
                          <a:cs typeface="Times New Roman" panose="02020603050405020304" pitchFamily="18" charset="0"/>
                        </a:rPr>
                        <a:t>bởi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như</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thế</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rất</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có</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hại</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cho</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dạ</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dày</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93116025"/>
                  </a:ext>
                </a:extLst>
              </a:tr>
            </a:tbl>
          </a:graphicData>
        </a:graphic>
      </p:graphicFrame>
    </p:spTree>
    <p:extLst>
      <p:ext uri="{BB962C8B-B14F-4D97-AF65-F5344CB8AC3E}">
        <p14:creationId xmlns:p14="http://schemas.microsoft.com/office/powerpoint/2010/main" val="347734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extLst>
              <p:ext uri="{D42A27DB-BD31-4B8C-83A1-F6EECF244321}">
                <p14:modId xmlns:p14="http://schemas.microsoft.com/office/powerpoint/2010/main" val="1822947825"/>
              </p:ext>
            </p:extLst>
          </p:nvPr>
        </p:nvGraphicFramePr>
        <p:xfrm>
          <a:off x="903112" y="1148644"/>
          <a:ext cx="10814754" cy="1066800"/>
        </p:xfrm>
        <a:graphic>
          <a:graphicData uri="http://schemas.openxmlformats.org/drawingml/2006/table">
            <a:tbl>
              <a:tblPr firstRow="1" bandRow="1">
                <a:tableStyleId>{5940675A-B579-460E-94D1-54222C63F5DA}</a:tableStyleId>
              </a:tblPr>
              <a:tblGrid>
                <a:gridCol w="2856088">
                  <a:extLst>
                    <a:ext uri="{9D8B030D-6E8A-4147-A177-3AD203B41FA5}">
                      <a16:colId xmlns:a16="http://schemas.microsoft.com/office/drawing/2014/main" val="2845369448"/>
                    </a:ext>
                  </a:extLst>
                </a:gridCol>
                <a:gridCol w="4353748">
                  <a:extLst>
                    <a:ext uri="{9D8B030D-6E8A-4147-A177-3AD203B41FA5}">
                      <a16:colId xmlns:a16="http://schemas.microsoft.com/office/drawing/2014/main" val="1777001027"/>
                    </a:ext>
                  </a:extLst>
                </a:gridCol>
                <a:gridCol w="3604918">
                  <a:extLst>
                    <a:ext uri="{9D8B030D-6E8A-4147-A177-3AD203B41FA5}">
                      <a16:colId xmlns:a16="http://schemas.microsoft.com/office/drawing/2014/main" val="2867305253"/>
                    </a:ext>
                  </a:extLst>
                </a:gridCol>
              </a:tblGrid>
              <a:tr h="1057586">
                <a:tc>
                  <a:txBody>
                    <a:bodyPr/>
                    <a:lstStyle/>
                    <a:p>
                      <a:pPr algn="ct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hay </a:t>
                      </a:r>
                      <a:r>
                        <a:rPr lang="en-US" sz="3200" dirty="0" err="1" smtClean="0">
                          <a:latin typeface="Times New Roman" panose="02020603050405020304" pitchFamily="18" charset="0"/>
                          <a:cs typeface="Times New Roman" panose="02020603050405020304" pitchFamily="18" charset="0"/>
                        </a:rPr>
                        <a:t>tóm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khoảng</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0974224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676569210"/>
              </p:ext>
            </p:extLst>
          </p:nvPr>
        </p:nvGraphicFramePr>
        <p:xfrm>
          <a:off x="903112" y="2216092"/>
          <a:ext cx="7224889" cy="2925431"/>
        </p:xfrm>
        <a:graphic>
          <a:graphicData uri="http://schemas.openxmlformats.org/drawingml/2006/table">
            <a:tbl>
              <a:tblPr firstRow="1" bandRow="1">
                <a:tableStyleId>{5940675A-B579-460E-94D1-54222C63F5DA}</a:tableStyleId>
              </a:tblPr>
              <a:tblGrid>
                <a:gridCol w="2867377">
                  <a:extLst>
                    <a:ext uri="{9D8B030D-6E8A-4147-A177-3AD203B41FA5}">
                      <a16:colId xmlns:a16="http://schemas.microsoft.com/office/drawing/2014/main" val="2725553309"/>
                    </a:ext>
                  </a:extLst>
                </a:gridCol>
                <a:gridCol w="4357512">
                  <a:extLst>
                    <a:ext uri="{9D8B030D-6E8A-4147-A177-3AD203B41FA5}">
                      <a16:colId xmlns:a16="http://schemas.microsoft.com/office/drawing/2014/main" val="3693481753"/>
                    </a:ext>
                  </a:extLst>
                </a:gridCol>
              </a:tblGrid>
              <a:tr h="2925431">
                <a:tc>
                  <a:txBody>
                    <a:bodyPr/>
                    <a:lstStyle/>
                    <a:p>
                      <a:pPr algn="ctr"/>
                      <a:r>
                        <a:rPr lang="en-US" sz="3600" dirty="0" smtClean="0">
                          <a:latin typeface="Times New Roman" panose="02020603050405020304" pitchFamily="18" charset="0"/>
                          <a:cs typeface="Times New Roman" panose="02020603050405020304" pitchFamily="18" charset="0"/>
                        </a:rPr>
                        <a:t>2</a:t>
                      </a:r>
                      <a:endParaRPr lang="en-US" sz="3600" dirty="0">
                        <a:latin typeface="Times New Roman" panose="02020603050405020304" pitchFamily="18" charset="0"/>
                        <a:cs typeface="Times New Roman" panose="02020603050405020304" pitchFamily="18" charset="0"/>
                      </a:endParaRPr>
                    </a:p>
                  </a:txBody>
                  <a:tcPr/>
                </a:tc>
                <a:tc>
                  <a:txBody>
                    <a:bodyPr/>
                    <a:lstStyle/>
                    <a:p>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Kiểm</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tra</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lại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độ</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sâu</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176568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207492776"/>
              </p:ext>
            </p:extLst>
          </p:nvPr>
        </p:nvGraphicFramePr>
        <p:xfrm>
          <a:off x="8122356" y="2215444"/>
          <a:ext cx="3601156" cy="2926080"/>
        </p:xfrm>
        <a:graphic>
          <a:graphicData uri="http://schemas.openxmlformats.org/drawingml/2006/table">
            <a:tbl>
              <a:tblPr firstRow="1" bandRow="1">
                <a:tableStyleId>{5940675A-B579-460E-94D1-54222C63F5DA}</a:tableStyleId>
              </a:tblPr>
              <a:tblGrid>
                <a:gridCol w="3601156">
                  <a:extLst>
                    <a:ext uri="{9D8B030D-6E8A-4147-A177-3AD203B41FA5}">
                      <a16:colId xmlns:a16="http://schemas.microsoft.com/office/drawing/2014/main" val="2789601374"/>
                    </a:ext>
                  </a:extLst>
                </a:gridCol>
              </a:tblGrid>
              <a:tr h="370840">
                <a:tc>
                  <a:txBody>
                    <a:bodyPr/>
                    <a:lstStyle/>
                    <a:p>
                      <a:pPr>
                        <a:spcAft>
                          <a:spcPts val="0"/>
                        </a:spcAft>
                      </a:pP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Hầu</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tổn</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lưng</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cú</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nhảy</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nhào</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lặn</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cạn</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71274662"/>
                  </a:ext>
                </a:extLst>
              </a:tr>
            </a:tbl>
          </a:graphicData>
        </a:graphic>
      </p:graphicFrame>
    </p:spTree>
    <p:extLst>
      <p:ext uri="{BB962C8B-B14F-4D97-AF65-F5344CB8AC3E}">
        <p14:creationId xmlns:p14="http://schemas.microsoft.com/office/powerpoint/2010/main" val="214914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nvGraphicFramePr>
        <p:xfrm>
          <a:off x="903112" y="1148644"/>
          <a:ext cx="10814754" cy="1066800"/>
        </p:xfrm>
        <a:graphic>
          <a:graphicData uri="http://schemas.openxmlformats.org/drawingml/2006/table">
            <a:tbl>
              <a:tblPr firstRow="1" bandRow="1">
                <a:tableStyleId>{5940675A-B579-460E-94D1-54222C63F5DA}</a:tableStyleId>
              </a:tblPr>
              <a:tblGrid>
                <a:gridCol w="2856088">
                  <a:extLst>
                    <a:ext uri="{9D8B030D-6E8A-4147-A177-3AD203B41FA5}">
                      <a16:colId xmlns:a16="http://schemas.microsoft.com/office/drawing/2014/main" val="2845369448"/>
                    </a:ext>
                  </a:extLst>
                </a:gridCol>
                <a:gridCol w="4353748">
                  <a:extLst>
                    <a:ext uri="{9D8B030D-6E8A-4147-A177-3AD203B41FA5}">
                      <a16:colId xmlns:a16="http://schemas.microsoft.com/office/drawing/2014/main" val="1777001027"/>
                    </a:ext>
                  </a:extLst>
                </a:gridCol>
                <a:gridCol w="3604918">
                  <a:extLst>
                    <a:ext uri="{9D8B030D-6E8A-4147-A177-3AD203B41FA5}">
                      <a16:colId xmlns:a16="http://schemas.microsoft.com/office/drawing/2014/main" val="2867305253"/>
                    </a:ext>
                  </a:extLst>
                </a:gridCol>
              </a:tblGrid>
              <a:tr h="1057586">
                <a:tc>
                  <a:txBody>
                    <a:bodyPr/>
                    <a:lstStyle/>
                    <a:p>
                      <a:pPr algn="ct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hay </a:t>
                      </a:r>
                      <a:r>
                        <a:rPr lang="en-US" sz="3200" dirty="0" err="1" smtClean="0">
                          <a:latin typeface="Times New Roman" panose="02020603050405020304" pitchFamily="18" charset="0"/>
                          <a:cs typeface="Times New Roman" panose="02020603050405020304" pitchFamily="18" charset="0"/>
                        </a:rPr>
                        <a:t>tóm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khoảng</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0974224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827737995"/>
              </p:ext>
            </p:extLst>
          </p:nvPr>
        </p:nvGraphicFramePr>
        <p:xfrm>
          <a:off x="903112" y="2216093"/>
          <a:ext cx="7224889" cy="2742552"/>
        </p:xfrm>
        <a:graphic>
          <a:graphicData uri="http://schemas.openxmlformats.org/drawingml/2006/table">
            <a:tbl>
              <a:tblPr firstRow="1" bandRow="1">
                <a:tableStyleId>{5940675A-B579-460E-94D1-54222C63F5DA}</a:tableStyleId>
              </a:tblPr>
              <a:tblGrid>
                <a:gridCol w="2867377">
                  <a:extLst>
                    <a:ext uri="{9D8B030D-6E8A-4147-A177-3AD203B41FA5}">
                      <a16:colId xmlns:a16="http://schemas.microsoft.com/office/drawing/2014/main" val="2725553309"/>
                    </a:ext>
                  </a:extLst>
                </a:gridCol>
                <a:gridCol w="4357512">
                  <a:extLst>
                    <a:ext uri="{9D8B030D-6E8A-4147-A177-3AD203B41FA5}">
                      <a16:colId xmlns:a16="http://schemas.microsoft.com/office/drawing/2014/main" val="3693481753"/>
                    </a:ext>
                  </a:extLst>
                </a:gridCol>
              </a:tblGrid>
              <a:tr h="2742552">
                <a:tc>
                  <a:txBody>
                    <a:bodyPr/>
                    <a:lstStyle/>
                    <a:p>
                      <a:pPr algn="ctr"/>
                      <a:r>
                        <a:rPr lang="en-US" sz="3600" dirty="0" smtClean="0">
                          <a:latin typeface="Times New Roman" panose="02020603050405020304" pitchFamily="18" charset="0"/>
                          <a:cs typeface="Times New Roman" panose="02020603050405020304" pitchFamily="18" charset="0"/>
                        </a:rPr>
                        <a:t>3</a:t>
                      </a:r>
                      <a:endParaRPr lang="en-US" sz="3600" dirty="0">
                        <a:latin typeface="Times New Roman" panose="02020603050405020304" pitchFamily="18" charset="0"/>
                        <a:cs typeface="Times New Roman" panose="02020603050405020304" pitchFamily="18" charset="0"/>
                      </a:endParaRPr>
                    </a:p>
                  </a:txBody>
                  <a:tcPr/>
                </a:tc>
                <a:tc>
                  <a:txBody>
                    <a:bodyPr/>
                    <a:lstStyle/>
                    <a:p>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Chỉ</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ở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những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an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toàn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cho</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phép</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lội</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176568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474149970"/>
              </p:ext>
            </p:extLst>
          </p:nvPr>
        </p:nvGraphicFramePr>
        <p:xfrm>
          <a:off x="8122356" y="2215444"/>
          <a:ext cx="3601156" cy="2743200"/>
        </p:xfrm>
        <a:graphic>
          <a:graphicData uri="http://schemas.openxmlformats.org/drawingml/2006/table">
            <a:tbl>
              <a:tblPr firstRow="1" bandRow="1">
                <a:tableStyleId>{5940675A-B579-460E-94D1-54222C63F5DA}</a:tableStyleId>
              </a:tblPr>
              <a:tblGrid>
                <a:gridCol w="3601156">
                  <a:extLst>
                    <a:ext uri="{9D8B030D-6E8A-4147-A177-3AD203B41FA5}">
                      <a16:colId xmlns:a16="http://schemas.microsoft.com/office/drawing/2014/main" val="2789601374"/>
                    </a:ext>
                  </a:extLst>
                </a:gridCol>
              </a:tblGrid>
              <a:tr h="370840">
                <a:tc>
                  <a:txBody>
                    <a:bodyPr/>
                    <a:lstStyle/>
                    <a:p>
                      <a:pPr>
                        <a:spcAft>
                          <a:spcPts val="0"/>
                        </a:spcAft>
                      </a:pP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Khó</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mà</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biết</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được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dưới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mặt</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hiền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hòa</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kia</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ẩn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chứa</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những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hiểm</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họa</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gì</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71274662"/>
                  </a:ext>
                </a:extLst>
              </a:tr>
            </a:tbl>
          </a:graphicData>
        </a:graphic>
      </p:graphicFrame>
    </p:spTree>
    <p:extLst>
      <p:ext uri="{BB962C8B-B14F-4D97-AF65-F5344CB8AC3E}">
        <p14:creationId xmlns:p14="http://schemas.microsoft.com/office/powerpoint/2010/main" val="351769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nvGraphicFramePr>
        <p:xfrm>
          <a:off x="903112" y="1148644"/>
          <a:ext cx="10814754" cy="1066800"/>
        </p:xfrm>
        <a:graphic>
          <a:graphicData uri="http://schemas.openxmlformats.org/drawingml/2006/table">
            <a:tbl>
              <a:tblPr firstRow="1" bandRow="1">
                <a:tableStyleId>{5940675A-B579-460E-94D1-54222C63F5DA}</a:tableStyleId>
              </a:tblPr>
              <a:tblGrid>
                <a:gridCol w="2856088">
                  <a:extLst>
                    <a:ext uri="{9D8B030D-6E8A-4147-A177-3AD203B41FA5}">
                      <a16:colId xmlns:a16="http://schemas.microsoft.com/office/drawing/2014/main" val="2845369448"/>
                    </a:ext>
                  </a:extLst>
                </a:gridCol>
                <a:gridCol w="4353748">
                  <a:extLst>
                    <a:ext uri="{9D8B030D-6E8A-4147-A177-3AD203B41FA5}">
                      <a16:colId xmlns:a16="http://schemas.microsoft.com/office/drawing/2014/main" val="1777001027"/>
                    </a:ext>
                  </a:extLst>
                </a:gridCol>
                <a:gridCol w="3604918">
                  <a:extLst>
                    <a:ext uri="{9D8B030D-6E8A-4147-A177-3AD203B41FA5}">
                      <a16:colId xmlns:a16="http://schemas.microsoft.com/office/drawing/2014/main" val="2867305253"/>
                    </a:ext>
                  </a:extLst>
                </a:gridCol>
              </a:tblGrid>
              <a:tr h="1057586">
                <a:tc>
                  <a:txBody>
                    <a:bodyPr/>
                    <a:lstStyle/>
                    <a:p>
                      <a:pPr algn="ct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hay </a:t>
                      </a:r>
                      <a:r>
                        <a:rPr lang="en-US" sz="3200" dirty="0" err="1" smtClean="0">
                          <a:latin typeface="Times New Roman" panose="02020603050405020304" pitchFamily="18" charset="0"/>
                          <a:cs typeface="Times New Roman" panose="02020603050405020304" pitchFamily="18" charset="0"/>
                        </a:rPr>
                        <a:t>tóm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khoảng</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0974224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926223266"/>
              </p:ext>
            </p:extLst>
          </p:nvPr>
        </p:nvGraphicFramePr>
        <p:xfrm>
          <a:off x="903112" y="2216093"/>
          <a:ext cx="7224889" cy="2193911"/>
        </p:xfrm>
        <a:graphic>
          <a:graphicData uri="http://schemas.openxmlformats.org/drawingml/2006/table">
            <a:tbl>
              <a:tblPr firstRow="1" bandRow="1">
                <a:tableStyleId>{5940675A-B579-460E-94D1-54222C63F5DA}</a:tableStyleId>
              </a:tblPr>
              <a:tblGrid>
                <a:gridCol w="2867377">
                  <a:extLst>
                    <a:ext uri="{9D8B030D-6E8A-4147-A177-3AD203B41FA5}">
                      <a16:colId xmlns:a16="http://schemas.microsoft.com/office/drawing/2014/main" val="2725553309"/>
                    </a:ext>
                  </a:extLst>
                </a:gridCol>
                <a:gridCol w="4357512">
                  <a:extLst>
                    <a:ext uri="{9D8B030D-6E8A-4147-A177-3AD203B41FA5}">
                      <a16:colId xmlns:a16="http://schemas.microsoft.com/office/drawing/2014/main" val="3693481753"/>
                    </a:ext>
                  </a:extLst>
                </a:gridCol>
              </a:tblGrid>
              <a:tr h="2193911">
                <a:tc>
                  <a:txBody>
                    <a:bodyPr/>
                    <a:lstStyle/>
                    <a:p>
                      <a:pPr algn="ctr"/>
                      <a:r>
                        <a:rPr lang="en-US" sz="3600" dirty="0" smtClean="0">
                          <a:latin typeface="Times New Roman" panose="02020603050405020304" pitchFamily="18" charset="0"/>
                          <a:cs typeface="Times New Roman" panose="02020603050405020304" pitchFamily="18" charset="0"/>
                        </a:rPr>
                        <a:t>4</a:t>
                      </a:r>
                      <a:endParaRPr lang="en-US" sz="3600" dirty="0">
                        <a:latin typeface="Times New Roman" panose="02020603050405020304" pitchFamily="18" charset="0"/>
                        <a:cs typeface="Times New Roman" panose="02020603050405020304" pitchFamily="18" charset="0"/>
                      </a:endParaRPr>
                    </a:p>
                  </a:txBody>
                  <a:tcPr/>
                </a:tc>
                <a:tc>
                  <a:txBody>
                    <a:bodyPr/>
                    <a:lstStyle/>
                    <a:p>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Không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lội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một</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mình</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vắng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vẻ</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176568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851436837"/>
              </p:ext>
            </p:extLst>
          </p:nvPr>
        </p:nvGraphicFramePr>
        <p:xfrm>
          <a:off x="8122356" y="2215444"/>
          <a:ext cx="3601156" cy="2194560"/>
        </p:xfrm>
        <a:graphic>
          <a:graphicData uri="http://schemas.openxmlformats.org/drawingml/2006/table">
            <a:tbl>
              <a:tblPr firstRow="1" bandRow="1">
                <a:tableStyleId>{5940675A-B579-460E-94D1-54222C63F5DA}</a:tableStyleId>
              </a:tblPr>
              <a:tblGrid>
                <a:gridCol w="3601156">
                  <a:extLst>
                    <a:ext uri="{9D8B030D-6E8A-4147-A177-3AD203B41FA5}">
                      <a16:colId xmlns:a16="http://schemas.microsoft.com/office/drawing/2014/main" val="2789601374"/>
                    </a:ext>
                  </a:extLst>
                </a:gridCol>
              </a:tblGrid>
              <a:tr h="370840">
                <a:tc>
                  <a:txBody>
                    <a:bodyPr/>
                    <a:lstStyle/>
                    <a:p>
                      <a:pPr>
                        <a:spcAft>
                          <a:spcPts val="0"/>
                        </a:spcAft>
                      </a:pP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Sẽ</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không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ai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cứu</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gặp</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tình</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huống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nguy</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hiểm</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dù</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giỏi</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71274662"/>
                  </a:ext>
                </a:extLst>
              </a:tr>
            </a:tbl>
          </a:graphicData>
        </a:graphic>
      </p:graphicFrame>
    </p:spTree>
    <p:extLst>
      <p:ext uri="{BB962C8B-B14F-4D97-AF65-F5344CB8AC3E}">
        <p14:creationId xmlns:p14="http://schemas.microsoft.com/office/powerpoint/2010/main" val="43793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nvGraphicFramePr>
        <p:xfrm>
          <a:off x="903112" y="1148644"/>
          <a:ext cx="10814754" cy="1066800"/>
        </p:xfrm>
        <a:graphic>
          <a:graphicData uri="http://schemas.openxmlformats.org/drawingml/2006/table">
            <a:tbl>
              <a:tblPr firstRow="1" bandRow="1">
                <a:tableStyleId>{5940675A-B579-460E-94D1-54222C63F5DA}</a:tableStyleId>
              </a:tblPr>
              <a:tblGrid>
                <a:gridCol w="2856088">
                  <a:extLst>
                    <a:ext uri="{9D8B030D-6E8A-4147-A177-3AD203B41FA5}">
                      <a16:colId xmlns:a16="http://schemas.microsoft.com/office/drawing/2014/main" val="2845369448"/>
                    </a:ext>
                  </a:extLst>
                </a:gridCol>
                <a:gridCol w="4353748">
                  <a:extLst>
                    <a:ext uri="{9D8B030D-6E8A-4147-A177-3AD203B41FA5}">
                      <a16:colId xmlns:a16="http://schemas.microsoft.com/office/drawing/2014/main" val="1777001027"/>
                    </a:ext>
                  </a:extLst>
                </a:gridCol>
                <a:gridCol w="3604918">
                  <a:extLst>
                    <a:ext uri="{9D8B030D-6E8A-4147-A177-3AD203B41FA5}">
                      <a16:colId xmlns:a16="http://schemas.microsoft.com/office/drawing/2014/main" val="2867305253"/>
                    </a:ext>
                  </a:extLst>
                </a:gridCol>
              </a:tblGrid>
              <a:tr h="1057586">
                <a:tc>
                  <a:txBody>
                    <a:bodyPr/>
                    <a:lstStyle/>
                    <a:p>
                      <a:pPr algn="ct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hay </a:t>
                      </a:r>
                      <a:r>
                        <a:rPr lang="en-US" sz="3200" dirty="0" err="1" smtClean="0">
                          <a:latin typeface="Times New Roman" panose="02020603050405020304" pitchFamily="18" charset="0"/>
                          <a:cs typeface="Times New Roman" panose="02020603050405020304" pitchFamily="18" charset="0"/>
                        </a:rPr>
                        <a:t>tóm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khoảng</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0974224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209417678"/>
              </p:ext>
            </p:extLst>
          </p:nvPr>
        </p:nvGraphicFramePr>
        <p:xfrm>
          <a:off x="903112" y="2216093"/>
          <a:ext cx="7224889" cy="2742551"/>
        </p:xfrm>
        <a:graphic>
          <a:graphicData uri="http://schemas.openxmlformats.org/drawingml/2006/table">
            <a:tbl>
              <a:tblPr firstRow="1" bandRow="1">
                <a:tableStyleId>{5940675A-B579-460E-94D1-54222C63F5DA}</a:tableStyleId>
              </a:tblPr>
              <a:tblGrid>
                <a:gridCol w="2867377">
                  <a:extLst>
                    <a:ext uri="{9D8B030D-6E8A-4147-A177-3AD203B41FA5}">
                      <a16:colId xmlns:a16="http://schemas.microsoft.com/office/drawing/2014/main" val="2725553309"/>
                    </a:ext>
                  </a:extLst>
                </a:gridCol>
                <a:gridCol w="4357512">
                  <a:extLst>
                    <a:ext uri="{9D8B030D-6E8A-4147-A177-3AD203B41FA5}">
                      <a16:colId xmlns:a16="http://schemas.microsoft.com/office/drawing/2014/main" val="3693481753"/>
                    </a:ext>
                  </a:extLst>
                </a:gridCol>
              </a:tblGrid>
              <a:tr h="2742551">
                <a:tc>
                  <a:txBody>
                    <a:bodyPr/>
                    <a:lstStyle/>
                    <a:p>
                      <a:pPr algn="ctr"/>
                      <a:r>
                        <a:rPr lang="en-US" sz="3600" dirty="0" smtClean="0">
                          <a:latin typeface="Times New Roman" panose="02020603050405020304" pitchFamily="18" charset="0"/>
                          <a:cs typeface="Times New Roman" panose="02020603050405020304" pitchFamily="18" charset="0"/>
                        </a:rPr>
                        <a:t>5</a:t>
                      </a:r>
                      <a:endParaRPr lang="en-US" sz="3600" dirty="0">
                        <a:latin typeface="Times New Roman" panose="02020603050405020304" pitchFamily="18" charset="0"/>
                        <a:cs typeface="Times New Roman" panose="02020603050405020304" pitchFamily="18" charset="0"/>
                      </a:endParaRPr>
                    </a:p>
                  </a:txBody>
                  <a:tcPr/>
                </a:tc>
                <a:tc>
                  <a:txBody>
                    <a:bodyPr/>
                    <a:lstStyle/>
                    <a:p>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Không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quá</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nóng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mệt</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176568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241320987"/>
              </p:ext>
            </p:extLst>
          </p:nvPr>
        </p:nvGraphicFramePr>
        <p:xfrm>
          <a:off x="8122356" y="2215444"/>
          <a:ext cx="3601156" cy="2743200"/>
        </p:xfrm>
        <a:graphic>
          <a:graphicData uri="http://schemas.openxmlformats.org/drawingml/2006/table">
            <a:tbl>
              <a:tblPr firstRow="1" bandRow="1">
                <a:tableStyleId>{5940675A-B579-460E-94D1-54222C63F5DA}</a:tableStyleId>
              </a:tblPr>
              <a:tblGrid>
                <a:gridCol w="3601156">
                  <a:extLst>
                    <a:ext uri="{9D8B030D-6E8A-4147-A177-3AD203B41FA5}">
                      <a16:colId xmlns:a16="http://schemas.microsoft.com/office/drawing/2014/main" val="2789601374"/>
                    </a:ext>
                  </a:extLst>
                </a:gridCol>
              </a:tblGrid>
              <a:tr h="370840">
                <a:tc>
                  <a:txBody>
                    <a:bodyPr/>
                    <a:lstStyle/>
                    <a:p>
                      <a:pPr>
                        <a:spcAft>
                          <a:spcPts val="0"/>
                        </a:spcAft>
                      </a:pP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trường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có</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thể</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làm</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thân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nhiệt</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hạ</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xuống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đột</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ngột</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hoặc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khiến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mất</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sức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nhiều</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hơn</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71274662"/>
                  </a:ext>
                </a:extLst>
              </a:tr>
            </a:tbl>
          </a:graphicData>
        </a:graphic>
      </p:graphicFrame>
    </p:spTree>
    <p:extLst>
      <p:ext uri="{BB962C8B-B14F-4D97-AF65-F5344CB8AC3E}">
        <p14:creationId xmlns:p14="http://schemas.microsoft.com/office/powerpoint/2010/main" val="24104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ÒNG TRÁNH ĐUỐI NƯỚ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22490" y="1226271"/>
            <a:ext cx="10690578" cy="5377728"/>
          </a:xfrm>
        </p:spPr>
      </p:pic>
      <p:sp>
        <p:nvSpPr>
          <p:cNvPr id="3" name="WordArt 12"/>
          <p:cNvSpPr>
            <a:spLocks noChangeArrowheads="1" noChangeShapeType="1" noTextEdit="1"/>
          </p:cNvSpPr>
          <p:nvPr/>
        </p:nvSpPr>
        <p:spPr bwMode="auto">
          <a:xfrm>
            <a:off x="3235569" y="152400"/>
            <a:ext cx="4191000" cy="899482"/>
          </a:xfrm>
          <a:prstGeom prst="rect">
            <a:avLst/>
          </a:prstGeom>
        </p:spPr>
        <p:txBody>
          <a:bodyPr wrap="none" fromWordArt="1">
            <a:prstTxWarp prst="textPlain">
              <a:avLst>
                <a:gd name="adj" fmla="val 50000"/>
              </a:avLst>
            </a:prstTxWarp>
          </a:bodyPr>
          <a:lstStyle/>
          <a:p>
            <a:pPr algn="ctr"/>
            <a:r>
              <a:rPr lang="en-US" sz="3600" b="1" kern="10" dirty="0">
                <a:ln w="9525">
                  <a:solidFill>
                    <a:srgbClr val="FF0000"/>
                  </a:solidFill>
                  <a:round/>
                </a:ln>
                <a:solidFill>
                  <a:srgbClr val="000000"/>
                </a:solidFill>
                <a:effectLst>
                  <a:outerShdw dist="45791" dir="2021404" algn="ctr" rotWithShape="0">
                    <a:srgbClr val="B2B2B2">
                      <a:alpha val="80000"/>
                    </a:srgbClr>
                  </a:outerShdw>
                </a:effectLst>
                <a:latin typeface="Times New Roman" panose="02020603050405020304"/>
                <a:cs typeface="Times New Roman" panose="02020603050405020304"/>
              </a:rPr>
              <a:t>KHÁM PHÁ</a:t>
            </a:r>
            <a:endParaRPr lang="en-US" sz="3600" b="1" kern="10" dirty="0">
              <a:ln w="9525">
                <a:solidFill>
                  <a:srgbClr val="FF0000"/>
                </a:solidFill>
                <a:round/>
              </a:ln>
              <a:solidFill>
                <a:srgbClr val="000000"/>
              </a:solidFill>
              <a:effectLst>
                <a:outerShdw dist="45791" dir="2021404" algn="ctr" rotWithShape="0">
                  <a:srgbClr val="B2B2B2">
                    <a:alpha val="80000"/>
                  </a:srgbClr>
                </a:outerShdw>
              </a:effectLst>
              <a:latin typeface="Times New Roman" panose="02020603050405020304"/>
              <a:cs typeface="Times New Roman" panose="02020603050405020304"/>
            </a:endParaRPr>
          </a:p>
        </p:txBody>
      </p:sp>
    </p:spTree>
    <p:extLst>
      <p:ext uri="{BB962C8B-B14F-4D97-AF65-F5344CB8AC3E}">
        <p14:creationId xmlns:p14="http://schemas.microsoft.com/office/powerpoint/2010/main" val="279870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nvGraphicFramePr>
        <p:xfrm>
          <a:off x="903112" y="1148644"/>
          <a:ext cx="10814754" cy="1066800"/>
        </p:xfrm>
        <a:graphic>
          <a:graphicData uri="http://schemas.openxmlformats.org/drawingml/2006/table">
            <a:tbl>
              <a:tblPr firstRow="1" bandRow="1">
                <a:tableStyleId>{5940675A-B579-460E-94D1-54222C63F5DA}</a:tableStyleId>
              </a:tblPr>
              <a:tblGrid>
                <a:gridCol w="2856088">
                  <a:extLst>
                    <a:ext uri="{9D8B030D-6E8A-4147-A177-3AD203B41FA5}">
                      <a16:colId xmlns:a16="http://schemas.microsoft.com/office/drawing/2014/main" val="2845369448"/>
                    </a:ext>
                  </a:extLst>
                </a:gridCol>
                <a:gridCol w="4353748">
                  <a:extLst>
                    <a:ext uri="{9D8B030D-6E8A-4147-A177-3AD203B41FA5}">
                      <a16:colId xmlns:a16="http://schemas.microsoft.com/office/drawing/2014/main" val="1777001027"/>
                    </a:ext>
                  </a:extLst>
                </a:gridCol>
                <a:gridCol w="3604918">
                  <a:extLst>
                    <a:ext uri="{9D8B030D-6E8A-4147-A177-3AD203B41FA5}">
                      <a16:colId xmlns:a16="http://schemas.microsoft.com/office/drawing/2014/main" val="2867305253"/>
                    </a:ext>
                  </a:extLst>
                </a:gridCol>
              </a:tblGrid>
              <a:tr h="1057586">
                <a:tc>
                  <a:txBody>
                    <a:bodyPr/>
                    <a:lstStyle/>
                    <a:p>
                      <a:pPr algn="ct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hay </a:t>
                      </a:r>
                      <a:r>
                        <a:rPr lang="en-US" sz="3200" dirty="0" err="1" smtClean="0">
                          <a:latin typeface="Times New Roman" panose="02020603050405020304" pitchFamily="18" charset="0"/>
                          <a:cs typeface="Times New Roman" panose="02020603050405020304" pitchFamily="18" charset="0"/>
                        </a:rPr>
                        <a:t>tóm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khoảng</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0974224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58126264"/>
              </p:ext>
            </p:extLst>
          </p:nvPr>
        </p:nvGraphicFramePr>
        <p:xfrm>
          <a:off x="903112" y="2216093"/>
          <a:ext cx="7224889" cy="2742551"/>
        </p:xfrm>
        <a:graphic>
          <a:graphicData uri="http://schemas.openxmlformats.org/drawingml/2006/table">
            <a:tbl>
              <a:tblPr firstRow="1" bandRow="1">
                <a:tableStyleId>{5940675A-B579-460E-94D1-54222C63F5DA}</a:tableStyleId>
              </a:tblPr>
              <a:tblGrid>
                <a:gridCol w="2867377">
                  <a:extLst>
                    <a:ext uri="{9D8B030D-6E8A-4147-A177-3AD203B41FA5}">
                      <a16:colId xmlns:a16="http://schemas.microsoft.com/office/drawing/2014/main" val="2725553309"/>
                    </a:ext>
                  </a:extLst>
                </a:gridCol>
                <a:gridCol w="4357512">
                  <a:extLst>
                    <a:ext uri="{9D8B030D-6E8A-4147-A177-3AD203B41FA5}">
                      <a16:colId xmlns:a16="http://schemas.microsoft.com/office/drawing/2014/main" val="3693481753"/>
                    </a:ext>
                  </a:extLst>
                </a:gridCol>
              </a:tblGrid>
              <a:tr h="2742551">
                <a:tc>
                  <a:txBody>
                    <a:bodyPr/>
                    <a:lstStyle/>
                    <a:p>
                      <a:pPr algn="ctr"/>
                      <a:r>
                        <a:rPr lang="en-US" sz="3600" dirty="0" smtClean="0">
                          <a:latin typeface="Times New Roman" panose="02020603050405020304" pitchFamily="18" charset="0"/>
                          <a:cs typeface="Times New Roman" panose="02020603050405020304" pitchFamily="18" charset="0"/>
                        </a:rPr>
                        <a:t>6</a:t>
                      </a:r>
                      <a:endParaRPr lang="en-US" sz="3600" dirty="0">
                        <a:latin typeface="Times New Roman" panose="02020603050405020304" pitchFamily="18" charset="0"/>
                        <a:cs typeface="Times New Roman" panose="02020603050405020304" pitchFamily="18" charset="0"/>
                      </a:endParaRPr>
                    </a:p>
                  </a:txBody>
                  <a:tcPr/>
                </a:tc>
                <a:tc>
                  <a:txBody>
                    <a:bodyPr/>
                    <a:lstStyle/>
                    <a:p>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Không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nên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lội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trong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vùng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dơ</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bẩn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hay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bùn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lầy</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176568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270428374"/>
              </p:ext>
            </p:extLst>
          </p:nvPr>
        </p:nvGraphicFramePr>
        <p:xfrm>
          <a:off x="8122356" y="2215444"/>
          <a:ext cx="3601156" cy="2743200"/>
        </p:xfrm>
        <a:graphic>
          <a:graphicData uri="http://schemas.openxmlformats.org/drawingml/2006/table">
            <a:tbl>
              <a:tblPr firstRow="1" bandRow="1">
                <a:tableStyleId>{5940675A-B579-460E-94D1-54222C63F5DA}</a:tableStyleId>
              </a:tblPr>
              <a:tblGrid>
                <a:gridCol w="3601156">
                  <a:extLst>
                    <a:ext uri="{9D8B030D-6E8A-4147-A177-3AD203B41FA5}">
                      <a16:colId xmlns:a16="http://schemas.microsoft.com/office/drawing/2014/main" val="2789601374"/>
                    </a:ext>
                  </a:extLst>
                </a:gridCol>
              </a:tblGrid>
              <a:tr h="370840">
                <a:tc>
                  <a:txBody>
                    <a:bodyPr/>
                    <a:lstStyle/>
                    <a:p>
                      <a:pPr>
                        <a:spcAft>
                          <a:spcPts val="0"/>
                        </a:spcAft>
                      </a:pP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thấy</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được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dưới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đáy</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có</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thể</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bị</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mắc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bệnh</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ngoài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da,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ngứa</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ngáy</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khắp</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người</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71274662"/>
                  </a:ext>
                </a:extLst>
              </a:tr>
            </a:tbl>
          </a:graphicData>
        </a:graphic>
      </p:graphicFrame>
    </p:spTree>
    <p:extLst>
      <p:ext uri="{BB962C8B-B14F-4D97-AF65-F5344CB8AC3E}">
        <p14:creationId xmlns:p14="http://schemas.microsoft.com/office/powerpoint/2010/main" val="334184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nvGraphicFramePr>
        <p:xfrm>
          <a:off x="903112" y="1148644"/>
          <a:ext cx="10814754" cy="1066800"/>
        </p:xfrm>
        <a:graphic>
          <a:graphicData uri="http://schemas.openxmlformats.org/drawingml/2006/table">
            <a:tbl>
              <a:tblPr firstRow="1" bandRow="1">
                <a:tableStyleId>{5940675A-B579-460E-94D1-54222C63F5DA}</a:tableStyleId>
              </a:tblPr>
              <a:tblGrid>
                <a:gridCol w="2856088">
                  <a:extLst>
                    <a:ext uri="{9D8B030D-6E8A-4147-A177-3AD203B41FA5}">
                      <a16:colId xmlns:a16="http://schemas.microsoft.com/office/drawing/2014/main" val="2845369448"/>
                    </a:ext>
                  </a:extLst>
                </a:gridCol>
                <a:gridCol w="4353748">
                  <a:extLst>
                    <a:ext uri="{9D8B030D-6E8A-4147-A177-3AD203B41FA5}">
                      <a16:colId xmlns:a16="http://schemas.microsoft.com/office/drawing/2014/main" val="1777001027"/>
                    </a:ext>
                  </a:extLst>
                </a:gridCol>
                <a:gridCol w="3604918">
                  <a:extLst>
                    <a:ext uri="{9D8B030D-6E8A-4147-A177-3AD203B41FA5}">
                      <a16:colId xmlns:a16="http://schemas.microsoft.com/office/drawing/2014/main" val="2867305253"/>
                    </a:ext>
                  </a:extLst>
                </a:gridCol>
              </a:tblGrid>
              <a:tr h="1057586">
                <a:tc>
                  <a:txBody>
                    <a:bodyPr/>
                    <a:lstStyle/>
                    <a:p>
                      <a:pPr algn="ct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hay </a:t>
                      </a:r>
                      <a:r>
                        <a:rPr lang="en-US" sz="3200" dirty="0" err="1" smtClean="0">
                          <a:latin typeface="Times New Roman" panose="02020603050405020304" pitchFamily="18" charset="0"/>
                          <a:cs typeface="Times New Roman" panose="02020603050405020304" pitchFamily="18" charset="0"/>
                        </a:rPr>
                        <a:t>tóm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khoảng</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0974224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772628548"/>
              </p:ext>
            </p:extLst>
          </p:nvPr>
        </p:nvGraphicFramePr>
        <p:xfrm>
          <a:off x="903112" y="2216093"/>
          <a:ext cx="7224889" cy="640080"/>
        </p:xfrm>
        <a:graphic>
          <a:graphicData uri="http://schemas.openxmlformats.org/drawingml/2006/table">
            <a:tbl>
              <a:tblPr firstRow="1" bandRow="1">
                <a:tableStyleId>{5940675A-B579-460E-94D1-54222C63F5DA}</a:tableStyleId>
              </a:tblPr>
              <a:tblGrid>
                <a:gridCol w="2867377">
                  <a:extLst>
                    <a:ext uri="{9D8B030D-6E8A-4147-A177-3AD203B41FA5}">
                      <a16:colId xmlns:a16="http://schemas.microsoft.com/office/drawing/2014/main" val="2725553309"/>
                    </a:ext>
                  </a:extLst>
                </a:gridCol>
                <a:gridCol w="4357512">
                  <a:extLst>
                    <a:ext uri="{9D8B030D-6E8A-4147-A177-3AD203B41FA5}">
                      <a16:colId xmlns:a16="http://schemas.microsoft.com/office/drawing/2014/main" val="3693481753"/>
                    </a:ext>
                  </a:extLst>
                </a:gridCol>
              </a:tblGrid>
              <a:tr h="547991">
                <a:tc>
                  <a:txBody>
                    <a:bodyPr/>
                    <a:lstStyle/>
                    <a:p>
                      <a:pPr algn="ctr"/>
                      <a:r>
                        <a:rPr lang="en-US" sz="3600" dirty="0" smtClean="0">
                          <a:latin typeface="Times New Roman" panose="02020603050405020304" pitchFamily="18" charset="0"/>
                          <a:cs typeface="Times New Roman" panose="02020603050405020304" pitchFamily="18" charset="0"/>
                        </a:rPr>
                        <a:t>7</a:t>
                      </a:r>
                      <a:endParaRPr lang="en-US" sz="3600" dirty="0">
                        <a:latin typeface="Times New Roman" panose="02020603050405020304" pitchFamily="18" charset="0"/>
                        <a:cs typeface="Times New Roman" panose="02020603050405020304" pitchFamily="18" charset="0"/>
                      </a:endParaRPr>
                    </a:p>
                  </a:txBody>
                  <a:tcPr/>
                </a:tc>
                <a:tc>
                  <a:txBody>
                    <a:bodyPr/>
                    <a:lstStyle/>
                    <a:p>
                      <a:pPr>
                        <a:spcAft>
                          <a:spcPts val="0"/>
                        </a:spcAft>
                      </a:pPr>
                      <a:r>
                        <a:rPr lang="en-US" sz="3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3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3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bơi</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176568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763562540"/>
              </p:ext>
            </p:extLst>
          </p:nvPr>
        </p:nvGraphicFramePr>
        <p:xfrm>
          <a:off x="8122356" y="2215443"/>
          <a:ext cx="3601156" cy="640729"/>
        </p:xfrm>
        <a:graphic>
          <a:graphicData uri="http://schemas.openxmlformats.org/drawingml/2006/table">
            <a:tbl>
              <a:tblPr firstRow="1" bandRow="1">
                <a:tableStyleId>{5940675A-B579-460E-94D1-54222C63F5DA}</a:tableStyleId>
              </a:tblPr>
              <a:tblGrid>
                <a:gridCol w="3601156">
                  <a:extLst>
                    <a:ext uri="{9D8B030D-6E8A-4147-A177-3AD203B41FA5}">
                      <a16:colId xmlns:a16="http://schemas.microsoft.com/office/drawing/2014/main" val="2789601374"/>
                    </a:ext>
                  </a:extLst>
                </a:gridCol>
              </a:tblGrid>
              <a:tr h="640729">
                <a:tc>
                  <a:txBody>
                    <a:bodyPr/>
                    <a:lstStyle/>
                    <a:p>
                      <a:pPr>
                        <a:spcAft>
                          <a:spcPts val="0"/>
                        </a:spcAft>
                      </a:pP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Tránh</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sặc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7127466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549391590"/>
              </p:ext>
            </p:extLst>
          </p:nvPr>
        </p:nvGraphicFramePr>
        <p:xfrm>
          <a:off x="897467" y="2856172"/>
          <a:ext cx="7224889" cy="1645920"/>
        </p:xfrm>
        <a:graphic>
          <a:graphicData uri="http://schemas.openxmlformats.org/drawingml/2006/table">
            <a:tbl>
              <a:tblPr firstRow="1" bandRow="1">
                <a:tableStyleId>{5940675A-B579-460E-94D1-54222C63F5DA}</a:tableStyleId>
              </a:tblPr>
              <a:tblGrid>
                <a:gridCol w="2867377">
                  <a:extLst>
                    <a:ext uri="{9D8B030D-6E8A-4147-A177-3AD203B41FA5}">
                      <a16:colId xmlns:a16="http://schemas.microsoft.com/office/drawing/2014/main" val="2725553309"/>
                    </a:ext>
                  </a:extLst>
                </a:gridCol>
                <a:gridCol w="4357512">
                  <a:extLst>
                    <a:ext uri="{9D8B030D-6E8A-4147-A177-3AD203B41FA5}">
                      <a16:colId xmlns:a16="http://schemas.microsoft.com/office/drawing/2014/main" val="3693481753"/>
                    </a:ext>
                  </a:extLst>
                </a:gridCol>
              </a:tblGrid>
              <a:tr h="547991">
                <a:tc>
                  <a:txBody>
                    <a:bodyPr/>
                    <a:lstStyle/>
                    <a:p>
                      <a:pPr algn="ctr"/>
                      <a:r>
                        <a:rPr lang="en-US" sz="3600" dirty="0" smtClean="0">
                          <a:latin typeface="Times New Roman" panose="02020603050405020304" pitchFamily="18" charset="0"/>
                          <a:cs typeface="Times New Roman" panose="02020603050405020304" pitchFamily="18" charset="0"/>
                        </a:rPr>
                        <a:t>8</a:t>
                      </a:r>
                      <a:endParaRPr lang="en-US" sz="3600" dirty="0">
                        <a:latin typeface="Times New Roman" panose="02020603050405020304" pitchFamily="18" charset="0"/>
                        <a:cs typeface="Times New Roman" panose="02020603050405020304" pitchFamily="18" charset="0"/>
                      </a:endParaRPr>
                    </a:p>
                  </a:txBody>
                  <a:tcPr/>
                </a:tc>
                <a:tc>
                  <a:txBody>
                    <a:bodyPr/>
                    <a:lstStyle/>
                    <a:p>
                      <a:pPr>
                        <a:spcAft>
                          <a:spcPts val="0"/>
                        </a:spcAft>
                      </a:pP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Không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người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có</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nhiều</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mồ</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hôi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hoặc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vừa</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đi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ngoài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nắng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về</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176568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538755570"/>
              </p:ext>
            </p:extLst>
          </p:nvPr>
        </p:nvGraphicFramePr>
        <p:xfrm>
          <a:off x="8133646" y="2855523"/>
          <a:ext cx="3601156" cy="1646569"/>
        </p:xfrm>
        <a:graphic>
          <a:graphicData uri="http://schemas.openxmlformats.org/drawingml/2006/table">
            <a:tbl>
              <a:tblPr firstRow="1" bandRow="1">
                <a:tableStyleId>{5940675A-B579-460E-94D1-54222C63F5DA}</a:tableStyleId>
              </a:tblPr>
              <a:tblGrid>
                <a:gridCol w="3601156">
                  <a:extLst>
                    <a:ext uri="{9D8B030D-6E8A-4147-A177-3AD203B41FA5}">
                      <a16:colId xmlns:a16="http://schemas.microsoft.com/office/drawing/2014/main" val="2789601374"/>
                    </a:ext>
                  </a:extLst>
                </a:gridCol>
              </a:tblGrid>
              <a:tr h="1646569">
                <a:tc>
                  <a:txBody>
                    <a:bodyPr/>
                    <a:lstStyle/>
                    <a:p>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Dễ</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bị</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cảm</a:t>
                      </a:r>
                      <a:endParaRPr lang="en-US" sz="3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2871274662"/>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976882946"/>
              </p:ext>
            </p:extLst>
          </p:nvPr>
        </p:nvGraphicFramePr>
        <p:xfrm>
          <a:off x="897466" y="4502092"/>
          <a:ext cx="7224889" cy="1757596"/>
        </p:xfrm>
        <a:graphic>
          <a:graphicData uri="http://schemas.openxmlformats.org/drawingml/2006/table">
            <a:tbl>
              <a:tblPr firstRow="1" bandRow="1">
                <a:tableStyleId>{5940675A-B579-460E-94D1-54222C63F5DA}</a:tableStyleId>
              </a:tblPr>
              <a:tblGrid>
                <a:gridCol w="2867377">
                  <a:extLst>
                    <a:ext uri="{9D8B030D-6E8A-4147-A177-3AD203B41FA5}">
                      <a16:colId xmlns:a16="http://schemas.microsoft.com/office/drawing/2014/main" val="3501859348"/>
                    </a:ext>
                  </a:extLst>
                </a:gridCol>
                <a:gridCol w="4357512">
                  <a:extLst>
                    <a:ext uri="{9D8B030D-6E8A-4147-A177-3AD203B41FA5}">
                      <a16:colId xmlns:a16="http://schemas.microsoft.com/office/drawing/2014/main" val="905598214"/>
                    </a:ext>
                  </a:extLst>
                </a:gridCol>
              </a:tblGrid>
              <a:tr h="1757596">
                <a:tc>
                  <a:txBody>
                    <a:bodyPr/>
                    <a:lstStyle/>
                    <a:p>
                      <a:pPr algn="ctr"/>
                      <a:r>
                        <a:rPr lang="en-US" sz="3600" dirty="0" smtClean="0">
                          <a:latin typeface="Times New Roman" panose="02020603050405020304" pitchFamily="18" charset="0"/>
                          <a:cs typeface="Times New Roman" panose="02020603050405020304" pitchFamily="18" charset="0"/>
                        </a:rPr>
                        <a:t>9</a:t>
                      </a:r>
                      <a:endParaRPr lang="en-US" sz="3600" dirty="0">
                        <a:latin typeface="Times New Roman" panose="02020603050405020304" pitchFamily="18" charset="0"/>
                        <a:cs typeface="Times New Roman" panose="02020603050405020304" pitchFamily="18" charset="0"/>
                      </a:endParaRPr>
                    </a:p>
                  </a:txBody>
                  <a:tcPr/>
                </a:tc>
                <a:tc>
                  <a:txBody>
                    <a:bodyPr/>
                    <a:lstStyle/>
                    <a:p>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Lên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bờ</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ngay</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trời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tối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có</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sấm</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chớp</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mưa</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86516475"/>
                  </a:ext>
                </a:extLst>
              </a:tr>
            </a:tbl>
          </a:graphicData>
        </a:graphic>
      </p:graphicFrame>
    </p:spTree>
    <p:extLst>
      <p:ext uri="{BB962C8B-B14F-4D97-AF65-F5344CB8AC3E}">
        <p14:creationId xmlns:p14="http://schemas.microsoft.com/office/powerpoint/2010/main" val="356584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2" name="Rectangle 1"/>
          <p:cNvSpPr/>
          <p:nvPr/>
        </p:nvSpPr>
        <p:spPr>
          <a:xfrm>
            <a:off x="542522" y="1675179"/>
            <a:ext cx="2659702" cy="584775"/>
          </a:xfrm>
          <a:prstGeom prst="rect">
            <a:avLst/>
          </a:prstGeom>
        </p:spPr>
        <p:txBody>
          <a:bodyPr wrap="none">
            <a:spAutoFit/>
          </a:bodyPr>
          <a:lstStyle/>
          <a:p>
            <a:pPr>
              <a:spcBef>
                <a:spcPct val="0"/>
              </a:spcBef>
              <a:buNone/>
              <a:defRPr/>
            </a:pPr>
            <a:r>
              <a:rPr lang="x-none" altLang="x-none" sz="3200" b="1" dirty="0">
                <a:ln>
                  <a:solidFill>
                    <a:srgbClr val="FFFF00"/>
                  </a:solidFill>
                </a:ln>
                <a:latin typeface="Times New Roman" panose="02020603050405020304" pitchFamily="18" charset="0"/>
                <a:cs typeface="Times New Roman" panose="02020603050405020304" pitchFamily="18" charset="0"/>
              </a:rPr>
              <a:t>I</a:t>
            </a:r>
            <a:r>
              <a:rPr lang="en-US" altLang="x-none" sz="3200" b="1" dirty="0">
                <a:ln>
                  <a:solidFill>
                    <a:srgbClr val="FFFF00"/>
                  </a:solidFill>
                </a:ln>
                <a:latin typeface="Times New Roman" panose="02020603050405020304" pitchFamily="18" charset="0"/>
                <a:cs typeface="Times New Roman" panose="02020603050405020304" pitchFamily="18" charset="0"/>
              </a:rPr>
              <a:t>II</a:t>
            </a:r>
            <a:r>
              <a:rPr lang="x-none" altLang="x-none" sz="3200" b="1" dirty="0">
                <a:ln>
                  <a:solidFill>
                    <a:srgbClr val="FFFF00"/>
                  </a:solidFill>
                </a:ln>
                <a:latin typeface="Times New Roman" panose="02020603050405020304" pitchFamily="18" charset="0"/>
                <a:cs typeface="Times New Roman" panose="02020603050405020304" pitchFamily="18" charset="0"/>
              </a:rPr>
              <a:t>. </a:t>
            </a:r>
            <a:r>
              <a:rPr lang="en-US" altLang="x-none" sz="3200" b="1" dirty="0" err="1" smtClean="0">
                <a:ln>
                  <a:solidFill>
                    <a:srgbClr val="FFFF00"/>
                  </a:solidFill>
                </a:ln>
                <a:latin typeface="Times New Roman" panose="02020603050405020304" pitchFamily="18" charset="0"/>
                <a:cs typeface="Times New Roman" panose="02020603050405020304" pitchFamily="18" charset="0"/>
              </a:rPr>
              <a:t>Luyện</a:t>
            </a:r>
            <a:r>
              <a:rPr lang="en-US" altLang="x-none" sz="3200" b="1" dirty="0" smtClean="0">
                <a:ln>
                  <a:solidFill>
                    <a:srgbClr val="FFFF00"/>
                  </a:solidFill>
                </a:ln>
                <a:latin typeface="Times New Roman" panose="02020603050405020304" pitchFamily="18" charset="0"/>
                <a:cs typeface="Times New Roman" panose="02020603050405020304" pitchFamily="18" charset="0"/>
              </a:rPr>
              <a:t> </a:t>
            </a:r>
            <a:r>
              <a:rPr lang="en-US" altLang="x-none" sz="3200" b="1" dirty="0" err="1" smtClean="0">
                <a:ln>
                  <a:solidFill>
                    <a:srgbClr val="FFFF00"/>
                  </a:solidFill>
                </a:ln>
                <a:latin typeface="Times New Roman" panose="02020603050405020304" pitchFamily="18" charset="0"/>
                <a:cs typeface="Times New Roman" panose="02020603050405020304" pitchFamily="18" charset="0"/>
              </a:rPr>
              <a:t>tập</a:t>
            </a:r>
            <a:endParaRPr lang="x-none" altLang="x-none" sz="3200" b="1" dirty="0">
              <a:ln>
                <a:solidFill>
                  <a:srgbClr val="FFFF0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18579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6" name="WordArt 8"/>
          <p:cNvSpPr>
            <a:spLocks noChangeArrowheads="1" noChangeShapeType="1" noTextEdit="1"/>
          </p:cNvSpPr>
          <p:nvPr/>
        </p:nvSpPr>
        <p:spPr bwMode="auto">
          <a:xfrm>
            <a:off x="2782745" y="1888602"/>
            <a:ext cx="7657619" cy="3968187"/>
          </a:xfrm>
          <a:prstGeom prst="rect">
            <a:avLst/>
          </a:prstGeom>
        </p:spPr>
        <p:txBody>
          <a:bodyPr wrap="none" fromWordArt="1">
            <a:prstTxWarp prst="textPlain">
              <a:avLst>
                <a:gd name="adj" fmla="val 50000"/>
              </a:avLst>
            </a:prstTxWarp>
          </a:bodyPr>
          <a:lstStyle/>
          <a:p>
            <a:pPr algn="ctr"/>
            <a:r>
              <a:rPr lang="en-US" sz="3600" b="1" kern="10" dirty="0" smtClean="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TRÒ CHƠI “AI ĐÚNG, AI NHANH?”</a:t>
            </a:r>
            <a:endParaRPr lang="en-US" sz="3600" b="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36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WordArt 3"/>
          <p:cNvSpPr>
            <a:spLocks noChangeArrowheads="1" noChangeShapeType="1" noTextEdit="1"/>
          </p:cNvSpPr>
          <p:nvPr/>
        </p:nvSpPr>
        <p:spPr bwMode="auto">
          <a:xfrm>
            <a:off x="2438400" y="1143001"/>
            <a:ext cx="2819400" cy="866775"/>
          </a:xfrm>
          <a:prstGeom prst="rect">
            <a:avLst/>
          </a:prstGeom>
        </p:spPr>
        <p:txBody>
          <a:bodyPr wrap="none" fromWordArt="1">
            <a:prstTxWarp prst="textPlain">
              <a:avLst>
                <a:gd name="adj" fmla="val 50000"/>
              </a:avLst>
            </a:prstTxWarp>
          </a:bodyPr>
          <a:lstStyle/>
          <a:p>
            <a:pPr algn="ctr"/>
            <a:r>
              <a:rPr lang="vi-VN" sz="3600" b="1" kern="10" dirty="0">
                <a:ln w="19050">
                  <a:solidFill>
                    <a:srgbClr val="99CCFF"/>
                  </a:solidFill>
                  <a:round/>
                </a:ln>
                <a:solidFill>
                  <a:srgbClr val="FFFF00"/>
                </a:solidFill>
                <a:effectLst>
                  <a:outerShdw dist="35921" dir="2700000" algn="ctr" rotWithShape="0">
                    <a:srgbClr val="990000"/>
                  </a:outerShdw>
                </a:effectLst>
                <a:latin typeface="Times New Roman" panose="02020603050405020304"/>
                <a:cs typeface="Times New Roman" panose="02020603050405020304"/>
              </a:rPr>
              <a:t>TRÒ CHƠI:</a:t>
            </a:r>
            <a:endParaRPr lang="en-US" sz="3600" b="1" kern="10" dirty="0">
              <a:ln w="19050">
                <a:solidFill>
                  <a:srgbClr val="99CCFF"/>
                </a:solidFill>
                <a:round/>
              </a:ln>
              <a:solidFill>
                <a:srgbClr val="FFFF00"/>
              </a:solidFill>
              <a:effectLst>
                <a:outerShdw dist="35921" dir="2700000" algn="ctr" rotWithShape="0">
                  <a:srgbClr val="990000"/>
                </a:outerShdw>
              </a:effectLst>
              <a:latin typeface="Times New Roman" panose="02020603050405020304"/>
              <a:cs typeface="Times New Roman" panose="02020603050405020304"/>
            </a:endParaRPr>
          </a:p>
        </p:txBody>
      </p:sp>
      <p:sp>
        <p:nvSpPr>
          <p:cNvPr id="86020" name="WordArt 4"/>
          <p:cNvSpPr>
            <a:spLocks noChangeArrowheads="1" noChangeShapeType="1" noTextEdit="1"/>
          </p:cNvSpPr>
          <p:nvPr/>
        </p:nvSpPr>
        <p:spPr bwMode="auto">
          <a:xfrm>
            <a:off x="5715000" y="1219200"/>
            <a:ext cx="4648200" cy="1295400"/>
          </a:xfrm>
          <a:prstGeom prst="rect">
            <a:avLst/>
          </a:prstGeom>
        </p:spPr>
        <p:style>
          <a:lnRef idx="2">
            <a:schemeClr val="accent4"/>
          </a:lnRef>
          <a:fillRef idx="1">
            <a:schemeClr val="lt1"/>
          </a:fillRef>
          <a:effectRef idx="0">
            <a:schemeClr val="accent4"/>
          </a:effectRef>
          <a:fontRef idx="minor">
            <a:schemeClr val="dk1"/>
          </a:fontRef>
        </p:style>
        <p:txBody>
          <a:bodyPr wrap="none" fromWordArt="1">
            <a:prstTxWarp prst="textDoubleWave1">
              <a:avLst>
                <a:gd name="adj1" fmla="val 6500"/>
                <a:gd name="adj2" fmla="val 0"/>
              </a:avLst>
            </a:prstTxWarp>
          </a:bodyPr>
          <a:lstStyle/>
          <a:p>
            <a:pPr algn="ct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Ai </a:t>
            </a:r>
            <a:r>
              <a:rPr lang="en-US" alt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đúng</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 </a:t>
            </a:r>
            <a:r>
              <a:rPr lang="en-US"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 </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Ai </a:t>
            </a:r>
            <a:r>
              <a:rPr lang="en-US" alt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nhanh</a:t>
            </a:r>
          </a:p>
        </p:txBody>
      </p:sp>
      <p:pic>
        <p:nvPicPr>
          <p:cNvPr id="31761" name="Picture 17" descr="0036"/>
          <p:cNvPicPr>
            <a:picLocks noChangeAspect="1" noChangeArrowheads="1" noCrop="1"/>
          </p:cNvPicPr>
          <p:nvPr/>
        </p:nvPicPr>
        <p:blipFill>
          <a:blip r:embed="rId4"/>
          <a:srcRect/>
          <a:stretch>
            <a:fillRect/>
          </a:stretch>
        </p:blipFill>
        <p:spPr bwMode="auto">
          <a:xfrm>
            <a:off x="1524000" y="4953000"/>
            <a:ext cx="1557338" cy="1600200"/>
          </a:xfrm>
          <a:prstGeom prst="rect">
            <a:avLst/>
          </a:prstGeom>
          <a:noFill/>
          <a:ln w="9525">
            <a:noFill/>
            <a:miter lim="800000"/>
            <a:headEnd/>
            <a:tailEnd/>
          </a:ln>
        </p:spPr>
      </p:pic>
      <p:pic>
        <p:nvPicPr>
          <p:cNvPr id="31759" name="Picture 15" descr="Tweety[1]"/>
          <p:cNvPicPr>
            <a:picLocks noChangeAspect="1" noChangeArrowheads="1" noCrop="1"/>
          </p:cNvPicPr>
          <p:nvPr/>
        </p:nvPicPr>
        <p:blipFill>
          <a:blip r:embed="rId5"/>
          <a:srcRect/>
          <a:stretch>
            <a:fillRect/>
          </a:stretch>
        </p:blipFill>
        <p:spPr bwMode="auto">
          <a:xfrm flipH="1">
            <a:off x="8991601" y="5410201"/>
            <a:ext cx="1400175" cy="1185863"/>
          </a:xfrm>
          <a:prstGeom prst="rect">
            <a:avLst/>
          </a:prstGeom>
          <a:noFill/>
          <a:ln w="9525">
            <a:noFill/>
            <a:miter lim="800000"/>
            <a:headEnd/>
            <a:tailEnd/>
          </a:ln>
        </p:spPr>
      </p:pic>
      <p:pic>
        <p:nvPicPr>
          <p:cNvPr id="31762" name="Picture 18" descr="angelfish"/>
          <p:cNvPicPr>
            <a:picLocks noChangeAspect="1" noChangeArrowheads="1" noCrop="1"/>
          </p:cNvPicPr>
          <p:nvPr/>
        </p:nvPicPr>
        <p:blipFill>
          <a:blip r:embed="rId6"/>
          <a:srcRect/>
          <a:stretch>
            <a:fillRect/>
          </a:stretch>
        </p:blipFill>
        <p:spPr bwMode="auto">
          <a:xfrm rot="-554604">
            <a:off x="1842791" y="3592910"/>
            <a:ext cx="1190625" cy="1219200"/>
          </a:xfrm>
          <a:prstGeom prst="rect">
            <a:avLst/>
          </a:prstGeom>
          <a:noFill/>
          <a:ln w="9525">
            <a:noFill/>
            <a:miter lim="800000"/>
            <a:headEnd/>
            <a:tailEnd/>
          </a:ln>
        </p:spPr>
      </p:pic>
      <p:sp>
        <p:nvSpPr>
          <p:cNvPr id="86034" name="Oval 18"/>
          <p:cNvSpPr>
            <a:spLocks noChangeArrowheads="1"/>
          </p:cNvSpPr>
          <p:nvPr/>
        </p:nvSpPr>
        <p:spPr bwMode="auto">
          <a:xfrm>
            <a:off x="3429000" y="71438"/>
            <a:ext cx="762000" cy="762000"/>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0</a:t>
            </a:r>
          </a:p>
        </p:txBody>
      </p:sp>
      <p:sp>
        <p:nvSpPr>
          <p:cNvPr id="86035" name="AutoShape 19"/>
          <p:cNvSpPr>
            <a:spLocks noChangeArrowheads="1"/>
          </p:cNvSpPr>
          <p:nvPr/>
        </p:nvSpPr>
        <p:spPr bwMode="auto">
          <a:xfrm>
            <a:off x="1828800" y="185738"/>
            <a:ext cx="1447800" cy="1109662"/>
          </a:xfrm>
          <a:prstGeom prst="roundRect">
            <a:avLst>
              <a:gd name="adj" fmla="val 16667"/>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3200" b="1" dirty="0" err="1">
                <a:solidFill>
                  <a:srgbClr val="3333FF"/>
                </a:solidFill>
                <a:latin typeface="Times New Roman" panose="02020603050405020304" pitchFamily="18" charset="0"/>
                <a:cs typeface="Times New Roman" panose="02020603050405020304" pitchFamily="18" charset="0"/>
              </a:rPr>
              <a:t>Bắt</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đầu</a:t>
            </a:r>
            <a:endParaRPr lang="en-US" sz="3200" b="1" dirty="0">
              <a:solidFill>
                <a:srgbClr val="3333FF"/>
              </a:solidFill>
              <a:latin typeface="Times New Roman" panose="02020603050405020304" pitchFamily="18" charset="0"/>
              <a:cs typeface="Times New Roman" panose="02020603050405020304" pitchFamily="18" charset="0"/>
            </a:endParaRPr>
          </a:p>
        </p:txBody>
      </p:sp>
      <p:sp>
        <p:nvSpPr>
          <p:cNvPr id="86036" name="Oval 20"/>
          <p:cNvSpPr>
            <a:spLocks noChangeArrowheads="1"/>
          </p:cNvSpPr>
          <p:nvPr/>
        </p:nvSpPr>
        <p:spPr bwMode="auto">
          <a:xfrm>
            <a:off x="3429000" y="109538"/>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1</a:t>
            </a:r>
          </a:p>
        </p:txBody>
      </p:sp>
      <p:sp>
        <p:nvSpPr>
          <p:cNvPr id="86037" name="Oval 21"/>
          <p:cNvSpPr>
            <a:spLocks noChangeArrowheads="1"/>
          </p:cNvSpPr>
          <p:nvPr/>
        </p:nvSpPr>
        <p:spPr bwMode="auto">
          <a:xfrm>
            <a:off x="3429000" y="228600"/>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2</a:t>
            </a:r>
          </a:p>
        </p:txBody>
      </p:sp>
      <p:sp>
        <p:nvSpPr>
          <p:cNvPr id="86038" name="Oval 22"/>
          <p:cNvSpPr>
            <a:spLocks noChangeArrowheads="1"/>
          </p:cNvSpPr>
          <p:nvPr/>
        </p:nvSpPr>
        <p:spPr bwMode="auto">
          <a:xfrm>
            <a:off x="3429000" y="228600"/>
            <a:ext cx="11430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3</a:t>
            </a:r>
          </a:p>
        </p:txBody>
      </p:sp>
      <p:sp>
        <p:nvSpPr>
          <p:cNvPr id="86039" name="Oval 23"/>
          <p:cNvSpPr>
            <a:spLocks noChangeArrowheads="1"/>
          </p:cNvSpPr>
          <p:nvPr/>
        </p:nvSpPr>
        <p:spPr bwMode="auto">
          <a:xfrm>
            <a:off x="3505200" y="152400"/>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4</a:t>
            </a:r>
          </a:p>
        </p:txBody>
      </p:sp>
      <p:sp>
        <p:nvSpPr>
          <p:cNvPr id="86040" name="Oval 24"/>
          <p:cNvSpPr>
            <a:spLocks noChangeArrowheads="1"/>
          </p:cNvSpPr>
          <p:nvPr/>
        </p:nvSpPr>
        <p:spPr bwMode="auto">
          <a:xfrm>
            <a:off x="3505200" y="228600"/>
            <a:ext cx="1066800" cy="990600"/>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5</a:t>
            </a:r>
          </a:p>
        </p:txBody>
      </p:sp>
      <p:grpSp>
        <p:nvGrpSpPr>
          <p:cNvPr id="2" name="Group 13"/>
          <p:cNvGrpSpPr/>
          <p:nvPr/>
        </p:nvGrpSpPr>
        <p:grpSpPr bwMode="auto">
          <a:xfrm>
            <a:off x="1524000" y="0"/>
            <a:ext cx="9144000" cy="6858000"/>
            <a:chOff x="0" y="0"/>
            <a:chExt cx="5760" cy="4333"/>
          </a:xfrm>
        </p:grpSpPr>
        <p:pic>
          <p:nvPicPr>
            <p:cNvPr id="12315" name="Picture 14" descr="N3"/>
            <p:cNvPicPr>
              <a:picLocks noChangeAspect="1" noChangeArrowheads="1"/>
            </p:cNvPicPr>
            <p:nvPr/>
          </p:nvPicPr>
          <p:blipFill>
            <a:blip r:embed="rId7"/>
            <a:srcRect/>
            <a:stretch>
              <a:fillRect/>
            </a:stretch>
          </p:blipFill>
          <p:spPr bwMode="auto">
            <a:xfrm flipV="1">
              <a:off x="0" y="4214"/>
              <a:ext cx="5747" cy="119"/>
            </a:xfrm>
            <a:prstGeom prst="rect">
              <a:avLst/>
            </a:prstGeom>
            <a:noFill/>
            <a:ln w="9525">
              <a:noFill/>
              <a:miter lim="800000"/>
              <a:headEnd/>
              <a:tailEnd/>
            </a:ln>
          </p:spPr>
        </p:pic>
        <p:pic>
          <p:nvPicPr>
            <p:cNvPr id="12316" name="Picture 15" descr="N3"/>
            <p:cNvPicPr>
              <a:picLocks noChangeAspect="1" noChangeArrowheads="1"/>
            </p:cNvPicPr>
            <p:nvPr/>
          </p:nvPicPr>
          <p:blipFill>
            <a:blip r:embed="rId7"/>
            <a:srcRect/>
            <a:stretch>
              <a:fillRect/>
            </a:stretch>
          </p:blipFill>
          <p:spPr bwMode="auto">
            <a:xfrm rot="5400000" flipH="1" flipV="1">
              <a:off x="3562" y="2109"/>
              <a:ext cx="4283" cy="113"/>
            </a:xfrm>
            <a:prstGeom prst="rect">
              <a:avLst/>
            </a:prstGeom>
            <a:noFill/>
            <a:ln w="9525">
              <a:noFill/>
              <a:miter lim="800000"/>
              <a:headEnd/>
              <a:tailEnd/>
            </a:ln>
          </p:spPr>
        </p:pic>
        <p:pic>
          <p:nvPicPr>
            <p:cNvPr id="12317" name="Picture 16" descr="N3"/>
            <p:cNvPicPr>
              <a:picLocks noChangeAspect="1" noChangeArrowheads="1"/>
            </p:cNvPicPr>
            <p:nvPr/>
          </p:nvPicPr>
          <p:blipFill>
            <a:blip r:embed="rId7"/>
            <a:srcRect/>
            <a:stretch>
              <a:fillRect/>
            </a:stretch>
          </p:blipFill>
          <p:spPr bwMode="auto">
            <a:xfrm rot="5400000" flipH="1" flipV="1">
              <a:off x="-2085" y="2122"/>
              <a:ext cx="4283" cy="113"/>
            </a:xfrm>
            <a:prstGeom prst="rect">
              <a:avLst/>
            </a:prstGeom>
            <a:noFill/>
            <a:ln w="9525">
              <a:noFill/>
              <a:miter lim="800000"/>
              <a:headEnd/>
              <a:tailEnd/>
            </a:ln>
          </p:spPr>
        </p:pic>
        <p:pic>
          <p:nvPicPr>
            <p:cNvPr id="12318" name="Picture 17" descr="N3"/>
            <p:cNvPicPr>
              <a:picLocks noChangeAspect="1" noChangeArrowheads="1"/>
            </p:cNvPicPr>
            <p:nvPr/>
          </p:nvPicPr>
          <p:blipFill>
            <a:blip r:embed="rId7"/>
            <a:srcRect/>
            <a:stretch>
              <a:fillRect/>
            </a:stretch>
          </p:blipFill>
          <p:spPr bwMode="auto">
            <a:xfrm flipV="1">
              <a:off x="0" y="0"/>
              <a:ext cx="5747" cy="119"/>
            </a:xfrm>
            <a:prstGeom prst="rect">
              <a:avLst/>
            </a:prstGeom>
            <a:noFill/>
            <a:ln w="9525">
              <a:noFill/>
              <a:miter lim="800000"/>
              <a:headEnd/>
              <a:tailEnd/>
            </a:ln>
          </p:spPr>
        </p:pic>
      </p:grpSp>
      <p:sp>
        <p:nvSpPr>
          <p:cNvPr id="19" name="AutoShape 6"/>
          <p:cNvSpPr>
            <a:spLocks noChangeArrowheads="1"/>
          </p:cNvSpPr>
          <p:nvPr/>
        </p:nvSpPr>
        <p:spPr bwMode="auto">
          <a:xfrm>
            <a:off x="2133600" y="2362200"/>
            <a:ext cx="7696200" cy="1295400"/>
          </a:xfrm>
          <a:prstGeom prst="flowChartTerminator">
            <a:avLst/>
          </a:prstGeom>
          <a:gradFill rotWithShape="1">
            <a:gsLst>
              <a:gs pos="0">
                <a:srgbClr val="3399FF"/>
              </a:gs>
              <a:gs pos="50000">
                <a:schemeClr val="bg1"/>
              </a:gs>
              <a:gs pos="100000">
                <a:srgbClr val="3399FF"/>
              </a:gs>
            </a:gsLst>
            <a:lin ang="5400000" scaled="1"/>
          </a:gradFill>
          <a:ln w="9525">
            <a:solidFill>
              <a:schemeClr val="tx1"/>
            </a:solidFill>
            <a:miter lim="800000"/>
          </a:ln>
          <a:effectLst/>
        </p:spPr>
        <p:txBody>
          <a:bodyPr wrap="none" anchor="ctr"/>
          <a:lstStyle/>
          <a:p>
            <a:pPr algn="ctr">
              <a:defRPr/>
            </a:pPr>
            <a:endParaRPr lang="en-US" sz="3600" b="1" dirty="0">
              <a:solidFill>
                <a:prstClr val="black"/>
              </a:solidFill>
              <a:latin typeface="Times New Roman" panose="02020603050405020304" pitchFamily="18" charset="0"/>
            </a:endParaRPr>
          </a:p>
          <a:p>
            <a:pPr algn="ctr">
              <a:defRPr/>
            </a:pPr>
            <a:r>
              <a:rPr lang="en-US" sz="3600" b="1" dirty="0" err="1">
                <a:solidFill>
                  <a:prstClr val="black"/>
                </a:solidFill>
                <a:latin typeface="Times New Roman" panose="02020603050405020304" pitchFamily="18" charset="0"/>
              </a:rPr>
              <a:t>Câu</a:t>
            </a:r>
            <a:r>
              <a:rPr lang="en-US" sz="3600" b="1" dirty="0">
                <a:solidFill>
                  <a:prstClr val="black"/>
                </a:solidFill>
                <a:latin typeface="Times New Roman" panose="02020603050405020304" pitchFamily="18" charset="0"/>
              </a:rPr>
              <a:t> 1.Chúng </a:t>
            </a:r>
            <a:r>
              <a:rPr lang="en-US" sz="3600" b="1" dirty="0">
                <a:solidFill>
                  <a:prstClr val="black"/>
                </a:solidFill>
                <a:latin typeface="Times New Roman" panose="02020603050405020304" pitchFamily="18" charset="0"/>
              </a:rPr>
              <a:t>ta </a:t>
            </a:r>
            <a:r>
              <a:rPr lang="en-US" sz="3600" b="1" dirty="0" err="1">
                <a:solidFill>
                  <a:prstClr val="black"/>
                </a:solidFill>
                <a:latin typeface="Times New Roman" panose="02020603050405020304" pitchFamily="18" charset="0"/>
              </a:rPr>
              <a:t>nên</a:t>
            </a:r>
            <a:r>
              <a:rPr lang="en-US" sz="3600" b="1" dirty="0">
                <a:solidFill>
                  <a:prstClr val="black"/>
                </a:solidFill>
                <a:latin typeface="Times New Roman" panose="02020603050405020304" pitchFamily="18" charset="0"/>
              </a:rPr>
              <a:t> </a:t>
            </a:r>
            <a:r>
              <a:rPr lang="en-US" sz="3600" b="1" dirty="0" err="1">
                <a:solidFill>
                  <a:prstClr val="black"/>
                </a:solidFill>
                <a:latin typeface="Times New Roman" panose="02020603050405020304" pitchFamily="18" charset="0"/>
              </a:rPr>
              <a:t>tập</a:t>
            </a:r>
            <a:r>
              <a:rPr lang="en-US" sz="3600" b="1" dirty="0">
                <a:solidFill>
                  <a:prstClr val="black"/>
                </a:solidFill>
                <a:latin typeface="Times New Roman" panose="02020603050405020304" pitchFamily="18" charset="0"/>
              </a:rPr>
              <a:t> </a:t>
            </a:r>
            <a:r>
              <a:rPr lang="en-US" sz="3600" b="1" dirty="0" err="1">
                <a:solidFill>
                  <a:prstClr val="black"/>
                </a:solidFill>
                <a:latin typeface="Times New Roman" panose="02020603050405020304" pitchFamily="18" charset="0"/>
              </a:rPr>
              <a:t>bơi</a:t>
            </a:r>
            <a:r>
              <a:rPr lang="en-US" sz="3600" b="1" dirty="0">
                <a:solidFill>
                  <a:prstClr val="black"/>
                </a:solidFill>
                <a:latin typeface="Times New Roman" panose="02020603050405020304" pitchFamily="18" charset="0"/>
              </a:rPr>
              <a:t> ở </a:t>
            </a:r>
            <a:r>
              <a:rPr lang="en-US" sz="3600" b="1" dirty="0" err="1">
                <a:solidFill>
                  <a:prstClr val="black"/>
                </a:solidFill>
                <a:latin typeface="Times New Roman" panose="02020603050405020304" pitchFamily="18" charset="0"/>
              </a:rPr>
              <a:t>đâu</a:t>
            </a:r>
            <a:r>
              <a:rPr lang="en-US" sz="3600" b="1" dirty="0">
                <a:solidFill>
                  <a:prstClr val="black"/>
                </a:solidFill>
                <a:latin typeface="Times New Roman" panose="02020603050405020304" pitchFamily="18" charset="0"/>
              </a:rPr>
              <a:t>?</a:t>
            </a:r>
            <a:endParaRPr lang="en-US" sz="4400" b="1" dirty="0">
              <a:solidFill>
                <a:prstClr val="black"/>
              </a:solidFill>
              <a:latin typeface="Times New Roman" panose="02020603050405020304" pitchFamily="18" charset="0"/>
            </a:endParaRPr>
          </a:p>
          <a:p>
            <a:pPr algn="ctr">
              <a:defRPr/>
            </a:pPr>
            <a:endParaRPr lang="en-US" sz="4400" b="1" dirty="0">
              <a:solidFill>
                <a:prstClr val="black"/>
              </a:solidFill>
              <a:latin typeface="Times New Roman" panose="02020603050405020304" pitchFamily="18" charset="0"/>
            </a:endParaRPr>
          </a:p>
        </p:txBody>
      </p:sp>
      <p:sp>
        <p:nvSpPr>
          <p:cNvPr id="20" name="AutoShape 11"/>
          <p:cNvSpPr>
            <a:spLocks noChangeArrowheads="1"/>
          </p:cNvSpPr>
          <p:nvPr/>
        </p:nvSpPr>
        <p:spPr bwMode="auto">
          <a:xfrm>
            <a:off x="3505200" y="5715000"/>
            <a:ext cx="4953000" cy="8382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pPr algn="ctr"/>
            <a:r>
              <a:rPr lang="en-US" sz="3200" b="1" dirty="0">
                <a:solidFill>
                  <a:srgbClr val="FF0000"/>
                </a:solidFill>
                <a:latin typeface="Times New Roman" panose="02020603050405020304" pitchFamily="18" charset="0"/>
              </a:rPr>
              <a:t>C</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Biển</a:t>
            </a:r>
            <a:r>
              <a:rPr lang="en-US" sz="3200" b="1" dirty="0">
                <a:solidFill>
                  <a:srgbClr val="FF0000"/>
                </a:solidFill>
                <a:latin typeface="Times New Roman" panose="02020603050405020304" pitchFamily="18" charset="0"/>
              </a:rPr>
              <a:t>. </a:t>
            </a:r>
          </a:p>
        </p:txBody>
      </p:sp>
      <p:sp>
        <p:nvSpPr>
          <p:cNvPr id="21" name="AutoShape 12"/>
          <p:cNvSpPr>
            <a:spLocks noChangeArrowheads="1"/>
          </p:cNvSpPr>
          <p:nvPr/>
        </p:nvSpPr>
        <p:spPr bwMode="auto">
          <a:xfrm>
            <a:off x="3505200" y="4648200"/>
            <a:ext cx="5029200" cy="9144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pPr algn="ctr"/>
            <a:endParaRPr lang="en-US" sz="2400" b="1" dirty="0">
              <a:solidFill>
                <a:srgbClr val="FF0000"/>
              </a:solidFill>
              <a:latin typeface="Times New Roman" panose="02020603050405020304" pitchFamily="18" charset="0"/>
            </a:endParaRPr>
          </a:p>
          <a:p>
            <a:pPr algn="ctr"/>
            <a:r>
              <a:rPr lang="en-US" sz="3200" b="1" dirty="0">
                <a:solidFill>
                  <a:srgbClr val="FF0000"/>
                </a:solidFill>
                <a:latin typeface="Times New Roman" panose="02020603050405020304" pitchFamily="18" charset="0"/>
              </a:rPr>
              <a:t>B. </a:t>
            </a:r>
            <a:r>
              <a:rPr lang="en-US" sz="3200" b="1" dirty="0" err="1">
                <a:solidFill>
                  <a:srgbClr val="FF0000"/>
                </a:solidFill>
                <a:latin typeface="Times New Roman" panose="02020603050405020304" pitchFamily="18" charset="0"/>
              </a:rPr>
              <a:t>Hồ</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bơi</a:t>
            </a:r>
            <a:r>
              <a:rPr lang="en-US" sz="3200" b="1" dirty="0">
                <a:solidFill>
                  <a:srgbClr val="FF0000"/>
                </a:solidFill>
                <a:latin typeface="Times New Roman" panose="02020603050405020304" pitchFamily="18" charset="0"/>
              </a:rPr>
              <a:t>. </a:t>
            </a:r>
          </a:p>
          <a:p>
            <a:pPr algn="ctr"/>
            <a:endParaRPr lang="en-US" sz="3200" b="1" dirty="0">
              <a:solidFill>
                <a:srgbClr val="FF0000"/>
              </a:solidFill>
              <a:latin typeface="Times New Roman" panose="02020603050405020304" pitchFamily="18" charset="0"/>
            </a:endParaRPr>
          </a:p>
        </p:txBody>
      </p:sp>
      <p:sp>
        <p:nvSpPr>
          <p:cNvPr id="22" name="AutoShape 13"/>
          <p:cNvSpPr>
            <a:spLocks noChangeArrowheads="1"/>
          </p:cNvSpPr>
          <p:nvPr/>
        </p:nvSpPr>
        <p:spPr bwMode="auto">
          <a:xfrm>
            <a:off x="3429000" y="3733800"/>
            <a:ext cx="5029200" cy="8382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pPr algn="ctr"/>
            <a:r>
              <a:rPr lang="en-US" sz="3200" b="1" dirty="0">
                <a:solidFill>
                  <a:srgbClr val="FF0000"/>
                </a:solidFill>
                <a:latin typeface="Times New Roman" panose="02020603050405020304" pitchFamily="18" charset="0"/>
              </a:rPr>
              <a:t>A. </a:t>
            </a:r>
            <a:r>
              <a:rPr lang="en-US" sz="3200" b="1" dirty="0" err="1">
                <a:solidFill>
                  <a:srgbClr val="FF0000"/>
                </a:solidFill>
                <a:latin typeface="Times New Roman" panose="02020603050405020304" pitchFamily="18" charset="0"/>
              </a:rPr>
              <a:t>Sông</a:t>
            </a:r>
            <a:r>
              <a:rPr lang="en-US" sz="3200" b="1" dirty="0">
                <a:solidFill>
                  <a:srgbClr val="FF0000"/>
                </a:solidFill>
                <a:latin typeface="Times New Roman" panose="02020603050405020304" pitchFamily="18" charset="0"/>
              </a:rPr>
              <a:t>. </a:t>
            </a:r>
          </a:p>
        </p:txBody>
      </p:sp>
      <p:sp>
        <p:nvSpPr>
          <p:cNvPr id="24" name="Oval 23"/>
          <p:cNvSpPr/>
          <p:nvPr/>
        </p:nvSpPr>
        <p:spPr>
          <a:xfrm>
            <a:off x="4648200" y="4669808"/>
            <a:ext cx="838200" cy="81659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0070C0"/>
                </a:solidFill>
              </a:rPr>
              <a:t>B</a:t>
            </a:r>
            <a:endParaRPr lang="en-US" sz="3600" b="1" dirty="0">
              <a:solidFill>
                <a:srgbClr val="0070C0"/>
              </a:solidFill>
            </a:endParaRPr>
          </a:p>
        </p:txBody>
      </p:sp>
    </p:spTree>
    <p:extLst>
      <p:ext uri="{BB962C8B-B14F-4D97-AF65-F5344CB8AC3E}">
        <p14:creationId xmlns:p14="http://schemas.microsoft.com/office/powerpoint/2010/main" val="78716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anim from="(-#ppt_w/2)" to="(#ppt_x)" calcmode="lin" valueType="num">
                                      <p:cBhvr>
                                        <p:cTn id="7" dur="1200" fill="hold">
                                          <p:stCondLst>
                                            <p:cond delay="0"/>
                                          </p:stCondLst>
                                        </p:cTn>
                                        <p:tgtEl>
                                          <p:spTgt spid="86020"/>
                                        </p:tgtEl>
                                        <p:attrNameLst>
                                          <p:attrName>ppt_x</p:attrName>
                                        </p:attrNameLst>
                                      </p:cBhvr>
                                    </p:anim>
                                    <p:anim from="0" to="-1.0" calcmode="lin" valueType="num">
                                      <p:cBhvr>
                                        <p:cTn id="8" dur="400" decel="50000" autoRev="1" fill="hold">
                                          <p:stCondLst>
                                            <p:cond delay="1200"/>
                                          </p:stCondLst>
                                        </p:cTn>
                                        <p:tgtEl>
                                          <p:spTgt spid="86020"/>
                                        </p:tgtEl>
                                        <p:attrNameLst>
                                          <p:attrName>xshear</p:attrName>
                                        </p:attrNameLst>
                                      </p:cBhvr>
                                    </p:anim>
                                    <p:animScale>
                                      <p:cBhvr>
                                        <p:cTn id="9" dur="400" decel="100000" autoRev="1" fill="hold">
                                          <p:stCondLst>
                                            <p:cond delay="1200"/>
                                          </p:stCondLst>
                                        </p:cTn>
                                        <p:tgtEl>
                                          <p:spTgt spid="86020"/>
                                        </p:tgtEl>
                                      </p:cBhvr>
                                      <p:from x="100000" y="100000"/>
                                      <p:to x="80000" y="100000"/>
                                    </p:animScale>
                                    <p:anim by="(#ppt_h/3+#ppt_w*0.1)" calcmode="lin" valueType="num">
                                      <p:cBhvr additive="sum">
                                        <p:cTn id="10" dur="400" decel="100000" autoRev="1" fill="hold">
                                          <p:stCondLst>
                                            <p:cond delay="1200"/>
                                          </p:stCondLst>
                                        </p:cTn>
                                        <p:tgtEl>
                                          <p:spTgt spid="86020"/>
                                        </p:tgtEl>
                                        <p:attrNameLst>
                                          <p:attrName>ppt_x</p:attrName>
                                        </p:attrNameLst>
                                      </p:cBhvr>
                                    </p:anim>
                                  </p:childTnLst>
                                </p:cTn>
                              </p:par>
                              <p:par>
                                <p:cTn id="11" presetID="22" presetClass="emph" presetSubtype="0" repeatCount="indefinite" fill="hold" grpId="1" nodeType="withEffect">
                                  <p:stCondLst>
                                    <p:cond delay="0"/>
                                  </p:stCondLst>
                                  <p:childTnLst>
                                    <p:animClr clrSpc="hsl" dir="cw">
                                      <p:cBhvr override="childStyle">
                                        <p:cTn id="12" dur="3000" fill="hold"/>
                                        <p:tgtEl>
                                          <p:spTgt spid="86020"/>
                                        </p:tgtEl>
                                        <p:attrNameLst>
                                          <p:attrName>style.color</p:attrName>
                                        </p:attrNameLst>
                                      </p:cBhvr>
                                      <p:by>
                                        <p:hsl h="-7200000" s="0" l="0"/>
                                      </p:by>
                                    </p:animClr>
                                    <p:animClr clrSpc="hsl" dir="cw">
                                      <p:cBhvr>
                                        <p:cTn id="13" dur="3000" fill="hold"/>
                                        <p:tgtEl>
                                          <p:spTgt spid="86020"/>
                                        </p:tgtEl>
                                        <p:attrNameLst>
                                          <p:attrName>fillcolor</p:attrName>
                                        </p:attrNameLst>
                                      </p:cBhvr>
                                      <p:by>
                                        <p:hsl h="-7200000" s="0" l="0"/>
                                      </p:by>
                                    </p:animClr>
                                    <p:animClr clrSpc="hsl" dir="cw">
                                      <p:cBhvr>
                                        <p:cTn id="14" dur="3000" fill="hold"/>
                                        <p:tgtEl>
                                          <p:spTgt spid="86020"/>
                                        </p:tgtEl>
                                        <p:attrNameLst>
                                          <p:attrName>stroke.color</p:attrName>
                                        </p:attrNameLst>
                                      </p:cBhvr>
                                      <p:by>
                                        <p:hsl h="-7200000" s="0" l="0"/>
                                      </p:by>
                                    </p:animClr>
                                    <p:set>
                                      <p:cBhvr>
                                        <p:cTn id="15" dur="3000" fill="hold"/>
                                        <p:tgtEl>
                                          <p:spTgt spid="86020"/>
                                        </p:tgtEl>
                                        <p:attrNameLst>
                                          <p:attrName>fill.type</p:attrName>
                                        </p:attrNameLst>
                                      </p:cBhvr>
                                      <p:to>
                                        <p:strVal val="solid"/>
                                      </p:to>
                                    </p:set>
                                  </p:childTnLst>
                                </p:cTn>
                              </p:par>
                              <p:par>
                                <p:cTn id="16" presetID="4" presetClass="entr" presetSubtype="16" fill="hold" nodeType="withEffect">
                                  <p:stCondLst>
                                    <p:cond delay="0"/>
                                  </p:stCondLst>
                                  <p:childTnLst>
                                    <p:set>
                                      <p:cBhvr>
                                        <p:cTn id="17" dur="1" fill="hold">
                                          <p:stCondLst>
                                            <p:cond delay="0"/>
                                          </p:stCondLst>
                                        </p:cTn>
                                        <p:tgtEl>
                                          <p:spTgt spid="31761"/>
                                        </p:tgtEl>
                                        <p:attrNameLst>
                                          <p:attrName>style.visibility</p:attrName>
                                        </p:attrNameLst>
                                      </p:cBhvr>
                                      <p:to>
                                        <p:strVal val="visible"/>
                                      </p:to>
                                    </p:set>
                                    <p:animEffect transition="in" filter="box(in)">
                                      <p:cBhvr>
                                        <p:cTn id="18" dur="500"/>
                                        <p:tgtEl>
                                          <p:spTgt spid="31761"/>
                                        </p:tgtEl>
                                      </p:cBhvr>
                                    </p:animEffect>
                                  </p:childTnLst>
                                </p:cTn>
                              </p:par>
                              <p:par>
                                <p:cTn id="19" presetID="4" presetClass="entr" presetSubtype="16" fill="hold" nodeType="withEffect">
                                  <p:stCondLst>
                                    <p:cond delay="0"/>
                                  </p:stCondLst>
                                  <p:childTnLst>
                                    <p:set>
                                      <p:cBhvr>
                                        <p:cTn id="20" dur="1" fill="hold">
                                          <p:stCondLst>
                                            <p:cond delay="0"/>
                                          </p:stCondLst>
                                        </p:cTn>
                                        <p:tgtEl>
                                          <p:spTgt spid="31759"/>
                                        </p:tgtEl>
                                        <p:attrNameLst>
                                          <p:attrName>style.visibility</p:attrName>
                                        </p:attrNameLst>
                                      </p:cBhvr>
                                      <p:to>
                                        <p:strVal val="visible"/>
                                      </p:to>
                                    </p:set>
                                    <p:animEffect transition="in" filter="box(in)">
                                      <p:cBhvr>
                                        <p:cTn id="21" dur="500"/>
                                        <p:tgtEl>
                                          <p:spTgt spid="31759"/>
                                        </p:tgtEl>
                                      </p:cBhvr>
                                    </p:animEffect>
                                  </p:childTnLst>
                                </p:cTn>
                              </p:par>
                              <p:par>
                                <p:cTn id="22" presetID="4" presetClass="entr" presetSubtype="16" fill="hold" nodeType="withEffect">
                                  <p:stCondLst>
                                    <p:cond delay="0"/>
                                  </p:stCondLst>
                                  <p:childTnLst>
                                    <p:set>
                                      <p:cBhvr>
                                        <p:cTn id="23" dur="1" fill="hold">
                                          <p:stCondLst>
                                            <p:cond delay="0"/>
                                          </p:stCondLst>
                                        </p:cTn>
                                        <p:tgtEl>
                                          <p:spTgt spid="31762"/>
                                        </p:tgtEl>
                                        <p:attrNameLst>
                                          <p:attrName>style.visibility</p:attrName>
                                        </p:attrNameLst>
                                      </p:cBhvr>
                                      <p:to>
                                        <p:strVal val="visible"/>
                                      </p:to>
                                    </p:set>
                                    <p:animEffect transition="in" filter="box(in)">
                                      <p:cBhvr>
                                        <p:cTn id="24" dur="500"/>
                                        <p:tgtEl>
                                          <p:spTgt spid="3176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500"/>
                                        <p:tgtEl>
                                          <p:spTgt spid="19"/>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linds(horizontal)">
                                      <p:cBhvr>
                                        <p:cTn id="35" dur="500"/>
                                        <p:tgtEl>
                                          <p:spTgt spid="21"/>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linds(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31761"/>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nodeType="clickEffect">
                                  <p:stCondLst>
                                    <p:cond delay="0"/>
                                  </p:stCondLst>
                                  <p:childTnLst>
                                    <p:animEffect transition="out" filter="box(in)">
                                      <p:cBhvr>
                                        <p:cTn id="48" dur="500"/>
                                        <p:tgtEl>
                                          <p:spTgt spid="31761"/>
                                        </p:tgtEl>
                                      </p:cBhvr>
                                    </p:animEffect>
                                    <p:set>
                                      <p:cBhvr>
                                        <p:cTn id="49" dur="1" fill="hold">
                                          <p:stCondLst>
                                            <p:cond delay="499"/>
                                          </p:stCondLst>
                                        </p:cTn>
                                        <p:tgtEl>
                                          <p:spTgt spid="31761"/>
                                        </p:tgtEl>
                                        <p:attrNameLst>
                                          <p:attrName>style.visibility</p:attrName>
                                        </p:attrNameLst>
                                      </p:cBhvr>
                                      <p:to>
                                        <p:strVal val="hidden"/>
                                      </p:to>
                                    </p:set>
                                  </p:childTnLst>
                                </p:cTn>
                              </p:par>
                            </p:childTnLst>
                          </p:cTn>
                        </p:par>
                      </p:childTnLst>
                    </p:cTn>
                  </p:par>
                </p:childTnLst>
              </p:cTn>
              <p:nextCondLst>
                <p:cond evt="onClick" delay="0">
                  <p:tgtEl>
                    <p:spTgt spid="31761"/>
                  </p:tgtEl>
                </p:cond>
              </p:nextCondLst>
            </p:seq>
            <p:seq concurrent="1" nextAc="seek">
              <p:cTn id="50" restart="whenNotActive" fill="hold" evtFilter="cancelBubble" nodeType="interactiveSeq">
                <p:stCondLst>
                  <p:cond evt="onClick" delay="0">
                    <p:tgtEl>
                      <p:spTgt spid="31759"/>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nodeType="withEffect">
                                  <p:stCondLst>
                                    <p:cond delay="0"/>
                                  </p:stCondLst>
                                  <p:childTnLst>
                                    <p:animEffect transition="out" filter="box(in)">
                                      <p:cBhvr>
                                        <p:cTn id="54" dur="500"/>
                                        <p:tgtEl>
                                          <p:spTgt spid="31759"/>
                                        </p:tgtEl>
                                      </p:cBhvr>
                                    </p:animEffect>
                                    <p:set>
                                      <p:cBhvr>
                                        <p:cTn id="55" dur="1" fill="hold">
                                          <p:stCondLst>
                                            <p:cond delay="499"/>
                                          </p:stCondLst>
                                        </p:cTn>
                                        <p:tgtEl>
                                          <p:spTgt spid="31759"/>
                                        </p:tgtEl>
                                        <p:attrNameLst>
                                          <p:attrName>style.visibility</p:attrName>
                                        </p:attrNameLst>
                                      </p:cBhvr>
                                      <p:to>
                                        <p:strVal val="hidden"/>
                                      </p:to>
                                    </p:set>
                                  </p:childTnLst>
                                </p:cTn>
                              </p:par>
                            </p:childTnLst>
                          </p:cTn>
                        </p:par>
                      </p:childTnLst>
                    </p:cTn>
                  </p:par>
                </p:childTnLst>
              </p:cTn>
              <p:nextCondLst>
                <p:cond evt="onClick" delay="0">
                  <p:tgtEl>
                    <p:spTgt spid="31759"/>
                  </p:tgtEl>
                </p:cond>
              </p:nextCondLst>
            </p:seq>
            <p:seq concurrent="1" nextAc="seek">
              <p:cTn id="56" restart="whenNotActive" fill="hold" evtFilter="cancelBubble" nodeType="interactiveSeq">
                <p:stCondLst>
                  <p:cond evt="onClick" delay="0">
                    <p:tgtEl>
                      <p:spTgt spid="3176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nodeType="clickEffect">
                                  <p:stCondLst>
                                    <p:cond delay="0"/>
                                  </p:stCondLst>
                                  <p:childTnLst>
                                    <p:animEffect transition="out" filter="box(in)">
                                      <p:cBhvr>
                                        <p:cTn id="60" dur="500"/>
                                        <p:tgtEl>
                                          <p:spTgt spid="31762"/>
                                        </p:tgtEl>
                                      </p:cBhvr>
                                    </p:animEffect>
                                    <p:set>
                                      <p:cBhvr>
                                        <p:cTn id="61" dur="1" fill="hold">
                                          <p:stCondLst>
                                            <p:cond delay="499"/>
                                          </p:stCondLst>
                                        </p:cTn>
                                        <p:tgtEl>
                                          <p:spTgt spid="31762"/>
                                        </p:tgtEl>
                                        <p:attrNameLst>
                                          <p:attrName>style.visibility</p:attrName>
                                        </p:attrNameLst>
                                      </p:cBhvr>
                                      <p:to>
                                        <p:strVal val="hidden"/>
                                      </p:to>
                                    </p:set>
                                  </p:childTnLst>
                                </p:cTn>
                              </p:par>
                            </p:childTnLst>
                          </p:cTn>
                        </p:par>
                      </p:childTnLst>
                    </p:cTn>
                  </p:par>
                </p:childTnLst>
              </p:cTn>
              <p:nextCondLst>
                <p:cond evt="onClick" delay="0">
                  <p:tgtEl>
                    <p:spTgt spid="31762"/>
                  </p:tgtEl>
                </p:cond>
              </p:nextCondLst>
            </p:seq>
            <p:seq concurrent="1" nextAc="seek">
              <p:cTn id="62" restart="whenNotActive" fill="hold" evtFilter="cancelBubble" nodeType="interactiveSeq">
                <p:stCondLst>
                  <p:cond evt="onClick" delay="0">
                    <p:tgtEl>
                      <p:spTgt spid="86035"/>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0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60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603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bomb.wav"/>
                                        </p:tgtEl>
                                      </p:cMediaNode>
                                    </p:audio>
                                  </p:subTnLst>
                                </p:cTn>
                              </p:par>
                              <p:par>
                                <p:cTn id="71" presetID="1" presetClass="entr" presetSubtype="0" fill="hold" grpId="0" nodeType="withEffect">
                                  <p:stCondLst>
                                    <p:cond delay="0"/>
                                  </p:stCondLst>
                                  <p:childTnLst>
                                    <p:set>
                                      <p:cBhvr>
                                        <p:cTn id="72" dur="1" fill="hold">
                                          <p:stCondLst>
                                            <p:cond delay="0"/>
                                          </p:stCondLst>
                                        </p:cTn>
                                        <p:tgtEl>
                                          <p:spTgt spid="86038"/>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bomb.wav"/>
                                        </p:tgtEl>
                                      </p:cMediaNode>
                                    </p:audio>
                                  </p:subTnLst>
                                </p:cTn>
                              </p:par>
                              <p:par>
                                <p:cTn id="73" presetID="1" presetClass="entr" presetSubtype="0" fill="hold" grpId="0" nodeType="withEffect">
                                  <p:stCondLst>
                                    <p:cond delay="0"/>
                                  </p:stCondLst>
                                  <p:childTnLst>
                                    <p:set>
                                      <p:cBhvr>
                                        <p:cTn id="74" dur="1" fill="hold">
                                          <p:stCondLst>
                                            <p:cond delay="0"/>
                                          </p:stCondLst>
                                        </p:cTn>
                                        <p:tgtEl>
                                          <p:spTgt spid="8603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5" fill="hold">
                            <p:stCondLst>
                              <p:cond delay="0"/>
                            </p:stCondLst>
                            <p:childTnLst>
                              <p:par>
                                <p:cTn id="76" presetID="1" presetClass="exit" presetSubtype="0" fill="hold" grpId="1" nodeType="afterEffect">
                                  <p:stCondLst>
                                    <p:cond delay="2000"/>
                                  </p:stCondLst>
                                  <p:childTnLst>
                                    <p:set>
                                      <p:cBhvr>
                                        <p:cTn id="77" dur="1" fill="hold">
                                          <p:stCondLst>
                                            <p:cond delay="0"/>
                                          </p:stCondLst>
                                        </p:cTn>
                                        <p:tgtEl>
                                          <p:spTgt spid="86040"/>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bomb.wav"/>
                                        </p:tgtEl>
                                      </p:cMediaNode>
                                    </p:audio>
                                  </p:subTnLst>
                                </p:cTn>
                              </p:par>
                            </p:childTnLst>
                          </p:cTn>
                        </p:par>
                        <p:par>
                          <p:cTn id="78" fill="hold">
                            <p:stCondLst>
                              <p:cond delay="2000"/>
                            </p:stCondLst>
                            <p:childTnLst>
                              <p:par>
                                <p:cTn id="79" presetID="1" presetClass="exit" presetSubtype="0" fill="hold" grpId="1" nodeType="afterEffect">
                                  <p:stCondLst>
                                    <p:cond delay="2000"/>
                                  </p:stCondLst>
                                  <p:childTnLst>
                                    <p:set>
                                      <p:cBhvr>
                                        <p:cTn id="80" dur="1" fill="hold">
                                          <p:stCondLst>
                                            <p:cond delay="0"/>
                                          </p:stCondLst>
                                        </p:cTn>
                                        <p:tgtEl>
                                          <p:spTgt spid="86039"/>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2" name="bomb.wav"/>
                                        </p:tgtEl>
                                      </p:cMediaNode>
                                    </p:audio>
                                  </p:subTnLst>
                                </p:cTn>
                              </p:par>
                            </p:childTnLst>
                          </p:cTn>
                        </p:par>
                        <p:par>
                          <p:cTn id="81" fill="hold">
                            <p:stCondLst>
                              <p:cond delay="4000"/>
                            </p:stCondLst>
                            <p:childTnLst>
                              <p:par>
                                <p:cTn id="82" presetID="1" presetClass="exit" presetSubtype="0" fill="hold" grpId="1" nodeType="afterEffect">
                                  <p:stCondLst>
                                    <p:cond delay="2000"/>
                                  </p:stCondLst>
                                  <p:childTnLst>
                                    <p:set>
                                      <p:cBhvr>
                                        <p:cTn id="83" dur="1" fill="hold">
                                          <p:stCondLst>
                                            <p:cond delay="0"/>
                                          </p:stCondLst>
                                        </p:cTn>
                                        <p:tgtEl>
                                          <p:spTgt spid="8603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bomb.wav"/>
                                        </p:tgtEl>
                                      </p:cMediaNode>
                                    </p:audio>
                                  </p:subTnLst>
                                </p:cTn>
                              </p:par>
                            </p:childTnLst>
                          </p:cTn>
                        </p:par>
                        <p:par>
                          <p:cTn id="84" fill="hold">
                            <p:stCondLst>
                              <p:cond delay="6000"/>
                            </p:stCondLst>
                            <p:childTnLst>
                              <p:par>
                                <p:cTn id="85" presetID="1" presetClass="exit" presetSubtype="0" fill="hold" grpId="1" nodeType="afterEffect">
                                  <p:stCondLst>
                                    <p:cond delay="2000"/>
                                  </p:stCondLst>
                                  <p:childTnLst>
                                    <p:set>
                                      <p:cBhvr>
                                        <p:cTn id="86" dur="1" fill="hold">
                                          <p:stCondLst>
                                            <p:cond delay="0"/>
                                          </p:stCondLst>
                                        </p:cTn>
                                        <p:tgtEl>
                                          <p:spTgt spid="86037"/>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2" name="bomb.wav"/>
                                        </p:tgtEl>
                                      </p:cMediaNode>
                                    </p:audio>
                                  </p:subTnLst>
                                </p:cTn>
                              </p:par>
                            </p:childTnLst>
                          </p:cTn>
                        </p:par>
                        <p:par>
                          <p:cTn id="87" fill="hold">
                            <p:stCondLst>
                              <p:cond delay="8000"/>
                            </p:stCondLst>
                            <p:childTnLst>
                              <p:par>
                                <p:cTn id="88" presetID="1" presetClass="exit" presetSubtype="0" fill="hold" grpId="1" nodeType="afterEffect">
                                  <p:stCondLst>
                                    <p:cond delay="2000"/>
                                  </p:stCondLst>
                                  <p:childTnLst>
                                    <p:set>
                                      <p:cBhvr>
                                        <p:cTn id="89" dur="1" fill="hold">
                                          <p:stCondLst>
                                            <p:cond delay="0"/>
                                          </p:stCondLst>
                                        </p:cTn>
                                        <p:tgtEl>
                                          <p:spTgt spid="86036"/>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6035"/>
                  </p:tgtEl>
                </p:cond>
              </p:nextCondLst>
            </p:seq>
          </p:childTnLst>
        </p:cTn>
      </p:par>
    </p:tnLst>
    <p:bldLst>
      <p:bldP spid="86020" grpId="0" animBg="1"/>
      <p:bldP spid="86020" grpId="1" animBg="1"/>
      <p:bldP spid="86036" grpId="0" animBg="1"/>
      <p:bldP spid="86036" grpId="1" animBg="1"/>
      <p:bldP spid="86037" grpId="0" animBg="1"/>
      <p:bldP spid="86037" grpId="1" animBg="1"/>
      <p:bldP spid="86038" grpId="0" animBg="1"/>
      <p:bldP spid="86038" grpId="1" animBg="1"/>
      <p:bldP spid="86039" grpId="0" animBg="1"/>
      <p:bldP spid="86039" grpId="1" animBg="1"/>
      <p:bldP spid="86040" grpId="0" animBg="1"/>
      <p:bldP spid="86040" grpId="1" animBg="1"/>
      <p:bldP spid="19" grpId="0" animBg="1"/>
      <p:bldP spid="20" grpId="0" animBg="1"/>
      <p:bldP spid="21" grpId="0" animBg="1"/>
      <p:bldP spid="22"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WordArt 3"/>
          <p:cNvSpPr>
            <a:spLocks noChangeArrowheads="1" noChangeShapeType="1" noTextEdit="1"/>
          </p:cNvSpPr>
          <p:nvPr/>
        </p:nvSpPr>
        <p:spPr bwMode="auto">
          <a:xfrm>
            <a:off x="2438400" y="1143001"/>
            <a:ext cx="2819400" cy="866775"/>
          </a:xfrm>
          <a:prstGeom prst="rect">
            <a:avLst/>
          </a:prstGeom>
        </p:spPr>
        <p:txBody>
          <a:bodyPr wrap="none" fromWordArt="1">
            <a:prstTxWarp prst="textPlain">
              <a:avLst>
                <a:gd name="adj" fmla="val 50000"/>
              </a:avLst>
            </a:prstTxWarp>
          </a:bodyPr>
          <a:lstStyle/>
          <a:p>
            <a:pPr algn="ctr"/>
            <a:r>
              <a:rPr lang="vi-VN" sz="3600" b="1" kern="10" dirty="0">
                <a:ln w="19050">
                  <a:solidFill>
                    <a:srgbClr val="99CCFF"/>
                  </a:solidFill>
                  <a:round/>
                </a:ln>
                <a:solidFill>
                  <a:srgbClr val="FFFF00"/>
                </a:solidFill>
                <a:effectLst>
                  <a:outerShdw dist="35921" dir="2700000" algn="ctr" rotWithShape="0">
                    <a:srgbClr val="990000"/>
                  </a:outerShdw>
                </a:effectLst>
                <a:latin typeface="Times New Roman" panose="02020603050405020304"/>
                <a:cs typeface="Times New Roman" panose="02020603050405020304"/>
              </a:rPr>
              <a:t>TRÒ CHƠI:</a:t>
            </a:r>
            <a:endParaRPr lang="en-US" sz="3600" b="1" kern="10" dirty="0">
              <a:ln w="19050">
                <a:solidFill>
                  <a:srgbClr val="99CCFF"/>
                </a:solidFill>
                <a:round/>
              </a:ln>
              <a:solidFill>
                <a:srgbClr val="FFFF00"/>
              </a:solidFill>
              <a:effectLst>
                <a:outerShdw dist="35921" dir="2700000" algn="ctr" rotWithShape="0">
                  <a:srgbClr val="990000"/>
                </a:outerShdw>
              </a:effectLst>
              <a:latin typeface="Times New Roman" panose="02020603050405020304"/>
              <a:cs typeface="Times New Roman" panose="02020603050405020304"/>
            </a:endParaRPr>
          </a:p>
        </p:txBody>
      </p:sp>
      <p:sp>
        <p:nvSpPr>
          <p:cNvPr id="86020" name="WordArt 4"/>
          <p:cNvSpPr>
            <a:spLocks noChangeArrowheads="1" noChangeShapeType="1" noTextEdit="1"/>
          </p:cNvSpPr>
          <p:nvPr/>
        </p:nvSpPr>
        <p:spPr bwMode="auto">
          <a:xfrm>
            <a:off x="5715000" y="1219200"/>
            <a:ext cx="4648200" cy="1295400"/>
          </a:xfrm>
          <a:prstGeom prst="rect">
            <a:avLst/>
          </a:prstGeom>
        </p:spPr>
        <p:style>
          <a:lnRef idx="2">
            <a:schemeClr val="accent4"/>
          </a:lnRef>
          <a:fillRef idx="1">
            <a:schemeClr val="lt1"/>
          </a:fillRef>
          <a:effectRef idx="0">
            <a:schemeClr val="accent4"/>
          </a:effectRef>
          <a:fontRef idx="minor">
            <a:schemeClr val="dk1"/>
          </a:fontRef>
        </p:style>
        <p:txBody>
          <a:bodyPr wrap="none" fromWordArt="1">
            <a:prstTxWarp prst="textDoubleWave1">
              <a:avLst>
                <a:gd name="adj1" fmla="val 6500"/>
                <a:gd name="adj2" fmla="val 0"/>
              </a:avLst>
            </a:prstTxWarp>
          </a:bodyPr>
          <a:lstStyle/>
          <a:p>
            <a:pPr algn="ct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Ai </a:t>
            </a:r>
            <a:r>
              <a:rPr lang="en-US" alt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đúng</a:t>
            </a:r>
            <a:r>
              <a:rPr lang="en-US"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 </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Ai </a:t>
            </a:r>
            <a:r>
              <a:rPr lang="en-US" alt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nhanh</a:t>
            </a:r>
          </a:p>
        </p:txBody>
      </p:sp>
      <p:pic>
        <p:nvPicPr>
          <p:cNvPr id="31761" name="Picture 17" descr="0036"/>
          <p:cNvPicPr>
            <a:picLocks noChangeAspect="1" noChangeArrowheads="1" noCrop="1"/>
          </p:cNvPicPr>
          <p:nvPr/>
        </p:nvPicPr>
        <p:blipFill>
          <a:blip r:embed="rId4"/>
          <a:srcRect/>
          <a:stretch>
            <a:fillRect/>
          </a:stretch>
        </p:blipFill>
        <p:spPr bwMode="auto">
          <a:xfrm>
            <a:off x="1143000" y="5029200"/>
            <a:ext cx="1557338" cy="1600200"/>
          </a:xfrm>
          <a:prstGeom prst="rect">
            <a:avLst/>
          </a:prstGeom>
          <a:noFill/>
          <a:ln w="9525">
            <a:noFill/>
            <a:miter lim="800000"/>
            <a:headEnd/>
            <a:tailEnd/>
          </a:ln>
        </p:spPr>
      </p:pic>
      <p:pic>
        <p:nvPicPr>
          <p:cNvPr id="31759" name="Picture 15" descr="Tweety[1]"/>
          <p:cNvPicPr>
            <a:picLocks noChangeAspect="1" noChangeArrowheads="1" noCrop="1"/>
          </p:cNvPicPr>
          <p:nvPr/>
        </p:nvPicPr>
        <p:blipFill>
          <a:blip r:embed="rId5"/>
          <a:srcRect/>
          <a:stretch>
            <a:fillRect/>
          </a:stretch>
        </p:blipFill>
        <p:spPr bwMode="auto">
          <a:xfrm flipH="1">
            <a:off x="9267826" y="5410201"/>
            <a:ext cx="1400175" cy="1185863"/>
          </a:xfrm>
          <a:prstGeom prst="rect">
            <a:avLst/>
          </a:prstGeom>
          <a:noFill/>
          <a:ln w="9525">
            <a:noFill/>
            <a:miter lim="800000"/>
            <a:headEnd/>
            <a:tailEnd/>
          </a:ln>
        </p:spPr>
      </p:pic>
      <p:sp>
        <p:nvSpPr>
          <p:cNvPr id="86034" name="Oval 18"/>
          <p:cNvSpPr>
            <a:spLocks noChangeArrowheads="1"/>
          </p:cNvSpPr>
          <p:nvPr/>
        </p:nvSpPr>
        <p:spPr bwMode="auto">
          <a:xfrm>
            <a:off x="3429000" y="71438"/>
            <a:ext cx="762000" cy="762000"/>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0</a:t>
            </a:r>
          </a:p>
        </p:txBody>
      </p:sp>
      <p:sp>
        <p:nvSpPr>
          <p:cNvPr id="86035" name="AutoShape 19"/>
          <p:cNvSpPr>
            <a:spLocks noChangeArrowheads="1"/>
          </p:cNvSpPr>
          <p:nvPr/>
        </p:nvSpPr>
        <p:spPr bwMode="auto">
          <a:xfrm>
            <a:off x="1828800" y="185738"/>
            <a:ext cx="1447800" cy="1109662"/>
          </a:xfrm>
          <a:prstGeom prst="roundRect">
            <a:avLst>
              <a:gd name="adj" fmla="val 16667"/>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3200" b="1" dirty="0" err="1">
                <a:solidFill>
                  <a:srgbClr val="3333FF"/>
                </a:solidFill>
                <a:latin typeface="Times New Roman" panose="02020603050405020304" pitchFamily="18" charset="0"/>
                <a:cs typeface="Times New Roman" panose="02020603050405020304" pitchFamily="18" charset="0"/>
              </a:rPr>
              <a:t>Bắt</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đầu</a:t>
            </a:r>
            <a:endParaRPr lang="en-US" sz="3200" b="1" dirty="0">
              <a:solidFill>
                <a:srgbClr val="3333FF"/>
              </a:solidFill>
              <a:latin typeface="Times New Roman" panose="02020603050405020304" pitchFamily="18" charset="0"/>
              <a:cs typeface="Times New Roman" panose="02020603050405020304" pitchFamily="18" charset="0"/>
            </a:endParaRPr>
          </a:p>
        </p:txBody>
      </p:sp>
      <p:sp>
        <p:nvSpPr>
          <p:cNvPr id="86036" name="Oval 20"/>
          <p:cNvSpPr>
            <a:spLocks noChangeArrowheads="1"/>
          </p:cNvSpPr>
          <p:nvPr/>
        </p:nvSpPr>
        <p:spPr bwMode="auto">
          <a:xfrm>
            <a:off x="3429000" y="109538"/>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1</a:t>
            </a:r>
          </a:p>
        </p:txBody>
      </p:sp>
      <p:sp>
        <p:nvSpPr>
          <p:cNvPr id="86037" name="Oval 21"/>
          <p:cNvSpPr>
            <a:spLocks noChangeArrowheads="1"/>
          </p:cNvSpPr>
          <p:nvPr/>
        </p:nvSpPr>
        <p:spPr bwMode="auto">
          <a:xfrm>
            <a:off x="3429000" y="228600"/>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2</a:t>
            </a:r>
          </a:p>
        </p:txBody>
      </p:sp>
      <p:sp>
        <p:nvSpPr>
          <p:cNvPr id="86038" name="Oval 22"/>
          <p:cNvSpPr>
            <a:spLocks noChangeArrowheads="1"/>
          </p:cNvSpPr>
          <p:nvPr/>
        </p:nvSpPr>
        <p:spPr bwMode="auto">
          <a:xfrm>
            <a:off x="3429000" y="304800"/>
            <a:ext cx="11430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3</a:t>
            </a:r>
          </a:p>
        </p:txBody>
      </p:sp>
      <p:sp>
        <p:nvSpPr>
          <p:cNvPr id="86039" name="Oval 23"/>
          <p:cNvSpPr>
            <a:spLocks noChangeArrowheads="1"/>
          </p:cNvSpPr>
          <p:nvPr/>
        </p:nvSpPr>
        <p:spPr bwMode="auto">
          <a:xfrm>
            <a:off x="3505200" y="304800"/>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4</a:t>
            </a:r>
          </a:p>
        </p:txBody>
      </p:sp>
      <p:sp>
        <p:nvSpPr>
          <p:cNvPr id="86040" name="Oval 24"/>
          <p:cNvSpPr>
            <a:spLocks noChangeArrowheads="1"/>
          </p:cNvSpPr>
          <p:nvPr/>
        </p:nvSpPr>
        <p:spPr bwMode="auto">
          <a:xfrm>
            <a:off x="3505200" y="228600"/>
            <a:ext cx="1066800" cy="990600"/>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5</a:t>
            </a:r>
          </a:p>
        </p:txBody>
      </p:sp>
      <p:grpSp>
        <p:nvGrpSpPr>
          <p:cNvPr id="2" name="Group 13"/>
          <p:cNvGrpSpPr/>
          <p:nvPr/>
        </p:nvGrpSpPr>
        <p:grpSpPr bwMode="auto">
          <a:xfrm>
            <a:off x="1524000" y="0"/>
            <a:ext cx="9144000" cy="6858000"/>
            <a:chOff x="0" y="0"/>
            <a:chExt cx="5760" cy="4333"/>
          </a:xfrm>
        </p:grpSpPr>
        <p:pic>
          <p:nvPicPr>
            <p:cNvPr id="12315" name="Picture 14" descr="N3"/>
            <p:cNvPicPr>
              <a:picLocks noChangeAspect="1" noChangeArrowheads="1"/>
            </p:cNvPicPr>
            <p:nvPr/>
          </p:nvPicPr>
          <p:blipFill>
            <a:blip r:embed="rId6"/>
            <a:srcRect/>
            <a:stretch>
              <a:fillRect/>
            </a:stretch>
          </p:blipFill>
          <p:spPr bwMode="auto">
            <a:xfrm flipV="1">
              <a:off x="0" y="4214"/>
              <a:ext cx="5747" cy="119"/>
            </a:xfrm>
            <a:prstGeom prst="rect">
              <a:avLst/>
            </a:prstGeom>
            <a:noFill/>
            <a:ln w="9525">
              <a:noFill/>
              <a:miter lim="800000"/>
              <a:headEnd/>
              <a:tailEnd/>
            </a:ln>
          </p:spPr>
        </p:pic>
        <p:pic>
          <p:nvPicPr>
            <p:cNvPr id="12316" name="Picture 15" descr="N3"/>
            <p:cNvPicPr>
              <a:picLocks noChangeAspect="1" noChangeArrowheads="1"/>
            </p:cNvPicPr>
            <p:nvPr/>
          </p:nvPicPr>
          <p:blipFill>
            <a:blip r:embed="rId6"/>
            <a:srcRect/>
            <a:stretch>
              <a:fillRect/>
            </a:stretch>
          </p:blipFill>
          <p:spPr bwMode="auto">
            <a:xfrm rot="5400000" flipH="1" flipV="1">
              <a:off x="3562" y="2109"/>
              <a:ext cx="4283" cy="113"/>
            </a:xfrm>
            <a:prstGeom prst="rect">
              <a:avLst/>
            </a:prstGeom>
            <a:noFill/>
            <a:ln w="9525">
              <a:noFill/>
              <a:miter lim="800000"/>
              <a:headEnd/>
              <a:tailEnd/>
            </a:ln>
          </p:spPr>
        </p:pic>
        <p:pic>
          <p:nvPicPr>
            <p:cNvPr id="12317" name="Picture 16" descr="N3"/>
            <p:cNvPicPr>
              <a:picLocks noChangeAspect="1" noChangeArrowheads="1"/>
            </p:cNvPicPr>
            <p:nvPr/>
          </p:nvPicPr>
          <p:blipFill>
            <a:blip r:embed="rId6"/>
            <a:srcRect/>
            <a:stretch>
              <a:fillRect/>
            </a:stretch>
          </p:blipFill>
          <p:spPr bwMode="auto">
            <a:xfrm rot="5400000" flipH="1" flipV="1">
              <a:off x="-2085" y="2122"/>
              <a:ext cx="4283" cy="113"/>
            </a:xfrm>
            <a:prstGeom prst="rect">
              <a:avLst/>
            </a:prstGeom>
            <a:noFill/>
            <a:ln w="9525">
              <a:noFill/>
              <a:miter lim="800000"/>
              <a:headEnd/>
              <a:tailEnd/>
            </a:ln>
          </p:spPr>
        </p:pic>
        <p:pic>
          <p:nvPicPr>
            <p:cNvPr id="12318" name="Picture 17" descr="N3"/>
            <p:cNvPicPr>
              <a:picLocks noChangeAspect="1" noChangeArrowheads="1"/>
            </p:cNvPicPr>
            <p:nvPr/>
          </p:nvPicPr>
          <p:blipFill>
            <a:blip r:embed="rId6"/>
            <a:srcRect/>
            <a:stretch>
              <a:fillRect/>
            </a:stretch>
          </p:blipFill>
          <p:spPr bwMode="auto">
            <a:xfrm flipV="1">
              <a:off x="0" y="0"/>
              <a:ext cx="5747" cy="119"/>
            </a:xfrm>
            <a:prstGeom prst="rect">
              <a:avLst/>
            </a:prstGeom>
            <a:noFill/>
            <a:ln w="9525">
              <a:noFill/>
              <a:miter lim="800000"/>
              <a:headEnd/>
              <a:tailEnd/>
            </a:ln>
          </p:spPr>
        </p:pic>
      </p:grpSp>
      <p:sp>
        <p:nvSpPr>
          <p:cNvPr id="25" name="AutoShape 6"/>
          <p:cNvSpPr>
            <a:spLocks noChangeArrowheads="1"/>
          </p:cNvSpPr>
          <p:nvPr/>
        </p:nvSpPr>
        <p:spPr bwMode="auto">
          <a:xfrm>
            <a:off x="2086968" y="2362200"/>
            <a:ext cx="8305800" cy="965592"/>
          </a:xfrm>
          <a:prstGeom prst="flowChartTerminator">
            <a:avLst/>
          </a:prstGeom>
          <a:gradFill rotWithShape="1">
            <a:gsLst>
              <a:gs pos="0">
                <a:srgbClr val="3399FF"/>
              </a:gs>
              <a:gs pos="50000">
                <a:schemeClr val="bg1"/>
              </a:gs>
              <a:gs pos="100000">
                <a:srgbClr val="3399FF"/>
              </a:gs>
            </a:gsLst>
            <a:lin ang="5400000" scaled="1"/>
          </a:gradFill>
          <a:ln w="9525">
            <a:solidFill>
              <a:schemeClr val="tx1"/>
            </a:solidFill>
            <a:miter lim="800000"/>
          </a:ln>
          <a:effectLst/>
        </p:spPr>
        <p:txBody>
          <a:bodyPr wrap="none" anchor="ctr"/>
          <a:lstStyle/>
          <a:p>
            <a:pPr algn="ctr">
              <a:defRPr/>
            </a:pPr>
            <a:endParaRPr lang="en-US" sz="3600" b="1" dirty="0">
              <a:solidFill>
                <a:srgbClr val="FF0000"/>
              </a:solidFill>
              <a:latin typeface="Times New Roman" panose="02020603050405020304" pitchFamily="18" charset="0"/>
            </a:endParaRPr>
          </a:p>
          <a:p>
            <a:pPr algn="ctr">
              <a:defRPr/>
            </a:pP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Câu</a:t>
            </a:r>
            <a:r>
              <a:rPr lang="en-US" sz="3600" b="1" dirty="0">
                <a:solidFill>
                  <a:srgbClr val="FF0000"/>
                </a:solidFill>
                <a:latin typeface="Times New Roman" panose="02020603050405020304" pitchFamily="18" charset="0"/>
              </a:rPr>
              <a:t> 2.Trước </a:t>
            </a:r>
            <a:r>
              <a:rPr lang="en-US" sz="3600" b="1" dirty="0" err="1">
                <a:solidFill>
                  <a:srgbClr val="FF0000"/>
                </a:solidFill>
                <a:latin typeface="Times New Roman" panose="02020603050405020304" pitchFamily="18" charset="0"/>
              </a:rPr>
              <a:t>khi</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bơi</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chúng</a:t>
            </a:r>
            <a:r>
              <a:rPr lang="en-US" sz="3600" b="1" dirty="0">
                <a:solidFill>
                  <a:srgbClr val="FF0000"/>
                </a:solidFill>
                <a:latin typeface="Times New Roman" panose="02020603050405020304" pitchFamily="18" charset="0"/>
              </a:rPr>
              <a:t> ta </a:t>
            </a:r>
            <a:r>
              <a:rPr lang="en-US" sz="3600" b="1" dirty="0" err="1">
                <a:solidFill>
                  <a:srgbClr val="FF0000"/>
                </a:solidFill>
                <a:latin typeface="Times New Roman" panose="02020603050405020304" pitchFamily="18" charset="0"/>
              </a:rPr>
              <a:t>cần</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làm</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gì</a:t>
            </a:r>
            <a:r>
              <a:rPr lang="en-US" sz="3600" b="1" dirty="0">
                <a:solidFill>
                  <a:srgbClr val="FF0000"/>
                </a:solidFill>
                <a:latin typeface="Times New Roman" panose="02020603050405020304" pitchFamily="18" charset="0"/>
              </a:rPr>
              <a:t>? </a:t>
            </a:r>
          </a:p>
          <a:p>
            <a:pPr algn="ctr">
              <a:defRPr/>
            </a:pPr>
            <a:endParaRPr lang="en-US" sz="3600" b="1" dirty="0">
              <a:solidFill>
                <a:srgbClr val="FF0000"/>
              </a:solidFill>
              <a:latin typeface="Times New Roman" panose="02020603050405020304" pitchFamily="18" charset="0"/>
            </a:endParaRPr>
          </a:p>
        </p:txBody>
      </p:sp>
      <p:sp>
        <p:nvSpPr>
          <p:cNvPr id="26" name="AutoShape 11"/>
          <p:cNvSpPr>
            <a:spLocks noChangeArrowheads="1"/>
          </p:cNvSpPr>
          <p:nvPr/>
        </p:nvSpPr>
        <p:spPr bwMode="auto">
          <a:xfrm>
            <a:off x="2362201" y="5562600"/>
            <a:ext cx="7315199" cy="1041792"/>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3200" b="1">
                <a:solidFill>
                  <a:srgbClr val="FF0000"/>
                </a:solidFill>
                <a:latin typeface="Times New Roman" panose="02020603050405020304" pitchFamily="18" charset="0"/>
              </a:rPr>
              <a:t>C. Ăn thật no rồi mới bơi. </a:t>
            </a:r>
          </a:p>
        </p:txBody>
      </p:sp>
      <p:sp>
        <p:nvSpPr>
          <p:cNvPr id="27" name="AutoShape 12"/>
          <p:cNvSpPr>
            <a:spLocks noChangeArrowheads="1"/>
          </p:cNvSpPr>
          <p:nvPr/>
        </p:nvSpPr>
        <p:spPr bwMode="auto">
          <a:xfrm>
            <a:off x="2438400" y="4495800"/>
            <a:ext cx="7543800" cy="1041792"/>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3200" b="1" dirty="0">
                <a:solidFill>
                  <a:srgbClr val="FF0000"/>
                </a:solidFill>
                <a:latin typeface="Times New Roman" panose="02020603050405020304" pitchFamily="18" charset="0"/>
              </a:rPr>
              <a:t>B. </a:t>
            </a:r>
            <a:r>
              <a:rPr lang="en-US" sz="3200" b="1" dirty="0" err="1">
                <a:solidFill>
                  <a:srgbClr val="FF0000"/>
                </a:solidFill>
                <a:latin typeface="Times New Roman" panose="02020603050405020304" pitchFamily="18" charset="0"/>
              </a:rPr>
              <a:t>Nhảy</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ngay</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xuống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hồ</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bơi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để</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bơi</a:t>
            </a:r>
            <a:r>
              <a:rPr lang="en-US" sz="3200" b="1" dirty="0">
                <a:solidFill>
                  <a:srgbClr val="FF0000"/>
                </a:solidFill>
                <a:latin typeface="Times New Roman" panose="02020603050405020304" pitchFamily="18" charset="0"/>
              </a:rPr>
              <a:t>. </a:t>
            </a:r>
          </a:p>
        </p:txBody>
      </p:sp>
      <p:sp>
        <p:nvSpPr>
          <p:cNvPr id="28" name="AutoShape 13"/>
          <p:cNvSpPr>
            <a:spLocks noChangeArrowheads="1"/>
          </p:cNvSpPr>
          <p:nvPr/>
        </p:nvSpPr>
        <p:spPr bwMode="auto">
          <a:xfrm>
            <a:off x="2362200" y="3429000"/>
            <a:ext cx="7543800" cy="889392"/>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3200" b="1" dirty="0">
                <a:solidFill>
                  <a:srgbClr val="FF0000"/>
                </a:solidFill>
                <a:latin typeface="Times New Roman" panose="02020603050405020304" pitchFamily="18" charset="0"/>
              </a:rPr>
              <a:t>A. </a:t>
            </a:r>
            <a:r>
              <a:rPr lang="en-US" sz="3200" b="1" dirty="0" err="1">
                <a:solidFill>
                  <a:srgbClr val="FF0000"/>
                </a:solidFill>
                <a:latin typeface="Times New Roman" panose="02020603050405020304" pitchFamily="18" charset="0"/>
              </a:rPr>
              <a:t>Khởi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động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tập</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thể</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dục</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và</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mặc</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áo</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phao</a:t>
            </a:r>
            <a:r>
              <a:rPr lang="en-US" sz="3200" b="1" dirty="0">
                <a:solidFill>
                  <a:srgbClr val="FF0000"/>
                </a:solidFill>
                <a:latin typeface="Times New Roman" panose="02020603050405020304" pitchFamily="18" charset="0"/>
              </a:rPr>
              <a:t>. </a:t>
            </a:r>
          </a:p>
        </p:txBody>
      </p:sp>
      <p:sp>
        <p:nvSpPr>
          <p:cNvPr id="29" name="Oval 28"/>
          <p:cNvSpPr/>
          <p:nvPr/>
        </p:nvSpPr>
        <p:spPr>
          <a:xfrm>
            <a:off x="2133600" y="3505200"/>
            <a:ext cx="838200" cy="81659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0070C0"/>
                </a:solidFill>
              </a:rPr>
              <a:t>A</a:t>
            </a:r>
            <a:endParaRPr lang="en-US" sz="3600" b="1" dirty="0">
              <a:solidFill>
                <a:srgbClr val="0070C0"/>
              </a:solidFill>
            </a:endParaRPr>
          </a:p>
        </p:txBody>
      </p:sp>
    </p:spTree>
    <p:extLst>
      <p:ext uri="{BB962C8B-B14F-4D97-AF65-F5344CB8AC3E}">
        <p14:creationId xmlns:p14="http://schemas.microsoft.com/office/powerpoint/2010/main" val="109870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anim from="(-#ppt_w/2)" to="(#ppt_x)" calcmode="lin" valueType="num">
                                      <p:cBhvr>
                                        <p:cTn id="7" dur="1200" fill="hold">
                                          <p:stCondLst>
                                            <p:cond delay="0"/>
                                          </p:stCondLst>
                                        </p:cTn>
                                        <p:tgtEl>
                                          <p:spTgt spid="86020"/>
                                        </p:tgtEl>
                                        <p:attrNameLst>
                                          <p:attrName>ppt_x</p:attrName>
                                        </p:attrNameLst>
                                      </p:cBhvr>
                                    </p:anim>
                                    <p:anim from="0" to="-1.0" calcmode="lin" valueType="num">
                                      <p:cBhvr>
                                        <p:cTn id="8" dur="400" decel="50000" autoRev="1" fill="hold">
                                          <p:stCondLst>
                                            <p:cond delay="1200"/>
                                          </p:stCondLst>
                                        </p:cTn>
                                        <p:tgtEl>
                                          <p:spTgt spid="86020"/>
                                        </p:tgtEl>
                                        <p:attrNameLst>
                                          <p:attrName>xshear</p:attrName>
                                        </p:attrNameLst>
                                      </p:cBhvr>
                                    </p:anim>
                                    <p:animScale>
                                      <p:cBhvr>
                                        <p:cTn id="9" dur="400" decel="100000" autoRev="1" fill="hold">
                                          <p:stCondLst>
                                            <p:cond delay="1200"/>
                                          </p:stCondLst>
                                        </p:cTn>
                                        <p:tgtEl>
                                          <p:spTgt spid="86020"/>
                                        </p:tgtEl>
                                      </p:cBhvr>
                                      <p:from x="100000" y="100000"/>
                                      <p:to x="80000" y="100000"/>
                                    </p:animScale>
                                    <p:anim by="(#ppt_h/3+#ppt_w*0.1)" calcmode="lin" valueType="num">
                                      <p:cBhvr additive="sum">
                                        <p:cTn id="10" dur="400" decel="100000" autoRev="1" fill="hold">
                                          <p:stCondLst>
                                            <p:cond delay="1200"/>
                                          </p:stCondLst>
                                        </p:cTn>
                                        <p:tgtEl>
                                          <p:spTgt spid="86020"/>
                                        </p:tgtEl>
                                        <p:attrNameLst>
                                          <p:attrName>ppt_x</p:attrName>
                                        </p:attrNameLst>
                                      </p:cBhvr>
                                    </p:anim>
                                  </p:childTnLst>
                                </p:cTn>
                              </p:par>
                              <p:par>
                                <p:cTn id="11" presetID="22" presetClass="emph" presetSubtype="0" repeatCount="indefinite" fill="hold" grpId="1" nodeType="withEffect">
                                  <p:stCondLst>
                                    <p:cond delay="0"/>
                                  </p:stCondLst>
                                  <p:childTnLst>
                                    <p:animClr clrSpc="hsl" dir="cw">
                                      <p:cBhvr override="childStyle">
                                        <p:cTn id="12" dur="3000" fill="hold"/>
                                        <p:tgtEl>
                                          <p:spTgt spid="86020"/>
                                        </p:tgtEl>
                                        <p:attrNameLst>
                                          <p:attrName>style.color</p:attrName>
                                        </p:attrNameLst>
                                      </p:cBhvr>
                                      <p:by>
                                        <p:hsl h="-7200000" s="0" l="0"/>
                                      </p:by>
                                    </p:animClr>
                                    <p:animClr clrSpc="hsl" dir="cw">
                                      <p:cBhvr>
                                        <p:cTn id="13" dur="3000" fill="hold"/>
                                        <p:tgtEl>
                                          <p:spTgt spid="86020"/>
                                        </p:tgtEl>
                                        <p:attrNameLst>
                                          <p:attrName>fillcolor</p:attrName>
                                        </p:attrNameLst>
                                      </p:cBhvr>
                                      <p:by>
                                        <p:hsl h="-7200000" s="0" l="0"/>
                                      </p:by>
                                    </p:animClr>
                                    <p:animClr clrSpc="hsl" dir="cw">
                                      <p:cBhvr>
                                        <p:cTn id="14" dur="3000" fill="hold"/>
                                        <p:tgtEl>
                                          <p:spTgt spid="86020"/>
                                        </p:tgtEl>
                                        <p:attrNameLst>
                                          <p:attrName>stroke.color</p:attrName>
                                        </p:attrNameLst>
                                      </p:cBhvr>
                                      <p:by>
                                        <p:hsl h="-7200000" s="0" l="0"/>
                                      </p:by>
                                    </p:animClr>
                                    <p:set>
                                      <p:cBhvr>
                                        <p:cTn id="15" dur="3000" fill="hold"/>
                                        <p:tgtEl>
                                          <p:spTgt spid="86020"/>
                                        </p:tgtEl>
                                        <p:attrNameLst>
                                          <p:attrName>fill.type</p:attrName>
                                        </p:attrNameLst>
                                      </p:cBhvr>
                                      <p:to>
                                        <p:strVal val="solid"/>
                                      </p:to>
                                    </p:set>
                                  </p:childTnLst>
                                </p:cTn>
                              </p:par>
                              <p:par>
                                <p:cTn id="16" presetID="4" presetClass="entr" presetSubtype="16" fill="hold" nodeType="withEffect">
                                  <p:stCondLst>
                                    <p:cond delay="0"/>
                                  </p:stCondLst>
                                  <p:childTnLst>
                                    <p:set>
                                      <p:cBhvr>
                                        <p:cTn id="17" dur="1" fill="hold">
                                          <p:stCondLst>
                                            <p:cond delay="0"/>
                                          </p:stCondLst>
                                        </p:cTn>
                                        <p:tgtEl>
                                          <p:spTgt spid="31761"/>
                                        </p:tgtEl>
                                        <p:attrNameLst>
                                          <p:attrName>style.visibility</p:attrName>
                                        </p:attrNameLst>
                                      </p:cBhvr>
                                      <p:to>
                                        <p:strVal val="visible"/>
                                      </p:to>
                                    </p:set>
                                    <p:animEffect transition="in" filter="box(in)">
                                      <p:cBhvr>
                                        <p:cTn id="18" dur="500"/>
                                        <p:tgtEl>
                                          <p:spTgt spid="31761"/>
                                        </p:tgtEl>
                                      </p:cBhvr>
                                    </p:animEffect>
                                  </p:childTnLst>
                                </p:cTn>
                              </p:par>
                              <p:par>
                                <p:cTn id="19" presetID="4" presetClass="entr" presetSubtype="16" fill="hold" nodeType="withEffect">
                                  <p:stCondLst>
                                    <p:cond delay="0"/>
                                  </p:stCondLst>
                                  <p:childTnLst>
                                    <p:set>
                                      <p:cBhvr>
                                        <p:cTn id="20" dur="1" fill="hold">
                                          <p:stCondLst>
                                            <p:cond delay="0"/>
                                          </p:stCondLst>
                                        </p:cTn>
                                        <p:tgtEl>
                                          <p:spTgt spid="31759"/>
                                        </p:tgtEl>
                                        <p:attrNameLst>
                                          <p:attrName>style.visibility</p:attrName>
                                        </p:attrNameLst>
                                      </p:cBhvr>
                                      <p:to>
                                        <p:strVal val="visible"/>
                                      </p:to>
                                    </p:set>
                                    <p:animEffect transition="in" filter="box(in)">
                                      <p:cBhvr>
                                        <p:cTn id="21" dur="500"/>
                                        <p:tgtEl>
                                          <p:spTgt spid="3175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linds(horizontal)">
                                      <p:cBhvr>
                                        <p:cTn id="26" dur="500"/>
                                        <p:tgtEl>
                                          <p:spTgt spid="2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linds(horizontal)">
                                      <p:cBhvr>
                                        <p:cTn id="29" dur="500"/>
                                        <p:tgtEl>
                                          <p:spTgt spid="2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linds(horizontal)">
                                      <p:cBhvr>
                                        <p:cTn id="32" dur="500"/>
                                        <p:tgtEl>
                                          <p:spTgt spid="27"/>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linds(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1761"/>
                    </p:tgtEl>
                  </p:cond>
                </p:stCondLst>
                <p:endSync evt="end" delay="0">
                  <p:rtn val="all"/>
                </p:endSync>
                <p:childTnLst>
                  <p:par>
                    <p:cTn id="42" fill="hold">
                      <p:stCondLst>
                        <p:cond delay="0"/>
                      </p:stCondLst>
                      <p:childTnLst>
                        <p:par>
                          <p:cTn id="43" fill="hold">
                            <p:stCondLst>
                              <p:cond delay="0"/>
                            </p:stCondLst>
                            <p:childTnLst>
                              <p:par>
                                <p:cTn id="44" presetID="4" presetClass="exit" presetSubtype="16" fill="hold" nodeType="clickEffect">
                                  <p:stCondLst>
                                    <p:cond delay="0"/>
                                  </p:stCondLst>
                                  <p:childTnLst>
                                    <p:animEffect transition="out" filter="box(in)">
                                      <p:cBhvr>
                                        <p:cTn id="45" dur="500"/>
                                        <p:tgtEl>
                                          <p:spTgt spid="31761"/>
                                        </p:tgtEl>
                                      </p:cBhvr>
                                    </p:animEffect>
                                    <p:set>
                                      <p:cBhvr>
                                        <p:cTn id="46" dur="1" fill="hold">
                                          <p:stCondLst>
                                            <p:cond delay="499"/>
                                          </p:stCondLst>
                                        </p:cTn>
                                        <p:tgtEl>
                                          <p:spTgt spid="31761"/>
                                        </p:tgtEl>
                                        <p:attrNameLst>
                                          <p:attrName>style.visibility</p:attrName>
                                        </p:attrNameLst>
                                      </p:cBhvr>
                                      <p:to>
                                        <p:strVal val="hidden"/>
                                      </p:to>
                                    </p:set>
                                  </p:childTnLst>
                                </p:cTn>
                              </p:par>
                            </p:childTnLst>
                          </p:cTn>
                        </p:par>
                      </p:childTnLst>
                    </p:cTn>
                  </p:par>
                </p:childTnLst>
              </p:cTn>
              <p:nextCondLst>
                <p:cond evt="onClick" delay="0">
                  <p:tgtEl>
                    <p:spTgt spid="31761"/>
                  </p:tgtEl>
                </p:cond>
              </p:nextCondLst>
            </p:seq>
            <p:seq concurrent="1" nextAc="seek">
              <p:cTn id="47" restart="whenNotActive" fill="hold" evtFilter="cancelBubble" nodeType="interactiveSeq">
                <p:stCondLst>
                  <p:cond evt="onClick" delay="0">
                    <p:tgtEl>
                      <p:spTgt spid="31759"/>
                    </p:tgtEl>
                  </p:cond>
                </p:stCondLst>
                <p:endSync evt="end" delay="0">
                  <p:rtn val="all"/>
                </p:endSync>
                <p:childTnLst>
                  <p:par>
                    <p:cTn id="48" fill="hold">
                      <p:stCondLst>
                        <p:cond delay="0"/>
                      </p:stCondLst>
                      <p:childTnLst>
                        <p:par>
                          <p:cTn id="49" fill="hold">
                            <p:stCondLst>
                              <p:cond delay="0"/>
                            </p:stCondLst>
                            <p:childTnLst>
                              <p:par>
                                <p:cTn id="50" presetID="4" presetClass="exit" presetSubtype="16" fill="hold" nodeType="withEffect">
                                  <p:stCondLst>
                                    <p:cond delay="0"/>
                                  </p:stCondLst>
                                  <p:childTnLst>
                                    <p:animEffect transition="out" filter="box(in)">
                                      <p:cBhvr>
                                        <p:cTn id="51" dur="500"/>
                                        <p:tgtEl>
                                          <p:spTgt spid="31759"/>
                                        </p:tgtEl>
                                      </p:cBhvr>
                                    </p:animEffect>
                                    <p:set>
                                      <p:cBhvr>
                                        <p:cTn id="52" dur="1" fill="hold">
                                          <p:stCondLst>
                                            <p:cond delay="499"/>
                                          </p:stCondLst>
                                        </p:cTn>
                                        <p:tgtEl>
                                          <p:spTgt spid="31759"/>
                                        </p:tgtEl>
                                        <p:attrNameLst>
                                          <p:attrName>style.visibility</p:attrName>
                                        </p:attrNameLst>
                                      </p:cBhvr>
                                      <p:to>
                                        <p:strVal val="hidden"/>
                                      </p:to>
                                    </p:set>
                                  </p:childTnLst>
                                </p:cTn>
                              </p:par>
                            </p:childTnLst>
                          </p:cTn>
                        </p:par>
                      </p:childTnLst>
                    </p:cTn>
                  </p:par>
                </p:childTnLst>
              </p:cTn>
              <p:nextCondLst>
                <p:cond evt="onClick" delay="0">
                  <p:tgtEl>
                    <p:spTgt spid="31759"/>
                  </p:tgtEl>
                </p:cond>
              </p:nextCondLst>
            </p:seq>
            <p:seq concurrent="1" nextAc="seek">
              <p:cTn id="53" restart="whenNotActive" fill="hold" evtFilter="cancelBubble" nodeType="interactiveSeq">
                <p:stCondLst>
                  <p:cond evt="onClick" delay="0">
                    <p:tgtEl>
                      <p:spTgt spid="86035"/>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60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8604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86039"/>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par>
                                <p:cTn id="62" presetID="1" presetClass="entr" presetSubtype="0" fill="hold" grpId="0" nodeType="withEffect">
                                  <p:stCondLst>
                                    <p:cond delay="0"/>
                                  </p:stCondLst>
                                  <p:childTnLst>
                                    <p:set>
                                      <p:cBhvr>
                                        <p:cTn id="63" dur="1" fill="hold">
                                          <p:stCondLst>
                                            <p:cond delay="0"/>
                                          </p:stCondLst>
                                        </p:cTn>
                                        <p:tgtEl>
                                          <p:spTgt spid="86038"/>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bomb.wav"/>
                                        </p:tgtEl>
                                      </p:cMediaNode>
                                    </p:audio>
                                  </p:subTnLst>
                                </p:cTn>
                              </p:par>
                              <p:par>
                                <p:cTn id="64" presetID="1" presetClass="entr" presetSubtype="0" fill="hold" grpId="0" nodeType="withEffect">
                                  <p:stCondLst>
                                    <p:cond delay="0"/>
                                  </p:stCondLst>
                                  <p:childTnLst>
                                    <p:set>
                                      <p:cBhvr>
                                        <p:cTn id="65" dur="1" fill="hold">
                                          <p:stCondLst>
                                            <p:cond delay="0"/>
                                          </p:stCondLst>
                                        </p:cTn>
                                        <p:tgtEl>
                                          <p:spTgt spid="8603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bomb.wav"/>
                                        </p:tgtEl>
                                      </p:cMediaNode>
                                    </p:audio>
                                  </p:subTnLst>
                                </p:cTn>
                              </p:par>
                            </p:childTnLst>
                          </p:cTn>
                        </p:par>
                        <p:par>
                          <p:cTn id="66" fill="hold">
                            <p:stCondLst>
                              <p:cond delay="0"/>
                            </p:stCondLst>
                            <p:childTnLst>
                              <p:par>
                                <p:cTn id="67" presetID="1" presetClass="exit" presetSubtype="0" fill="hold" grpId="1" nodeType="afterEffect">
                                  <p:stCondLst>
                                    <p:cond delay="2000"/>
                                  </p:stCondLst>
                                  <p:childTnLst>
                                    <p:set>
                                      <p:cBhvr>
                                        <p:cTn id="68" dur="1" fill="hold">
                                          <p:stCondLst>
                                            <p:cond delay="0"/>
                                          </p:stCondLst>
                                        </p:cTn>
                                        <p:tgtEl>
                                          <p:spTgt spid="86040"/>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2" name="bomb.wav"/>
                                        </p:tgtEl>
                                      </p:cMediaNode>
                                    </p:audio>
                                  </p:subTnLst>
                                </p:cTn>
                              </p:par>
                            </p:childTnLst>
                          </p:cTn>
                        </p:par>
                        <p:par>
                          <p:cTn id="69" fill="hold">
                            <p:stCondLst>
                              <p:cond delay="2000"/>
                            </p:stCondLst>
                            <p:childTnLst>
                              <p:par>
                                <p:cTn id="70" presetID="1" presetClass="exit" presetSubtype="0" fill="hold" grpId="1" nodeType="afterEffect">
                                  <p:stCondLst>
                                    <p:cond delay="2000"/>
                                  </p:stCondLst>
                                  <p:childTnLst>
                                    <p:set>
                                      <p:cBhvr>
                                        <p:cTn id="71" dur="1" fill="hold">
                                          <p:stCondLst>
                                            <p:cond delay="0"/>
                                          </p:stCondLst>
                                        </p:cTn>
                                        <p:tgtEl>
                                          <p:spTgt spid="86039"/>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bomb.wav"/>
                                        </p:tgtEl>
                                      </p:cMediaNode>
                                    </p:audio>
                                  </p:subTnLst>
                                </p:cTn>
                              </p:par>
                            </p:childTnLst>
                          </p:cTn>
                        </p:par>
                        <p:par>
                          <p:cTn id="72" fill="hold">
                            <p:stCondLst>
                              <p:cond delay="4000"/>
                            </p:stCondLst>
                            <p:childTnLst>
                              <p:par>
                                <p:cTn id="73" presetID="1" presetClass="exit" presetSubtype="0" fill="hold" grpId="1" nodeType="afterEffect">
                                  <p:stCondLst>
                                    <p:cond delay="2000"/>
                                  </p:stCondLst>
                                  <p:childTnLst>
                                    <p:set>
                                      <p:cBhvr>
                                        <p:cTn id="74" dur="1" fill="hold">
                                          <p:stCondLst>
                                            <p:cond delay="0"/>
                                          </p:stCondLst>
                                        </p:cTn>
                                        <p:tgtEl>
                                          <p:spTgt spid="86038"/>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5" fill="hold">
                            <p:stCondLst>
                              <p:cond delay="6000"/>
                            </p:stCondLst>
                            <p:childTnLst>
                              <p:par>
                                <p:cTn id="76" presetID="1" presetClass="exit" presetSubtype="0" fill="hold" grpId="1" nodeType="afterEffect">
                                  <p:stCondLst>
                                    <p:cond delay="2000"/>
                                  </p:stCondLst>
                                  <p:childTnLst>
                                    <p:set>
                                      <p:cBhvr>
                                        <p:cTn id="77" dur="1" fill="hold">
                                          <p:stCondLst>
                                            <p:cond delay="0"/>
                                          </p:stCondLst>
                                        </p:cTn>
                                        <p:tgtEl>
                                          <p:spTgt spid="8603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bomb.wav"/>
                                        </p:tgtEl>
                                      </p:cMediaNode>
                                    </p:audio>
                                  </p:subTnLst>
                                </p:cTn>
                              </p:par>
                            </p:childTnLst>
                          </p:cTn>
                        </p:par>
                        <p:par>
                          <p:cTn id="78" fill="hold">
                            <p:stCondLst>
                              <p:cond delay="8000"/>
                            </p:stCondLst>
                            <p:childTnLst>
                              <p:par>
                                <p:cTn id="79" presetID="1" presetClass="exit" presetSubtype="0" fill="hold" grpId="1" nodeType="afterEffect">
                                  <p:stCondLst>
                                    <p:cond delay="2000"/>
                                  </p:stCondLst>
                                  <p:childTnLst>
                                    <p:set>
                                      <p:cBhvr>
                                        <p:cTn id="80" dur="1" fill="hold">
                                          <p:stCondLst>
                                            <p:cond delay="0"/>
                                          </p:stCondLst>
                                        </p:cTn>
                                        <p:tgtEl>
                                          <p:spTgt spid="86036"/>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6035"/>
                  </p:tgtEl>
                </p:cond>
              </p:nextCondLst>
            </p:seq>
          </p:childTnLst>
        </p:cTn>
      </p:par>
    </p:tnLst>
    <p:bldLst>
      <p:bldP spid="86020" grpId="0" animBg="1"/>
      <p:bldP spid="86020" grpId="1" animBg="1"/>
      <p:bldP spid="86036" grpId="0" animBg="1"/>
      <p:bldP spid="86036" grpId="1" animBg="1"/>
      <p:bldP spid="86037" grpId="0" animBg="1"/>
      <p:bldP spid="86037" grpId="1" animBg="1"/>
      <p:bldP spid="86038" grpId="0" animBg="1"/>
      <p:bldP spid="86038" grpId="1" animBg="1"/>
      <p:bldP spid="86039" grpId="0" animBg="1"/>
      <p:bldP spid="86039" grpId="1" animBg="1"/>
      <p:bldP spid="86040" grpId="0" animBg="1"/>
      <p:bldP spid="86040" grpId="1" animBg="1"/>
      <p:bldP spid="25" grpId="0" animBg="1"/>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WordArt 3"/>
          <p:cNvSpPr>
            <a:spLocks noChangeArrowheads="1" noChangeShapeType="1" noTextEdit="1"/>
          </p:cNvSpPr>
          <p:nvPr/>
        </p:nvSpPr>
        <p:spPr bwMode="auto">
          <a:xfrm>
            <a:off x="2438400" y="1143001"/>
            <a:ext cx="2819400" cy="866775"/>
          </a:xfrm>
          <a:prstGeom prst="rect">
            <a:avLst/>
          </a:prstGeom>
        </p:spPr>
        <p:txBody>
          <a:bodyPr wrap="none" fromWordArt="1">
            <a:prstTxWarp prst="textPlain">
              <a:avLst>
                <a:gd name="adj" fmla="val 50000"/>
              </a:avLst>
            </a:prstTxWarp>
          </a:bodyPr>
          <a:lstStyle/>
          <a:p>
            <a:pPr algn="ctr"/>
            <a:r>
              <a:rPr lang="vi-VN" sz="3600" b="1" kern="10" dirty="0">
                <a:ln w="19050">
                  <a:solidFill>
                    <a:srgbClr val="99CCFF"/>
                  </a:solidFill>
                  <a:round/>
                </a:ln>
                <a:solidFill>
                  <a:srgbClr val="FFFF00"/>
                </a:solidFill>
                <a:effectLst>
                  <a:outerShdw dist="35921" dir="2700000" algn="ctr" rotWithShape="0">
                    <a:srgbClr val="990000"/>
                  </a:outerShdw>
                </a:effectLst>
                <a:latin typeface="Times New Roman" panose="02020603050405020304"/>
                <a:cs typeface="Times New Roman" panose="02020603050405020304"/>
              </a:rPr>
              <a:t>TRÒ CHƠI:</a:t>
            </a:r>
            <a:endParaRPr lang="en-US" sz="3600" b="1" kern="10" dirty="0">
              <a:ln w="19050">
                <a:solidFill>
                  <a:srgbClr val="99CCFF"/>
                </a:solidFill>
                <a:round/>
              </a:ln>
              <a:solidFill>
                <a:srgbClr val="FFFF00"/>
              </a:solidFill>
              <a:effectLst>
                <a:outerShdw dist="35921" dir="2700000" algn="ctr" rotWithShape="0">
                  <a:srgbClr val="990000"/>
                </a:outerShdw>
              </a:effectLst>
              <a:latin typeface="Times New Roman" panose="02020603050405020304"/>
              <a:cs typeface="Times New Roman" panose="02020603050405020304"/>
            </a:endParaRPr>
          </a:p>
        </p:txBody>
      </p:sp>
      <p:sp>
        <p:nvSpPr>
          <p:cNvPr id="86020" name="WordArt 4"/>
          <p:cNvSpPr>
            <a:spLocks noChangeArrowheads="1" noChangeShapeType="1" noTextEdit="1"/>
          </p:cNvSpPr>
          <p:nvPr/>
        </p:nvSpPr>
        <p:spPr bwMode="auto">
          <a:xfrm>
            <a:off x="5715000" y="1219200"/>
            <a:ext cx="4648200" cy="1295400"/>
          </a:xfrm>
          <a:prstGeom prst="rect">
            <a:avLst/>
          </a:prstGeom>
        </p:spPr>
        <p:style>
          <a:lnRef idx="2">
            <a:schemeClr val="accent4"/>
          </a:lnRef>
          <a:fillRef idx="1">
            <a:schemeClr val="lt1"/>
          </a:fillRef>
          <a:effectRef idx="0">
            <a:schemeClr val="accent4"/>
          </a:effectRef>
          <a:fontRef idx="minor">
            <a:schemeClr val="dk1"/>
          </a:fontRef>
        </p:style>
        <p:txBody>
          <a:bodyPr wrap="none" fromWordArt="1">
            <a:prstTxWarp prst="textDoubleWave1">
              <a:avLst>
                <a:gd name="adj1" fmla="val 6500"/>
                <a:gd name="adj2" fmla="val 0"/>
              </a:avLst>
            </a:prstTxWarp>
          </a:bodyPr>
          <a:lstStyle/>
          <a:p>
            <a:pPr algn="ct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Ai </a:t>
            </a:r>
            <a:r>
              <a:rPr lang="en-US" alt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đúng</a:t>
            </a:r>
            <a:r>
              <a:rPr lang="en-US"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 </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Ai </a:t>
            </a:r>
            <a:r>
              <a:rPr lang="en-US" alt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nhanh</a:t>
            </a:r>
          </a:p>
        </p:txBody>
      </p:sp>
      <p:sp>
        <p:nvSpPr>
          <p:cNvPr id="86034" name="Oval 18"/>
          <p:cNvSpPr>
            <a:spLocks noChangeArrowheads="1"/>
          </p:cNvSpPr>
          <p:nvPr/>
        </p:nvSpPr>
        <p:spPr bwMode="auto">
          <a:xfrm>
            <a:off x="3429000" y="71438"/>
            <a:ext cx="762000" cy="762000"/>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0</a:t>
            </a:r>
          </a:p>
        </p:txBody>
      </p:sp>
      <p:sp>
        <p:nvSpPr>
          <p:cNvPr id="86035" name="AutoShape 19"/>
          <p:cNvSpPr>
            <a:spLocks noChangeArrowheads="1"/>
          </p:cNvSpPr>
          <p:nvPr/>
        </p:nvSpPr>
        <p:spPr bwMode="auto">
          <a:xfrm>
            <a:off x="1828800" y="185738"/>
            <a:ext cx="1447800" cy="1109662"/>
          </a:xfrm>
          <a:prstGeom prst="roundRect">
            <a:avLst>
              <a:gd name="adj" fmla="val 16667"/>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3200" b="1" dirty="0" err="1">
                <a:solidFill>
                  <a:srgbClr val="3333FF"/>
                </a:solidFill>
                <a:latin typeface="Times New Roman" panose="02020603050405020304" pitchFamily="18" charset="0"/>
                <a:cs typeface="Times New Roman" panose="02020603050405020304" pitchFamily="18" charset="0"/>
              </a:rPr>
              <a:t>Bắt</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đầu</a:t>
            </a:r>
            <a:endParaRPr lang="en-US" sz="3200" b="1" dirty="0">
              <a:solidFill>
                <a:srgbClr val="3333FF"/>
              </a:solidFill>
              <a:latin typeface="Times New Roman" panose="02020603050405020304" pitchFamily="18" charset="0"/>
              <a:cs typeface="Times New Roman" panose="02020603050405020304" pitchFamily="18" charset="0"/>
            </a:endParaRPr>
          </a:p>
        </p:txBody>
      </p:sp>
      <p:sp>
        <p:nvSpPr>
          <p:cNvPr id="86036" name="Oval 20"/>
          <p:cNvSpPr>
            <a:spLocks noChangeArrowheads="1"/>
          </p:cNvSpPr>
          <p:nvPr/>
        </p:nvSpPr>
        <p:spPr bwMode="auto">
          <a:xfrm>
            <a:off x="3429000" y="109538"/>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1</a:t>
            </a:r>
          </a:p>
        </p:txBody>
      </p:sp>
      <p:sp>
        <p:nvSpPr>
          <p:cNvPr id="86037" name="Oval 21"/>
          <p:cNvSpPr>
            <a:spLocks noChangeArrowheads="1"/>
          </p:cNvSpPr>
          <p:nvPr/>
        </p:nvSpPr>
        <p:spPr bwMode="auto">
          <a:xfrm>
            <a:off x="3429000" y="228600"/>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2</a:t>
            </a:r>
          </a:p>
        </p:txBody>
      </p:sp>
      <p:sp>
        <p:nvSpPr>
          <p:cNvPr id="86038" name="Oval 22"/>
          <p:cNvSpPr>
            <a:spLocks noChangeArrowheads="1"/>
          </p:cNvSpPr>
          <p:nvPr/>
        </p:nvSpPr>
        <p:spPr bwMode="auto">
          <a:xfrm>
            <a:off x="3429000" y="228600"/>
            <a:ext cx="11430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3</a:t>
            </a:r>
          </a:p>
        </p:txBody>
      </p:sp>
      <p:sp>
        <p:nvSpPr>
          <p:cNvPr id="86039" name="Oval 23"/>
          <p:cNvSpPr>
            <a:spLocks noChangeArrowheads="1"/>
          </p:cNvSpPr>
          <p:nvPr/>
        </p:nvSpPr>
        <p:spPr bwMode="auto">
          <a:xfrm>
            <a:off x="3505200" y="152400"/>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4</a:t>
            </a:r>
          </a:p>
        </p:txBody>
      </p:sp>
      <p:sp>
        <p:nvSpPr>
          <p:cNvPr id="86040" name="Oval 24"/>
          <p:cNvSpPr>
            <a:spLocks noChangeArrowheads="1"/>
          </p:cNvSpPr>
          <p:nvPr/>
        </p:nvSpPr>
        <p:spPr bwMode="auto">
          <a:xfrm>
            <a:off x="3505200" y="152400"/>
            <a:ext cx="1066800" cy="990600"/>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5</a:t>
            </a:r>
          </a:p>
        </p:txBody>
      </p:sp>
      <p:grpSp>
        <p:nvGrpSpPr>
          <p:cNvPr id="2" name="Group 13"/>
          <p:cNvGrpSpPr/>
          <p:nvPr/>
        </p:nvGrpSpPr>
        <p:grpSpPr bwMode="auto">
          <a:xfrm>
            <a:off x="1524000" y="0"/>
            <a:ext cx="9144000" cy="6858000"/>
            <a:chOff x="0" y="0"/>
            <a:chExt cx="5760" cy="4333"/>
          </a:xfrm>
        </p:grpSpPr>
        <p:pic>
          <p:nvPicPr>
            <p:cNvPr id="12315" name="Picture 14" descr="N3"/>
            <p:cNvPicPr>
              <a:picLocks noChangeAspect="1" noChangeArrowheads="1"/>
            </p:cNvPicPr>
            <p:nvPr/>
          </p:nvPicPr>
          <p:blipFill>
            <a:blip r:embed="rId4"/>
            <a:srcRect/>
            <a:stretch>
              <a:fillRect/>
            </a:stretch>
          </p:blipFill>
          <p:spPr bwMode="auto">
            <a:xfrm flipV="1">
              <a:off x="0" y="4214"/>
              <a:ext cx="5747" cy="119"/>
            </a:xfrm>
            <a:prstGeom prst="rect">
              <a:avLst/>
            </a:prstGeom>
            <a:noFill/>
            <a:ln w="9525">
              <a:noFill/>
              <a:miter lim="800000"/>
              <a:headEnd/>
              <a:tailEnd/>
            </a:ln>
          </p:spPr>
        </p:pic>
        <p:pic>
          <p:nvPicPr>
            <p:cNvPr id="12316" name="Picture 15" descr="N3"/>
            <p:cNvPicPr>
              <a:picLocks noChangeAspect="1" noChangeArrowheads="1"/>
            </p:cNvPicPr>
            <p:nvPr/>
          </p:nvPicPr>
          <p:blipFill>
            <a:blip r:embed="rId4"/>
            <a:srcRect/>
            <a:stretch>
              <a:fillRect/>
            </a:stretch>
          </p:blipFill>
          <p:spPr bwMode="auto">
            <a:xfrm rot="5400000" flipH="1" flipV="1">
              <a:off x="3562" y="2109"/>
              <a:ext cx="4283" cy="113"/>
            </a:xfrm>
            <a:prstGeom prst="rect">
              <a:avLst/>
            </a:prstGeom>
            <a:noFill/>
            <a:ln w="9525">
              <a:noFill/>
              <a:miter lim="800000"/>
              <a:headEnd/>
              <a:tailEnd/>
            </a:ln>
          </p:spPr>
        </p:pic>
        <p:pic>
          <p:nvPicPr>
            <p:cNvPr id="12317" name="Picture 16" descr="N3"/>
            <p:cNvPicPr>
              <a:picLocks noChangeAspect="1" noChangeArrowheads="1"/>
            </p:cNvPicPr>
            <p:nvPr/>
          </p:nvPicPr>
          <p:blipFill>
            <a:blip r:embed="rId4"/>
            <a:srcRect/>
            <a:stretch>
              <a:fillRect/>
            </a:stretch>
          </p:blipFill>
          <p:spPr bwMode="auto">
            <a:xfrm rot="5400000" flipH="1" flipV="1">
              <a:off x="-2085" y="2122"/>
              <a:ext cx="4283" cy="113"/>
            </a:xfrm>
            <a:prstGeom prst="rect">
              <a:avLst/>
            </a:prstGeom>
            <a:noFill/>
            <a:ln w="9525">
              <a:noFill/>
              <a:miter lim="800000"/>
              <a:headEnd/>
              <a:tailEnd/>
            </a:ln>
          </p:spPr>
        </p:pic>
        <p:pic>
          <p:nvPicPr>
            <p:cNvPr id="12318" name="Picture 17" descr="N3"/>
            <p:cNvPicPr>
              <a:picLocks noChangeAspect="1" noChangeArrowheads="1"/>
            </p:cNvPicPr>
            <p:nvPr/>
          </p:nvPicPr>
          <p:blipFill>
            <a:blip r:embed="rId4"/>
            <a:srcRect/>
            <a:stretch>
              <a:fillRect/>
            </a:stretch>
          </p:blipFill>
          <p:spPr bwMode="auto">
            <a:xfrm flipV="1">
              <a:off x="0" y="0"/>
              <a:ext cx="5747" cy="119"/>
            </a:xfrm>
            <a:prstGeom prst="rect">
              <a:avLst/>
            </a:prstGeom>
            <a:noFill/>
            <a:ln w="9525">
              <a:noFill/>
              <a:miter lim="800000"/>
              <a:headEnd/>
              <a:tailEnd/>
            </a:ln>
          </p:spPr>
        </p:pic>
      </p:grpSp>
      <p:sp>
        <p:nvSpPr>
          <p:cNvPr id="25" name="AutoShape 6"/>
          <p:cNvSpPr>
            <a:spLocks noChangeArrowheads="1"/>
          </p:cNvSpPr>
          <p:nvPr/>
        </p:nvSpPr>
        <p:spPr bwMode="auto">
          <a:xfrm>
            <a:off x="1905000" y="2438400"/>
            <a:ext cx="8153400" cy="762000"/>
          </a:xfrm>
          <a:prstGeom prst="flowChartTerminator">
            <a:avLst/>
          </a:prstGeom>
          <a:gradFill rotWithShape="1">
            <a:gsLst>
              <a:gs pos="0">
                <a:srgbClr val="3399FF"/>
              </a:gs>
              <a:gs pos="50000">
                <a:schemeClr val="bg1"/>
              </a:gs>
              <a:gs pos="100000">
                <a:srgbClr val="3399FF"/>
              </a:gs>
            </a:gsLst>
            <a:lin ang="5400000" scaled="1"/>
          </a:gradFill>
          <a:ln w="9525">
            <a:solidFill>
              <a:schemeClr val="tx1"/>
            </a:solidFill>
            <a:miter lim="800000"/>
          </a:ln>
          <a:effectLst/>
        </p:spPr>
        <p:txBody>
          <a:bodyPr wrap="none" anchor="ctr"/>
          <a:lstStyle/>
          <a:p>
            <a:pPr>
              <a:spcBef>
                <a:spcPct val="50000"/>
              </a:spcBef>
              <a:defRPr/>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không</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nên</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làm</a:t>
            </a:r>
            <a:r>
              <a:rPr lang="en-US" sz="3200" b="1" u="sng" dirty="0">
                <a:solidFill>
                  <a:srgbClr val="FF0000"/>
                </a:solidFill>
                <a:latin typeface="Times New Roman" panose="02020603050405020304" pitchFamily="18" charset="0"/>
                <a:cs typeface="Times New Roman" panose="02020603050405020304" pitchFamily="18" charset="0"/>
              </a:rPr>
              <a:t>?</a:t>
            </a:r>
            <a:endParaRPr lang="en-US" sz="3200" b="1" u="sng" dirty="0">
              <a:solidFill>
                <a:srgbClr val="FF0000"/>
              </a:solidFill>
              <a:latin typeface="Times New Roman" panose="02020603050405020304" pitchFamily="18" charset="0"/>
              <a:cs typeface="Times New Roman" panose="02020603050405020304" pitchFamily="18" charset="0"/>
            </a:endParaRPr>
          </a:p>
        </p:txBody>
      </p:sp>
      <p:sp>
        <p:nvSpPr>
          <p:cNvPr id="26" name="AutoShape 11"/>
          <p:cNvSpPr>
            <a:spLocks noChangeArrowheads="1"/>
          </p:cNvSpPr>
          <p:nvPr/>
        </p:nvSpPr>
        <p:spPr bwMode="auto">
          <a:xfrm>
            <a:off x="2286001" y="5410200"/>
            <a:ext cx="7485063" cy="9906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pPr marL="514350" indent="-514350">
              <a:buAutoNum type="alphaUcPeriod" startAt="3"/>
            </a:pPr>
            <a:r>
              <a:rPr lang="en-US" sz="3000" b="1" dirty="0" err="1">
                <a:solidFill>
                  <a:srgbClr val="FF0000"/>
                </a:solidFill>
                <a:latin typeface="Times New Roman" panose="02020603050405020304" pitchFamily="18" charset="0"/>
                <a:cs typeface="Times New Roman" panose="02020603050405020304" pitchFamily="18" charset="0"/>
              </a:rPr>
              <a:t>Các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phương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tiện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giao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thông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đường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thủy</a:t>
            </a:r>
            <a:endParaRPr lang="en-US" sz="3000" b="1" dirty="0">
              <a:solidFill>
                <a:srgbClr val="FF0000"/>
              </a:solidFill>
              <a:latin typeface="Times New Roman" panose="02020603050405020304" pitchFamily="18" charset="0"/>
              <a:cs typeface="Times New Roman" panose="02020603050405020304" pitchFamily="18" charset="0"/>
            </a:endParaRPr>
          </a:p>
          <a:p>
            <a:pPr marL="514350" indent="-514350"/>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cần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phải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trang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bị</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áo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phao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hoặc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phao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bơi</a:t>
            </a:r>
            <a:r>
              <a:rPr lang="en-US" sz="3000" b="1" dirty="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27" name="AutoShape 12"/>
          <p:cNvSpPr>
            <a:spLocks noChangeArrowheads="1"/>
          </p:cNvSpPr>
          <p:nvPr/>
        </p:nvSpPr>
        <p:spPr bwMode="auto">
          <a:xfrm>
            <a:off x="2286000" y="4343400"/>
            <a:ext cx="7696200" cy="9144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3000" b="1" dirty="0">
                <a:solidFill>
                  <a:srgbClr val="FF0000"/>
                </a:solidFill>
                <a:latin typeface="Times New Roman" panose="02020603050405020304" pitchFamily="18" charset="0"/>
                <a:cs typeface="Times New Roman" panose="02020603050405020304" pitchFamily="18" charset="0"/>
              </a:rPr>
              <a:t>B.  Qua </a:t>
            </a:r>
            <a:r>
              <a:rPr lang="en-US" sz="3000" b="1" dirty="0" err="1">
                <a:solidFill>
                  <a:srgbClr val="FF0000"/>
                </a:solidFill>
                <a:latin typeface="Times New Roman" panose="02020603050405020304" pitchFamily="18" charset="0"/>
                <a:cs typeface="Times New Roman" panose="02020603050405020304" pitchFamily="18" charset="0"/>
              </a:rPr>
              <a:t>suối</a:t>
            </a:r>
            <a:r>
              <a:rPr lang="en-US" sz="3000" b="1" dirty="0">
                <a:solidFill>
                  <a:srgbClr val="FF0000"/>
                </a:solidFill>
                <a:latin typeface="Times New Roman" panose="02020603050405020304" pitchFamily="18" charset="0"/>
                <a:cs typeface="Times New Roman" panose="02020603050405020304" pitchFamily="18" charset="0"/>
              </a:rPr>
              <a:t> hay </a:t>
            </a:r>
            <a:r>
              <a:rPr lang="en-US" sz="3000" b="1" dirty="0" err="1">
                <a:solidFill>
                  <a:srgbClr val="FF0000"/>
                </a:solidFill>
                <a:latin typeface="Times New Roman" panose="02020603050405020304" pitchFamily="18" charset="0"/>
                <a:cs typeface="Times New Roman" panose="02020603050405020304" pitchFamily="18" charset="0"/>
              </a:rPr>
              <a:t>đường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ngập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lụt</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cần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có</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người</a:t>
            </a:r>
            <a:r>
              <a:rPr lang="en-US" sz="3000" b="1" dirty="0">
                <a:solidFill>
                  <a:srgbClr val="FF0000"/>
                </a:solidFill>
                <a:latin typeface="Times New Roman" panose="02020603050405020304" pitchFamily="18" charset="0"/>
                <a:cs typeface="Times New Roman" panose="02020603050405020304" pitchFamily="18" charset="0"/>
              </a:rPr>
              <a:t> </a:t>
            </a:r>
          </a:p>
          <a:p>
            <a:r>
              <a:rPr lang="en-US" sz="3000" b="1" dirty="0" err="1">
                <a:solidFill>
                  <a:srgbClr val="FF0000"/>
                </a:solidFill>
                <a:latin typeface="Times New Roman" panose="02020603050405020304" pitchFamily="18" charset="0"/>
                <a:cs typeface="Times New Roman" panose="02020603050405020304" pitchFamily="18" charset="0"/>
              </a:rPr>
              <a:t>lớn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theo</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28" name="AutoShape 13"/>
          <p:cNvSpPr>
            <a:spLocks noChangeArrowheads="1"/>
          </p:cNvSpPr>
          <p:nvPr/>
        </p:nvSpPr>
        <p:spPr bwMode="auto">
          <a:xfrm>
            <a:off x="2286000" y="3352800"/>
            <a:ext cx="7543800" cy="8382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3200" b="1" dirty="0">
                <a:solidFill>
                  <a:srgbClr val="FF0000"/>
                </a:solidFill>
              </a:rPr>
              <a:t>A. </a:t>
            </a:r>
            <a:r>
              <a:rPr lang="en-US" sz="3000" b="1" dirty="0" err="1">
                <a:solidFill>
                  <a:srgbClr val="FF0000"/>
                </a:solidFill>
                <a:latin typeface="Times New Roman" panose="02020603050405020304" pitchFamily="18" charset="0"/>
                <a:cs typeface="Times New Roman" panose="02020603050405020304" pitchFamily="18" charset="0"/>
              </a:rPr>
              <a:t>Lội</a:t>
            </a:r>
            <a:r>
              <a:rPr lang="en-US" sz="3000" b="1" dirty="0">
                <a:solidFill>
                  <a:srgbClr val="FF0000"/>
                </a:solidFill>
                <a:latin typeface="Times New Roman" panose="02020603050405020304" pitchFamily="18" charset="0"/>
                <a:cs typeface="Times New Roman" panose="02020603050405020304" pitchFamily="18" charset="0"/>
              </a:rPr>
              <a:t> qua </a:t>
            </a:r>
            <a:r>
              <a:rPr lang="en-US" sz="3000" b="1" dirty="0" err="1">
                <a:solidFill>
                  <a:srgbClr val="FF0000"/>
                </a:solidFill>
                <a:latin typeface="Times New Roman" panose="02020603050405020304" pitchFamily="18" charset="0"/>
                <a:cs typeface="Times New Roman" panose="02020603050405020304" pitchFamily="18" charset="0"/>
              </a:rPr>
              <a:t>suối</a:t>
            </a:r>
            <a:r>
              <a:rPr lang="en-US" sz="3000" b="1" dirty="0">
                <a:solidFill>
                  <a:srgbClr val="FF0000"/>
                </a:solidFill>
                <a:latin typeface="Times New Roman" panose="02020603050405020304" pitchFamily="18" charset="0"/>
                <a:cs typeface="Times New Roman" panose="02020603050405020304" pitchFamily="18" charset="0"/>
              </a:rPr>
              <a:t>, qua </a:t>
            </a:r>
            <a:r>
              <a:rPr lang="en-US" sz="3000" b="1" dirty="0" err="1">
                <a:solidFill>
                  <a:srgbClr val="FF0000"/>
                </a:solidFill>
                <a:latin typeface="Times New Roman" panose="02020603050405020304" pitchFamily="18" charset="0"/>
                <a:cs typeface="Times New Roman" panose="02020603050405020304" pitchFamily="18" charset="0"/>
              </a:rPr>
              <a:t>đoạn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đường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bị</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ngập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lụt</a:t>
            </a:r>
            <a:r>
              <a:rPr lang="en-US" sz="3200" b="1" dirty="0">
                <a:solidFill>
                  <a:srgbClr val="FF0000"/>
                </a:solidFill>
              </a:rPr>
              <a:t>.</a:t>
            </a:r>
            <a:endParaRPr lang="en-US" sz="3200" b="1" dirty="0">
              <a:solidFill>
                <a:srgbClr val="FF0000"/>
              </a:solidFill>
            </a:endParaRPr>
          </a:p>
        </p:txBody>
      </p:sp>
      <p:sp>
        <p:nvSpPr>
          <p:cNvPr id="29" name="Oval 10"/>
          <p:cNvSpPr>
            <a:spLocks noChangeArrowheads="1"/>
          </p:cNvSpPr>
          <p:nvPr/>
        </p:nvSpPr>
        <p:spPr bwMode="auto">
          <a:xfrm>
            <a:off x="2334904" y="3505201"/>
            <a:ext cx="533400" cy="549275"/>
          </a:xfrm>
          <a:prstGeom prst="ellipse">
            <a:avLst/>
          </a:prstGeom>
          <a:solidFill>
            <a:schemeClr val="accent1"/>
          </a:solidFill>
          <a:ln w="9525">
            <a:solidFill>
              <a:schemeClr val="tx1"/>
            </a:solidFill>
            <a:round/>
          </a:ln>
          <a:effectLst/>
        </p:spPr>
        <p:txBody>
          <a:bodyPr wrap="none" anchor="ctr"/>
          <a:lstStyle/>
          <a:p>
            <a:pPr algn="ctr" eaLnBrk="0" hangingPunct="0"/>
            <a:r>
              <a:rPr lang="en-US" sz="3200" b="1" dirty="0">
                <a:solidFill>
                  <a:srgbClr val="C00000"/>
                </a:solidFill>
                <a:latin typeface=".VnTime" panose="020B7200000000000000" pitchFamily="34" charset="0"/>
              </a:rPr>
              <a:t>A</a:t>
            </a:r>
          </a:p>
        </p:txBody>
      </p:sp>
    </p:spTree>
    <p:extLst>
      <p:ext uri="{BB962C8B-B14F-4D97-AF65-F5344CB8AC3E}">
        <p14:creationId xmlns:p14="http://schemas.microsoft.com/office/powerpoint/2010/main" val="241222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anim from="(-#ppt_w/2)" to="(#ppt_x)" calcmode="lin" valueType="num">
                                      <p:cBhvr>
                                        <p:cTn id="7" dur="1200" fill="hold">
                                          <p:stCondLst>
                                            <p:cond delay="0"/>
                                          </p:stCondLst>
                                        </p:cTn>
                                        <p:tgtEl>
                                          <p:spTgt spid="86020"/>
                                        </p:tgtEl>
                                        <p:attrNameLst>
                                          <p:attrName>ppt_x</p:attrName>
                                        </p:attrNameLst>
                                      </p:cBhvr>
                                    </p:anim>
                                    <p:anim from="0" to="-1.0" calcmode="lin" valueType="num">
                                      <p:cBhvr>
                                        <p:cTn id="8" dur="400" decel="50000" autoRev="1" fill="hold">
                                          <p:stCondLst>
                                            <p:cond delay="1200"/>
                                          </p:stCondLst>
                                        </p:cTn>
                                        <p:tgtEl>
                                          <p:spTgt spid="86020"/>
                                        </p:tgtEl>
                                        <p:attrNameLst>
                                          <p:attrName>xshear</p:attrName>
                                        </p:attrNameLst>
                                      </p:cBhvr>
                                    </p:anim>
                                    <p:animScale>
                                      <p:cBhvr>
                                        <p:cTn id="9" dur="400" decel="100000" autoRev="1" fill="hold">
                                          <p:stCondLst>
                                            <p:cond delay="1200"/>
                                          </p:stCondLst>
                                        </p:cTn>
                                        <p:tgtEl>
                                          <p:spTgt spid="86020"/>
                                        </p:tgtEl>
                                      </p:cBhvr>
                                      <p:from x="100000" y="100000"/>
                                      <p:to x="80000" y="100000"/>
                                    </p:animScale>
                                    <p:anim by="(#ppt_h/3+#ppt_w*0.1)" calcmode="lin" valueType="num">
                                      <p:cBhvr additive="sum">
                                        <p:cTn id="10" dur="400" decel="100000" autoRev="1" fill="hold">
                                          <p:stCondLst>
                                            <p:cond delay="1200"/>
                                          </p:stCondLst>
                                        </p:cTn>
                                        <p:tgtEl>
                                          <p:spTgt spid="86020"/>
                                        </p:tgtEl>
                                        <p:attrNameLst>
                                          <p:attrName>ppt_x</p:attrName>
                                        </p:attrNameLst>
                                      </p:cBhvr>
                                    </p:anim>
                                  </p:childTnLst>
                                </p:cTn>
                              </p:par>
                              <p:par>
                                <p:cTn id="11" presetID="22" presetClass="emph" presetSubtype="0" repeatCount="indefinite" fill="hold" grpId="1" nodeType="withEffect">
                                  <p:stCondLst>
                                    <p:cond delay="0"/>
                                  </p:stCondLst>
                                  <p:childTnLst>
                                    <p:animClr clrSpc="hsl" dir="cw">
                                      <p:cBhvr override="childStyle">
                                        <p:cTn id="12" dur="3000" fill="hold"/>
                                        <p:tgtEl>
                                          <p:spTgt spid="86020"/>
                                        </p:tgtEl>
                                        <p:attrNameLst>
                                          <p:attrName>style.color</p:attrName>
                                        </p:attrNameLst>
                                      </p:cBhvr>
                                      <p:by>
                                        <p:hsl h="-7200000" s="0" l="0"/>
                                      </p:by>
                                    </p:animClr>
                                    <p:animClr clrSpc="hsl" dir="cw">
                                      <p:cBhvr>
                                        <p:cTn id="13" dur="3000" fill="hold"/>
                                        <p:tgtEl>
                                          <p:spTgt spid="86020"/>
                                        </p:tgtEl>
                                        <p:attrNameLst>
                                          <p:attrName>fillcolor</p:attrName>
                                        </p:attrNameLst>
                                      </p:cBhvr>
                                      <p:by>
                                        <p:hsl h="-7200000" s="0" l="0"/>
                                      </p:by>
                                    </p:animClr>
                                    <p:animClr clrSpc="hsl" dir="cw">
                                      <p:cBhvr>
                                        <p:cTn id="14" dur="3000" fill="hold"/>
                                        <p:tgtEl>
                                          <p:spTgt spid="86020"/>
                                        </p:tgtEl>
                                        <p:attrNameLst>
                                          <p:attrName>stroke.color</p:attrName>
                                        </p:attrNameLst>
                                      </p:cBhvr>
                                      <p:by>
                                        <p:hsl h="-7200000" s="0" l="0"/>
                                      </p:by>
                                    </p:animClr>
                                    <p:set>
                                      <p:cBhvr>
                                        <p:cTn id="15" dur="3000" fill="hold"/>
                                        <p:tgtEl>
                                          <p:spTgt spid="86020"/>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linds(horizontal)">
                                      <p:cBhvr>
                                        <p:cTn id="23" dur="500"/>
                                        <p:tgtEl>
                                          <p:spTgt spid="2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linds(horizontal)">
                                      <p:cBhvr>
                                        <p:cTn id="26" dur="500"/>
                                        <p:tgtEl>
                                          <p:spTgt spid="2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linds(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603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603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604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603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bomb.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8603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omb.wav"/>
                                        </p:tgtEl>
                                      </p:cMediaNode>
                                    </p:audio>
                                  </p:subTnLst>
                                </p:cTn>
                              </p:par>
                              <p:par>
                                <p:cTn id="46" presetID="1" presetClass="entr" presetSubtype="0" fill="hold" grpId="0" nodeType="withEffect">
                                  <p:stCondLst>
                                    <p:cond delay="0"/>
                                  </p:stCondLst>
                                  <p:childTnLst>
                                    <p:set>
                                      <p:cBhvr>
                                        <p:cTn id="47" dur="1" fill="hold">
                                          <p:stCondLst>
                                            <p:cond delay="0"/>
                                          </p:stCondLst>
                                        </p:cTn>
                                        <p:tgtEl>
                                          <p:spTgt spid="8603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omb.wav"/>
                                        </p:tgtEl>
                                      </p:cMediaNode>
                                    </p:audio>
                                  </p:subTnLst>
                                </p:cTn>
                              </p:par>
                            </p:childTnLst>
                          </p:cTn>
                        </p:par>
                        <p:par>
                          <p:cTn id="48" fill="hold">
                            <p:stCondLst>
                              <p:cond delay="0"/>
                            </p:stCondLst>
                            <p:childTnLst>
                              <p:par>
                                <p:cTn id="49" presetID="1" presetClass="exit" presetSubtype="0" fill="hold" grpId="1" nodeType="afterEffect">
                                  <p:stCondLst>
                                    <p:cond delay="2000"/>
                                  </p:stCondLst>
                                  <p:childTnLst>
                                    <p:set>
                                      <p:cBhvr>
                                        <p:cTn id="50" dur="1" fill="hold">
                                          <p:stCondLst>
                                            <p:cond delay="0"/>
                                          </p:stCondLst>
                                        </p:cTn>
                                        <p:tgtEl>
                                          <p:spTgt spid="8604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bomb.wav"/>
                                        </p:tgtEl>
                                      </p:cMediaNode>
                                    </p:audio>
                                  </p:subTnLst>
                                </p:cTn>
                              </p:par>
                            </p:childTnLst>
                          </p:cTn>
                        </p:par>
                        <p:par>
                          <p:cTn id="51" fill="hold">
                            <p:stCondLst>
                              <p:cond delay="2000"/>
                            </p:stCondLst>
                            <p:childTnLst>
                              <p:par>
                                <p:cTn id="52" presetID="1" presetClass="exit" presetSubtype="0" fill="hold" grpId="1" nodeType="afterEffect">
                                  <p:stCondLst>
                                    <p:cond delay="2000"/>
                                  </p:stCondLst>
                                  <p:childTnLst>
                                    <p:set>
                                      <p:cBhvr>
                                        <p:cTn id="53" dur="1" fill="hold">
                                          <p:stCondLst>
                                            <p:cond delay="0"/>
                                          </p:stCondLst>
                                        </p:cTn>
                                        <p:tgtEl>
                                          <p:spTgt spid="86039"/>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bomb.wav"/>
                                        </p:tgtEl>
                                      </p:cMediaNode>
                                    </p:audio>
                                  </p:subTnLst>
                                </p:cTn>
                              </p:par>
                            </p:childTnLst>
                          </p:cTn>
                        </p:par>
                        <p:par>
                          <p:cTn id="54" fill="hold">
                            <p:stCondLst>
                              <p:cond delay="4000"/>
                            </p:stCondLst>
                            <p:childTnLst>
                              <p:par>
                                <p:cTn id="55" presetID="1" presetClass="exit" presetSubtype="0" fill="hold" grpId="1" nodeType="afterEffect">
                                  <p:stCondLst>
                                    <p:cond delay="2000"/>
                                  </p:stCondLst>
                                  <p:childTnLst>
                                    <p:set>
                                      <p:cBhvr>
                                        <p:cTn id="56" dur="1" fill="hold">
                                          <p:stCondLst>
                                            <p:cond delay="0"/>
                                          </p:stCondLst>
                                        </p:cTn>
                                        <p:tgtEl>
                                          <p:spTgt spid="8603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bomb.wav"/>
                                        </p:tgtEl>
                                      </p:cMediaNode>
                                    </p:audio>
                                  </p:subTnLst>
                                </p:cTn>
                              </p:par>
                            </p:childTnLst>
                          </p:cTn>
                        </p:par>
                        <p:par>
                          <p:cTn id="57" fill="hold">
                            <p:stCondLst>
                              <p:cond delay="6000"/>
                            </p:stCondLst>
                            <p:childTnLst>
                              <p:par>
                                <p:cTn id="58" presetID="1" presetClass="exit" presetSubtype="0" fill="hold" grpId="1" nodeType="afterEffect">
                                  <p:stCondLst>
                                    <p:cond delay="2000"/>
                                  </p:stCondLst>
                                  <p:childTnLst>
                                    <p:set>
                                      <p:cBhvr>
                                        <p:cTn id="59" dur="1" fill="hold">
                                          <p:stCondLst>
                                            <p:cond delay="0"/>
                                          </p:stCondLst>
                                        </p:cTn>
                                        <p:tgtEl>
                                          <p:spTgt spid="8603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par>
                          <p:cTn id="60" fill="hold">
                            <p:stCondLst>
                              <p:cond delay="8000"/>
                            </p:stCondLst>
                            <p:childTnLst>
                              <p:par>
                                <p:cTn id="61" presetID="1" presetClass="exit" presetSubtype="0" fill="hold" grpId="1" nodeType="afterEffect">
                                  <p:stCondLst>
                                    <p:cond delay="2000"/>
                                  </p:stCondLst>
                                  <p:childTnLst>
                                    <p:set>
                                      <p:cBhvr>
                                        <p:cTn id="62" dur="1" fill="hold">
                                          <p:stCondLst>
                                            <p:cond delay="0"/>
                                          </p:stCondLst>
                                        </p:cTn>
                                        <p:tgtEl>
                                          <p:spTgt spid="86036"/>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6035"/>
                  </p:tgtEl>
                </p:cond>
              </p:nextCondLst>
            </p:seq>
          </p:childTnLst>
        </p:cTn>
      </p:par>
    </p:tnLst>
    <p:bldLst>
      <p:bldP spid="86020" grpId="0" animBg="1"/>
      <p:bldP spid="86020" grpId="1" animBg="1"/>
      <p:bldP spid="86036" grpId="0" animBg="1"/>
      <p:bldP spid="86036" grpId="1" animBg="1"/>
      <p:bldP spid="86037" grpId="0" animBg="1"/>
      <p:bldP spid="86037" grpId="1" animBg="1"/>
      <p:bldP spid="86038" grpId="0" animBg="1"/>
      <p:bldP spid="86038" grpId="1" animBg="1"/>
      <p:bldP spid="86039" grpId="0" animBg="1"/>
      <p:bldP spid="86039" grpId="1" animBg="1"/>
      <p:bldP spid="86040" grpId="0" animBg="1"/>
      <p:bldP spid="86040" grpId="1" animBg="1"/>
      <p:bldP spid="25" grpId="0" animBg="1"/>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WordArt 3"/>
          <p:cNvSpPr>
            <a:spLocks noChangeArrowheads="1" noChangeShapeType="1" noTextEdit="1"/>
          </p:cNvSpPr>
          <p:nvPr/>
        </p:nvSpPr>
        <p:spPr bwMode="auto">
          <a:xfrm>
            <a:off x="2438400" y="1143001"/>
            <a:ext cx="2819400" cy="866775"/>
          </a:xfrm>
          <a:prstGeom prst="rect">
            <a:avLst/>
          </a:prstGeom>
        </p:spPr>
        <p:txBody>
          <a:bodyPr wrap="none" fromWordArt="1">
            <a:prstTxWarp prst="textPlain">
              <a:avLst>
                <a:gd name="adj" fmla="val 50000"/>
              </a:avLst>
            </a:prstTxWarp>
          </a:bodyPr>
          <a:lstStyle/>
          <a:p>
            <a:pPr algn="ctr"/>
            <a:r>
              <a:rPr lang="vi-VN" sz="3600" b="1" kern="10" dirty="0">
                <a:ln w="19050">
                  <a:solidFill>
                    <a:srgbClr val="99CCFF"/>
                  </a:solidFill>
                  <a:round/>
                </a:ln>
                <a:solidFill>
                  <a:srgbClr val="FFFF00"/>
                </a:solidFill>
                <a:effectLst>
                  <a:outerShdw dist="35921" dir="2700000" algn="ctr" rotWithShape="0">
                    <a:srgbClr val="990000"/>
                  </a:outerShdw>
                </a:effectLst>
                <a:latin typeface="Times New Roman" panose="02020603050405020304"/>
                <a:cs typeface="Times New Roman" panose="02020603050405020304"/>
              </a:rPr>
              <a:t>TRÒ CHƠI:</a:t>
            </a:r>
            <a:endParaRPr lang="en-US" sz="3600" b="1" kern="10" dirty="0">
              <a:ln w="19050">
                <a:solidFill>
                  <a:srgbClr val="99CCFF"/>
                </a:solidFill>
                <a:round/>
              </a:ln>
              <a:solidFill>
                <a:srgbClr val="FFFF00"/>
              </a:solidFill>
              <a:effectLst>
                <a:outerShdw dist="35921" dir="2700000" algn="ctr" rotWithShape="0">
                  <a:srgbClr val="990000"/>
                </a:outerShdw>
              </a:effectLst>
              <a:latin typeface="Times New Roman" panose="02020603050405020304"/>
              <a:cs typeface="Times New Roman" panose="02020603050405020304"/>
            </a:endParaRPr>
          </a:p>
        </p:txBody>
      </p:sp>
      <p:sp>
        <p:nvSpPr>
          <p:cNvPr id="86020" name="WordArt 4"/>
          <p:cNvSpPr>
            <a:spLocks noChangeArrowheads="1" noChangeShapeType="1" noTextEdit="1"/>
          </p:cNvSpPr>
          <p:nvPr/>
        </p:nvSpPr>
        <p:spPr bwMode="auto">
          <a:xfrm>
            <a:off x="5715000" y="1219200"/>
            <a:ext cx="4648200" cy="1295400"/>
          </a:xfrm>
          <a:prstGeom prst="rect">
            <a:avLst/>
          </a:prstGeom>
        </p:spPr>
        <p:style>
          <a:lnRef idx="2">
            <a:schemeClr val="accent4"/>
          </a:lnRef>
          <a:fillRef idx="1">
            <a:schemeClr val="lt1"/>
          </a:fillRef>
          <a:effectRef idx="0">
            <a:schemeClr val="accent4"/>
          </a:effectRef>
          <a:fontRef idx="minor">
            <a:schemeClr val="dk1"/>
          </a:fontRef>
        </p:style>
        <p:txBody>
          <a:bodyPr wrap="none" fromWordArt="1">
            <a:prstTxWarp prst="textDoubleWave1">
              <a:avLst>
                <a:gd name="adj1" fmla="val 6500"/>
                <a:gd name="adj2" fmla="val 0"/>
              </a:avLst>
            </a:prstTxWarp>
          </a:bodyPr>
          <a:lstStyle/>
          <a:p>
            <a:pPr algn="ct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Ai </a:t>
            </a:r>
            <a:r>
              <a:rPr lang="en-US" alt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đúng</a:t>
            </a:r>
            <a:r>
              <a:rPr lang="en-US"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 </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Ai </a:t>
            </a:r>
            <a:r>
              <a:rPr lang="en-US" alt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nhanh</a:t>
            </a:r>
          </a:p>
        </p:txBody>
      </p:sp>
      <p:sp>
        <p:nvSpPr>
          <p:cNvPr id="86034" name="Oval 18"/>
          <p:cNvSpPr>
            <a:spLocks noChangeArrowheads="1"/>
          </p:cNvSpPr>
          <p:nvPr/>
        </p:nvSpPr>
        <p:spPr bwMode="auto">
          <a:xfrm>
            <a:off x="3429000" y="71438"/>
            <a:ext cx="762000" cy="762000"/>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0</a:t>
            </a:r>
          </a:p>
        </p:txBody>
      </p:sp>
      <p:sp>
        <p:nvSpPr>
          <p:cNvPr id="86035" name="AutoShape 19"/>
          <p:cNvSpPr>
            <a:spLocks noChangeArrowheads="1"/>
          </p:cNvSpPr>
          <p:nvPr/>
        </p:nvSpPr>
        <p:spPr bwMode="auto">
          <a:xfrm>
            <a:off x="1828800" y="228600"/>
            <a:ext cx="1447800" cy="1109662"/>
          </a:xfrm>
          <a:prstGeom prst="roundRect">
            <a:avLst>
              <a:gd name="adj" fmla="val 16667"/>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3200" b="1" dirty="0" err="1">
                <a:solidFill>
                  <a:srgbClr val="3333FF"/>
                </a:solidFill>
                <a:latin typeface="Times New Roman" panose="02020603050405020304" pitchFamily="18" charset="0"/>
                <a:cs typeface="Times New Roman" panose="02020603050405020304" pitchFamily="18" charset="0"/>
              </a:rPr>
              <a:t>Bắt</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đầu</a:t>
            </a:r>
            <a:endParaRPr lang="en-US" sz="3200" b="1" dirty="0">
              <a:solidFill>
                <a:srgbClr val="3333FF"/>
              </a:solidFill>
              <a:latin typeface="Times New Roman" panose="02020603050405020304" pitchFamily="18" charset="0"/>
              <a:cs typeface="Times New Roman" panose="02020603050405020304" pitchFamily="18" charset="0"/>
            </a:endParaRPr>
          </a:p>
        </p:txBody>
      </p:sp>
      <p:sp>
        <p:nvSpPr>
          <p:cNvPr id="86036" name="Oval 20"/>
          <p:cNvSpPr>
            <a:spLocks noChangeArrowheads="1"/>
          </p:cNvSpPr>
          <p:nvPr/>
        </p:nvSpPr>
        <p:spPr bwMode="auto">
          <a:xfrm>
            <a:off x="3429000" y="109538"/>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1</a:t>
            </a:r>
          </a:p>
        </p:txBody>
      </p:sp>
      <p:sp>
        <p:nvSpPr>
          <p:cNvPr id="86037" name="Oval 21"/>
          <p:cNvSpPr>
            <a:spLocks noChangeArrowheads="1"/>
          </p:cNvSpPr>
          <p:nvPr/>
        </p:nvSpPr>
        <p:spPr bwMode="auto">
          <a:xfrm>
            <a:off x="3429000" y="228600"/>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2</a:t>
            </a:r>
          </a:p>
        </p:txBody>
      </p:sp>
      <p:sp>
        <p:nvSpPr>
          <p:cNvPr id="86038" name="Oval 22"/>
          <p:cNvSpPr>
            <a:spLocks noChangeArrowheads="1"/>
          </p:cNvSpPr>
          <p:nvPr/>
        </p:nvSpPr>
        <p:spPr bwMode="auto">
          <a:xfrm>
            <a:off x="3429000" y="228600"/>
            <a:ext cx="11430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3</a:t>
            </a:r>
          </a:p>
        </p:txBody>
      </p:sp>
      <p:sp>
        <p:nvSpPr>
          <p:cNvPr id="86039" name="Oval 23"/>
          <p:cNvSpPr>
            <a:spLocks noChangeArrowheads="1"/>
          </p:cNvSpPr>
          <p:nvPr/>
        </p:nvSpPr>
        <p:spPr bwMode="auto">
          <a:xfrm>
            <a:off x="3505200" y="152400"/>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4</a:t>
            </a:r>
          </a:p>
        </p:txBody>
      </p:sp>
      <p:sp>
        <p:nvSpPr>
          <p:cNvPr id="86040" name="Oval 24"/>
          <p:cNvSpPr>
            <a:spLocks noChangeArrowheads="1"/>
          </p:cNvSpPr>
          <p:nvPr/>
        </p:nvSpPr>
        <p:spPr bwMode="auto">
          <a:xfrm>
            <a:off x="3505200" y="228600"/>
            <a:ext cx="1066800" cy="990600"/>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5</a:t>
            </a:r>
          </a:p>
        </p:txBody>
      </p:sp>
      <p:grpSp>
        <p:nvGrpSpPr>
          <p:cNvPr id="2" name="Group 13"/>
          <p:cNvGrpSpPr/>
          <p:nvPr/>
        </p:nvGrpSpPr>
        <p:grpSpPr bwMode="auto">
          <a:xfrm>
            <a:off x="1524000" y="0"/>
            <a:ext cx="9144000" cy="6858000"/>
            <a:chOff x="0" y="0"/>
            <a:chExt cx="5760" cy="4333"/>
          </a:xfrm>
        </p:grpSpPr>
        <p:pic>
          <p:nvPicPr>
            <p:cNvPr id="12315" name="Picture 14" descr="N3"/>
            <p:cNvPicPr>
              <a:picLocks noChangeAspect="1" noChangeArrowheads="1"/>
            </p:cNvPicPr>
            <p:nvPr/>
          </p:nvPicPr>
          <p:blipFill>
            <a:blip r:embed="rId4"/>
            <a:srcRect/>
            <a:stretch>
              <a:fillRect/>
            </a:stretch>
          </p:blipFill>
          <p:spPr bwMode="auto">
            <a:xfrm flipV="1">
              <a:off x="0" y="4214"/>
              <a:ext cx="5747" cy="119"/>
            </a:xfrm>
            <a:prstGeom prst="rect">
              <a:avLst/>
            </a:prstGeom>
            <a:noFill/>
            <a:ln w="9525">
              <a:noFill/>
              <a:miter lim="800000"/>
              <a:headEnd/>
              <a:tailEnd/>
            </a:ln>
          </p:spPr>
        </p:pic>
        <p:pic>
          <p:nvPicPr>
            <p:cNvPr id="12316" name="Picture 15" descr="N3"/>
            <p:cNvPicPr>
              <a:picLocks noChangeAspect="1" noChangeArrowheads="1"/>
            </p:cNvPicPr>
            <p:nvPr/>
          </p:nvPicPr>
          <p:blipFill>
            <a:blip r:embed="rId4"/>
            <a:srcRect/>
            <a:stretch>
              <a:fillRect/>
            </a:stretch>
          </p:blipFill>
          <p:spPr bwMode="auto">
            <a:xfrm rot="5400000" flipH="1" flipV="1">
              <a:off x="3562" y="2109"/>
              <a:ext cx="4283" cy="113"/>
            </a:xfrm>
            <a:prstGeom prst="rect">
              <a:avLst/>
            </a:prstGeom>
            <a:noFill/>
            <a:ln w="9525">
              <a:noFill/>
              <a:miter lim="800000"/>
              <a:headEnd/>
              <a:tailEnd/>
            </a:ln>
          </p:spPr>
        </p:pic>
        <p:pic>
          <p:nvPicPr>
            <p:cNvPr id="12317" name="Picture 16" descr="N3"/>
            <p:cNvPicPr>
              <a:picLocks noChangeAspect="1" noChangeArrowheads="1"/>
            </p:cNvPicPr>
            <p:nvPr/>
          </p:nvPicPr>
          <p:blipFill>
            <a:blip r:embed="rId4"/>
            <a:srcRect/>
            <a:stretch>
              <a:fillRect/>
            </a:stretch>
          </p:blipFill>
          <p:spPr bwMode="auto">
            <a:xfrm rot="5400000" flipH="1" flipV="1">
              <a:off x="-2085" y="2122"/>
              <a:ext cx="4283" cy="113"/>
            </a:xfrm>
            <a:prstGeom prst="rect">
              <a:avLst/>
            </a:prstGeom>
            <a:noFill/>
            <a:ln w="9525">
              <a:noFill/>
              <a:miter lim="800000"/>
              <a:headEnd/>
              <a:tailEnd/>
            </a:ln>
          </p:spPr>
        </p:pic>
        <p:pic>
          <p:nvPicPr>
            <p:cNvPr id="12318" name="Picture 17" descr="N3"/>
            <p:cNvPicPr>
              <a:picLocks noChangeAspect="1" noChangeArrowheads="1"/>
            </p:cNvPicPr>
            <p:nvPr/>
          </p:nvPicPr>
          <p:blipFill>
            <a:blip r:embed="rId4"/>
            <a:srcRect/>
            <a:stretch>
              <a:fillRect/>
            </a:stretch>
          </p:blipFill>
          <p:spPr bwMode="auto">
            <a:xfrm flipV="1">
              <a:off x="0" y="0"/>
              <a:ext cx="5747" cy="119"/>
            </a:xfrm>
            <a:prstGeom prst="rect">
              <a:avLst/>
            </a:prstGeom>
            <a:noFill/>
            <a:ln w="9525">
              <a:noFill/>
              <a:miter lim="800000"/>
              <a:headEnd/>
              <a:tailEnd/>
            </a:ln>
          </p:spPr>
        </p:pic>
      </p:grpSp>
      <p:sp>
        <p:nvSpPr>
          <p:cNvPr id="26" name="AutoShape 6"/>
          <p:cNvSpPr>
            <a:spLocks noChangeArrowheads="1"/>
          </p:cNvSpPr>
          <p:nvPr/>
        </p:nvSpPr>
        <p:spPr bwMode="auto">
          <a:xfrm>
            <a:off x="1828800" y="2291688"/>
            <a:ext cx="8153400" cy="1143000"/>
          </a:xfrm>
          <a:prstGeom prst="flowChartTerminator">
            <a:avLst/>
          </a:prstGeom>
          <a:gradFill rotWithShape="1">
            <a:gsLst>
              <a:gs pos="0">
                <a:srgbClr val="3399FF"/>
              </a:gs>
              <a:gs pos="50000">
                <a:schemeClr val="bg1"/>
              </a:gs>
              <a:gs pos="100000">
                <a:srgbClr val="3399FF"/>
              </a:gs>
            </a:gsLst>
            <a:lin ang="5400000" scaled="1"/>
          </a:gradFill>
          <a:ln w="9525">
            <a:solidFill>
              <a:schemeClr val="tx1"/>
            </a:solidFill>
            <a:miter lim="800000"/>
          </a:ln>
          <a:effectLst/>
        </p:spPr>
        <p:txBody>
          <a:bodyPr wrap="none" anchor="ctr"/>
          <a:lstStyle/>
          <a:p>
            <a:pPr algn="just"/>
            <a:r>
              <a:rPr lang="en-US" sz="3000" b="1" dirty="0" err="1">
                <a:latin typeface="Times New Roman" panose="02020603050405020304" pitchFamily="18" charset="0"/>
                <a:cs typeface="Times New Roman" panose="02020603050405020304" pitchFamily="18" charset="0"/>
              </a:rPr>
              <a:t>Câu</a:t>
            </a:r>
            <a:r>
              <a:rPr lang="en-US" sz="3000" b="1" dirty="0">
                <a:latin typeface="Times New Roman" panose="02020603050405020304" pitchFamily="18" charset="0"/>
                <a:cs typeface="Times New Roman" panose="02020603050405020304" pitchFamily="18" charset="0"/>
              </a:rPr>
              <a:t> 4: </a:t>
            </a:r>
            <a:r>
              <a:rPr lang="en-US" sz="3000" b="1" dirty="0" err="1">
                <a:latin typeface="Times New Roman" panose="02020603050405020304" pitchFamily="18" charset="0"/>
                <a:cs typeface="Times New Roman" panose="02020603050405020304" pitchFamily="18" charset="0"/>
              </a:rPr>
              <a:t>Nếu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em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nhìn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thấy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bị</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ngã</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xuống</a:t>
            </a:r>
            <a:endParaRPr lang="en-US" sz="3000" b="1" dirty="0">
              <a:latin typeface="Times New Roman" panose="02020603050405020304" pitchFamily="18" charset="0"/>
              <a:cs typeface="Times New Roman" panose="02020603050405020304" pitchFamily="18" charset="0"/>
            </a:endParaRPr>
          </a:p>
          <a:p>
            <a:pPr algn="just"/>
            <a:r>
              <a:rPr lang="en-US" sz="3000" b="1" dirty="0" err="1">
                <a:latin typeface="Times New Roman" panose="02020603050405020304" pitchFamily="18" charset="0"/>
                <a:cs typeface="Times New Roman" panose="02020603050405020304" pitchFamily="18" charset="0"/>
              </a:rPr>
              <a:t>nước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em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sẽ</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gì</a:t>
            </a:r>
            <a:r>
              <a:rPr lang="en-US" sz="3000" b="1" dirty="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sp>
        <p:nvSpPr>
          <p:cNvPr id="27" name="AutoShape 11"/>
          <p:cNvSpPr>
            <a:spLocks noChangeArrowheads="1"/>
          </p:cNvSpPr>
          <p:nvPr/>
        </p:nvSpPr>
        <p:spPr bwMode="auto">
          <a:xfrm>
            <a:off x="2133600" y="5568288"/>
            <a:ext cx="7772400" cy="8382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3000" b="1" dirty="0">
                <a:solidFill>
                  <a:srgbClr val="FF0000"/>
                </a:solidFill>
                <a:latin typeface="Times New Roman" panose="02020603050405020304" pitchFamily="18" charset="0"/>
                <a:cs typeface="Times New Roman" panose="02020603050405020304" pitchFamily="18" charset="0"/>
              </a:rPr>
              <a:t>C. </a:t>
            </a:r>
            <a:r>
              <a:rPr lang="en-US" sz="3000" b="1" dirty="0" err="1">
                <a:solidFill>
                  <a:srgbClr val="FF0000"/>
                </a:solidFill>
                <a:latin typeface="Times New Roman" panose="02020603050405020304" pitchFamily="18" charset="0"/>
                <a:cs typeface="Times New Roman" panose="02020603050405020304" pitchFamily="18" charset="0"/>
              </a:rPr>
              <a:t>Kêu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cứu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và</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chạy</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tìm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người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lớn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gần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đó</a:t>
            </a:r>
            <a:r>
              <a:rPr lang="en-US" sz="3000" b="1" dirty="0">
                <a:solidFill>
                  <a:srgbClr val="FF0000"/>
                </a:solidFill>
                <a:latin typeface="Times New Roman" panose="02020603050405020304" pitchFamily="18" charset="0"/>
                <a:cs typeface="Times New Roman" panose="02020603050405020304" pitchFamily="18" charset="0"/>
              </a:rPr>
              <a:t> </a:t>
            </a:r>
          </a:p>
          <a:p>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giúp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đỡ</a:t>
            </a:r>
            <a:r>
              <a:rPr lang="en-US" sz="3000" b="1" dirty="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28" name="AutoShape 12"/>
          <p:cNvSpPr>
            <a:spLocks noChangeArrowheads="1"/>
          </p:cNvSpPr>
          <p:nvPr/>
        </p:nvSpPr>
        <p:spPr bwMode="auto">
          <a:xfrm>
            <a:off x="2133600" y="4577688"/>
            <a:ext cx="7772400" cy="9144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3000" b="1" dirty="0">
                <a:solidFill>
                  <a:srgbClr val="FF0000"/>
                </a:solidFill>
                <a:latin typeface="Times New Roman" panose="02020603050405020304" pitchFamily="18" charset="0"/>
                <a:cs typeface="Times New Roman" panose="02020603050405020304" pitchFamily="18" charset="0"/>
              </a:rPr>
              <a:t>B. </a:t>
            </a:r>
            <a:r>
              <a:rPr lang="en-US" sz="3000" b="1" dirty="0" err="1">
                <a:solidFill>
                  <a:srgbClr val="FF0000"/>
                </a:solidFill>
                <a:latin typeface="Times New Roman" panose="02020603050405020304" pitchFamily="18" charset="0"/>
                <a:cs typeface="Times New Roman" panose="02020603050405020304" pitchFamily="18" charset="0"/>
              </a:rPr>
              <a:t>Bỏ</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vì</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nếu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cứu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bạn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mình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sẽ</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bị</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ngã</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xuống</a:t>
            </a:r>
            <a:endParaRPr lang="en-US" sz="3000" b="1" dirty="0">
              <a:solidFill>
                <a:srgbClr val="FF0000"/>
              </a:solidFill>
              <a:latin typeface="Times New Roman" panose="02020603050405020304" pitchFamily="18" charset="0"/>
              <a:cs typeface="Times New Roman" panose="02020603050405020304" pitchFamily="18" charset="0"/>
            </a:endParaRPr>
          </a:p>
          <a:p>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nước</a:t>
            </a:r>
            <a:r>
              <a:rPr lang="en-US" sz="3000" b="1" dirty="0">
                <a:solidFill>
                  <a:srgbClr val="FF0000"/>
                </a:solidFill>
                <a:latin typeface="Times New Roman" panose="02020603050405020304" pitchFamily="18" charset="0"/>
                <a:cs typeface="Times New Roman" panose="02020603050405020304" pitchFamily="18" charset="0"/>
              </a:rPr>
              <a:t>. </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29" name="AutoShape 13"/>
          <p:cNvSpPr>
            <a:spLocks noChangeArrowheads="1"/>
          </p:cNvSpPr>
          <p:nvPr/>
        </p:nvSpPr>
        <p:spPr bwMode="auto">
          <a:xfrm>
            <a:off x="2133600" y="3587088"/>
            <a:ext cx="7772400" cy="6858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pPr algn="ctr"/>
            <a:r>
              <a:rPr lang="en-US" sz="3200" b="1" dirty="0">
                <a:solidFill>
                  <a:srgbClr val="FF0000"/>
                </a:solidFill>
              </a:rPr>
              <a:t> </a:t>
            </a:r>
          </a:p>
          <a:p>
            <a:r>
              <a:rPr lang="en-US" sz="3200" dirty="0">
                <a:solidFill>
                  <a:srgbClr val="FF0000"/>
                </a:solidFill>
                <a:latin typeface="Times New Roman" panose="02020603050405020304" pitchFamily="18" charset="0"/>
                <a:cs typeface="Times New Roman" panose="02020603050405020304" pitchFamily="18" charset="0"/>
              </a:rPr>
              <a:t>A. </a:t>
            </a:r>
            <a:r>
              <a:rPr lang="en-US" sz="3200" b="1" dirty="0" err="1">
                <a:solidFill>
                  <a:srgbClr val="FF0000"/>
                </a:solidFill>
                <a:latin typeface="Times New Roman" panose="02020603050405020304" pitchFamily="18" charset="0"/>
                <a:cs typeface="Times New Roman" panose="02020603050405020304" pitchFamily="18" charset="0"/>
              </a:rPr>
              <a:t>Nhảy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xuống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bờ</a:t>
            </a:r>
            <a:r>
              <a:rPr lang="en-US" sz="3200" b="1" dirty="0">
                <a:solidFill>
                  <a:srgbClr val="FF0000"/>
                </a:solidFill>
                <a:latin typeface="Times New Roman" panose="02020603050405020304" pitchFamily="18" charset="0"/>
                <a:cs typeface="Times New Roman" panose="02020603050405020304" pitchFamily="18" charset="0"/>
              </a:rPr>
              <a:t>.</a:t>
            </a:r>
          </a:p>
          <a:p>
            <a:pPr algn="ctr"/>
            <a:r>
              <a:rPr lang="en-US" sz="3200" b="1" dirty="0">
                <a:solidFill>
                  <a:srgbClr val="FF0000"/>
                </a:solidFill>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0" name="Oval 10"/>
          <p:cNvSpPr>
            <a:spLocks noChangeArrowheads="1"/>
          </p:cNvSpPr>
          <p:nvPr/>
        </p:nvSpPr>
        <p:spPr bwMode="auto">
          <a:xfrm>
            <a:off x="2133600" y="5535305"/>
            <a:ext cx="533400" cy="549275"/>
          </a:xfrm>
          <a:prstGeom prst="ellipse">
            <a:avLst/>
          </a:prstGeom>
          <a:solidFill>
            <a:schemeClr val="accent1"/>
          </a:solidFill>
          <a:ln w="9525">
            <a:solidFill>
              <a:schemeClr val="tx1"/>
            </a:solidFill>
            <a:round/>
          </a:ln>
          <a:effectLst/>
        </p:spPr>
        <p:txBody>
          <a:bodyPr wrap="none" anchor="ctr"/>
          <a:lstStyle/>
          <a:p>
            <a:pPr algn="ctr" eaLnBrk="0" hangingPunct="0"/>
            <a:r>
              <a:rPr lang="en-US" sz="3200" b="1" dirty="0">
                <a:solidFill>
                  <a:srgbClr val="C00000"/>
                </a:solidFill>
                <a:latin typeface=".VnTime" panose="020B7200000000000000" pitchFamily="34" charset="0"/>
              </a:rPr>
              <a:t>C</a:t>
            </a:r>
            <a:endParaRPr lang="en-US" sz="3200" b="1" dirty="0">
              <a:solidFill>
                <a:srgbClr val="C00000"/>
              </a:solidFill>
              <a:latin typeface=".VnTime" panose="020B7200000000000000" pitchFamily="34" charset="0"/>
            </a:endParaRPr>
          </a:p>
        </p:txBody>
      </p:sp>
    </p:spTree>
    <p:extLst>
      <p:ext uri="{BB962C8B-B14F-4D97-AF65-F5344CB8AC3E}">
        <p14:creationId xmlns:p14="http://schemas.microsoft.com/office/powerpoint/2010/main" val="2423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anim from="(-#ppt_w/2)" to="(#ppt_x)" calcmode="lin" valueType="num">
                                      <p:cBhvr>
                                        <p:cTn id="7" dur="1200" fill="hold">
                                          <p:stCondLst>
                                            <p:cond delay="0"/>
                                          </p:stCondLst>
                                        </p:cTn>
                                        <p:tgtEl>
                                          <p:spTgt spid="86020"/>
                                        </p:tgtEl>
                                        <p:attrNameLst>
                                          <p:attrName>ppt_x</p:attrName>
                                        </p:attrNameLst>
                                      </p:cBhvr>
                                    </p:anim>
                                    <p:anim from="0" to="-1.0" calcmode="lin" valueType="num">
                                      <p:cBhvr>
                                        <p:cTn id="8" dur="400" decel="50000" autoRev="1" fill="hold">
                                          <p:stCondLst>
                                            <p:cond delay="1200"/>
                                          </p:stCondLst>
                                        </p:cTn>
                                        <p:tgtEl>
                                          <p:spTgt spid="86020"/>
                                        </p:tgtEl>
                                        <p:attrNameLst>
                                          <p:attrName>xshear</p:attrName>
                                        </p:attrNameLst>
                                      </p:cBhvr>
                                    </p:anim>
                                    <p:animScale>
                                      <p:cBhvr>
                                        <p:cTn id="9" dur="400" decel="100000" autoRev="1" fill="hold">
                                          <p:stCondLst>
                                            <p:cond delay="1200"/>
                                          </p:stCondLst>
                                        </p:cTn>
                                        <p:tgtEl>
                                          <p:spTgt spid="86020"/>
                                        </p:tgtEl>
                                      </p:cBhvr>
                                      <p:from x="100000" y="100000"/>
                                      <p:to x="80000" y="100000"/>
                                    </p:animScale>
                                    <p:anim by="(#ppt_h/3+#ppt_w*0.1)" calcmode="lin" valueType="num">
                                      <p:cBhvr additive="sum">
                                        <p:cTn id="10" dur="400" decel="100000" autoRev="1" fill="hold">
                                          <p:stCondLst>
                                            <p:cond delay="1200"/>
                                          </p:stCondLst>
                                        </p:cTn>
                                        <p:tgtEl>
                                          <p:spTgt spid="86020"/>
                                        </p:tgtEl>
                                        <p:attrNameLst>
                                          <p:attrName>ppt_x</p:attrName>
                                        </p:attrNameLst>
                                      </p:cBhvr>
                                    </p:anim>
                                  </p:childTnLst>
                                </p:cTn>
                              </p:par>
                              <p:par>
                                <p:cTn id="11" presetID="22" presetClass="emph" presetSubtype="0" repeatCount="indefinite" fill="hold" grpId="1" nodeType="withEffect">
                                  <p:stCondLst>
                                    <p:cond delay="0"/>
                                  </p:stCondLst>
                                  <p:childTnLst>
                                    <p:animClr clrSpc="hsl" dir="cw">
                                      <p:cBhvr override="childStyle">
                                        <p:cTn id="12" dur="3000" fill="hold"/>
                                        <p:tgtEl>
                                          <p:spTgt spid="86020"/>
                                        </p:tgtEl>
                                        <p:attrNameLst>
                                          <p:attrName>style.color</p:attrName>
                                        </p:attrNameLst>
                                      </p:cBhvr>
                                      <p:by>
                                        <p:hsl h="-7200000" s="0" l="0"/>
                                      </p:by>
                                    </p:animClr>
                                    <p:animClr clrSpc="hsl" dir="cw">
                                      <p:cBhvr>
                                        <p:cTn id="13" dur="3000" fill="hold"/>
                                        <p:tgtEl>
                                          <p:spTgt spid="86020"/>
                                        </p:tgtEl>
                                        <p:attrNameLst>
                                          <p:attrName>fillcolor</p:attrName>
                                        </p:attrNameLst>
                                      </p:cBhvr>
                                      <p:by>
                                        <p:hsl h="-7200000" s="0" l="0"/>
                                      </p:by>
                                    </p:animClr>
                                    <p:animClr clrSpc="hsl" dir="cw">
                                      <p:cBhvr>
                                        <p:cTn id="14" dur="3000" fill="hold"/>
                                        <p:tgtEl>
                                          <p:spTgt spid="86020"/>
                                        </p:tgtEl>
                                        <p:attrNameLst>
                                          <p:attrName>stroke.color</p:attrName>
                                        </p:attrNameLst>
                                      </p:cBhvr>
                                      <p:by>
                                        <p:hsl h="-7200000" s="0" l="0"/>
                                      </p:by>
                                    </p:animClr>
                                    <p:set>
                                      <p:cBhvr>
                                        <p:cTn id="15" dur="3000" fill="hold"/>
                                        <p:tgtEl>
                                          <p:spTgt spid="86020"/>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horizontal)">
                                      <p:cBhvr>
                                        <p:cTn id="20" dur="500"/>
                                        <p:tgtEl>
                                          <p:spTgt spid="2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linds(horizontal)">
                                      <p:cBhvr>
                                        <p:cTn id="23" dur="500"/>
                                        <p:tgtEl>
                                          <p:spTgt spid="2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linds(horizontal)">
                                      <p:cBhvr>
                                        <p:cTn id="26" dur="500"/>
                                        <p:tgtEl>
                                          <p:spTgt spid="28"/>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linds(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603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603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604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603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bomb.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8603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omb.wav"/>
                                        </p:tgtEl>
                                      </p:cMediaNode>
                                    </p:audio>
                                  </p:subTnLst>
                                </p:cTn>
                              </p:par>
                              <p:par>
                                <p:cTn id="46" presetID="1" presetClass="entr" presetSubtype="0" fill="hold" grpId="0" nodeType="withEffect">
                                  <p:stCondLst>
                                    <p:cond delay="0"/>
                                  </p:stCondLst>
                                  <p:childTnLst>
                                    <p:set>
                                      <p:cBhvr>
                                        <p:cTn id="47" dur="1" fill="hold">
                                          <p:stCondLst>
                                            <p:cond delay="0"/>
                                          </p:stCondLst>
                                        </p:cTn>
                                        <p:tgtEl>
                                          <p:spTgt spid="8603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omb.wav"/>
                                        </p:tgtEl>
                                      </p:cMediaNode>
                                    </p:audio>
                                  </p:subTnLst>
                                </p:cTn>
                              </p:par>
                            </p:childTnLst>
                          </p:cTn>
                        </p:par>
                        <p:par>
                          <p:cTn id="48" fill="hold">
                            <p:stCondLst>
                              <p:cond delay="0"/>
                            </p:stCondLst>
                            <p:childTnLst>
                              <p:par>
                                <p:cTn id="49" presetID="1" presetClass="exit" presetSubtype="0" fill="hold" grpId="1" nodeType="afterEffect">
                                  <p:stCondLst>
                                    <p:cond delay="2000"/>
                                  </p:stCondLst>
                                  <p:childTnLst>
                                    <p:set>
                                      <p:cBhvr>
                                        <p:cTn id="50" dur="1" fill="hold">
                                          <p:stCondLst>
                                            <p:cond delay="0"/>
                                          </p:stCondLst>
                                        </p:cTn>
                                        <p:tgtEl>
                                          <p:spTgt spid="8604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bomb.wav"/>
                                        </p:tgtEl>
                                      </p:cMediaNode>
                                    </p:audio>
                                  </p:subTnLst>
                                </p:cTn>
                              </p:par>
                            </p:childTnLst>
                          </p:cTn>
                        </p:par>
                        <p:par>
                          <p:cTn id="51" fill="hold">
                            <p:stCondLst>
                              <p:cond delay="2000"/>
                            </p:stCondLst>
                            <p:childTnLst>
                              <p:par>
                                <p:cTn id="52" presetID="1" presetClass="exit" presetSubtype="0" fill="hold" grpId="1" nodeType="afterEffect">
                                  <p:stCondLst>
                                    <p:cond delay="2000"/>
                                  </p:stCondLst>
                                  <p:childTnLst>
                                    <p:set>
                                      <p:cBhvr>
                                        <p:cTn id="53" dur="1" fill="hold">
                                          <p:stCondLst>
                                            <p:cond delay="0"/>
                                          </p:stCondLst>
                                        </p:cTn>
                                        <p:tgtEl>
                                          <p:spTgt spid="86039"/>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bomb.wav"/>
                                        </p:tgtEl>
                                      </p:cMediaNode>
                                    </p:audio>
                                  </p:subTnLst>
                                </p:cTn>
                              </p:par>
                            </p:childTnLst>
                          </p:cTn>
                        </p:par>
                        <p:par>
                          <p:cTn id="54" fill="hold">
                            <p:stCondLst>
                              <p:cond delay="4000"/>
                            </p:stCondLst>
                            <p:childTnLst>
                              <p:par>
                                <p:cTn id="55" presetID="1" presetClass="exit" presetSubtype="0" fill="hold" grpId="1" nodeType="afterEffect">
                                  <p:stCondLst>
                                    <p:cond delay="2000"/>
                                  </p:stCondLst>
                                  <p:childTnLst>
                                    <p:set>
                                      <p:cBhvr>
                                        <p:cTn id="56" dur="1" fill="hold">
                                          <p:stCondLst>
                                            <p:cond delay="0"/>
                                          </p:stCondLst>
                                        </p:cTn>
                                        <p:tgtEl>
                                          <p:spTgt spid="8603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bomb.wav"/>
                                        </p:tgtEl>
                                      </p:cMediaNode>
                                    </p:audio>
                                  </p:subTnLst>
                                </p:cTn>
                              </p:par>
                            </p:childTnLst>
                          </p:cTn>
                        </p:par>
                        <p:par>
                          <p:cTn id="57" fill="hold">
                            <p:stCondLst>
                              <p:cond delay="6000"/>
                            </p:stCondLst>
                            <p:childTnLst>
                              <p:par>
                                <p:cTn id="58" presetID="1" presetClass="exit" presetSubtype="0" fill="hold" grpId="1" nodeType="afterEffect">
                                  <p:stCondLst>
                                    <p:cond delay="2000"/>
                                  </p:stCondLst>
                                  <p:childTnLst>
                                    <p:set>
                                      <p:cBhvr>
                                        <p:cTn id="59" dur="1" fill="hold">
                                          <p:stCondLst>
                                            <p:cond delay="0"/>
                                          </p:stCondLst>
                                        </p:cTn>
                                        <p:tgtEl>
                                          <p:spTgt spid="8603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par>
                          <p:cTn id="60" fill="hold">
                            <p:stCondLst>
                              <p:cond delay="8000"/>
                            </p:stCondLst>
                            <p:childTnLst>
                              <p:par>
                                <p:cTn id="61" presetID="1" presetClass="exit" presetSubtype="0" fill="hold" grpId="1" nodeType="afterEffect">
                                  <p:stCondLst>
                                    <p:cond delay="2000"/>
                                  </p:stCondLst>
                                  <p:childTnLst>
                                    <p:set>
                                      <p:cBhvr>
                                        <p:cTn id="62" dur="1" fill="hold">
                                          <p:stCondLst>
                                            <p:cond delay="0"/>
                                          </p:stCondLst>
                                        </p:cTn>
                                        <p:tgtEl>
                                          <p:spTgt spid="86036"/>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6035"/>
                  </p:tgtEl>
                </p:cond>
              </p:nextCondLst>
            </p:seq>
          </p:childTnLst>
        </p:cTn>
      </p:par>
    </p:tnLst>
    <p:bldLst>
      <p:bldP spid="86020" grpId="0" animBg="1"/>
      <p:bldP spid="86020" grpId="1" animBg="1"/>
      <p:bldP spid="86036" grpId="0" animBg="1"/>
      <p:bldP spid="86036" grpId="1" animBg="1"/>
      <p:bldP spid="86037" grpId="0" animBg="1"/>
      <p:bldP spid="86037" grpId="1" animBg="1"/>
      <p:bldP spid="86038" grpId="0" animBg="1"/>
      <p:bldP spid="86038" grpId="1" animBg="1"/>
      <p:bldP spid="86039" grpId="0" animBg="1"/>
      <p:bldP spid="86039" grpId="1" animBg="1"/>
      <p:bldP spid="86040" grpId="0" animBg="1"/>
      <p:bldP spid="86040" grpId="1" animBg="1"/>
      <p:bldP spid="26" grpId="0" animBg="1"/>
      <p:bldP spid="27" grpId="0" animBg="1"/>
      <p:bldP spid="28" grpId="0" animBg="1"/>
      <p:bldP spid="29"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p:cNvSpPr/>
          <p:nvPr/>
        </p:nvSpPr>
        <p:spPr>
          <a:xfrm>
            <a:off x="3014982" y="994932"/>
            <a:ext cx="7067662"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huống</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hought Bubble: Cloud 1"/>
          <p:cNvSpPr/>
          <p:nvPr/>
        </p:nvSpPr>
        <p:spPr>
          <a:xfrm>
            <a:off x="2919626" y="2417627"/>
            <a:ext cx="1393372" cy="1440543"/>
          </a:xfrm>
          <a:prstGeom prst="cloudCallout">
            <a:avLst>
              <a:gd name="adj1" fmla="val 70573"/>
              <a:gd name="adj2" fmla="val 40334"/>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ought Bubble: Cloud 5"/>
          <p:cNvSpPr/>
          <p:nvPr/>
        </p:nvSpPr>
        <p:spPr>
          <a:xfrm>
            <a:off x="4538019" y="1674995"/>
            <a:ext cx="943333" cy="975268"/>
          </a:xfrm>
          <a:prstGeom prst="cloudCallout">
            <a:avLst>
              <a:gd name="adj1" fmla="val 6288"/>
              <a:gd name="adj2" fmla="val 91211"/>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hought Bubble: Cloud 6"/>
          <p:cNvSpPr/>
          <p:nvPr/>
        </p:nvSpPr>
        <p:spPr>
          <a:xfrm>
            <a:off x="5842862" y="1929992"/>
            <a:ext cx="1081400" cy="1118009"/>
          </a:xfrm>
          <a:prstGeom prst="cloudCallout">
            <a:avLst>
              <a:gd name="adj1" fmla="val -59488"/>
              <a:gd name="adj2" fmla="val 102485"/>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Floating Island Vector Illustration Low Poly Stock Vector (Royalty Free)  482589238"/>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0801" b="13212"/>
          <a:stretch>
            <a:fillRect/>
          </a:stretch>
        </p:blipFill>
        <p:spPr bwMode="auto">
          <a:xfrm>
            <a:off x="3011893" y="4494134"/>
            <a:ext cx="6168217" cy="43790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emium Vector | Kid boy thinking fac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7078"/>
          <a:stretch>
            <a:fillRect/>
          </a:stretch>
        </p:blipFill>
        <p:spPr bwMode="auto">
          <a:xfrm>
            <a:off x="4176506" y="2333627"/>
            <a:ext cx="1919495" cy="4524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remium Vector | Kid boy thinking fac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4340" r="6184"/>
          <a:stretch>
            <a:fillRect/>
          </a:stretch>
        </p:blipFill>
        <p:spPr bwMode="auto">
          <a:xfrm>
            <a:off x="6154333" y="2250270"/>
            <a:ext cx="2212565" cy="4524375"/>
          </a:xfrm>
          <a:prstGeom prst="rect">
            <a:avLst/>
          </a:prstGeom>
          <a:noFill/>
          <a:extLst>
            <a:ext uri="{909E8E84-426E-40DD-AFC4-6F175D3DCCD1}">
              <a14:hiddenFill xmlns:a14="http://schemas.microsoft.com/office/drawing/2010/main">
                <a:solidFill>
                  <a:srgbClr val="FFFFFF"/>
                </a:solidFill>
              </a14:hiddenFill>
            </a:ext>
          </a:extLst>
        </p:spPr>
      </p:pic>
      <p:sp>
        <p:nvSpPr>
          <p:cNvPr id="10" name="WordArt 12"/>
          <p:cNvSpPr>
            <a:spLocks noChangeArrowheads="1" noChangeShapeType="1" noTextEdit="1"/>
          </p:cNvSpPr>
          <p:nvPr/>
        </p:nvSpPr>
        <p:spPr bwMode="auto">
          <a:xfrm>
            <a:off x="4000500" y="83727"/>
            <a:ext cx="4191000" cy="899482"/>
          </a:xfrm>
          <a:prstGeom prst="rect">
            <a:avLst/>
          </a:prstGeom>
        </p:spPr>
        <p:txBody>
          <a:bodyPr wrap="none" fromWordArt="1">
            <a:prstTxWarp prst="textPlain">
              <a:avLst>
                <a:gd name="adj" fmla="val 50000"/>
              </a:avLst>
            </a:prstTxWarp>
          </a:bodyPr>
          <a:lstStyle/>
          <a:p>
            <a:pPr algn="ctr"/>
            <a:r>
              <a:rPr lang="en-US" sz="3600" b="1" kern="10" dirty="0">
                <a:ln w="9525">
                  <a:solidFill>
                    <a:srgbClr val="FF0000"/>
                  </a:solidFill>
                  <a:round/>
                </a:ln>
                <a:solidFill>
                  <a:srgbClr val="000000"/>
                </a:solidFill>
                <a:effectLst>
                  <a:outerShdw dist="45791" dir="2021404" algn="ctr" rotWithShape="0">
                    <a:srgbClr val="B2B2B2">
                      <a:alpha val="80000"/>
                    </a:srgbClr>
                  </a:outerShdw>
                </a:effectLst>
                <a:latin typeface="Times New Roman" panose="02020603050405020304"/>
                <a:cs typeface="Times New Roman" panose="02020603050405020304"/>
              </a:rPr>
              <a:t>VẬN DỤNG</a:t>
            </a:r>
            <a:endParaRPr lang="en-US" sz="3600" b="1" kern="10" dirty="0">
              <a:ln w="9525">
                <a:solidFill>
                  <a:srgbClr val="FF0000"/>
                </a:solidFill>
                <a:round/>
              </a:ln>
              <a:solidFill>
                <a:srgbClr val="000000"/>
              </a:solidFill>
              <a:effectLst>
                <a:outerShdw dist="45791" dir="2021404" algn="ctr" rotWithShape="0">
                  <a:srgbClr val="B2B2B2">
                    <a:alpha val="80000"/>
                  </a:srgbClr>
                </a:outerShdw>
              </a:effectLst>
              <a:latin typeface="Times New Roman" panose="02020603050405020304"/>
              <a:cs typeface="Times New Roman" panose="02020603050405020304"/>
            </a:endParaRPr>
          </a:p>
        </p:txBody>
      </p:sp>
    </p:spTree>
    <p:extLst>
      <p:ext uri="{BB962C8B-B14F-4D97-AF65-F5344CB8AC3E}">
        <p14:creationId xmlns:p14="http://schemas.microsoft.com/office/powerpoint/2010/main" val="9905061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1000"/>
                                        <p:tgtEl>
                                          <p:spTgt spid="2052"/>
                                        </p:tgtEl>
                                      </p:cBhvr>
                                    </p:animEffect>
                                    <p:anim calcmode="lin" valueType="num">
                                      <p:cBhvr>
                                        <p:cTn id="12" dur="1000" fill="hold"/>
                                        <p:tgtEl>
                                          <p:spTgt spid="2052"/>
                                        </p:tgtEl>
                                        <p:attrNameLst>
                                          <p:attrName>ppt_x</p:attrName>
                                        </p:attrNameLst>
                                      </p:cBhvr>
                                      <p:tavLst>
                                        <p:tav tm="0">
                                          <p:val>
                                            <p:strVal val="#ppt_x"/>
                                          </p:val>
                                        </p:tav>
                                        <p:tav tm="100000">
                                          <p:val>
                                            <p:strVal val="#ppt_x"/>
                                          </p:val>
                                        </p:tav>
                                      </p:tavLst>
                                    </p:anim>
                                    <p:anim calcmode="lin" valueType="num">
                                      <p:cBhvr>
                                        <p:cTn id="13" dur="1000" fill="hold"/>
                                        <p:tgtEl>
                                          <p:spTgt spid="205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500"/>
                                        <p:tgtEl>
                                          <p:spTgt spid="2050"/>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45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P spid="7"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75520" y="2240285"/>
            <a:ext cx="8640960" cy="892552"/>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b="1" u="sng" dirty="0" err="1">
                <a:latin typeface="Times New Roman" panose="02020603050405020304" pitchFamily="18" charset="0"/>
                <a:cs typeface="Times New Roman" panose="02020603050405020304" pitchFamily="18" charset="0"/>
                <a:sym typeface="Wingdings" panose="05000000000000000000"/>
              </a:rPr>
              <a:t>Tình</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err="1">
                <a:latin typeface="Times New Roman" panose="02020603050405020304" pitchFamily="18" charset="0"/>
                <a:cs typeface="Times New Roman" panose="02020603050405020304" pitchFamily="18" charset="0"/>
                <a:sym typeface="Wingdings" panose="05000000000000000000"/>
              </a:rPr>
              <a:t>huống</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vi-VN" sz="2600" b="1" u="sng" dirty="0">
                <a:latin typeface="Times New Roman" panose="02020603050405020304" pitchFamily="18" charset="0"/>
                <a:cs typeface="Times New Roman" panose="02020603050405020304" pitchFamily="18" charset="0"/>
                <a:sym typeface="Wingdings" panose="05000000000000000000"/>
              </a:rPr>
              <a:t>1 </a:t>
            </a:r>
            <a:r>
              <a:rPr lang="vi-VN" sz="2600" b="1" dirty="0">
                <a:latin typeface="Times New Roman" panose="02020603050405020304" pitchFamily="18" charset="0"/>
                <a:cs typeface="Times New Roman" panose="02020603050405020304" pitchFamily="18" charset="0"/>
                <a:sym typeface="Wingdings" panose="05000000000000000000"/>
              </a:rPr>
              <a:t>: </a:t>
            </a:r>
            <a:r>
              <a:rPr lang="vi-VN" sz="2600" dirty="0">
                <a:latin typeface="Times New Roman" panose="02020603050405020304" pitchFamily="18" charset="0"/>
                <a:cs typeface="Times New Roman" panose="02020603050405020304" pitchFamily="18" charset="0"/>
              </a:rPr>
              <a:t>Hùng và Nam vừa chơi đá bóng về, Nam rủ Hùng ra hồ để tắm. Nếu là Hùng em sẽ ứng xử như thế nào ?</a:t>
            </a:r>
            <a:endParaRPr lang="en-US" sz="2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828800" y="4953000"/>
            <a:ext cx="8640960" cy="1292662"/>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b="1" u="sng" dirty="0" err="1">
                <a:latin typeface="Times New Roman" panose="02020603050405020304" pitchFamily="18" charset="0"/>
                <a:cs typeface="Times New Roman" panose="02020603050405020304" pitchFamily="18" charset="0"/>
                <a:sym typeface="Wingdings" panose="05000000000000000000"/>
              </a:rPr>
              <a:t>Tình</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err="1">
                <a:latin typeface="Times New Roman" panose="02020603050405020304" pitchFamily="18" charset="0"/>
                <a:cs typeface="Times New Roman" panose="02020603050405020304" pitchFamily="18" charset="0"/>
                <a:sym typeface="Wingdings" panose="05000000000000000000"/>
              </a:rPr>
              <a:t>huống</a:t>
            </a:r>
            <a:r>
              <a:rPr lang="vi-VN"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a:latin typeface="Times New Roman" panose="02020603050405020304" pitchFamily="18" charset="0"/>
                <a:cs typeface="Times New Roman" panose="02020603050405020304" pitchFamily="18" charset="0"/>
                <a:sym typeface="Wingdings" panose="05000000000000000000"/>
              </a:rPr>
              <a:t>3</a:t>
            </a:r>
            <a:r>
              <a:rPr lang="vi-VN" sz="2600" b="1" u="sng" dirty="0">
                <a:latin typeface="Times New Roman" panose="02020603050405020304" pitchFamily="18" charset="0"/>
                <a:cs typeface="Times New Roman" panose="02020603050405020304" pitchFamily="18" charset="0"/>
                <a:sym typeface="Wingdings" panose="05000000000000000000"/>
              </a:rPr>
              <a:t> </a:t>
            </a:r>
            <a:r>
              <a:rPr lang="vi-VN" sz="2600" b="1" dirty="0">
                <a:latin typeface="Times New Roman" panose="02020603050405020304" pitchFamily="18" charset="0"/>
                <a:cs typeface="Times New Roman" panose="02020603050405020304" pitchFamily="18" charset="0"/>
                <a:sym typeface="Wingdings" panose="05000000000000000000"/>
              </a:rPr>
              <a:t>: </a:t>
            </a:r>
            <a:r>
              <a:rPr lang="vi-VN" sz="2600" dirty="0">
                <a:latin typeface="Times New Roman" panose="02020603050405020304" pitchFamily="18" charset="0"/>
                <a:cs typeface="Times New Roman" panose="02020603050405020304" pitchFamily="18" charset="0"/>
              </a:rPr>
              <a:t>Nhà Thảo và An cách một dòng suối, đúng lúc đi học về trời đổ mưa to và nước chảy xiết. Đợi mãi nhưng chẳng thấy ai đi qua. Nếu là Thảo và An, em sẽ làm gì ? </a:t>
            </a:r>
            <a:endParaRPr lang="en-US" sz="2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828800" y="3505200"/>
            <a:ext cx="8640960" cy="1292662"/>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b="1" u="sng" dirty="0" err="1">
                <a:latin typeface="Times New Roman" panose="02020603050405020304" pitchFamily="18" charset="0"/>
                <a:cs typeface="Times New Roman" panose="02020603050405020304" pitchFamily="18" charset="0"/>
                <a:sym typeface="Wingdings" panose="05000000000000000000"/>
              </a:rPr>
              <a:t>Tình</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err="1">
                <a:latin typeface="Times New Roman" panose="02020603050405020304" pitchFamily="18" charset="0"/>
                <a:cs typeface="Times New Roman" panose="02020603050405020304" pitchFamily="18" charset="0"/>
                <a:sym typeface="Wingdings" panose="05000000000000000000"/>
              </a:rPr>
              <a:t>huống</a:t>
            </a:r>
            <a:r>
              <a:rPr lang="en-US" sz="2600" b="1" u="sng" dirty="0">
                <a:latin typeface="Times New Roman" panose="02020603050405020304" pitchFamily="18" charset="0"/>
                <a:cs typeface="Times New Roman" panose="02020603050405020304" pitchFamily="18" charset="0"/>
                <a:sym typeface="Wingdings" panose="05000000000000000000"/>
              </a:rPr>
              <a:t> 2</a:t>
            </a:r>
            <a:r>
              <a:rPr lang="vi-VN" sz="2600" b="1" u="sng" dirty="0">
                <a:latin typeface="Times New Roman" panose="02020603050405020304" pitchFamily="18" charset="0"/>
                <a:cs typeface="Times New Roman" panose="02020603050405020304" pitchFamily="18" charset="0"/>
                <a:sym typeface="Wingdings" panose="05000000000000000000"/>
              </a:rPr>
              <a:t> </a:t>
            </a:r>
            <a:r>
              <a:rPr lang="vi-VN" sz="2600" b="1" dirty="0">
                <a:latin typeface="Times New Roman" panose="02020603050405020304" pitchFamily="18" charset="0"/>
                <a:cs typeface="Times New Roman" panose="02020603050405020304" pitchFamily="18" charset="0"/>
                <a:sym typeface="Wingdings" panose="05000000000000000000"/>
              </a:rPr>
              <a:t>: </a:t>
            </a:r>
            <a:r>
              <a:rPr lang="en-US" sz="2600" dirty="0" err="1">
                <a:latin typeface="Times New Roman" panose="02020603050405020304" pitchFamily="18" charset="0"/>
                <a:cs typeface="Times New Roman" panose="02020603050405020304" pitchFamily="18" charset="0"/>
                <a:sym typeface="Wingdings" panose="05000000000000000000"/>
              </a:rPr>
              <a:t>Đi</a:t>
            </a:r>
            <a:r>
              <a:rPr lang="en-US" sz="2600" dirty="0">
                <a:latin typeface="Times New Roman" panose="02020603050405020304" pitchFamily="18" charset="0"/>
                <a:cs typeface="Times New Roman" panose="02020603050405020304" pitchFamily="18" charset="0"/>
                <a:sym typeface="Wingdings" panose="05000000000000000000"/>
              </a:rPr>
              <a:t> </a:t>
            </a:r>
            <a:r>
              <a:rPr lang="en-US" sz="2600" dirty="0" err="1">
                <a:latin typeface="Times New Roman" panose="02020603050405020304" pitchFamily="18" charset="0"/>
                <a:cs typeface="Times New Roman" panose="02020603050405020304" pitchFamily="18" charset="0"/>
                <a:sym typeface="Wingdings" panose="05000000000000000000"/>
              </a:rPr>
              <a:t>học</a:t>
            </a:r>
            <a:r>
              <a:rPr lang="en-US" sz="2600" dirty="0">
                <a:latin typeface="Times New Roman" panose="02020603050405020304" pitchFamily="18" charset="0"/>
                <a:cs typeface="Times New Roman" panose="02020603050405020304" pitchFamily="18" charset="0"/>
                <a:sym typeface="Wingdings" panose="05000000000000000000"/>
              </a:rPr>
              <a:t> </a:t>
            </a:r>
            <a:r>
              <a:rPr lang="en-US" sz="2600" dirty="0" err="1">
                <a:latin typeface="Times New Roman" panose="02020603050405020304" pitchFamily="18" charset="0"/>
                <a:cs typeface="Times New Roman" panose="02020603050405020304" pitchFamily="18" charset="0"/>
                <a:sym typeface="Wingdings" panose="05000000000000000000"/>
              </a:rPr>
              <a:t>về</a:t>
            </a:r>
            <a:r>
              <a:rPr lang="en-US" sz="2600" dirty="0">
                <a:latin typeface="Times New Roman" panose="02020603050405020304" pitchFamily="18" charset="0"/>
                <a:cs typeface="Times New Roman" panose="02020603050405020304" pitchFamily="18" charset="0"/>
                <a:sym typeface="Wingdings" panose="05000000000000000000"/>
              </a:rPr>
              <a:t>,</a:t>
            </a:r>
            <a:r>
              <a:rPr lang="vi-VN" sz="2600" dirty="0">
                <a:latin typeface="Times New Roman" panose="02020603050405020304" pitchFamily="18" charset="0"/>
                <a:cs typeface="Times New Roman" panose="02020603050405020304" pitchFamily="18" charset="0"/>
              </a:rPr>
              <a:t>Trung thấy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mình</a:t>
            </a: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hồ</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cúi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r>
              <a:rPr lang="en-US" sz="2600" dirty="0">
                <a:latin typeface="Times New Roman" panose="02020603050405020304" pitchFamily="18" charset="0"/>
                <a:cs typeface="Times New Roman" panose="02020603050405020304" pitchFamily="18" charset="0"/>
              </a:rPr>
              <a:t>?</a:t>
            </a:r>
          </a:p>
        </p:txBody>
      </p:sp>
      <p:sp>
        <p:nvSpPr>
          <p:cNvPr id="10" name="WordArt 8"/>
          <p:cNvSpPr>
            <a:spLocks noChangeArrowheads="1" noChangeShapeType="1" noTextEdit="1"/>
          </p:cNvSpPr>
          <p:nvPr/>
        </p:nvSpPr>
        <p:spPr bwMode="auto">
          <a:xfrm>
            <a:off x="2184884" y="571487"/>
            <a:ext cx="7086600" cy="1044575"/>
          </a:xfrm>
          <a:prstGeom prst="rect">
            <a:avLst/>
          </a:prstGeom>
        </p:spPr>
        <p:txBody>
          <a:bodyPr wrap="none" fromWordArt="1">
            <a:prstTxWarp prst="textPlain">
              <a:avLst>
                <a:gd name="adj" fmla="val 50000"/>
              </a:avLst>
            </a:prstTxWarp>
          </a:bodyPr>
          <a:lstStyle/>
          <a:p>
            <a:pPr algn="ct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Em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sẽ</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gì</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trong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những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tình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huống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sau</a:t>
            </a:r>
            <a:endParaRPr lang="en-US" sz="3600" b="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a:cs typeface="Times New Roman" panose="02020603050405020304"/>
            </a:endParaRPr>
          </a:p>
        </p:txBody>
      </p:sp>
      <p:sp>
        <p:nvSpPr>
          <p:cNvPr id="11"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159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2974" y="662295"/>
            <a:ext cx="7622600" cy="76944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indent="228600" algn="just">
              <a:defRPr/>
            </a:pPr>
            <a:r>
              <a:rPr lang="fr-FR" sz="4400" b="1" dirty="0" err="1">
                <a:solidFill>
                  <a:schemeClr val="accent5">
                    <a:lumMod val="75000"/>
                  </a:schemeClr>
                </a:solidFill>
                <a:latin typeface="Times New Roman" panose="02020603050405020304" pitchFamily="18" charset="0"/>
                <a:cs typeface="Times New Roman" panose="02020603050405020304" pitchFamily="18" charset="0"/>
              </a:rPr>
              <a:t>Thế</a:t>
            </a:r>
            <a:r>
              <a:rPr lang="fr-FR" sz="4400" b="1" dirty="0">
                <a:solidFill>
                  <a:schemeClr val="accent5">
                    <a:lumMod val="75000"/>
                  </a:schemeClr>
                </a:solidFill>
                <a:latin typeface="Times New Roman" panose="02020603050405020304" pitchFamily="18" charset="0"/>
                <a:cs typeface="Times New Roman" panose="02020603050405020304" pitchFamily="18" charset="0"/>
              </a:rPr>
              <a:t> </a:t>
            </a:r>
            <a:r>
              <a:rPr lang="fr-FR" sz="4400" b="1" dirty="0" err="1">
                <a:solidFill>
                  <a:schemeClr val="accent5">
                    <a:lumMod val="75000"/>
                  </a:schemeClr>
                </a:solidFill>
                <a:latin typeface="Times New Roman" panose="02020603050405020304" pitchFamily="18" charset="0"/>
                <a:cs typeface="Times New Roman" panose="02020603050405020304" pitchFamily="18" charset="0"/>
              </a:rPr>
              <a:t>nào</a:t>
            </a:r>
            <a:r>
              <a:rPr lang="fr-FR" sz="4400" b="1" dirty="0">
                <a:solidFill>
                  <a:schemeClr val="accent5">
                    <a:lumMod val="75000"/>
                  </a:schemeClr>
                </a:solidFill>
                <a:latin typeface="Times New Roman" panose="02020603050405020304" pitchFamily="18" charset="0"/>
                <a:cs typeface="Times New Roman" panose="02020603050405020304" pitchFamily="18" charset="0"/>
              </a:rPr>
              <a:t> là tai </a:t>
            </a:r>
            <a:r>
              <a:rPr lang="fr-FR" sz="4400" b="1" dirty="0" err="1">
                <a:solidFill>
                  <a:schemeClr val="accent5">
                    <a:lumMod val="75000"/>
                  </a:schemeClr>
                </a:solidFill>
                <a:latin typeface="Times New Roman" panose="02020603050405020304" pitchFamily="18" charset="0"/>
                <a:cs typeface="Times New Roman" panose="02020603050405020304" pitchFamily="18" charset="0"/>
              </a:rPr>
              <a:t>nạn</a:t>
            </a:r>
            <a:r>
              <a:rPr lang="fr-FR" sz="4400" b="1" dirty="0">
                <a:solidFill>
                  <a:schemeClr val="accent5">
                    <a:lumMod val="75000"/>
                  </a:schemeClr>
                </a:solidFill>
                <a:latin typeface="Times New Roman" panose="02020603050405020304" pitchFamily="18" charset="0"/>
                <a:cs typeface="Times New Roman" panose="02020603050405020304" pitchFamily="18" charset="0"/>
              </a:rPr>
              <a:t> </a:t>
            </a:r>
            <a:r>
              <a:rPr lang="fr-FR" sz="4400" b="1" dirty="0" err="1">
                <a:solidFill>
                  <a:schemeClr val="accent5">
                    <a:lumMod val="75000"/>
                  </a:schemeClr>
                </a:solidFill>
                <a:latin typeface="Times New Roman" panose="02020603050405020304" pitchFamily="18" charset="0"/>
                <a:cs typeface="Times New Roman" panose="02020603050405020304" pitchFamily="18" charset="0"/>
              </a:rPr>
              <a:t>đuối</a:t>
            </a:r>
            <a:r>
              <a:rPr lang="fr-FR" sz="4400" b="1" dirty="0">
                <a:solidFill>
                  <a:schemeClr val="accent5">
                    <a:lumMod val="75000"/>
                  </a:schemeClr>
                </a:solidFill>
                <a:latin typeface="Times New Roman" panose="02020603050405020304" pitchFamily="18" charset="0"/>
                <a:cs typeface="Times New Roman" panose="02020603050405020304" pitchFamily="18" charset="0"/>
              </a:rPr>
              <a:t> </a:t>
            </a:r>
            <a:r>
              <a:rPr lang="fr-FR" sz="4400" b="1" dirty="0" err="1">
                <a:solidFill>
                  <a:schemeClr val="accent5">
                    <a:lumMod val="75000"/>
                  </a:schemeClr>
                </a:solidFill>
                <a:latin typeface="Times New Roman" panose="02020603050405020304" pitchFamily="18" charset="0"/>
                <a:cs typeface="Times New Roman" panose="02020603050405020304" pitchFamily="18" charset="0"/>
              </a:rPr>
              <a:t>nước</a:t>
            </a:r>
            <a:r>
              <a:rPr lang="fr-FR" sz="4400" b="1" dirty="0">
                <a:solidFill>
                  <a:schemeClr val="accent5">
                    <a:lumMod val="75000"/>
                  </a:schemeClr>
                </a:solidFill>
                <a:latin typeface="Times New Roman" panose="02020603050405020304" pitchFamily="18" charset="0"/>
                <a:cs typeface="Times New Roman" panose="02020603050405020304" pitchFamily="18" charset="0"/>
              </a:rPr>
              <a:t>?</a:t>
            </a:r>
            <a:endParaRPr lang="en-US" sz="44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804333" y="1893712"/>
            <a:ext cx="8763000" cy="1938992"/>
          </a:xfrm>
          <a:prstGeom prst="rect">
            <a:avLst/>
          </a:prstGeom>
        </p:spPr>
        <p:txBody>
          <a:bodyPr wrap="square">
            <a:spAutoFit/>
          </a:bodyPr>
          <a:lstStyle/>
          <a:p>
            <a:pPr algn="just"/>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Tai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nạn</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đuối</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nước</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chết</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đuối</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là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tình</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trạng</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thiếu</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oxy</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do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cơ</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thể</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bị</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chìm</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trong</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nước</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rgbClr val="FF0000"/>
                </a:solidFill>
                <a:effectLst>
                  <a:innerShdw blurRad="69850" dist="43180" dir="5400000">
                    <a:srgbClr val="000000">
                      <a:alpha val="65000"/>
                    </a:srgbClr>
                  </a:innerShdw>
                </a:effectLst>
                <a:latin typeface="Times New Roman" panose="02020603050405020304" pitchFamily="18" charset="0"/>
              </a:rPr>
              <a:t>có</a:t>
            </a:r>
            <a:r>
              <a:rPr lang="fr-FR" sz="4000" b="1" dirty="0">
                <a:ln w="1905"/>
                <a:solidFill>
                  <a:srgbClr val="FF0000"/>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rgbClr val="FF0000"/>
                </a:solidFill>
                <a:effectLst>
                  <a:innerShdw blurRad="69850" dist="43180" dir="5400000">
                    <a:srgbClr val="000000">
                      <a:alpha val="65000"/>
                    </a:srgbClr>
                  </a:innerShdw>
                </a:effectLst>
                <a:latin typeface="Times New Roman" panose="02020603050405020304" pitchFamily="18" charset="0"/>
              </a:rPr>
              <a:t>thể</a:t>
            </a:r>
            <a:r>
              <a:rPr lang="fr-FR" sz="4000" b="1" dirty="0">
                <a:ln w="1905"/>
                <a:solidFill>
                  <a:srgbClr val="FF0000"/>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rgbClr val="FF0000"/>
                </a:solidFill>
                <a:effectLst>
                  <a:innerShdw blurRad="69850" dist="43180" dir="5400000">
                    <a:srgbClr val="000000">
                      <a:alpha val="65000"/>
                    </a:srgbClr>
                  </a:innerShdw>
                </a:effectLst>
                <a:latin typeface="Times New Roman" panose="02020603050405020304" pitchFamily="18" charset="0"/>
              </a:rPr>
              <a:t>dẫn</a:t>
            </a:r>
            <a:r>
              <a:rPr lang="fr-FR" sz="4000" b="1" dirty="0">
                <a:ln w="1905"/>
                <a:solidFill>
                  <a:srgbClr val="FF0000"/>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rgbClr val="FF0000"/>
                </a:solidFill>
                <a:effectLst>
                  <a:innerShdw blurRad="69850" dist="43180" dir="5400000">
                    <a:srgbClr val="000000">
                      <a:alpha val="65000"/>
                    </a:srgbClr>
                  </a:innerShdw>
                </a:effectLst>
                <a:latin typeface="Times New Roman" panose="02020603050405020304" pitchFamily="18" charset="0"/>
              </a:rPr>
              <a:t>đến</a:t>
            </a:r>
            <a:r>
              <a:rPr lang="fr-FR" sz="4000" b="1" dirty="0">
                <a:ln w="1905"/>
                <a:solidFill>
                  <a:srgbClr val="FF0000"/>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rgbClr val="FF0000"/>
                </a:solidFill>
                <a:effectLst>
                  <a:innerShdw blurRad="69850" dist="43180" dir="5400000">
                    <a:srgbClr val="000000">
                      <a:alpha val="65000"/>
                    </a:srgbClr>
                  </a:innerShdw>
                </a:effectLst>
                <a:latin typeface="Times New Roman" panose="02020603050405020304" pitchFamily="18" charset="0"/>
              </a:rPr>
              <a:t>tử</a:t>
            </a:r>
            <a:r>
              <a:rPr lang="fr-FR" sz="4000" b="1" dirty="0">
                <a:ln w="1905"/>
                <a:solidFill>
                  <a:srgbClr val="FF0000"/>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rgbClr val="FF0000"/>
                </a:solidFill>
                <a:effectLst>
                  <a:innerShdw blurRad="69850" dist="43180" dir="5400000">
                    <a:srgbClr val="000000">
                      <a:alpha val="65000"/>
                    </a:srgbClr>
                  </a:innerShdw>
                </a:effectLst>
                <a:latin typeface="Times New Roman" panose="02020603050405020304" pitchFamily="18" charset="0"/>
              </a:rPr>
              <a:t>vong</a:t>
            </a:r>
            <a:r>
              <a:rPr lang="fr-FR" sz="4000" b="1" i="1" dirty="0">
                <a:ln w="1905"/>
                <a:solidFill>
                  <a:srgbClr val="FF0000"/>
                </a:solidFill>
                <a:effectLst>
                  <a:innerShdw blurRad="69850" dist="43180" dir="5400000">
                    <a:srgbClr val="000000">
                      <a:alpha val="65000"/>
                    </a:srgbClr>
                  </a:innerShdw>
                </a:effectLst>
                <a:latin typeface="Times New Roman" panose="02020603050405020304" pitchFamily="18" charset="0"/>
              </a:rPr>
              <a:t>. </a:t>
            </a:r>
            <a:endParaRPr lang="en-US" sz="4000" dirty="0"/>
          </a:p>
        </p:txBody>
      </p:sp>
      <p:sp>
        <p:nvSpPr>
          <p:cNvPr id="8" name="Rectangle 7"/>
          <p:cNvSpPr/>
          <p:nvPr/>
        </p:nvSpPr>
        <p:spPr>
          <a:xfrm>
            <a:off x="804333" y="4102767"/>
            <a:ext cx="8534400" cy="2554545"/>
          </a:xfrm>
          <a:prstGeom prst="rect">
            <a:avLst/>
          </a:prstGeom>
        </p:spPr>
        <p:txBody>
          <a:bodyPr wrap="square">
            <a:spAutoFit/>
          </a:bodyPr>
          <a:lstStyle/>
          <a:p>
            <a:pPr algn="just"/>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Trên</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thực</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tế</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một</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số</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người</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bị</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ngạt</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thở</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do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nước</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vẫn</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có</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khả</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năng</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được</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cứu</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sống</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Vì</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vậy</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những</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chuyên</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gia</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y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tế</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đã</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dùng</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thuật</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ngữ</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 </a:t>
            </a:r>
            <a:r>
              <a:rPr lang="fr-FR" sz="4000" b="1" dirty="0" err="1">
                <a:ln w="1905"/>
                <a:solidFill>
                  <a:srgbClr val="FF0000"/>
                </a:solidFill>
                <a:effectLst>
                  <a:innerShdw blurRad="69850" dist="43180" dir="5400000">
                    <a:srgbClr val="000000">
                      <a:alpha val="65000"/>
                    </a:srgbClr>
                  </a:innerShdw>
                </a:effectLst>
                <a:latin typeface="Times New Roman" panose="02020603050405020304" pitchFamily="18" charset="0"/>
              </a:rPr>
              <a:t>đuối</a:t>
            </a:r>
            <a:r>
              <a:rPr lang="fr-FR" sz="4000" b="1" dirty="0">
                <a:ln w="1905"/>
                <a:solidFill>
                  <a:srgbClr val="FF0000"/>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rgbClr val="FF0000"/>
                </a:solidFill>
                <a:effectLst>
                  <a:innerShdw blurRad="69850" dist="43180" dir="5400000">
                    <a:srgbClr val="000000">
                      <a:alpha val="65000"/>
                    </a:srgbClr>
                  </a:innerShdw>
                </a:effectLst>
                <a:latin typeface="Times New Roman" panose="02020603050405020304" pitchFamily="18" charset="0"/>
              </a:rPr>
              <a:t>nước</a:t>
            </a:r>
            <a:r>
              <a:rPr lang="fr-FR" sz="4000" b="1" dirty="0">
                <a:ln w="1905"/>
                <a:solidFill>
                  <a:srgbClr val="FF0000"/>
                </a:solidFill>
                <a:effectLst>
                  <a:innerShdw blurRad="69850" dist="43180" dir="5400000">
                    <a:srgbClr val="000000">
                      <a:alpha val="65000"/>
                    </a:srgbClr>
                  </a:innerShdw>
                </a:effectLst>
                <a:latin typeface="Times New Roman" panose="02020603050405020304" pitchFamily="18" charset="0"/>
              </a:rPr>
              <a:t> </a:t>
            </a:r>
            <a:endParaRPr lang="en-US" sz="4000" dirty="0">
              <a:solidFill>
                <a:srgbClr val="FF0000"/>
              </a:solidFill>
            </a:endParaRPr>
          </a:p>
        </p:txBody>
      </p:sp>
    </p:spTree>
    <p:extLst>
      <p:ext uri="{BB962C8B-B14F-4D97-AF65-F5344CB8AC3E}">
        <p14:creationId xmlns:p14="http://schemas.microsoft.com/office/powerpoint/2010/main" val="340758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ết quả hình ảnh cho hình ảnh học sinh nam đa bóng"/>
          <p:cNvPicPr>
            <a:picLocks noChangeAspect="1" noChangeArrowheads="1"/>
          </p:cNvPicPr>
          <p:nvPr/>
        </p:nvPicPr>
        <p:blipFill>
          <a:blip r:embed="rId2"/>
          <a:srcRect/>
          <a:stretch>
            <a:fillRect/>
          </a:stretch>
        </p:blipFill>
        <p:spPr bwMode="auto">
          <a:xfrm>
            <a:off x="1524000" y="1066800"/>
            <a:ext cx="9144000" cy="3962400"/>
          </a:xfrm>
          <a:prstGeom prst="rect">
            <a:avLst/>
          </a:prstGeom>
          <a:noFill/>
        </p:spPr>
      </p:pic>
      <p:sp>
        <p:nvSpPr>
          <p:cNvPr id="5" name="TextBox 4"/>
          <p:cNvSpPr txBox="1"/>
          <p:nvPr/>
        </p:nvSpPr>
        <p:spPr>
          <a:xfrm>
            <a:off x="1565557" y="23446"/>
            <a:ext cx="8640960" cy="892552"/>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b="1" u="sng" dirty="0" err="1">
                <a:latin typeface="Times New Roman" panose="02020603050405020304" pitchFamily="18" charset="0"/>
                <a:cs typeface="Times New Roman" panose="02020603050405020304" pitchFamily="18" charset="0"/>
                <a:sym typeface="Wingdings" panose="05000000000000000000"/>
              </a:rPr>
              <a:t>Tình</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err="1">
                <a:latin typeface="Times New Roman" panose="02020603050405020304" pitchFamily="18" charset="0"/>
                <a:cs typeface="Times New Roman" panose="02020603050405020304" pitchFamily="18" charset="0"/>
                <a:sym typeface="Wingdings" panose="05000000000000000000"/>
              </a:rPr>
              <a:t>huống</a:t>
            </a:r>
            <a:r>
              <a:rPr lang="en-US" sz="2600" b="1" u="sng" dirty="0">
                <a:latin typeface="Times New Roman" panose="02020603050405020304" pitchFamily="18" charset="0"/>
                <a:cs typeface="Times New Roman" panose="02020603050405020304" pitchFamily="18" charset="0"/>
                <a:sym typeface="Wingdings" panose="05000000000000000000"/>
              </a:rPr>
              <a:t> 1</a:t>
            </a:r>
            <a:r>
              <a:rPr lang="vi-VN" sz="2600" b="1" u="sng" dirty="0">
                <a:latin typeface="Times New Roman" panose="02020603050405020304" pitchFamily="18" charset="0"/>
                <a:cs typeface="Times New Roman" panose="02020603050405020304" pitchFamily="18" charset="0"/>
                <a:sym typeface="Wingdings" panose="05000000000000000000"/>
              </a:rPr>
              <a:t> </a:t>
            </a:r>
            <a:r>
              <a:rPr lang="vi-VN" sz="2600" b="1" dirty="0">
                <a:latin typeface="Times New Roman" panose="02020603050405020304" pitchFamily="18" charset="0"/>
                <a:cs typeface="Times New Roman" panose="02020603050405020304" pitchFamily="18" charset="0"/>
                <a:sym typeface="Wingdings" panose="05000000000000000000"/>
              </a:rPr>
              <a:t>: </a:t>
            </a:r>
            <a:r>
              <a:rPr lang="vi-VN" sz="2600" dirty="0">
                <a:latin typeface="Times New Roman" panose="02020603050405020304" pitchFamily="18" charset="0"/>
                <a:cs typeface="Times New Roman" panose="02020603050405020304" pitchFamily="18" charset="0"/>
              </a:rPr>
              <a:t>Hùng và Nam vừa chơi đá bóng về, Nam rủ Hùng ra hồ để tắm. Nếu là Hùng em sẽ ứng xử như thế nào ?</a:t>
            </a:r>
            <a:endParaRPr lang="en-US" sz="2600" dirty="0">
              <a:latin typeface="Times New Roman" panose="02020603050405020304" pitchFamily="18" charset="0"/>
              <a:cs typeface="Times New Roman" panose="02020603050405020304" pitchFamily="18" charset="0"/>
            </a:endParaRPr>
          </a:p>
        </p:txBody>
      </p:sp>
      <p:sp>
        <p:nvSpPr>
          <p:cNvPr id="2" name="Rectangle 1"/>
          <p:cNvSpPr/>
          <p:nvPr/>
        </p:nvSpPr>
        <p:spPr>
          <a:xfrm>
            <a:off x="1683990" y="5029201"/>
            <a:ext cx="8824020" cy="1384995"/>
          </a:xfrm>
          <a:prstGeom prst="rect">
            <a:avLst/>
          </a:prstGeom>
        </p:spPr>
        <p:txBody>
          <a:bodyPr wrap="square">
            <a:spAutoFit/>
          </a:bodyPr>
          <a:lstStyle/>
          <a:p>
            <a:r>
              <a:rPr lang="nl-NL" sz="2800" dirty="0">
                <a:solidFill>
                  <a:srgbClr val="FF0000"/>
                </a:solidFill>
                <a:latin typeface="Times New Roman" panose="02020603050405020304" pitchFamily="18" charset="0"/>
                <a:cs typeface="Times New Roman" panose="02020603050405020304" pitchFamily="18" charset="0"/>
              </a:rPr>
              <a:t> </a:t>
            </a:r>
            <a:r>
              <a:rPr lang="nl-NL" sz="2800" dirty="0">
                <a:solidFill>
                  <a:srgbClr val="FF0000"/>
                </a:solidFill>
                <a:latin typeface="Times New Roman" panose="02020603050405020304" pitchFamily="18" charset="0"/>
                <a:cs typeface="Times New Roman" panose="02020603050405020304" pitchFamily="18" charset="0"/>
              </a:rPr>
              <a:t>Em sẽ nói với Nam là vừa đi đá bóng về mệt, mồ hôi ra nhiều, nếu đi bơi hay tắm ngay rất dễ bị cảm lạnh. Hãy nghỉ ngơi cho đỡ mệt và khô mồ hôi rồi hãy đi tắm.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210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fade">
                                      <p:cBhvr>
                                        <p:cTn id="13" dur="1000"/>
                                        <p:tgtEl>
                                          <p:spTgt spid="11266"/>
                                        </p:tgtEl>
                                      </p:cBhvr>
                                    </p:animEffect>
                                    <p:anim calcmode="lin" valueType="num">
                                      <p:cBhvr>
                                        <p:cTn id="14" dur="1000" fill="hold"/>
                                        <p:tgtEl>
                                          <p:spTgt spid="11266"/>
                                        </p:tgtEl>
                                        <p:attrNameLst>
                                          <p:attrName>ppt_x</p:attrName>
                                        </p:attrNameLst>
                                      </p:cBhvr>
                                      <p:tavLst>
                                        <p:tav tm="0">
                                          <p:val>
                                            <p:strVal val="#ppt_x"/>
                                          </p:val>
                                        </p:tav>
                                        <p:tav tm="100000">
                                          <p:val>
                                            <p:strVal val="#ppt_x"/>
                                          </p:val>
                                        </p:tav>
                                      </p:tavLst>
                                    </p:anim>
                                    <p:anim calcmode="lin" valueType="num">
                                      <p:cBhvr>
                                        <p:cTn id="15"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ết quả hình ảnh cho hình ảnh tắm lại sau khi bơi"/>
          <p:cNvPicPr>
            <a:picLocks noChangeAspect="1" noChangeArrowheads="1"/>
          </p:cNvPicPr>
          <p:nvPr/>
        </p:nvPicPr>
        <p:blipFill>
          <a:blip r:embed="rId2"/>
          <a:srcRect/>
          <a:stretch>
            <a:fillRect/>
          </a:stretch>
        </p:blipFill>
        <p:spPr bwMode="auto">
          <a:xfrm>
            <a:off x="1600200" y="1371600"/>
            <a:ext cx="9067800" cy="3505200"/>
          </a:xfrm>
          <a:prstGeom prst="rect">
            <a:avLst/>
          </a:prstGeom>
          <a:noFill/>
        </p:spPr>
      </p:pic>
      <p:sp>
        <p:nvSpPr>
          <p:cNvPr id="5" name="TextBox 4"/>
          <p:cNvSpPr txBox="1"/>
          <p:nvPr/>
        </p:nvSpPr>
        <p:spPr>
          <a:xfrm>
            <a:off x="1776046" y="0"/>
            <a:ext cx="8640960" cy="1292662"/>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b="1" u="sng" dirty="0" err="1">
                <a:latin typeface="Times New Roman" panose="02020603050405020304" pitchFamily="18" charset="0"/>
                <a:cs typeface="Times New Roman" panose="02020603050405020304" pitchFamily="18" charset="0"/>
                <a:sym typeface="Wingdings" panose="05000000000000000000"/>
              </a:rPr>
              <a:t>Tính</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err="1">
                <a:latin typeface="Times New Roman" panose="02020603050405020304" pitchFamily="18" charset="0"/>
                <a:cs typeface="Times New Roman" panose="02020603050405020304" pitchFamily="18" charset="0"/>
                <a:sym typeface="Wingdings" panose="05000000000000000000"/>
              </a:rPr>
              <a:t>huồng</a:t>
            </a:r>
            <a:r>
              <a:rPr lang="en-US" sz="2600" b="1" u="sng" dirty="0">
                <a:latin typeface="Times New Roman" panose="02020603050405020304" pitchFamily="18" charset="0"/>
                <a:cs typeface="Times New Roman" panose="02020603050405020304" pitchFamily="18" charset="0"/>
                <a:sym typeface="Wingdings" panose="05000000000000000000"/>
              </a:rPr>
              <a:t> 2</a:t>
            </a:r>
            <a:r>
              <a:rPr lang="vi-VN" sz="2600" b="1" dirty="0">
                <a:latin typeface="Times New Roman" panose="02020603050405020304" pitchFamily="18" charset="0"/>
                <a:cs typeface="Times New Roman" panose="02020603050405020304" pitchFamily="18" charset="0"/>
                <a:sym typeface="Wingdings" panose="05000000000000000000"/>
              </a:rPr>
              <a:t>:</a:t>
            </a:r>
            <a:r>
              <a:rPr lang="en-US" sz="2600" dirty="0" err="1">
                <a:latin typeface="Times New Roman" panose="02020603050405020304" pitchFamily="18" charset="0"/>
                <a:cs typeface="Times New Roman" panose="02020603050405020304" pitchFamily="18" charset="0"/>
                <a:sym typeface="Wingdings" panose="05000000000000000000"/>
              </a:rPr>
              <a:t>Đi</a:t>
            </a:r>
            <a:r>
              <a:rPr lang="en-US" sz="2600" dirty="0">
                <a:latin typeface="Times New Roman" panose="02020603050405020304" pitchFamily="18" charset="0"/>
                <a:cs typeface="Times New Roman" panose="02020603050405020304" pitchFamily="18" charset="0"/>
                <a:sym typeface="Wingdings" panose="05000000000000000000"/>
              </a:rPr>
              <a:t> </a:t>
            </a:r>
            <a:r>
              <a:rPr lang="en-US" sz="2600" dirty="0" err="1">
                <a:latin typeface="Times New Roman" panose="02020603050405020304" pitchFamily="18" charset="0"/>
                <a:cs typeface="Times New Roman" panose="02020603050405020304" pitchFamily="18" charset="0"/>
                <a:sym typeface="Wingdings" panose="05000000000000000000"/>
              </a:rPr>
              <a:t>học</a:t>
            </a:r>
            <a:r>
              <a:rPr lang="en-US" sz="2600" dirty="0">
                <a:latin typeface="Times New Roman" panose="02020603050405020304" pitchFamily="18" charset="0"/>
                <a:cs typeface="Times New Roman" panose="02020603050405020304" pitchFamily="18" charset="0"/>
                <a:sym typeface="Wingdings" panose="05000000000000000000"/>
              </a:rPr>
              <a:t> </a:t>
            </a:r>
            <a:r>
              <a:rPr lang="en-US" sz="2600" dirty="0" err="1">
                <a:latin typeface="Times New Roman" panose="02020603050405020304" pitchFamily="18" charset="0"/>
                <a:cs typeface="Times New Roman" panose="02020603050405020304" pitchFamily="18" charset="0"/>
                <a:sym typeface="Wingdings" panose="05000000000000000000"/>
              </a:rPr>
              <a:t>về</a:t>
            </a:r>
            <a:r>
              <a:rPr lang="en-US" sz="2600" dirty="0">
                <a:latin typeface="Times New Roman" panose="02020603050405020304" pitchFamily="18" charset="0"/>
                <a:cs typeface="Times New Roman" panose="02020603050405020304" pitchFamily="18" charset="0"/>
                <a:sym typeface="Wingdings" panose="05000000000000000000"/>
              </a:rPr>
              <a:t>,</a:t>
            </a:r>
            <a:r>
              <a:rPr lang="vi-VN" sz="2600" dirty="0">
                <a:latin typeface="Times New Roman" panose="02020603050405020304" pitchFamily="18" charset="0"/>
                <a:cs typeface="Times New Roman" panose="02020603050405020304" pitchFamily="18" charset="0"/>
                <a:sym typeface="Wingdings" panose="05000000000000000000"/>
              </a:rPr>
              <a:t> </a:t>
            </a:r>
            <a:r>
              <a:rPr lang="vi-VN" sz="2600" dirty="0">
                <a:latin typeface="Times New Roman" panose="02020603050405020304" pitchFamily="18" charset="0"/>
                <a:cs typeface="Times New Roman" panose="02020603050405020304" pitchFamily="18" charset="0"/>
              </a:rPr>
              <a:t>Trung thấy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mình</a:t>
            </a: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hồ</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cúi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r>
              <a:rPr lang="en-US" sz="2600" dirty="0">
                <a:latin typeface="Times New Roman" panose="02020603050405020304" pitchFamily="18" charset="0"/>
                <a:cs typeface="Times New Roman" panose="02020603050405020304" pitchFamily="18" charset="0"/>
              </a:rPr>
              <a:t>?</a:t>
            </a:r>
          </a:p>
        </p:txBody>
      </p:sp>
      <p:sp>
        <p:nvSpPr>
          <p:cNvPr id="3" name="Rectangle 2"/>
          <p:cNvSpPr/>
          <p:nvPr/>
        </p:nvSpPr>
        <p:spPr>
          <a:xfrm>
            <a:off x="1758461" y="5029200"/>
            <a:ext cx="8757139" cy="1815882"/>
          </a:xfrm>
          <a:prstGeom prst="rect">
            <a:avLst/>
          </a:prstGeom>
        </p:spPr>
        <p:txBody>
          <a:bodyPr wrap="square">
            <a:spAutoFit/>
          </a:bodyPr>
          <a:lstStyle/>
          <a:p>
            <a:r>
              <a:rPr lang="nl-NL" sz="2800" dirty="0">
                <a:solidFill>
                  <a:srgbClr val="FF0000"/>
                </a:solidFill>
                <a:latin typeface="Times New Roman" panose="02020603050405020304" pitchFamily="18" charset="0"/>
                <a:cs typeface="Times New Roman" panose="02020603050405020304" pitchFamily="18" charset="0"/>
              </a:rPr>
              <a:t> </a:t>
            </a:r>
            <a:r>
              <a:rPr lang="nl-NL" sz="2800" dirty="0">
                <a:solidFill>
                  <a:srgbClr val="FF0000"/>
                </a:solidFill>
                <a:latin typeface="Times New Roman" panose="02020603050405020304" pitchFamily="18" charset="0"/>
                <a:cs typeface="Times New Roman" panose="02020603050405020304" pitchFamily="18" charset="0"/>
              </a:rPr>
              <a:t>Em sẽ bảo các em không cố lấy bóng nữa, </a:t>
            </a:r>
            <a:r>
              <a:rPr lang="nl-NL" sz="2800" dirty="0">
                <a:solidFill>
                  <a:srgbClr val="FF0000"/>
                </a:solidFill>
                <a:latin typeface="Times New Roman" panose="02020603050405020304" pitchFamily="18" charset="0"/>
                <a:cs typeface="Times New Roman" panose="02020603050405020304" pitchFamily="18" charset="0"/>
              </a:rPr>
              <a:t>đứng </a:t>
            </a:r>
            <a:r>
              <a:rPr lang="nl-NL" sz="2800" dirty="0">
                <a:solidFill>
                  <a:srgbClr val="FF0000"/>
                </a:solidFill>
                <a:latin typeface="Times New Roman" panose="02020603050405020304" pitchFamily="18" charset="0"/>
                <a:cs typeface="Times New Roman" panose="02020603050405020304" pitchFamily="18" charset="0"/>
              </a:rPr>
              <a:t>xa bờ ao và nhờ người lớn lấy giúp. Vì trẻ em không nên </a:t>
            </a:r>
            <a:r>
              <a:rPr lang="nl-NL" sz="2800" dirty="0">
                <a:solidFill>
                  <a:srgbClr val="FF0000"/>
                </a:solidFill>
                <a:latin typeface="Times New Roman" panose="02020603050405020304" pitchFamily="18" charset="0"/>
                <a:cs typeface="Times New Roman" panose="02020603050405020304" pitchFamily="18" charset="0"/>
              </a:rPr>
              <a:t>đến </a:t>
            </a:r>
            <a:r>
              <a:rPr lang="nl-NL" sz="2800" dirty="0">
                <a:solidFill>
                  <a:srgbClr val="FF0000"/>
                </a:solidFill>
                <a:latin typeface="Times New Roman" panose="02020603050405020304" pitchFamily="18" charset="0"/>
                <a:cs typeface="Times New Roman" panose="02020603050405020304" pitchFamily="18" charset="0"/>
              </a:rPr>
              <a:t>gần bờ ao, rất dễ bị ngã xuống nước khi lấy một vật gì đó, dễ xảy ra tai nạn.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90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ipe(down)">
                                      <p:cBhvr>
                                        <p:cTn id="7" dur="500"/>
                                        <p:tgtEl>
                                          <p:spTgt spid="440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7128" y="381000"/>
            <a:ext cx="8640960" cy="1292662"/>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b="1" u="sng" dirty="0" err="1">
                <a:latin typeface="Times New Roman" panose="02020603050405020304" pitchFamily="18" charset="0"/>
                <a:cs typeface="Times New Roman" panose="02020603050405020304" pitchFamily="18" charset="0"/>
                <a:sym typeface="Wingdings" panose="05000000000000000000"/>
              </a:rPr>
              <a:t>Tình</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err="1">
                <a:latin typeface="Times New Roman" panose="02020603050405020304" pitchFamily="18" charset="0"/>
                <a:cs typeface="Times New Roman" panose="02020603050405020304" pitchFamily="18" charset="0"/>
                <a:sym typeface="Wingdings" panose="05000000000000000000"/>
              </a:rPr>
              <a:t>huống</a:t>
            </a:r>
            <a:r>
              <a:rPr lang="en-US" sz="2600" b="1" u="sng" dirty="0">
                <a:latin typeface="Times New Roman" panose="02020603050405020304" pitchFamily="18" charset="0"/>
                <a:cs typeface="Times New Roman" panose="02020603050405020304" pitchFamily="18" charset="0"/>
                <a:sym typeface="Wingdings" panose="05000000000000000000"/>
              </a:rPr>
              <a:t> 3</a:t>
            </a:r>
            <a:r>
              <a:rPr lang="vi-VN" sz="2600" b="1" u="sng" dirty="0">
                <a:latin typeface="Times New Roman" panose="02020603050405020304" pitchFamily="18" charset="0"/>
                <a:cs typeface="Times New Roman" panose="02020603050405020304" pitchFamily="18" charset="0"/>
                <a:sym typeface="Wingdings" panose="05000000000000000000"/>
              </a:rPr>
              <a:t> </a:t>
            </a:r>
            <a:r>
              <a:rPr lang="vi-VN" sz="2600" b="1" dirty="0">
                <a:latin typeface="Times New Roman" panose="02020603050405020304" pitchFamily="18" charset="0"/>
                <a:cs typeface="Times New Roman" panose="02020603050405020304" pitchFamily="18" charset="0"/>
                <a:sym typeface="Wingdings" panose="05000000000000000000"/>
              </a:rPr>
              <a:t>: </a:t>
            </a:r>
            <a:r>
              <a:rPr lang="vi-VN" sz="2600" dirty="0">
                <a:latin typeface="Times New Roman" panose="02020603050405020304" pitchFamily="18" charset="0"/>
                <a:cs typeface="Times New Roman" panose="02020603050405020304" pitchFamily="18" charset="0"/>
              </a:rPr>
              <a:t>Nhà Thảo và An cách một dòng suối, đúng lúc đi học về trời đổ mưa to và nước chảy xiết. Đợi mãi nhưng chẳng thấy ai đi qua. Nếu là Thảo và An, em sẽ làm gì ? </a:t>
            </a:r>
            <a:endParaRPr lang="en-US" sz="2600" dirty="0">
              <a:latin typeface="Times New Roman" panose="02020603050405020304" pitchFamily="18" charset="0"/>
              <a:cs typeface="Times New Roman" panose="02020603050405020304" pitchFamily="18" charset="0"/>
            </a:endParaRPr>
          </a:p>
        </p:txBody>
      </p:sp>
      <p:pic>
        <p:nvPicPr>
          <p:cNvPr id="11266" name="Picture 2" descr="Kết quả hình ảnh cho hình ảnh nước lũ lên"/>
          <p:cNvPicPr>
            <a:picLocks noChangeAspect="1" noChangeArrowheads="1"/>
          </p:cNvPicPr>
          <p:nvPr/>
        </p:nvPicPr>
        <p:blipFill>
          <a:blip r:embed="rId2"/>
          <a:srcRect/>
          <a:stretch>
            <a:fillRect/>
          </a:stretch>
        </p:blipFill>
        <p:spPr bwMode="auto">
          <a:xfrm>
            <a:off x="1676400" y="1905000"/>
            <a:ext cx="8839200" cy="3533776"/>
          </a:xfrm>
          <a:prstGeom prst="rect">
            <a:avLst/>
          </a:prstGeom>
          <a:noFill/>
        </p:spPr>
      </p:pic>
      <p:sp>
        <p:nvSpPr>
          <p:cNvPr id="2" name="Rectangle 1"/>
          <p:cNvSpPr/>
          <p:nvPr/>
        </p:nvSpPr>
        <p:spPr>
          <a:xfrm>
            <a:off x="1676400" y="5715001"/>
            <a:ext cx="8489872" cy="954107"/>
          </a:xfrm>
          <a:prstGeom prst="rect">
            <a:avLst/>
          </a:prstGeom>
        </p:spPr>
        <p:txBody>
          <a:bodyPr wrap="square">
            <a:spAutoFit/>
          </a:bodyPr>
          <a:lstStyle/>
          <a:p>
            <a:r>
              <a:rPr lang="nl-NL" sz="2800" dirty="0">
                <a:solidFill>
                  <a:srgbClr val="FF0000"/>
                </a:solidFill>
                <a:latin typeface="Times New Roman" panose="02020603050405020304" pitchFamily="18" charset="0"/>
                <a:cs typeface="Times New Roman" panose="02020603050405020304" pitchFamily="18" charset="0"/>
              </a:rPr>
              <a:t>Em sẽ trở về trường nhờ sự giúp đỡ của các thầy cô giáo hay vào nhà dân gần đó nhờ các bác đưa qua suối.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206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90;p56">
            <a:extLst>
              <a:ext uri="{FF2B5EF4-FFF2-40B4-BE49-F238E27FC236}">
                <a16:creationId xmlns:a16="http://schemas.microsoft.com/office/drawing/2014/main" id="{67E317EC-EE36-44AA-A70E-B43395869752}"/>
              </a:ext>
            </a:extLst>
          </p:cNvPr>
          <p:cNvSpPr txBox="1">
            <a:spLocks noGrp="1"/>
          </p:cNvSpPr>
          <p:nvPr>
            <p:ph type="title"/>
          </p:nvPr>
        </p:nvSpPr>
        <p:spPr>
          <a:xfrm>
            <a:off x="-131593" y="332415"/>
            <a:ext cx="5138741" cy="752528"/>
          </a:xfrm>
          <a:prstGeom prst="rect">
            <a:avLst/>
          </a:prstGeom>
        </p:spPr>
        <p:txBody>
          <a:bodyPr spcFirstLastPara="1" vert="horz" wrap="square" lIns="121856" tIns="121856" rIns="121856" bIns="121856" rtlCol="0" anchor="ctr" anchorCtr="0">
            <a:noAutofit/>
          </a:bodyPr>
          <a:lstStyle/>
          <a:p>
            <a:r>
              <a:rPr lang="en-US" sz="3599" b="1" dirty="0">
                <a:latin typeface="Times New Roman" panose="02020603050405020304" pitchFamily="18" charset="0"/>
                <a:cs typeface="Times New Roman" panose="02020603050405020304" pitchFamily="18" charset="0"/>
              </a:rPr>
              <a:t>H</a:t>
            </a:r>
            <a:r>
              <a:rPr lang="vi-VN" sz="3599" b="1" dirty="0">
                <a:latin typeface="Times New Roman" panose="02020603050405020304" pitchFamily="18" charset="0"/>
                <a:cs typeface="Times New Roman" panose="02020603050405020304" pitchFamily="18" charset="0"/>
              </a:rPr>
              <a:t>ư</a:t>
            </a:r>
            <a:r>
              <a:rPr lang="en-US" sz="3599" b="1" dirty="0" err="1">
                <a:latin typeface="Times New Roman" panose="02020603050405020304" pitchFamily="18" charset="0"/>
                <a:cs typeface="Times New Roman" panose="02020603050405020304" pitchFamily="18" charset="0"/>
              </a:rPr>
              <a:t>ớng</a:t>
            </a:r>
            <a:r>
              <a:rPr lang="en-US" sz="3599" b="1" dirty="0">
                <a:latin typeface="Times New Roman" panose="02020603050405020304" pitchFamily="18" charset="0"/>
                <a:cs typeface="Times New Roman" panose="02020603050405020304" pitchFamily="18" charset="0"/>
              </a:rPr>
              <a:t> </a:t>
            </a:r>
            <a:r>
              <a:rPr lang="en-US" sz="3599" b="1" dirty="0" err="1">
                <a:latin typeface="Times New Roman" panose="02020603050405020304" pitchFamily="18" charset="0"/>
                <a:cs typeface="Times New Roman" panose="02020603050405020304" pitchFamily="18" charset="0"/>
              </a:rPr>
              <a:t>dẫn</a:t>
            </a:r>
            <a:r>
              <a:rPr lang="en-US" sz="3599" b="1" dirty="0">
                <a:latin typeface="Times New Roman" panose="02020603050405020304" pitchFamily="18" charset="0"/>
                <a:cs typeface="Times New Roman" panose="02020603050405020304" pitchFamily="18" charset="0"/>
              </a:rPr>
              <a:t> </a:t>
            </a:r>
            <a:r>
              <a:rPr lang="en-US" sz="3599" b="1" dirty="0" err="1">
                <a:latin typeface="Times New Roman" panose="02020603050405020304" pitchFamily="18" charset="0"/>
                <a:cs typeface="Times New Roman" panose="02020603050405020304" pitchFamily="18" charset="0"/>
              </a:rPr>
              <a:t>tự</a:t>
            </a:r>
            <a:r>
              <a:rPr lang="en-US" sz="3599" b="1" dirty="0">
                <a:latin typeface="Times New Roman" panose="02020603050405020304" pitchFamily="18" charset="0"/>
                <a:cs typeface="Times New Roman" panose="02020603050405020304" pitchFamily="18" charset="0"/>
              </a:rPr>
              <a:t> </a:t>
            </a:r>
            <a:r>
              <a:rPr lang="en-US" sz="3599" b="1" dirty="0" err="1">
                <a:latin typeface="Times New Roman" panose="02020603050405020304" pitchFamily="18" charset="0"/>
                <a:cs typeface="Times New Roman" panose="02020603050405020304" pitchFamily="18" charset="0"/>
              </a:rPr>
              <a:t>học</a:t>
            </a:r>
            <a:endParaRPr sz="3599" b="1" dirty="0">
              <a:latin typeface="Times New Roman" panose="02020603050405020304" pitchFamily="18" charset="0"/>
              <a:cs typeface="Times New Roman" panose="02020603050405020304" pitchFamily="18" charset="0"/>
            </a:endParaRPr>
          </a:p>
        </p:txBody>
      </p:sp>
      <p:pic>
        <p:nvPicPr>
          <p:cNvPr id="5" name="图片 41">
            <a:extLst>
              <a:ext uri="{FF2B5EF4-FFF2-40B4-BE49-F238E27FC236}">
                <a16:creationId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646" y="12200"/>
            <a:ext cx="2851796" cy="1196787"/>
          </a:xfrm>
          <a:prstGeom prst="rect">
            <a:avLst/>
          </a:prstGeom>
        </p:spPr>
      </p:pic>
      <p:cxnSp>
        <p:nvCxnSpPr>
          <p:cNvPr id="6" name="直接连接符 5">
            <a:extLst>
              <a:ext uri="{FF2B5EF4-FFF2-40B4-BE49-F238E27FC236}">
                <a16:creationId xmlns:a16="http://schemas.microsoft.com/office/drawing/2014/main" id="{84AACC6E-FE11-4E8A-91D8-AF10AFE71AD0}"/>
              </a:ext>
            </a:extLst>
          </p:cNvPr>
          <p:cNvCxnSpPr>
            <a:cxnSpLocks/>
          </p:cNvCxnSpPr>
          <p:nvPr/>
        </p:nvCxnSpPr>
        <p:spPr>
          <a:xfrm>
            <a:off x="655560" y="1193303"/>
            <a:ext cx="3214881" cy="0"/>
          </a:xfrm>
          <a:prstGeom prst="line">
            <a:avLst/>
          </a:prstGeom>
          <a:ln w="571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5">
            <a:extLst>
              <a:ext uri="{FF2B5EF4-FFF2-40B4-BE49-F238E27FC236}">
                <a16:creationId xmlns:a16="http://schemas.microsoft.com/office/drawing/2014/main" id="{285876CE-2EC5-4A10-A9EC-B4C1AA856CBE}"/>
              </a:ext>
            </a:extLst>
          </p:cNvPr>
          <p:cNvGrpSpPr/>
          <p:nvPr/>
        </p:nvGrpSpPr>
        <p:grpSpPr>
          <a:xfrm>
            <a:off x="5559754" y="3358679"/>
            <a:ext cx="1192237" cy="1155654"/>
            <a:chOff x="6420131" y="3715897"/>
            <a:chExt cx="1192668" cy="1156073"/>
          </a:xfrm>
        </p:grpSpPr>
        <p:sp>
          <p:nvSpPr>
            <p:cNvPr id="9" name="Rounded Rectangle 26">
              <a:extLst>
                <a:ext uri="{FF2B5EF4-FFF2-40B4-BE49-F238E27FC236}">
                  <a16:creationId xmlns:a16="http://schemas.microsoft.com/office/drawing/2014/main" id="{8B3DF4CC-EE0C-463A-A4AB-E05D300403E5}"/>
                </a:ext>
              </a:extLst>
            </p:cNvPr>
            <p:cNvSpPr>
              <a:spLocks noChangeArrowheads="1"/>
            </p:cNvSpPr>
            <p:nvPr/>
          </p:nvSpPr>
          <p:spPr bwMode="auto">
            <a:xfrm>
              <a:off x="6420131" y="3749417"/>
              <a:ext cx="1192668" cy="1122553"/>
            </a:xfrm>
            <a:prstGeom prst="roundRect">
              <a:avLst>
                <a:gd name="adj" fmla="val 9375"/>
              </a:avLst>
            </a:prstGeom>
            <a:solidFill>
              <a:schemeClr val="tx1"/>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126">
                <a:defRPr/>
              </a:pPr>
              <a:endParaRPr lang="id-ID" altLang="id-ID" kern="0" dirty="0">
                <a:solidFill>
                  <a:srgbClr val="FFFFFF"/>
                </a:solidFill>
                <a:latin typeface="仓耳玄三M W05" panose="02020400000000000000" pitchFamily="18" charset="-122"/>
              </a:endParaRPr>
            </a:p>
          </p:txBody>
        </p:sp>
        <p:sp>
          <p:nvSpPr>
            <p:cNvPr id="10" name="TextBox 22">
              <a:extLst>
                <a:ext uri="{FF2B5EF4-FFF2-40B4-BE49-F238E27FC236}">
                  <a16:creationId xmlns:a16="http://schemas.microsoft.com/office/drawing/2014/main" id="{67EDB376-962E-4A92-B10C-8FA0DB5809FA}"/>
                </a:ext>
              </a:extLst>
            </p:cNvPr>
            <p:cNvSpPr txBox="1">
              <a:spLocks noChangeArrowheads="1"/>
            </p:cNvSpPr>
            <p:nvPr/>
          </p:nvSpPr>
          <p:spPr bwMode="auto">
            <a:xfrm>
              <a:off x="6700154" y="3715897"/>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126">
                <a:defRPr/>
              </a:pPr>
              <a:r>
                <a:rPr lang="nb-NO" altLang="id-ID" sz="6598" kern="0" dirty="0">
                  <a:solidFill>
                    <a:prstClr val="white">
                      <a:lumMod val="95000"/>
                    </a:prstClr>
                  </a:solidFill>
                  <a:latin typeface="仓耳玄三M W05" panose="02020400000000000000" pitchFamily="18" charset="-122"/>
                </a:rPr>
                <a:t>2</a:t>
              </a:r>
            </a:p>
          </p:txBody>
        </p:sp>
      </p:grpSp>
      <p:grpSp>
        <p:nvGrpSpPr>
          <p:cNvPr id="11" name="Group 10">
            <a:extLst>
              <a:ext uri="{FF2B5EF4-FFF2-40B4-BE49-F238E27FC236}">
                <a16:creationId xmlns:a16="http://schemas.microsoft.com/office/drawing/2014/main" id="{F04E39C1-1C85-4AC7-910A-0E7F08B2E878}"/>
              </a:ext>
            </a:extLst>
          </p:cNvPr>
          <p:cNvGrpSpPr/>
          <p:nvPr/>
        </p:nvGrpSpPr>
        <p:grpSpPr>
          <a:xfrm>
            <a:off x="5138965" y="2270040"/>
            <a:ext cx="1192237" cy="1122147"/>
            <a:chOff x="5999190" y="2626865"/>
            <a:chExt cx="1192668" cy="1122553"/>
          </a:xfrm>
        </p:grpSpPr>
        <p:sp>
          <p:nvSpPr>
            <p:cNvPr id="12" name="Rounded Rectangle 25">
              <a:extLst>
                <a:ext uri="{FF2B5EF4-FFF2-40B4-BE49-F238E27FC236}">
                  <a16:creationId xmlns:a16="http://schemas.microsoft.com/office/drawing/2014/main" id="{834FC256-9C10-4310-975B-382CA40A7B28}"/>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126">
                <a:defRPr/>
              </a:pPr>
              <a:endParaRPr lang="id-ID" altLang="id-ID" kern="0" dirty="0">
                <a:solidFill>
                  <a:srgbClr val="FFFFFF"/>
                </a:solidFill>
                <a:latin typeface="仓耳玄三M W05" panose="02020400000000000000" pitchFamily="18" charset="-122"/>
              </a:endParaRPr>
            </a:p>
          </p:txBody>
        </p:sp>
        <p:sp>
          <p:nvSpPr>
            <p:cNvPr id="13" name="TextBox 23">
              <a:extLst>
                <a:ext uri="{FF2B5EF4-FFF2-40B4-BE49-F238E27FC236}">
                  <a16:creationId xmlns:a16="http://schemas.microsoft.com/office/drawing/2014/main" id="{F7264D9E-7D6F-4015-894F-8BE89A8646C3}"/>
                </a:ext>
              </a:extLst>
            </p:cNvPr>
            <p:cNvSpPr txBox="1">
              <a:spLocks noChangeArrowheads="1"/>
            </p:cNvSpPr>
            <p:nvPr/>
          </p:nvSpPr>
          <p:spPr bwMode="auto">
            <a:xfrm>
              <a:off x="6319130" y="2641309"/>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126">
                <a:defRPr/>
              </a:pPr>
              <a:r>
                <a:rPr lang="nb-NO" altLang="id-ID" sz="6598" kern="0" dirty="0">
                  <a:solidFill>
                    <a:prstClr val="white">
                      <a:lumMod val="95000"/>
                    </a:prstClr>
                  </a:solidFill>
                  <a:latin typeface="仓耳玄三M W05" panose="02020400000000000000" pitchFamily="18" charset="-122"/>
                </a:rPr>
                <a:t>1</a:t>
              </a:r>
            </a:p>
          </p:txBody>
        </p:sp>
      </p:grpSp>
      <p:cxnSp>
        <p:nvCxnSpPr>
          <p:cNvPr id="14" name="Straight Connector 52">
            <a:extLst>
              <a:ext uri="{FF2B5EF4-FFF2-40B4-BE49-F238E27FC236}">
                <a16:creationId xmlns:a16="http://schemas.microsoft.com/office/drawing/2014/main" id="{834174B4-F445-4680-89DC-799C609479B4}"/>
              </a:ext>
            </a:extLst>
          </p:cNvPr>
          <p:cNvCxnSpPr>
            <a:cxnSpLocks noChangeShapeType="1"/>
          </p:cNvCxnSpPr>
          <p:nvPr/>
        </p:nvCxnSpPr>
        <p:spPr bwMode="auto">
          <a:xfrm>
            <a:off x="6331202" y="2861361"/>
            <a:ext cx="1142660"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16" name="矩形 17">
            <a:extLst>
              <a:ext uri="{FF2B5EF4-FFF2-40B4-BE49-F238E27FC236}">
                <a16:creationId xmlns:a16="http://schemas.microsoft.com/office/drawing/2014/main" id="{B12646E7-C4D9-43E6-8E0E-1207A3E48379}"/>
              </a:ext>
            </a:extLst>
          </p:cNvPr>
          <p:cNvSpPr/>
          <p:nvPr/>
        </p:nvSpPr>
        <p:spPr>
          <a:xfrm>
            <a:off x="7778854" y="2094885"/>
            <a:ext cx="4073047" cy="953886"/>
          </a:xfrm>
          <a:prstGeom prst="rect">
            <a:avLst/>
          </a:prstGeom>
        </p:spPr>
        <p:txBody>
          <a:bodyPr wrap="square">
            <a:spAutoFit/>
            <a:scene3d>
              <a:camera prst="orthographicFront"/>
              <a:lightRig rig="threePt" dir="t"/>
            </a:scene3d>
            <a:sp3d contourW="12700"/>
          </a:bodyPr>
          <a:lstStyle/>
          <a:p>
            <a:pPr defTabSz="914217">
              <a:defRPr/>
            </a:pPr>
            <a:r>
              <a:rPr lang="it-IT" sz="2799" b="1" i="1" dirty="0">
                <a:solidFill>
                  <a:srgbClr val="2A4849"/>
                </a:solidFill>
                <a:latin typeface="Times New Roman" panose="02020603050405020304" pitchFamily="18" charset="0"/>
                <a:cs typeface="Times New Roman" panose="02020603050405020304" pitchFamily="18" charset="0"/>
              </a:rPr>
              <a:t>* Bài cũ: hoàn thành bài tập theo yêu cầu.</a:t>
            </a:r>
            <a:endParaRPr lang="en-US" sz="2799" dirty="0">
              <a:solidFill>
                <a:srgbClr val="2A4849"/>
              </a:solidFill>
              <a:latin typeface="Times New Roman" panose="02020603050405020304" pitchFamily="18" charset="0"/>
              <a:cs typeface="Times New Roman" panose="02020603050405020304" pitchFamily="18" charset="0"/>
            </a:endParaRPr>
          </a:p>
        </p:txBody>
      </p:sp>
      <p:cxnSp>
        <p:nvCxnSpPr>
          <p:cNvPr id="18" name="Straight Connector 52">
            <a:extLst>
              <a:ext uri="{FF2B5EF4-FFF2-40B4-BE49-F238E27FC236}">
                <a16:creationId xmlns:a16="http://schemas.microsoft.com/office/drawing/2014/main" id="{27A3DD2A-672D-46A1-8652-FB724898D0D6}"/>
              </a:ext>
            </a:extLst>
          </p:cNvPr>
          <p:cNvCxnSpPr>
            <a:cxnSpLocks noChangeShapeType="1"/>
          </p:cNvCxnSpPr>
          <p:nvPr/>
        </p:nvCxnSpPr>
        <p:spPr bwMode="auto">
          <a:xfrm>
            <a:off x="6926620" y="3914795"/>
            <a:ext cx="1142660"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1" name="文本框 22">
            <a:extLst>
              <a:ext uri="{FF2B5EF4-FFF2-40B4-BE49-F238E27FC236}">
                <a16:creationId xmlns:a16="http://schemas.microsoft.com/office/drawing/2014/main" id="{322AB4DA-8EEA-49FF-9CD0-CC878E1FF2B7}"/>
              </a:ext>
            </a:extLst>
          </p:cNvPr>
          <p:cNvSpPr txBox="1"/>
          <p:nvPr/>
        </p:nvSpPr>
        <p:spPr>
          <a:xfrm>
            <a:off x="8243909" y="3578857"/>
            <a:ext cx="3607992" cy="2246128"/>
          </a:xfrm>
          <a:prstGeom prst="rect">
            <a:avLst/>
          </a:prstGeom>
          <a:noFill/>
        </p:spPr>
        <p:txBody>
          <a:bodyPr wrap="square" rtlCol="0">
            <a:spAutoFit/>
            <a:scene3d>
              <a:camera prst="orthographicFront"/>
              <a:lightRig rig="threePt" dir="t"/>
            </a:scene3d>
            <a:sp3d contourW="12700"/>
          </a:bodyPr>
          <a:lstStyle/>
          <a:p>
            <a:pPr algn="just" defTabSz="914217">
              <a:defRPr/>
            </a:pP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Bài</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mới</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Soạn</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bài</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Viết</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văn</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bản</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thuyết</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a:solidFill>
                  <a:srgbClr val="2A4849"/>
                </a:solidFill>
                <a:latin typeface="Times New Roman" panose="02020603050405020304" pitchFamily="18" charset="0"/>
                <a:cs typeface="Times New Roman" panose="02020603050405020304" pitchFamily="18" charset="0"/>
              </a:rPr>
              <a:t>minh </a:t>
            </a:r>
            <a:r>
              <a:rPr lang="en-US" sz="2799" b="1" i="1" dirty="0" err="1" smtClean="0">
                <a:solidFill>
                  <a:srgbClr val="2A4849"/>
                </a:solidFill>
                <a:latin typeface="Times New Roman" panose="02020603050405020304" pitchFamily="18" charset="0"/>
                <a:cs typeface="Times New Roman" panose="02020603050405020304" pitchFamily="18" charset="0"/>
              </a:rPr>
              <a:t>về</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một</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quy</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tắc</a:t>
            </a:r>
            <a:r>
              <a:rPr lang="en-US" sz="2799" b="1" i="1" dirty="0" smtClean="0">
                <a:solidFill>
                  <a:srgbClr val="2A4849"/>
                </a:solidFill>
                <a:latin typeface="Times New Roman" panose="02020603050405020304" pitchFamily="18" charset="0"/>
                <a:cs typeface="Times New Roman" panose="02020603050405020304" pitchFamily="18" charset="0"/>
              </a:rPr>
              <a:t> hay </a:t>
            </a:r>
            <a:r>
              <a:rPr lang="en-US" sz="2799" b="1" i="1" dirty="0" err="1" smtClean="0">
                <a:solidFill>
                  <a:srgbClr val="2A4849"/>
                </a:solidFill>
                <a:latin typeface="Times New Roman" panose="02020603050405020304" pitchFamily="18" charset="0"/>
                <a:cs typeface="Times New Roman" panose="02020603050405020304" pitchFamily="18" charset="0"/>
              </a:rPr>
              <a:t>luật</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lệ</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trong</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hoạt</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động</a:t>
            </a:r>
            <a:r>
              <a:rPr lang="en-US" sz="2799" b="1" i="1" dirty="0" smtClean="0">
                <a:solidFill>
                  <a:srgbClr val="2A4849"/>
                </a:solidFill>
                <a:latin typeface="Times New Roman" panose="02020603050405020304" pitchFamily="18" charset="0"/>
                <a:cs typeface="Times New Roman" panose="02020603050405020304" pitchFamily="18" charset="0"/>
              </a:rPr>
              <a:t>.</a:t>
            </a:r>
            <a:endParaRPr lang="en-US" sz="2799" dirty="0">
              <a:solidFill>
                <a:srgbClr val="2A4849"/>
              </a:solidFill>
              <a:latin typeface="Times New Roman" panose="02020603050405020304" pitchFamily="18" charset="0"/>
              <a:cs typeface="Times New Roman" panose="02020603050405020304" pitchFamily="18" charset="0"/>
            </a:endParaRPr>
          </a:p>
        </p:txBody>
      </p:sp>
      <p:pic>
        <p:nvPicPr>
          <p:cNvPr id="17" name="图片 3">
            <a:extLst>
              <a:ext uri="{FF2B5EF4-FFF2-40B4-BE49-F238E27FC236}">
                <a16:creationId xmlns:a16="http://schemas.microsoft.com/office/drawing/2014/main" id="{B7C23DAB-9A06-4E71-AC3E-65C3F55687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32" y="2486760"/>
            <a:ext cx="5227013" cy="4162603"/>
          </a:xfrm>
          <a:prstGeom prst="rect">
            <a:avLst/>
          </a:prstGeom>
        </p:spPr>
      </p:pic>
    </p:spTree>
    <p:extLst>
      <p:ext uri="{BB962C8B-B14F-4D97-AF65-F5344CB8AC3E}">
        <p14:creationId xmlns:p14="http://schemas.microsoft.com/office/powerpoint/2010/main" val="14776175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 presetClass="entr" presetSubtype="1"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25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nodeType="withEffect">
                                  <p:stCondLst>
                                    <p:cond delay="25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41501" y="338006"/>
            <a:ext cx="9974205"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indent="228600" algn="just">
              <a:defRPr/>
            </a:pPr>
            <a:r>
              <a:rPr lang="fr-FR" sz="3600" b="1"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36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3600" b="1" dirty="0" err="1">
                <a:solidFill>
                  <a:schemeClr val="tx1">
                    <a:lumMod val="95000"/>
                    <a:lumOff val="5000"/>
                  </a:schemeClr>
                </a:solidFill>
                <a:latin typeface="Times New Roman" panose="02020603050405020304" pitchFamily="18" charset="0"/>
                <a:cs typeface="Times New Roman" panose="02020603050405020304" pitchFamily="18" charset="0"/>
              </a:rPr>
              <a:t>gây</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 ra </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tai </a:t>
            </a:r>
            <a:r>
              <a:rPr lang="fr-FR" sz="3600" b="1" dirty="0" err="1">
                <a:solidFill>
                  <a:schemeClr val="tx1">
                    <a:lumMod val="95000"/>
                    <a:lumOff val="5000"/>
                  </a:schemeClr>
                </a:solidFill>
                <a:latin typeface="Times New Roman" panose="02020603050405020304" pitchFamily="18" charset="0"/>
                <a:cs typeface="Times New Roman" panose="02020603050405020304" pitchFamily="18" charset="0"/>
              </a:rPr>
              <a:t>nạn</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3600" b="1" dirty="0" err="1">
                <a:solidFill>
                  <a:schemeClr val="tx1">
                    <a:lumMod val="95000"/>
                    <a:lumOff val="5000"/>
                  </a:schemeClr>
                </a:solidFill>
                <a:latin typeface="Times New Roman" panose="02020603050405020304" pitchFamily="18" charset="0"/>
                <a:cs typeface="Times New Roman" panose="02020603050405020304" pitchFamily="18" charset="0"/>
              </a:rPr>
              <a:t>đuối</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3600" b="1"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fr-FR" sz="3600" b="1" dirty="0" err="1">
                <a:solidFill>
                  <a:schemeClr val="tx1">
                    <a:lumMod val="95000"/>
                    <a:lumOff val="5000"/>
                  </a:schemeClr>
                </a:solidFill>
                <a:latin typeface="Times New Roman" panose="02020603050405020304" pitchFamily="18" charset="0"/>
                <a:cs typeface="Times New Roman" panose="02020603050405020304" pitchFamily="18" charset="0"/>
              </a:rPr>
              <a:t>trẻ</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3600"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225778" y="1300788"/>
            <a:ext cx="11401777" cy="1754326"/>
          </a:xfrm>
          <a:prstGeom prst="rect">
            <a:avLst/>
          </a:prstGeom>
        </p:spPr>
        <p:txBody>
          <a:bodyPr wrap="square">
            <a:spAutoFit/>
          </a:bodyPr>
          <a:lstStyle/>
          <a:p>
            <a:pPr algn="just"/>
            <a:r>
              <a:rPr lang="fr-FR" sz="3600"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N</a:t>
            </a:r>
            <a:r>
              <a:rPr lang="vi-VN" sz="3600" dirty="0">
                <a:solidFill>
                  <a:srgbClr val="FF0000"/>
                </a:solidFill>
                <a:latin typeface="+mj-lt"/>
              </a:rPr>
              <a:t>guyên </a:t>
            </a:r>
            <a:r>
              <a:rPr lang="vi-VN" sz="3600" dirty="0">
                <a:solidFill>
                  <a:srgbClr val="FF0000"/>
                </a:solidFill>
                <a:latin typeface="+mj-lt"/>
              </a:rPr>
              <a:t>nhân phổ biến dẫn tới những tai nạn đuối nước </a:t>
            </a:r>
            <a:r>
              <a:rPr lang="vi-VN" sz="3600" dirty="0">
                <a:solidFill>
                  <a:srgbClr val="FF0000"/>
                </a:solidFill>
                <a:latin typeface="+mj-lt"/>
              </a:rPr>
              <a:t>là </a:t>
            </a:r>
            <a:r>
              <a:rPr lang="vi-VN" sz="3600" dirty="0">
                <a:solidFill>
                  <a:srgbClr val="FF0000"/>
                </a:solidFill>
                <a:latin typeface="+mj-lt"/>
              </a:rPr>
              <a:t>do thiếu sự giám sát của người lớn, chủ quan của </a:t>
            </a:r>
            <a:r>
              <a:rPr lang="en-US" sz="3600" dirty="0">
                <a:solidFill>
                  <a:srgbClr val="FF0000"/>
                </a:solidFill>
                <a:latin typeface="+mj-lt"/>
              </a:rPr>
              <a:t>cha</a:t>
            </a:r>
            <a:r>
              <a:rPr lang="vi-VN" sz="3600" dirty="0">
                <a:solidFill>
                  <a:srgbClr val="FF0000"/>
                </a:solidFill>
                <a:latin typeface="+mj-lt"/>
              </a:rPr>
              <a:t> </a:t>
            </a:r>
            <a:r>
              <a:rPr lang="vi-VN" sz="3600" dirty="0">
                <a:solidFill>
                  <a:srgbClr val="FF0000"/>
                </a:solidFill>
                <a:latin typeface="+mj-lt"/>
              </a:rPr>
              <a:t>mẹ để trẻ tự do vui chơi tại </a:t>
            </a:r>
            <a:r>
              <a:rPr lang="vi-VN" sz="3600" dirty="0">
                <a:solidFill>
                  <a:srgbClr val="FF0000"/>
                </a:solidFill>
                <a:latin typeface="+mj-lt"/>
              </a:rPr>
              <a:t>khu </a:t>
            </a:r>
            <a:r>
              <a:rPr lang="vi-VN" sz="3600" dirty="0">
                <a:solidFill>
                  <a:srgbClr val="FF0000"/>
                </a:solidFill>
                <a:latin typeface="+mj-lt"/>
              </a:rPr>
              <a:t>vực nguy </a:t>
            </a:r>
            <a:r>
              <a:rPr lang="vi-VN" sz="3600" dirty="0">
                <a:solidFill>
                  <a:srgbClr val="FF0000"/>
                </a:solidFill>
                <a:latin typeface="+mj-lt"/>
              </a:rPr>
              <a:t>hiểm</a:t>
            </a:r>
            <a:r>
              <a:rPr lang="en-US" sz="3600" dirty="0" smtClean="0">
                <a:solidFill>
                  <a:srgbClr val="FF0000"/>
                </a:solidFill>
                <a:latin typeface="+mj-lt"/>
              </a:rPr>
              <a:t>: </a:t>
            </a:r>
            <a:r>
              <a:rPr lang="vi-VN" sz="3600" dirty="0" smtClean="0">
                <a:solidFill>
                  <a:srgbClr val="FF0000"/>
                </a:solidFill>
                <a:latin typeface="+mj-lt"/>
              </a:rPr>
              <a:t>sông</a:t>
            </a:r>
            <a:r>
              <a:rPr lang="vi-VN" sz="3600" dirty="0">
                <a:solidFill>
                  <a:srgbClr val="FF0000"/>
                </a:solidFill>
                <a:latin typeface="+mj-lt"/>
              </a:rPr>
              <a:t>, suối, ao, hồ</a:t>
            </a:r>
            <a:r>
              <a:rPr lang="vi-VN" sz="3600" dirty="0">
                <a:solidFill>
                  <a:srgbClr val="FF0000"/>
                </a:solidFill>
                <a:latin typeface="+mj-lt"/>
              </a:rPr>
              <a:t>.</a:t>
            </a:r>
            <a:r>
              <a:rPr lang="fr-FR" sz="3600" dirty="0">
                <a:ln w="1905"/>
                <a:solidFill>
                  <a:srgbClr val="FF0000"/>
                </a:solidFill>
                <a:effectLst>
                  <a:innerShdw blurRad="69850" dist="43180" dir="5400000">
                    <a:srgbClr val="000000">
                      <a:alpha val="65000"/>
                    </a:srgbClr>
                  </a:innerShdw>
                </a:effectLst>
                <a:latin typeface="+mj-lt"/>
              </a:rPr>
              <a:t> </a:t>
            </a:r>
          </a:p>
        </p:txBody>
      </p:sp>
      <p:sp>
        <p:nvSpPr>
          <p:cNvPr id="8" name="Rectangle 7"/>
          <p:cNvSpPr/>
          <p:nvPr/>
        </p:nvSpPr>
        <p:spPr>
          <a:xfrm>
            <a:off x="225778" y="3256913"/>
            <a:ext cx="11401777" cy="1754326"/>
          </a:xfrm>
          <a:prstGeom prst="rect">
            <a:avLst/>
          </a:prstGeom>
        </p:spPr>
        <p:txBody>
          <a:bodyPr wrap="square">
            <a:spAutoFit/>
          </a:bodyPr>
          <a:lstStyle/>
          <a:p>
            <a:pPr algn="just"/>
            <a:r>
              <a:rPr lang="fr-FR" sz="3600" dirty="0">
                <a:ln w="1905"/>
                <a:solidFill>
                  <a:schemeClr val="accent5"/>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dirty="0">
                <a:solidFill>
                  <a:schemeClr val="accent5"/>
                </a:solidFill>
                <a:latin typeface="Times New Roman" panose="02020603050405020304" pitchFamily="18" charset="0"/>
                <a:cs typeface="Times New Roman" panose="02020603050405020304" pitchFamily="18" charset="0"/>
              </a:rPr>
              <a:t>T</a:t>
            </a:r>
            <a:r>
              <a:rPr lang="vi-VN" sz="3600" dirty="0">
                <a:solidFill>
                  <a:schemeClr val="accent5"/>
                </a:solidFill>
                <a:latin typeface="Times New Roman" panose="02020603050405020304" pitchFamily="18" charset="0"/>
                <a:cs typeface="Times New Roman" panose="02020603050405020304" pitchFamily="18" charset="0"/>
              </a:rPr>
              <a:t>rẻ </a:t>
            </a:r>
            <a:r>
              <a:rPr lang="vi-VN" sz="3600" dirty="0">
                <a:solidFill>
                  <a:schemeClr val="accent5"/>
                </a:solidFill>
                <a:latin typeface="Times New Roman" panose="02020603050405020304" pitchFamily="18" charset="0"/>
                <a:cs typeface="Times New Roman" panose="02020603050405020304" pitchFamily="18" charset="0"/>
              </a:rPr>
              <a:t>không biết bơi, chưa được dạy kỹ năng đảm bảo an toàn và xử lý tình huống khi bơi và không có kỹ năng cứu đuối.</a:t>
            </a:r>
            <a:r>
              <a:rPr lang="fr-FR" sz="3600" dirty="0">
                <a:ln w="1905"/>
                <a:solidFill>
                  <a:schemeClr val="accent5"/>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p>
        </p:txBody>
      </p:sp>
      <p:sp>
        <p:nvSpPr>
          <p:cNvPr id="2" name="TextBox 1"/>
          <p:cNvSpPr txBox="1"/>
          <p:nvPr/>
        </p:nvSpPr>
        <p:spPr>
          <a:xfrm>
            <a:off x="225778" y="4938644"/>
            <a:ext cx="11480799" cy="1200329"/>
          </a:xfrm>
          <a:prstGeom prst="rect">
            <a:avLst/>
          </a:prstGeom>
          <a:noFill/>
        </p:spPr>
        <p:txBody>
          <a:bodyPr wrap="square" rtlCol="0">
            <a:spAutoFit/>
          </a:bodyPr>
          <a:lstStyle/>
          <a:p>
            <a:r>
              <a:rPr lang="en-US" sz="3600" dirty="0">
                <a:solidFill>
                  <a:srgbClr val="7030A0"/>
                </a:solidFill>
                <a:latin typeface="Times New Roman" panose="02020603050405020304" pitchFamily="18" charset="0"/>
                <a:cs typeface="Times New Roman" panose="02020603050405020304" pitchFamily="18" charset="0"/>
              </a:rPr>
              <a:t>- </a:t>
            </a:r>
            <a:r>
              <a:rPr lang="vi-VN" sz="3600" dirty="0">
                <a:solidFill>
                  <a:srgbClr val="7030A0"/>
                </a:solidFill>
                <a:latin typeface="Times New Roman" panose="02020603050405020304" pitchFamily="18" charset="0"/>
                <a:cs typeface="Times New Roman" panose="02020603050405020304" pitchFamily="18" charset="0"/>
              </a:rPr>
              <a:t>Bên </a:t>
            </a:r>
            <a:r>
              <a:rPr lang="vi-VN" sz="3600" dirty="0">
                <a:solidFill>
                  <a:srgbClr val="7030A0"/>
                </a:solidFill>
                <a:latin typeface="Times New Roman" panose="02020603050405020304" pitchFamily="18" charset="0"/>
                <a:cs typeface="Times New Roman" panose="02020603050405020304" pitchFamily="18" charset="0"/>
              </a:rPr>
              <a:t>cạnh đó, cũng xảy ra trường hợp trẻ bị chết đuối do sự không an toàn của các môi trường sống xung quanh.</a:t>
            </a:r>
          </a:p>
        </p:txBody>
      </p:sp>
    </p:spTree>
    <p:extLst>
      <p:ext uri="{BB962C8B-B14F-4D97-AF65-F5344CB8AC3E}">
        <p14:creationId xmlns:p14="http://schemas.microsoft.com/office/powerpoint/2010/main" val="426752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833317" y="2928451"/>
            <a:ext cx="7497579" cy="392954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24439" y="-590615"/>
            <a:ext cx="3658123" cy="323286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1612806" y="-706207"/>
            <a:ext cx="4379832" cy="346404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83423" y="2210646"/>
            <a:ext cx="810213" cy="8282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844790" y="604295"/>
            <a:ext cx="824653" cy="843047"/>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97933" flipH="1">
            <a:off x="10669443" y="2152586"/>
            <a:ext cx="993945" cy="993945"/>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84635">
            <a:off x="10954074" y="3899011"/>
            <a:ext cx="468607" cy="445603"/>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417976">
            <a:off x="766800" y="3981457"/>
            <a:ext cx="445837" cy="497384"/>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604409">
            <a:off x="996349" y="1121349"/>
            <a:ext cx="399765" cy="380140"/>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flipV="1">
            <a:off x="-20963" y="443374"/>
            <a:ext cx="645944" cy="645944"/>
          </a:xfrm>
          <a:prstGeom prst="rect">
            <a:avLst/>
          </a:prstGeom>
        </p:spPr>
      </p:pic>
      <p:sp>
        <p:nvSpPr>
          <p:cNvPr id="11" name="Rectangle 10"/>
          <p:cNvSpPr/>
          <p:nvPr/>
        </p:nvSpPr>
        <p:spPr>
          <a:xfrm>
            <a:off x="2236250" y="119821"/>
            <a:ext cx="7643349" cy="1938992"/>
          </a:xfrm>
          <a:prstGeom prst="rect">
            <a:avLst/>
          </a:prstGeom>
        </p:spPr>
        <p:txBody>
          <a:bodyPr wrap="square">
            <a:spAutoFit/>
          </a:bodyPr>
          <a:lstStyle/>
          <a:p>
            <a:pPr algn="ctr"/>
            <a:r>
              <a:rPr lang="en-US" sz="4000" b="1" u="sng" dirty="0">
                <a:solidFill>
                  <a:srgbClr val="C00000"/>
                </a:solidFill>
                <a:latin typeface="Times New Roman" pitchFamily="18" charset="0"/>
                <a:cs typeface="Times New Roman" pitchFamily="18" charset="0"/>
              </a:rPr>
              <a:t>TIẾT  </a:t>
            </a:r>
            <a:r>
              <a:rPr lang="en-US" sz="4000" b="1" dirty="0" smtClean="0">
                <a:solidFill>
                  <a:srgbClr val="C00000"/>
                </a:solidFill>
                <a:latin typeface="Times New Roman" pitchFamily="18" charset="0"/>
                <a:cs typeface="Times New Roman" pitchFamily="18" charset="0"/>
              </a:rPr>
              <a:t>: </a:t>
            </a:r>
            <a:r>
              <a:rPr lang="en-US" sz="4000" b="1" dirty="0">
                <a:solidFill>
                  <a:srgbClr val="C00000"/>
                </a:solidFill>
                <a:latin typeface="Times New Roman" pitchFamily="18" charset="0"/>
                <a:cs typeface="Times New Roman" pitchFamily="18" charset="0"/>
              </a:rPr>
              <a:t>ĐỌC MỞ RỘNG THEO THỂ LOẠI</a:t>
            </a:r>
            <a:r>
              <a:rPr lang="en-US" sz="4000" b="1" dirty="0" smtClean="0">
                <a:solidFill>
                  <a:srgbClr val="C00000"/>
                </a:solidFill>
                <a:latin typeface="Times New Roman" pitchFamily="18" charset="0"/>
                <a:cs typeface="Times New Roman" pitchFamily="18" charset="0"/>
              </a:rPr>
              <a:t>: PHÒNG TRÁNH ĐUỐI NƯỚC</a:t>
            </a:r>
            <a:endParaRPr lang="en-US" sz="4000" b="1" dirty="0">
              <a:solidFill>
                <a:srgbClr val="C00000"/>
              </a:solidFill>
              <a:latin typeface="Times New Roman" pitchFamily="18" charset="0"/>
              <a:cs typeface="Times New Roman" pitchFamily="18" charset="0"/>
            </a:endParaRPr>
          </a:p>
        </p:txBody>
      </p:sp>
      <p:sp>
        <p:nvSpPr>
          <p:cNvPr id="15" name="AutoShape 2" descr="Các biện pháp phòng tránh tai nạn đuối nướ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1033" y="1989870"/>
            <a:ext cx="4562284" cy="4692230"/>
          </a:xfrm>
          <a:prstGeom prst="rect">
            <a:avLst/>
          </a:prstGeom>
        </p:spPr>
      </p:pic>
      <p:sp>
        <p:nvSpPr>
          <p:cNvPr id="20" name="TextBox 19"/>
          <p:cNvSpPr txBox="1"/>
          <p:nvPr/>
        </p:nvSpPr>
        <p:spPr>
          <a:xfrm>
            <a:off x="7407797" y="1902307"/>
            <a:ext cx="3261646"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Nguyễn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Trọng</a:t>
            </a:r>
            <a:r>
              <a:rPr lang="en-US" sz="3200" dirty="0" smtClean="0">
                <a:latin typeface="Times New Roman" panose="02020603050405020304" pitchFamily="18" charset="0"/>
                <a:cs typeface="Times New Roman" panose="02020603050405020304" pitchFamily="18" charset="0"/>
              </a:rPr>
              <a:t> An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7220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750711" y="1103992"/>
            <a:ext cx="3299878" cy="58477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x-none" altLang="x-none" b="1" dirty="0">
                <a:ln>
                  <a:solidFill>
                    <a:srgbClr val="FFFF00"/>
                  </a:solidFill>
                </a:ln>
                <a:latin typeface="Times New Roman" panose="02020603050405020304" pitchFamily="18" charset="0"/>
                <a:cs typeface="Times New Roman" panose="02020603050405020304" pitchFamily="18" charset="0"/>
              </a:rPr>
              <a:t>I. </a:t>
            </a:r>
            <a:r>
              <a:rPr lang="en-US" altLang="x-none" b="1" dirty="0" err="1">
                <a:ln>
                  <a:solidFill>
                    <a:srgbClr val="FFFF00"/>
                  </a:solidFill>
                </a:ln>
                <a:latin typeface="Times New Roman" panose="02020603050405020304" pitchFamily="18" charset="0"/>
                <a:cs typeface="Times New Roman" panose="02020603050405020304" pitchFamily="18" charset="0"/>
              </a:rPr>
              <a:t>Tìm</a:t>
            </a:r>
            <a:r>
              <a:rPr lang="en-US" altLang="x-none" b="1" dirty="0">
                <a:ln>
                  <a:solidFill>
                    <a:srgbClr val="FFFF00"/>
                  </a:solidFill>
                </a:ln>
                <a:latin typeface="Times New Roman" panose="02020603050405020304" pitchFamily="18" charset="0"/>
                <a:cs typeface="Times New Roman" panose="02020603050405020304" pitchFamily="18" charset="0"/>
              </a:rPr>
              <a:t> </a:t>
            </a:r>
            <a:r>
              <a:rPr lang="en-US" altLang="x-none" b="1" dirty="0" err="1">
                <a:ln>
                  <a:solidFill>
                    <a:srgbClr val="FFFF00"/>
                  </a:solidFill>
                </a:ln>
                <a:latin typeface="Times New Roman" panose="02020603050405020304" pitchFamily="18" charset="0"/>
                <a:cs typeface="Times New Roman" panose="02020603050405020304" pitchFamily="18" charset="0"/>
              </a:rPr>
              <a:t>hiểu</a:t>
            </a:r>
            <a:r>
              <a:rPr lang="en-US" altLang="x-none" b="1" dirty="0">
                <a:ln>
                  <a:solidFill>
                    <a:srgbClr val="FFFF00"/>
                  </a:solidFill>
                </a:ln>
                <a:latin typeface="Times New Roman" panose="02020603050405020304" pitchFamily="18" charset="0"/>
                <a:cs typeface="Times New Roman" panose="02020603050405020304" pitchFamily="18" charset="0"/>
              </a:rPr>
              <a:t> </a:t>
            </a:r>
            <a:r>
              <a:rPr lang="en-US" altLang="x-none" b="1" dirty="0" err="1">
                <a:ln>
                  <a:solidFill>
                    <a:srgbClr val="FFFF00"/>
                  </a:solidFill>
                </a:ln>
                <a:latin typeface="Times New Roman" panose="02020603050405020304" pitchFamily="18" charset="0"/>
                <a:cs typeface="Times New Roman" panose="02020603050405020304" pitchFamily="18" charset="0"/>
              </a:rPr>
              <a:t>chung</a:t>
            </a:r>
            <a:endParaRPr lang="x-none" altLang="x-none" b="1" dirty="0">
              <a:ln>
                <a:solidFill>
                  <a:srgbClr val="FFFF00"/>
                </a:solidFill>
              </a:ln>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820721" y="1688767"/>
            <a:ext cx="1782796" cy="523220"/>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x-none" altLang="x-none" sz="2800" b="1" dirty="0">
                <a:ln>
                  <a:solidFill>
                    <a:srgbClr val="FFFF00"/>
                  </a:solidFill>
                </a:ln>
                <a:latin typeface="Times New Roman" panose="02020603050405020304" pitchFamily="18" charset="0"/>
                <a:cs typeface="Times New Roman" panose="02020603050405020304" pitchFamily="18" charset="0"/>
              </a:rPr>
              <a:t>1. Tác giả:</a:t>
            </a:r>
          </a:p>
        </p:txBody>
      </p:sp>
      <p:sp>
        <p:nvSpPr>
          <p:cNvPr id="21510" name="TextBox 9"/>
          <p:cNvSpPr txBox="1">
            <a:spLocks noChangeArrowheads="1"/>
          </p:cNvSpPr>
          <p:nvPr/>
        </p:nvSpPr>
        <p:spPr bwMode="auto">
          <a:xfrm>
            <a:off x="1020322" y="2211987"/>
            <a:ext cx="501491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20000"/>
              </a:spcBef>
              <a:buClrTx/>
              <a:buSzTx/>
              <a:buNone/>
            </a:pPr>
            <a:r>
              <a:rPr lang="en-US" alt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Ths</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Bs</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cs typeface="Times New Roman" panose="02020603050405020304" pitchFamily="18" charset="0"/>
              </a:rPr>
              <a:t> An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Quốc</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gia</a:t>
            </a:r>
            <a:r>
              <a:rPr lang="en-US" sz="3600" dirty="0" smtClean="0">
                <a:latin typeface="Times New Roman" panose="02020603050405020304" pitchFamily="18" charset="0"/>
                <a:cs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p:txBody>
      </p:sp>
      <p:cxnSp>
        <p:nvCxnSpPr>
          <p:cNvPr id="10" name="Straight Connector 9"/>
          <p:cNvCxnSpPr>
            <a:cxnSpLocks/>
          </p:cNvCxnSpPr>
          <p:nvPr/>
        </p:nvCxnSpPr>
        <p:spPr>
          <a:xfrm>
            <a:off x="6311724" y="1688767"/>
            <a:ext cx="0" cy="4410075"/>
          </a:xfrm>
          <a:prstGeom prst="line">
            <a:avLst/>
          </a:prstGeom>
          <a:ln w="25400">
            <a:solidFill>
              <a:srgbClr val="FF0000"/>
            </a:solidFill>
          </a:ln>
        </p:spPr>
        <p:style>
          <a:lnRef idx="2">
            <a:schemeClr val="accent3"/>
          </a:lnRef>
          <a:fillRef idx="0">
            <a:schemeClr val="accent3"/>
          </a:fillRef>
          <a:effectRef idx="1">
            <a:schemeClr val="accent3"/>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8319" y="907593"/>
            <a:ext cx="5402748" cy="5764140"/>
          </a:xfrm>
          <a:prstGeom prst="rect">
            <a:avLst/>
          </a:prstGeom>
        </p:spPr>
      </p:pic>
    </p:spTree>
    <p:extLst>
      <p:ext uri="{BB962C8B-B14F-4D97-AF65-F5344CB8AC3E}">
        <p14:creationId xmlns:p14="http://schemas.microsoft.com/office/powerpoint/2010/main" val="2361855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Left)">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21510"/>
                                        </p:tgtEl>
                                        <p:attrNameLst>
                                          <p:attrName>style.visibility</p:attrName>
                                        </p:attrNameLst>
                                      </p:cBhvr>
                                      <p:to>
                                        <p:strVal val="visible"/>
                                      </p:to>
                                    </p:set>
                                    <p:animEffect transition="in" filter="strips(downLeft)">
                                      <p:cBhvr>
                                        <p:cTn id="18"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420782" y="1112082"/>
            <a:ext cx="3299878" cy="58477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x-none" altLang="x-none" b="1" dirty="0">
                <a:ln>
                  <a:solidFill>
                    <a:srgbClr val="FFFF00"/>
                  </a:solidFill>
                </a:ln>
                <a:latin typeface="Times New Roman" panose="02020603050405020304" pitchFamily="18" charset="0"/>
                <a:cs typeface="Times New Roman" panose="02020603050405020304" pitchFamily="18" charset="0"/>
              </a:rPr>
              <a:t>I. </a:t>
            </a:r>
            <a:r>
              <a:rPr lang="en-US" altLang="x-none" b="1" dirty="0" err="1">
                <a:ln>
                  <a:solidFill>
                    <a:srgbClr val="FFFF00"/>
                  </a:solidFill>
                </a:ln>
                <a:latin typeface="Times New Roman" panose="02020603050405020304" pitchFamily="18" charset="0"/>
                <a:cs typeface="Times New Roman" panose="02020603050405020304" pitchFamily="18" charset="0"/>
              </a:rPr>
              <a:t>Tìm</a:t>
            </a:r>
            <a:r>
              <a:rPr lang="en-US" altLang="x-none" b="1" dirty="0">
                <a:ln>
                  <a:solidFill>
                    <a:srgbClr val="FFFF00"/>
                  </a:solidFill>
                </a:ln>
                <a:latin typeface="Times New Roman" panose="02020603050405020304" pitchFamily="18" charset="0"/>
                <a:cs typeface="Times New Roman" panose="02020603050405020304" pitchFamily="18" charset="0"/>
              </a:rPr>
              <a:t> </a:t>
            </a:r>
            <a:r>
              <a:rPr lang="en-US" altLang="x-none" b="1" dirty="0" err="1">
                <a:ln>
                  <a:solidFill>
                    <a:srgbClr val="FFFF00"/>
                  </a:solidFill>
                </a:ln>
                <a:latin typeface="Times New Roman" panose="02020603050405020304" pitchFamily="18" charset="0"/>
                <a:cs typeface="Times New Roman" panose="02020603050405020304" pitchFamily="18" charset="0"/>
              </a:rPr>
              <a:t>hiểu</a:t>
            </a:r>
            <a:r>
              <a:rPr lang="en-US" altLang="x-none" b="1" dirty="0">
                <a:ln>
                  <a:solidFill>
                    <a:srgbClr val="FFFF00"/>
                  </a:solidFill>
                </a:ln>
                <a:latin typeface="Times New Roman" panose="02020603050405020304" pitchFamily="18" charset="0"/>
                <a:cs typeface="Times New Roman" panose="02020603050405020304" pitchFamily="18" charset="0"/>
              </a:rPr>
              <a:t> </a:t>
            </a:r>
            <a:r>
              <a:rPr lang="en-US" altLang="x-none" b="1" dirty="0" err="1">
                <a:ln>
                  <a:solidFill>
                    <a:srgbClr val="FFFF00"/>
                  </a:solidFill>
                </a:ln>
                <a:latin typeface="Times New Roman" panose="02020603050405020304" pitchFamily="18" charset="0"/>
                <a:cs typeface="Times New Roman" panose="02020603050405020304" pitchFamily="18" charset="0"/>
              </a:rPr>
              <a:t>chung</a:t>
            </a:r>
            <a:endParaRPr lang="x-none" altLang="x-none" b="1" dirty="0">
              <a:ln>
                <a:solidFill>
                  <a:srgbClr val="FFFF00"/>
                </a:solidFill>
              </a:ln>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567554" y="1588390"/>
            <a:ext cx="2204386" cy="523220"/>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x-none" sz="2800" b="1" dirty="0" smtClean="0">
                <a:ln>
                  <a:solidFill>
                    <a:srgbClr val="FFFF00"/>
                  </a:solidFill>
                </a:ln>
                <a:latin typeface="Times New Roman" panose="02020603050405020304" pitchFamily="18" charset="0"/>
                <a:cs typeface="Times New Roman" panose="02020603050405020304" pitchFamily="18" charset="0"/>
              </a:rPr>
              <a:t>2</a:t>
            </a:r>
            <a:r>
              <a:rPr lang="x-none" altLang="x-none" sz="2800" b="1" dirty="0" smtClean="0">
                <a:ln>
                  <a:solidFill>
                    <a:srgbClr val="FFFF00"/>
                  </a:solidFill>
                </a:ln>
                <a:latin typeface="Times New Roman" panose="02020603050405020304" pitchFamily="18" charset="0"/>
                <a:cs typeface="Times New Roman" panose="02020603050405020304" pitchFamily="18" charset="0"/>
              </a:rPr>
              <a:t>. </a:t>
            </a:r>
            <a:r>
              <a:rPr lang="x-none" altLang="x-none" sz="2800" b="1" dirty="0">
                <a:ln>
                  <a:solidFill>
                    <a:srgbClr val="FFFF00"/>
                  </a:solidFill>
                </a:ln>
                <a:latin typeface="Times New Roman" panose="02020603050405020304" pitchFamily="18" charset="0"/>
                <a:cs typeface="Times New Roman" panose="02020603050405020304" pitchFamily="18" charset="0"/>
              </a:rPr>
              <a:t>Tác </a:t>
            </a:r>
            <a:r>
              <a:rPr lang="en-US" altLang="x-none" sz="2800" b="1" dirty="0" err="1" smtClean="0">
                <a:ln>
                  <a:solidFill>
                    <a:srgbClr val="FFFF00"/>
                  </a:solidFill>
                </a:ln>
                <a:latin typeface="Times New Roman" panose="02020603050405020304" pitchFamily="18" charset="0"/>
                <a:cs typeface="Times New Roman" panose="02020603050405020304" pitchFamily="18" charset="0"/>
              </a:rPr>
              <a:t>phẩm</a:t>
            </a:r>
            <a:r>
              <a:rPr lang="x-none" altLang="x-none" sz="2800" b="1" dirty="0" smtClean="0">
                <a:ln>
                  <a:solidFill>
                    <a:srgbClr val="FFFF00"/>
                  </a:solidFill>
                </a:ln>
                <a:latin typeface="Times New Roman" panose="02020603050405020304" pitchFamily="18" charset="0"/>
                <a:cs typeface="Times New Roman" panose="02020603050405020304" pitchFamily="18" charset="0"/>
              </a:rPr>
              <a:t>:</a:t>
            </a:r>
            <a:endParaRPr lang="x-none" altLang="x-none" sz="2800" b="1" dirty="0">
              <a:ln>
                <a:solidFill>
                  <a:srgbClr val="FFFF00"/>
                </a:solidFill>
              </a:ln>
              <a:latin typeface="Times New Roman" panose="02020603050405020304" pitchFamily="18" charset="0"/>
              <a:cs typeface="Times New Roman" panose="02020603050405020304" pitchFamily="18" charset="0"/>
            </a:endParaRPr>
          </a:p>
        </p:txBody>
      </p:sp>
      <p:sp>
        <p:nvSpPr>
          <p:cNvPr id="21510" name="TextBox 9"/>
          <p:cNvSpPr txBox="1">
            <a:spLocks noChangeArrowheads="1"/>
          </p:cNvSpPr>
          <p:nvPr/>
        </p:nvSpPr>
        <p:spPr bwMode="auto">
          <a:xfrm>
            <a:off x="420782" y="2587918"/>
            <a:ext cx="8631983" cy="197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20000"/>
              </a:spcBef>
              <a:buClrTx/>
              <a:buSzTx/>
              <a:buNone/>
            </a:pPr>
            <a:r>
              <a:rPr lang="en-US" altLang="en-US" sz="3600" dirty="0" smtClean="0">
                <a:latin typeface="Times New Roman" panose="02020603050405020304" pitchFamily="18" charset="0"/>
                <a:cs typeface="Times New Roman" panose="02020603050405020304" pitchFamily="18" charset="0"/>
              </a:rPr>
              <a:t>  - </a:t>
            </a:r>
            <a:r>
              <a:rPr lang="en-US" altLang="en-US" sz="3600" dirty="0" err="1" smtClean="0">
                <a:latin typeface="Times New Roman" panose="02020603050405020304" pitchFamily="18" charset="0"/>
                <a:cs typeface="Times New Roman" panose="02020603050405020304" pitchFamily="18" charset="0"/>
              </a:rPr>
              <a:t>Xuất</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xứ</a:t>
            </a:r>
            <a:r>
              <a:rPr lang="en-US" altLang="en-US" sz="3600" dirty="0">
                <a:latin typeface="Times New Roman" panose="02020603050405020304" pitchFamily="18" charset="0"/>
                <a:cs typeface="Times New Roman" panose="02020603050405020304" pitchFamily="18" charset="0"/>
              </a:rPr>
              <a:t>: </a:t>
            </a:r>
            <a:r>
              <a:rPr lang="vi-VN" altLang="en-US" sz="3600" dirty="0" smtClean="0">
                <a:latin typeface="Times New Roman" panose="02020603050405020304" pitchFamily="18" charset="0"/>
                <a:cs typeface="Times New Roman" panose="02020603050405020304" pitchFamily="18" charset="0"/>
              </a:rPr>
              <a:t> Trích trong Cẩm </a:t>
            </a:r>
          </a:p>
          <a:p>
            <a:pPr>
              <a:spcBef>
                <a:spcPct val="20000"/>
              </a:spcBef>
              <a:buClrTx/>
              <a:buSzTx/>
              <a:buNone/>
            </a:pPr>
            <a:r>
              <a:rPr lang="vi-VN" altLang="en-US" sz="3600" dirty="0" smtClean="0">
                <a:latin typeface="Times New Roman" panose="02020603050405020304" pitchFamily="18" charset="0"/>
                <a:cs typeface="Times New Roman" panose="02020603050405020304" pitchFamily="18" charset="0"/>
              </a:rPr>
              <a:t>nang phòng tránh đuối nước</a:t>
            </a:r>
          </a:p>
          <a:p>
            <a:pPr>
              <a:spcBef>
                <a:spcPct val="20000"/>
              </a:spcBef>
              <a:buClrTx/>
              <a:buSzTx/>
              <a:buNone/>
            </a:pPr>
            <a:r>
              <a:rPr lang="en-US" altLang="en-US" sz="3600" dirty="0" smtClean="0">
                <a:latin typeface="Times New Roman" panose="02020603050405020304" pitchFamily="18" charset="0"/>
                <a:cs typeface="Times New Roman" panose="02020603050405020304" pitchFamily="18" charset="0"/>
              </a:rPr>
              <a:t>NXB Kim </a:t>
            </a:r>
            <a:r>
              <a:rPr lang="en-US" altLang="en-US" sz="3600" dirty="0" err="1" smtClean="0">
                <a:latin typeface="Times New Roman" panose="02020603050405020304" pitchFamily="18" charset="0"/>
                <a:cs typeface="Times New Roman" panose="02020603050405020304" pitchFamily="18" charset="0"/>
              </a:rPr>
              <a:t>Đồng</a:t>
            </a:r>
            <a:r>
              <a:rPr lang="en-US" altLang="en-US" sz="3600" dirty="0" smtClean="0">
                <a:latin typeface="Times New Roman" panose="02020603050405020304" pitchFamily="18" charset="0"/>
                <a:cs typeface="Times New Roman" panose="02020603050405020304" pitchFamily="18" charset="0"/>
              </a:rPr>
              <a:t>, 2019</a:t>
            </a:r>
            <a:endParaRPr lang="en-US" altLang="en-US" sz="3600" dirty="0" smtClean="0">
              <a:latin typeface="Times New Roman" panose="02020603050405020304" pitchFamily="18" charset="0"/>
              <a:cs typeface="Times New Roman" panose="02020603050405020304" pitchFamily="18" charset="0"/>
            </a:endParaRPr>
          </a:p>
        </p:txBody>
      </p:sp>
      <p:cxnSp>
        <p:nvCxnSpPr>
          <p:cNvPr id="10" name="Straight Connector 9"/>
          <p:cNvCxnSpPr>
            <a:cxnSpLocks/>
          </p:cNvCxnSpPr>
          <p:nvPr/>
        </p:nvCxnSpPr>
        <p:spPr>
          <a:xfrm>
            <a:off x="6729413" y="1608139"/>
            <a:ext cx="0" cy="4410075"/>
          </a:xfrm>
          <a:prstGeom prst="line">
            <a:avLst/>
          </a:prstGeom>
          <a:ln w="25400">
            <a:solidFill>
              <a:srgbClr val="FF0000"/>
            </a:solidFill>
          </a:ln>
        </p:spPr>
        <p:style>
          <a:lnRef idx="2">
            <a:schemeClr val="accent3"/>
          </a:lnRef>
          <a:fillRef idx="0">
            <a:schemeClr val="accent3"/>
          </a:fillRef>
          <a:effectRef idx="1">
            <a:schemeClr val="accent3"/>
          </a:effectRef>
          <a:fontRef idx="minor">
            <a:schemeClr val="tx1"/>
          </a:fontRef>
        </p:style>
      </p:cxnSp>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a:t>
            </a:r>
            <a:r>
              <a:rPr lang="en-US" altLang="en-US" sz="2400" dirty="0" smtClean="0">
                <a:latin typeface="Times New Roman" panose="02020603050405020304" pitchFamily="18" charset="0"/>
                <a:cs typeface="Times New Roman" panose="02020603050405020304" pitchFamily="18" charset="0"/>
              </a:rPr>
              <a:t>PHÒNG CHỐNG ĐUỐI NƯỚC</a:t>
            </a:r>
            <a:r>
              <a:rPr lang="en-US" altLang="en-US" sz="2400" dirty="0">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361" y="778934"/>
            <a:ext cx="5810160" cy="5689600"/>
          </a:xfrm>
          <a:prstGeom prst="rect">
            <a:avLst/>
          </a:prstGeom>
        </p:spPr>
      </p:pic>
      <p:cxnSp>
        <p:nvCxnSpPr>
          <p:cNvPr id="11" name="Straight Connector 10"/>
          <p:cNvCxnSpPr>
            <a:cxnSpLocks/>
          </p:cNvCxnSpPr>
          <p:nvPr/>
        </p:nvCxnSpPr>
        <p:spPr>
          <a:xfrm>
            <a:off x="6144479" y="778934"/>
            <a:ext cx="43921" cy="5802488"/>
          </a:xfrm>
          <a:prstGeom prst="line">
            <a:avLst/>
          </a:prstGeom>
          <a:ln w="25400">
            <a:solidFill>
              <a:srgbClr val="FF0000"/>
            </a:solidFill>
          </a:ln>
        </p:spPr>
        <p:style>
          <a:lnRef idx="2">
            <a:schemeClr val="accent3"/>
          </a:lnRef>
          <a:fillRef idx="0">
            <a:schemeClr val="accent3"/>
          </a:fillRef>
          <a:effectRef idx="1">
            <a:schemeClr val="accent3"/>
          </a:effectRef>
          <a:fontRef idx="minor">
            <a:schemeClr val="tx1"/>
          </a:fontRef>
        </p:style>
      </p:cxnSp>
      <p:sp>
        <p:nvSpPr>
          <p:cNvPr id="13" name="TextBox 9"/>
          <p:cNvSpPr txBox="1">
            <a:spLocks noChangeArrowheads="1"/>
          </p:cNvSpPr>
          <p:nvPr/>
        </p:nvSpPr>
        <p:spPr bwMode="auto">
          <a:xfrm>
            <a:off x="525615" y="4563844"/>
            <a:ext cx="6208357"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20000"/>
              </a:spcBef>
              <a:buClrTx/>
              <a:buSzTx/>
              <a:buFontTx/>
              <a:buNone/>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Thể</a:t>
            </a:r>
            <a:r>
              <a:rPr lang="en-US" altLang="en-US" sz="3600" dirty="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loại</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Văn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bản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thông</a:t>
            </a:r>
            <a:r>
              <a:rPr lang="en-US" altLang="en-US" sz="3600" dirty="0" smtClean="0">
                <a:latin typeface="Times New Roman" panose="02020603050405020304" pitchFamily="18" charset="0"/>
                <a:cs typeface="Times New Roman" panose="02020603050405020304" pitchFamily="18" charset="0"/>
              </a:rPr>
              <a:t> tin.</a:t>
            </a:r>
            <a:endParaRPr lang="en-US" altLang="en-US" sz="3600" dirty="0">
              <a:latin typeface="Times New Roman" panose="02020603050405020304" pitchFamily="18" charset="0"/>
              <a:cs typeface="Times New Roman" panose="02020603050405020304" pitchFamily="18" charset="0"/>
            </a:endParaRPr>
          </a:p>
          <a:p>
            <a:pPr eaLnBrk="1" hangingPunct="1">
              <a:spcBef>
                <a:spcPct val="20000"/>
              </a:spcBef>
              <a:buClrTx/>
              <a:buSzTx/>
              <a:buFontTx/>
              <a:buNone/>
            </a:pPr>
            <a:r>
              <a:rPr lang="en-US" altLang="en-US" sz="3600" dirty="0" smtClean="0">
                <a:latin typeface="Times New Roman" panose="02020603050405020304" pitchFamily="18" charset="0"/>
                <a:cs typeface="Times New Roman" panose="02020603050405020304" pitchFamily="18" charset="0"/>
              </a:rPr>
              <a:t>- </a:t>
            </a:r>
            <a:r>
              <a:rPr lang="en-US" altLang="en-US" sz="3600" dirty="0">
                <a:latin typeface="Times New Roman" panose="02020603050405020304" pitchFamily="18" charset="0"/>
                <a:cs typeface="Times New Roman" panose="02020603050405020304" pitchFamily="18" charset="0"/>
              </a:rPr>
              <a:t>PTBĐ </a:t>
            </a:r>
            <a:r>
              <a:rPr lang="en-US" altLang="en-US" sz="3600" dirty="0" err="1">
                <a:latin typeface="Times New Roman" panose="02020603050405020304" pitchFamily="18" charset="0"/>
                <a:cs typeface="Times New Roman" panose="02020603050405020304" pitchFamily="18" charset="0"/>
              </a:rPr>
              <a:t>chính</a:t>
            </a:r>
            <a:r>
              <a:rPr lang="en-US" altLang="en-US" sz="3600" dirty="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Thuyết</a:t>
            </a:r>
            <a:r>
              <a:rPr lang="en-US" altLang="en-US" sz="3600" dirty="0" smtClean="0">
                <a:latin typeface="Times New Roman" panose="02020603050405020304" pitchFamily="18" charset="0"/>
                <a:cs typeface="Times New Roman" panose="02020603050405020304" pitchFamily="18" charset="0"/>
              </a:rPr>
              <a:t> minh.</a:t>
            </a:r>
            <a:endParaRPr lang="en-US" altLang="en-US" sz="3600"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flipH="1">
            <a:off x="638752" y="6018214"/>
            <a:ext cx="5287758" cy="646331"/>
          </a:xfrm>
          <a:prstGeom prst="rect">
            <a:avLst/>
          </a:prstGeom>
          <a:noFill/>
        </p:spPr>
        <p:txBody>
          <a:bodyPr wrap="square" rtlCol="0">
            <a:spAutoFit/>
          </a:bodyPr>
          <a:lstStyle/>
          <a:p>
            <a:r>
              <a:rPr lang="vi-VN" sz="3600" dirty="0" smtClean="0">
                <a:latin typeface="+mj-lt"/>
              </a:rPr>
              <a:t>- Bố cục 4 phần</a:t>
            </a:r>
            <a:endParaRPr lang="en-US" sz="3600" dirty="0">
              <a:latin typeface="+mj-lt"/>
            </a:endParaRPr>
          </a:p>
        </p:txBody>
      </p:sp>
    </p:spTree>
    <p:extLst>
      <p:ext uri="{BB962C8B-B14F-4D97-AF65-F5344CB8AC3E}">
        <p14:creationId xmlns:p14="http://schemas.microsoft.com/office/powerpoint/2010/main" val="32374806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Left)">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21510"/>
                                        </p:tgtEl>
                                        <p:attrNameLst>
                                          <p:attrName>style.visibility</p:attrName>
                                        </p:attrNameLst>
                                      </p:cBhvr>
                                      <p:to>
                                        <p:strVal val="visible"/>
                                      </p:to>
                                    </p:set>
                                    <p:animEffect transition="in" filter="strips(downLeft)">
                                      <p:cBhvr>
                                        <p:cTn id="18" dur="500"/>
                                        <p:tgtEl>
                                          <p:spTgt spid="215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trips(down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utoUpdateAnimBg="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16" name="TextBox 15"/>
          <p:cNvSpPr txBox="1">
            <a:spLocks noChangeArrowheads="1"/>
          </p:cNvSpPr>
          <p:nvPr/>
        </p:nvSpPr>
        <p:spPr bwMode="auto">
          <a:xfrm>
            <a:off x="420782" y="1112082"/>
            <a:ext cx="3299878" cy="58477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x-none" altLang="x-none" b="1" dirty="0">
                <a:ln>
                  <a:solidFill>
                    <a:srgbClr val="FFFF00"/>
                  </a:solidFill>
                </a:ln>
                <a:latin typeface="Times New Roman" panose="02020603050405020304" pitchFamily="18" charset="0"/>
                <a:cs typeface="Times New Roman" panose="02020603050405020304" pitchFamily="18" charset="0"/>
              </a:rPr>
              <a:t>I. </a:t>
            </a:r>
            <a:r>
              <a:rPr lang="en-US" altLang="x-none" b="1" dirty="0" err="1">
                <a:ln>
                  <a:solidFill>
                    <a:srgbClr val="FFFF00"/>
                  </a:solidFill>
                </a:ln>
                <a:latin typeface="Times New Roman" panose="02020603050405020304" pitchFamily="18" charset="0"/>
                <a:cs typeface="Times New Roman" panose="02020603050405020304" pitchFamily="18" charset="0"/>
              </a:rPr>
              <a:t>Tìm</a:t>
            </a:r>
            <a:r>
              <a:rPr lang="en-US" altLang="x-none" b="1" dirty="0">
                <a:ln>
                  <a:solidFill>
                    <a:srgbClr val="FFFF00"/>
                  </a:solidFill>
                </a:ln>
                <a:latin typeface="Times New Roman" panose="02020603050405020304" pitchFamily="18" charset="0"/>
                <a:cs typeface="Times New Roman" panose="02020603050405020304" pitchFamily="18" charset="0"/>
              </a:rPr>
              <a:t> </a:t>
            </a:r>
            <a:r>
              <a:rPr lang="en-US" altLang="x-none" b="1" dirty="0" err="1">
                <a:ln>
                  <a:solidFill>
                    <a:srgbClr val="FFFF00"/>
                  </a:solidFill>
                </a:ln>
                <a:latin typeface="Times New Roman" panose="02020603050405020304" pitchFamily="18" charset="0"/>
                <a:cs typeface="Times New Roman" panose="02020603050405020304" pitchFamily="18" charset="0"/>
              </a:rPr>
              <a:t>hiểu</a:t>
            </a:r>
            <a:r>
              <a:rPr lang="en-US" altLang="x-none" b="1" dirty="0">
                <a:ln>
                  <a:solidFill>
                    <a:srgbClr val="FFFF00"/>
                  </a:solidFill>
                </a:ln>
                <a:latin typeface="Times New Roman" panose="02020603050405020304" pitchFamily="18" charset="0"/>
                <a:cs typeface="Times New Roman" panose="02020603050405020304" pitchFamily="18" charset="0"/>
              </a:rPr>
              <a:t> </a:t>
            </a:r>
            <a:r>
              <a:rPr lang="en-US" altLang="x-none" b="1" dirty="0" err="1">
                <a:ln>
                  <a:solidFill>
                    <a:srgbClr val="FFFF00"/>
                  </a:solidFill>
                </a:ln>
                <a:latin typeface="Times New Roman" panose="02020603050405020304" pitchFamily="18" charset="0"/>
                <a:cs typeface="Times New Roman" panose="02020603050405020304" pitchFamily="18" charset="0"/>
              </a:rPr>
              <a:t>chung</a:t>
            </a:r>
            <a:endParaRPr lang="x-none" altLang="x-none" b="1" dirty="0">
              <a:ln>
                <a:solidFill>
                  <a:srgbClr val="FFFF00"/>
                </a:solidFill>
              </a:ln>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420782" y="1992616"/>
            <a:ext cx="9660017" cy="4031873"/>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Bố</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cục</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gồm</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mục</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đảm</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hiểm</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bơi</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a:buNone/>
            </a:pPr>
            <a:r>
              <a:rPr lang="en-US" dirty="0" err="1" smtClean="0">
                <a:latin typeface="Times New Roman" panose="02020603050405020304" pitchFamily="18" charset="0"/>
                <a:cs typeface="Times New Roman" panose="02020603050405020304" pitchFamily="18" charset="0"/>
              </a:rPr>
              <a:t>môi</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tắc</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lội</a:t>
            </a:r>
            <a:r>
              <a:rPr lang="en-US" dirty="0">
                <a:latin typeface="Times New Roman" panose="02020603050405020304" pitchFamily="18" charset="0"/>
                <a:cs typeface="Times New Roman" panose="02020603050405020304" pitchFamily="18" charset="0"/>
              </a:rPr>
              <a:t>.</a:t>
            </a:r>
          </a:p>
          <a:p>
            <a:pPr>
              <a:spcBef>
                <a:spcPct val="0"/>
              </a:spcBef>
              <a:buNone/>
              <a:defRPr/>
            </a:pPr>
            <a:endParaRPr lang="x-none" altLang="x-none" b="1" dirty="0">
              <a:ln>
                <a:solidFill>
                  <a:srgbClr val="FFFF0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37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16" name="TextBox 15"/>
          <p:cNvSpPr txBox="1">
            <a:spLocks noChangeArrowheads="1"/>
          </p:cNvSpPr>
          <p:nvPr/>
        </p:nvSpPr>
        <p:spPr bwMode="auto">
          <a:xfrm>
            <a:off x="420782" y="1112082"/>
            <a:ext cx="3299878" cy="58477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x-none" altLang="x-none" b="1" dirty="0">
                <a:ln>
                  <a:solidFill>
                    <a:srgbClr val="FFFF00"/>
                  </a:solidFill>
                </a:ln>
                <a:latin typeface="Times New Roman" panose="02020603050405020304" pitchFamily="18" charset="0"/>
                <a:cs typeface="Times New Roman" panose="02020603050405020304" pitchFamily="18" charset="0"/>
              </a:rPr>
              <a:t>I. </a:t>
            </a:r>
            <a:r>
              <a:rPr lang="en-US" altLang="x-none" b="1" dirty="0" err="1">
                <a:ln>
                  <a:solidFill>
                    <a:srgbClr val="FFFF00"/>
                  </a:solidFill>
                </a:ln>
                <a:latin typeface="Times New Roman" panose="02020603050405020304" pitchFamily="18" charset="0"/>
                <a:cs typeface="Times New Roman" panose="02020603050405020304" pitchFamily="18" charset="0"/>
              </a:rPr>
              <a:t>Tìm</a:t>
            </a:r>
            <a:r>
              <a:rPr lang="en-US" altLang="x-none" b="1" dirty="0">
                <a:ln>
                  <a:solidFill>
                    <a:srgbClr val="FFFF00"/>
                  </a:solidFill>
                </a:ln>
                <a:latin typeface="Times New Roman" panose="02020603050405020304" pitchFamily="18" charset="0"/>
                <a:cs typeface="Times New Roman" panose="02020603050405020304" pitchFamily="18" charset="0"/>
              </a:rPr>
              <a:t> </a:t>
            </a:r>
            <a:r>
              <a:rPr lang="en-US" altLang="x-none" b="1" dirty="0" err="1">
                <a:ln>
                  <a:solidFill>
                    <a:srgbClr val="FFFF00"/>
                  </a:solidFill>
                </a:ln>
                <a:latin typeface="Times New Roman" panose="02020603050405020304" pitchFamily="18" charset="0"/>
                <a:cs typeface="Times New Roman" panose="02020603050405020304" pitchFamily="18" charset="0"/>
              </a:rPr>
              <a:t>hiểu</a:t>
            </a:r>
            <a:r>
              <a:rPr lang="en-US" altLang="x-none" b="1" dirty="0">
                <a:ln>
                  <a:solidFill>
                    <a:srgbClr val="FFFF00"/>
                  </a:solidFill>
                </a:ln>
                <a:latin typeface="Times New Roman" panose="02020603050405020304" pitchFamily="18" charset="0"/>
                <a:cs typeface="Times New Roman" panose="02020603050405020304" pitchFamily="18" charset="0"/>
              </a:rPr>
              <a:t> </a:t>
            </a:r>
            <a:r>
              <a:rPr lang="en-US" altLang="x-none" b="1" dirty="0" err="1">
                <a:ln>
                  <a:solidFill>
                    <a:srgbClr val="FFFF00"/>
                  </a:solidFill>
                </a:ln>
                <a:latin typeface="Times New Roman" panose="02020603050405020304" pitchFamily="18" charset="0"/>
                <a:cs typeface="Times New Roman" panose="02020603050405020304" pitchFamily="18" charset="0"/>
              </a:rPr>
              <a:t>chung</a:t>
            </a:r>
            <a:endParaRPr lang="x-none" altLang="x-none" b="1" dirty="0">
              <a:ln>
                <a:solidFill>
                  <a:srgbClr val="FFFF00"/>
                </a:solidFill>
              </a:ln>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420782" y="1992616"/>
            <a:ext cx="4060727" cy="58477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x-none" altLang="x-none" b="1" dirty="0" smtClean="0">
                <a:ln>
                  <a:solidFill>
                    <a:srgbClr val="FFFF00"/>
                  </a:solidFill>
                </a:ln>
                <a:latin typeface="Times New Roman" panose="02020603050405020304" pitchFamily="18" charset="0"/>
                <a:cs typeface="Times New Roman" panose="02020603050405020304" pitchFamily="18" charset="0"/>
              </a:rPr>
              <a:t>I</a:t>
            </a:r>
            <a:r>
              <a:rPr lang="en-US" altLang="x-none" b="1" dirty="0" smtClean="0">
                <a:ln>
                  <a:solidFill>
                    <a:srgbClr val="FFFF00"/>
                  </a:solidFill>
                </a:ln>
                <a:latin typeface="Times New Roman" panose="02020603050405020304" pitchFamily="18" charset="0"/>
                <a:cs typeface="Times New Roman" panose="02020603050405020304" pitchFamily="18" charset="0"/>
              </a:rPr>
              <a:t>I</a:t>
            </a:r>
            <a:r>
              <a:rPr lang="x-none" altLang="x-none" b="1" dirty="0" smtClean="0">
                <a:ln>
                  <a:solidFill>
                    <a:srgbClr val="FFFF00"/>
                  </a:solidFill>
                </a:ln>
                <a:latin typeface="Times New Roman" panose="02020603050405020304" pitchFamily="18" charset="0"/>
                <a:cs typeface="Times New Roman" panose="02020603050405020304" pitchFamily="18" charset="0"/>
              </a:rPr>
              <a:t>. </a:t>
            </a:r>
            <a:r>
              <a:rPr lang="vi-VN" altLang="x-none" b="1" dirty="0" smtClean="0">
                <a:ln>
                  <a:solidFill>
                    <a:srgbClr val="FFFF00"/>
                  </a:solidFill>
                </a:ln>
                <a:latin typeface="Times New Roman" panose="02020603050405020304" pitchFamily="18" charset="0"/>
                <a:cs typeface="Times New Roman" panose="02020603050405020304" pitchFamily="18" charset="0"/>
              </a:rPr>
              <a:t>Đọc – hiểu văn bản</a:t>
            </a:r>
            <a:endParaRPr lang="x-none" altLang="x-none" b="1" dirty="0">
              <a:ln>
                <a:solidFill>
                  <a:srgbClr val="FFFF0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214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477</TotalTime>
  <Words>1627</Words>
  <PresentationFormat>Widescreen</PresentationFormat>
  <Paragraphs>187</Paragraphs>
  <Slides>33</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MS PGothic</vt:lpstr>
      <vt:lpstr>.VnTime</vt:lpstr>
      <vt:lpstr>Arial</vt:lpstr>
      <vt:lpstr>Calibri</vt:lpstr>
      <vt:lpstr>Calibri Light</vt:lpstr>
      <vt:lpstr>Times New Roman</vt:lpstr>
      <vt:lpstr>Wingdings</vt:lpstr>
      <vt:lpstr>Wingdings 3</vt:lpstr>
      <vt:lpstr>仓耳玄三M W05</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tự học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2022-06-13T02:53:12Z</dcterms:created>
  <dcterms:modified xsi:type="dcterms:W3CDTF">2022-06-23T04:32:06Z</dcterms:modified>
</cp:coreProperties>
</file>