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9" r:id="rId4"/>
    <p:sldMasterId id="2147483696" r:id="rId5"/>
    <p:sldMasterId id="2147483715" r:id="rId6"/>
  </p:sldMasterIdLst>
  <p:notesMasterIdLst>
    <p:notesMasterId r:id="rId8"/>
  </p:notesMasterIdLst>
  <p:sldIdLst>
    <p:sldId id="303" r:id="rId7"/>
    <p:sldId id="257" r:id="rId9"/>
    <p:sldId id="258" r:id="rId10"/>
    <p:sldId id="286" r:id="rId11"/>
    <p:sldId id="326" r:id="rId12"/>
    <p:sldId id="262" r:id="rId13"/>
    <p:sldId id="327" r:id="rId14"/>
    <p:sldId id="325" r:id="rId15"/>
    <p:sldId id="328" r:id="rId16"/>
    <p:sldId id="329" r:id="rId17"/>
    <p:sldId id="330" r:id="rId18"/>
    <p:sldId id="331" r:id="rId19"/>
    <p:sldId id="332" r:id="rId20"/>
    <p:sldId id="334" r:id="rId21"/>
    <p:sldId id="335" r:id="rId22"/>
    <p:sldId id="320" r:id="rId23"/>
    <p:sldId id="333" r:id="rId24"/>
    <p:sldId id="336" r:id="rId25"/>
    <p:sldId id="338" r:id="rId26"/>
    <p:sldId id="341"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80" d="100"/>
          <a:sy n="80"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84668-3470-468A-A8EC-2572603DD77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444D6-76AF-40A4-BD5B-E86E2E02E79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B79444D6-76AF-40A4-BD5B-E86E2E02E798}"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tranthao121004@gmail.com</a:t>
            </a:r>
            <a:endParaRPr lang="en-US" dirty="0"/>
          </a:p>
        </p:txBody>
      </p:sp>
      <p:sp>
        <p:nvSpPr>
          <p:cNvPr id="4" name="Slide Number Placeholder 3"/>
          <p:cNvSpPr>
            <a:spLocks noGrp="1"/>
          </p:cNvSpPr>
          <p:nvPr>
            <p:ph type="sldNum" sz="quarter" idx="5"/>
          </p:nvPr>
        </p:nvSpPr>
        <p:spPr/>
        <p:txBody>
          <a:bodyPr/>
          <a:lstStyle/>
          <a:p>
            <a:fld id="{B79444D6-76AF-40A4-BD5B-E86E2E02E798}"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444D6-76AF-40A4-BD5B-E86E2E02E79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tranthao121004@gmail.com</a:t>
            </a:r>
            <a:endParaRPr 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印品黑体" panose="000005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印品黑体" panose="000005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1" dirty="0">
                <a:solidFill>
                  <a:srgbClr val="FF0000"/>
                </a:solidFill>
                <a:latin typeface="Times New Roman" panose="02020603050405020304" pitchFamily="18" charset="0"/>
                <a:cs typeface="Times New Roman" panose="02020603050405020304" pitchFamily="18" charset="0"/>
                <a:hlinkClick r:id="rId3"/>
              </a:rPr>
              <a:t>https://www.facebook.com/huongthaoGADT</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印品黑体" panose="000005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image" Target="../media/image10.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0" Type="http://schemas.openxmlformats.org/officeDocument/2006/relationships/image" Target="../media/image37.png"/><Relationship Id="rId2" Type="http://schemas.openxmlformats.org/officeDocument/2006/relationships/image" Target="../media/image19.png"/><Relationship Id="rId19" Type="http://schemas.microsoft.com/office/2007/relationships/hdphoto" Target="../media/image36.wdp"/><Relationship Id="rId18" Type="http://schemas.openxmlformats.org/officeDocument/2006/relationships/image" Target="../media/image35.png"/><Relationship Id="rId17" Type="http://schemas.microsoft.com/office/2007/relationships/hdphoto" Target="../media/image34.wdp"/><Relationship Id="rId16" Type="http://schemas.openxmlformats.org/officeDocument/2006/relationships/image" Target="../media/image33.png"/><Relationship Id="rId15" Type="http://schemas.openxmlformats.org/officeDocument/2006/relationships/image" Target="../media/image32.png"/><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0.png"/><Relationship Id="rId2" Type="http://schemas.openxmlformats.org/officeDocument/2006/relationships/image" Target="../media/image19.png"/><Relationship Id="rId12" Type="http://schemas.openxmlformats.org/officeDocument/2006/relationships/image" Target="../media/image29.png"/><Relationship Id="rId11" Type="http://schemas.openxmlformats.org/officeDocument/2006/relationships/image" Target="../media/image21.png"/><Relationship Id="rId10" Type="http://schemas.openxmlformats.org/officeDocument/2006/relationships/image" Target="../media/image2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endParaRPr lang="zh-CN" altLang="en-US"/>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9"/>
          </a:xfrm>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9"/>
          </a:xfrm>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8" name="页脚占位符 7"/>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9" name="灯片编号占位符 8"/>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3" name="页脚占位符 2"/>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4" name="灯片编号占位符 3"/>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lvl1pPr>
              <a:defRPr/>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1" y="365126"/>
            <a:ext cx="7734300" cy="5811839"/>
          </a:xfrm>
        </p:spPr>
        <p:txBody>
          <a:bodyPr vert="eaVert"/>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Arial" panose="020B0604020202020204" pitchFamily="34" charset="0"/>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Arial" panose="020B0604020202020204" pitchFamily="34" charset="0"/>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anose="020B0604020202020204" pitchFamily="34" charset="0"/>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09600" y="1600200"/>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matchingName="Diapositiva con título">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matchingName="One column text">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matchingName="Title and body 2">
  <p:cSld name="Title and body 2">
    <p:bg>
      <p:bgPr>
        <a:noFill/>
        <a:effectLst/>
      </p:bgPr>
    </p:bg>
    <p:spTree>
      <p:nvGrpSpPr>
        <p:cNvPr id="1" name="Shape 270"/>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Contents</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white"/>
                </a:solidFill>
                <a:effectLst/>
                <a:uLnTx/>
                <a:uFillTx/>
                <a:latin typeface="Calibri" panose="020F0502020204030204"/>
                <a:ea typeface="SimSun" panose="02010600030101010101" pitchFamily="2" charset="-122"/>
                <a:cs typeface="+mn-cs"/>
              </a:rPr>
              <a:t>Contents_N</a:t>
            </a: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a:fillRect/>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a:fillRect/>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a:fillRect/>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a:fillRect/>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2.xml"/><Relationship Id="rId17" Type="http://schemas.openxmlformats.org/officeDocument/2006/relationships/image" Target="../media/image1.png"/><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8" Type="http://schemas.openxmlformats.org/officeDocument/2006/relationships/theme" Target="../theme/theme3.xml"/><Relationship Id="rId17" Type="http://schemas.openxmlformats.org/officeDocument/2006/relationships/image" Target="../media/image1.png"/><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9" Type="http://schemas.openxmlformats.org/officeDocument/2006/relationships/theme" Target="../theme/theme4.xml"/><Relationship Id="rId18" Type="http://schemas.openxmlformats.org/officeDocument/2006/relationships/slideLayout" Target="../slideLayouts/slideLayout63.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fld>
            <a:endParaRPr lang="zh-CN" altLang="en-US" dirty="0"/>
          </a:p>
        </p:txBody>
      </p:sp>
      <p:pic>
        <p:nvPicPr>
          <p:cNvPr id="8" name="Picture 7" descr="Shape&#10;&#10;Description automatically generated with medium confidence"/>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ctr" defTabSz="1219200" rtl="0" eaLnBrk="1" latinLnBrk="0" hangingPunct="1">
        <a:spcBef>
          <a:spcPct val="0"/>
        </a:spcBef>
        <a:buNone/>
        <a:defRPr sz="5865" kern="1200">
          <a:solidFill>
            <a:schemeClr val="tx1"/>
          </a:solidFill>
          <a:latin typeface="Arial" panose="020B0604020202020204" pitchFamily="34" charset="0"/>
          <a:ea typeface="印品黑体" panose="00000500000000000000" pitchFamily="2"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Arial" panose="020B0604020202020204" pitchFamily="34" charset="0"/>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Arial" panose="020B0604020202020204" pitchFamily="34" charset="0"/>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Arial" panose="020B0604020202020204" pitchFamily="34" charset="0"/>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Arial" panose="020B0604020202020204" pitchFamily="34" charset="0"/>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印品黑体" panose="00000500000000000000" pitchFamily="2" charset="-122"/>
              </a:defRPr>
            </a:lvl1pPr>
          </a:lstStyle>
          <a:p>
            <a:pPr defTabSz="914400">
              <a:defRPr/>
            </a:pPr>
            <a:fld id="{9CE5B826-6809-49B3-9B4B-177D412235B0}"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印品黑体" panose="00000500000000000000" pitchFamily="2" charset="-122"/>
              </a:defRPr>
            </a:lvl1pPr>
          </a:lstStyle>
          <a:p>
            <a:pPr defTabSz="914400">
              <a:defRPr/>
            </a:pPr>
            <a:fld id="{601AD0B5-09AD-499F-88BC-01FCE55CDA76}" type="slidenum">
              <a:rPr lang="zh-CN" altLang="en-US" smtClean="0">
                <a:solidFill>
                  <a:prstClr val="black">
                    <a:tint val="75000"/>
                  </a:prstClr>
                </a:solidFill>
              </a:rPr>
            </a:fld>
            <a:endParaRPr lang="zh-CN" altLang="en-US" dirty="0">
              <a:solidFill>
                <a:prstClr val="black">
                  <a:tint val="75000"/>
                </a:prstClr>
              </a:solidFill>
            </a:endParaRPr>
          </a:p>
        </p:txBody>
      </p:sp>
      <p:pic>
        <p:nvPicPr>
          <p:cNvPr id="8" name="Picture 7" descr="Shape&#10;&#10;Description automatically generated with medium confidence"/>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8.xml"/><Relationship Id="rId1" Type="http://schemas.openxmlformats.org/officeDocument/2006/relationships/image" Target="../media/image38.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32.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image" Target="../media/image58.emf"/><Relationship Id="rId3" Type="http://schemas.openxmlformats.org/officeDocument/2006/relationships/image" Target="../media/image57.emf"/><Relationship Id="rId2" Type="http://schemas.openxmlformats.org/officeDocument/2006/relationships/image" Target="../media/image54.png"/><Relationship Id="rId1"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4.xml"/><Relationship Id="rId2" Type="http://schemas.openxmlformats.org/officeDocument/2006/relationships/image" Target="../media/image61.png"/><Relationship Id="rId1" Type="http://schemas.openxmlformats.org/officeDocument/2006/relationships/image" Target="../media/image6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2.xml"/><Relationship Id="rId4" Type="http://schemas.openxmlformats.org/officeDocument/2006/relationships/image" Target="../media/image52.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2.xml"/><Relationship Id="rId1" Type="http://schemas.openxmlformats.org/officeDocument/2006/relationships/image" Target="../media/image62.emf"/></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4.xml"/><Relationship Id="rId2" Type="http://schemas.openxmlformats.org/officeDocument/2006/relationships/image" Target="../media/image61.png"/><Relationship Id="rId1" Type="http://schemas.openxmlformats.org/officeDocument/2006/relationships/image" Target="../media/image60.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3.xml"/><Relationship Id="rId4" Type="http://schemas.openxmlformats.org/officeDocument/2006/relationships/image" Target="../media/image60.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0.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0.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39.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2.xml"/><Relationship Id="rId4" Type="http://schemas.openxmlformats.org/officeDocument/2006/relationships/image" Target="../media/image49.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0.xml"/><Relationship Id="rId3" Type="http://schemas.openxmlformats.org/officeDocument/2006/relationships/image" Target="../media/image50.png"/><Relationship Id="rId2" Type="http://schemas.openxmlformats.org/officeDocument/2006/relationships/image" Target="../media/image56.jpeg"/><Relationship Id="rId1" Type="http://schemas.openxmlformats.org/officeDocument/2006/relationships/image" Target="../media/image3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2.xml"/><Relationship Id="rId4" Type="http://schemas.openxmlformats.org/officeDocument/2006/relationships/image" Target="../media/image58.emf"/><Relationship Id="rId3" Type="http://schemas.openxmlformats.org/officeDocument/2006/relationships/image" Target="../media/image57.emf"/><Relationship Id="rId2" Type="http://schemas.openxmlformats.org/officeDocument/2006/relationships/image" Target="../media/image54.png"/><Relationship Id="rId1" Type="http://schemas.openxmlformats.org/officeDocument/2006/relationships/image" Target="../media/image5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2.xml"/><Relationship Id="rId2" Type="http://schemas.openxmlformats.org/officeDocument/2006/relationships/image" Target="../media/image54.png"/><Relationship Id="rId1"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61925"/>
            <a:ext cx="12192000" cy="70199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7" name="Picture 16"/>
          <p:cNvPicPr>
            <a:picLocks noChangeAspect="1"/>
          </p:cNvPicPr>
          <p:nvPr/>
        </p:nvPicPr>
        <p:blipFill>
          <a:blip r:embed="rId3"/>
          <a:stretch>
            <a:fillRect/>
          </a:stretch>
        </p:blipFill>
        <p:spPr>
          <a:xfrm rot="1310121">
            <a:off x="899862" y="3216813"/>
            <a:ext cx="2184464" cy="315564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0468374">
            <a:off x="9164319" y="3216813"/>
            <a:ext cx="2325389" cy="2973732"/>
          </a:xfrm>
          <a:prstGeom prst="rect">
            <a:avLst/>
          </a:prstGeom>
        </p:spPr>
      </p:pic>
      <p:pic>
        <p:nvPicPr>
          <p:cNvPr id="19" name="Picture 18"/>
          <p:cNvPicPr>
            <a:picLocks noChangeAspect="1"/>
          </p:cNvPicPr>
          <p:nvPr/>
        </p:nvPicPr>
        <p:blipFill>
          <a:blip r:embed="rId5"/>
          <a:stretch>
            <a:fillRect/>
          </a:stretch>
        </p:blipFill>
        <p:spPr>
          <a:xfrm>
            <a:off x="1992094" y="1435731"/>
            <a:ext cx="1015266" cy="1624263"/>
          </a:xfrm>
          <a:prstGeom prst="rect">
            <a:avLst/>
          </a:prstGeom>
        </p:spPr>
      </p:pic>
      <p:pic>
        <p:nvPicPr>
          <p:cNvPr id="2" name="Picture 1"/>
          <p:cNvPicPr>
            <a:picLocks noChangeAspect="1"/>
          </p:cNvPicPr>
          <p:nvPr/>
        </p:nvPicPr>
        <p:blipFill>
          <a:blip r:embed="rId6"/>
          <a:stretch>
            <a:fillRect/>
          </a:stretch>
        </p:blipFill>
        <p:spPr>
          <a:xfrm>
            <a:off x="2529067" y="1387018"/>
            <a:ext cx="7462151" cy="27373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sp>
        <p:nvSpPr>
          <p:cNvPr id="2" name="TextBox 1"/>
          <p:cNvSpPr txBox="1"/>
          <p:nvPr/>
        </p:nvSpPr>
        <p:spPr>
          <a:xfrm>
            <a:off x="1915160" y="518160"/>
            <a:ext cx="8615680" cy="830997"/>
          </a:xfrm>
          <a:prstGeom prst="rect">
            <a:avLst/>
          </a:prstGeom>
          <a:noFill/>
        </p:spPr>
        <p:txBody>
          <a:bodyPr wrap="square" rtlCol="0">
            <a:spAutoFit/>
          </a:bodyPr>
          <a:lstStyle/>
          <a:p>
            <a:pPr algn="ctr"/>
            <a:r>
              <a:rPr lang="en-US" sz="4800" b="1" dirty="0" err="1">
                <a:ln>
                  <a:solidFill>
                    <a:sysClr val="windowText" lastClr="000000"/>
                  </a:solidFill>
                </a:ln>
                <a:solidFill>
                  <a:srgbClr val="D63093"/>
                </a:solidFill>
                <a:latin typeface="Nunito Black" pitchFamily="2" charset="0"/>
              </a:rPr>
              <a:t>Chỉ</a:t>
            </a:r>
            <a:r>
              <a:rPr lang="en-US" sz="4800" b="1" dirty="0">
                <a:ln>
                  <a:solidFill>
                    <a:sysClr val="windowText" lastClr="000000"/>
                  </a:solidFill>
                </a:ln>
                <a:solidFill>
                  <a:srgbClr val="D63093"/>
                </a:solidFill>
                <a:latin typeface="Nunito Black" pitchFamily="2" charset="0"/>
              </a:rPr>
              <a:t> </a:t>
            </a:r>
            <a:r>
              <a:rPr lang="en-US" sz="4800" b="1" dirty="0" err="1">
                <a:ln>
                  <a:solidFill>
                    <a:sysClr val="windowText" lastClr="000000"/>
                  </a:solidFill>
                </a:ln>
                <a:solidFill>
                  <a:srgbClr val="D63093"/>
                </a:solidFill>
                <a:latin typeface="Nunito Black" pitchFamily="2" charset="0"/>
              </a:rPr>
              <a:t>tiêu</a:t>
            </a:r>
            <a:r>
              <a:rPr lang="en-US" sz="4800" b="1" dirty="0">
                <a:ln>
                  <a:solidFill>
                    <a:sysClr val="windowText" lastClr="000000"/>
                  </a:solidFill>
                </a:ln>
                <a:solidFill>
                  <a:srgbClr val="D63093"/>
                </a:solidFill>
                <a:latin typeface="Nunito Black" pitchFamily="2" charset="0"/>
              </a:rPr>
              <a:t> </a:t>
            </a:r>
            <a:r>
              <a:rPr lang="en-US" sz="4800" b="1" dirty="0" err="1">
                <a:ln>
                  <a:solidFill>
                    <a:sysClr val="windowText" lastClr="000000"/>
                  </a:solidFill>
                </a:ln>
                <a:solidFill>
                  <a:srgbClr val="D63093"/>
                </a:solidFill>
                <a:latin typeface="Nunito Black" pitchFamily="2" charset="0"/>
              </a:rPr>
              <a:t>phấn</a:t>
            </a:r>
            <a:r>
              <a:rPr lang="en-US" sz="4800" b="1" dirty="0">
                <a:ln>
                  <a:solidFill>
                    <a:sysClr val="windowText" lastClr="000000"/>
                  </a:solidFill>
                </a:ln>
                <a:solidFill>
                  <a:srgbClr val="D63093"/>
                </a:solidFill>
                <a:latin typeface="Nunito Black" pitchFamily="2" charset="0"/>
              </a:rPr>
              <a:t> </a:t>
            </a:r>
            <a:r>
              <a:rPr lang="en-US" sz="4800" b="1" dirty="0" err="1">
                <a:ln>
                  <a:solidFill>
                    <a:sysClr val="windowText" lastClr="000000"/>
                  </a:solidFill>
                </a:ln>
                <a:solidFill>
                  <a:srgbClr val="D63093"/>
                </a:solidFill>
                <a:latin typeface="Nunito Black" pitchFamily="2" charset="0"/>
              </a:rPr>
              <a:t>đấu</a:t>
            </a:r>
            <a:endParaRPr lang="en-US" sz="4800" b="1" dirty="0">
              <a:ln>
                <a:solidFill>
                  <a:sysClr val="windowText" lastClr="000000"/>
                </a:solidFill>
              </a:ln>
              <a:solidFill>
                <a:srgbClr val="D63093"/>
              </a:solidFill>
              <a:latin typeface="Nunito Black" pitchFamily="2" charset="0"/>
            </a:endParaRPr>
          </a:p>
        </p:txBody>
      </p:sp>
      <p:sp>
        <p:nvSpPr>
          <p:cNvPr id="4" name="TextBox 3"/>
          <p:cNvSpPr txBox="1"/>
          <p:nvPr/>
        </p:nvSpPr>
        <p:spPr>
          <a:xfrm>
            <a:off x="1198880" y="1666240"/>
            <a:ext cx="10048240" cy="3724096"/>
          </a:xfrm>
          <a:prstGeom prst="rect">
            <a:avLst/>
          </a:prstGeom>
          <a:noFill/>
        </p:spPr>
        <p:txBody>
          <a:bodyPr wrap="square" rtlCol="0">
            <a:spAutoFit/>
          </a:bodyPr>
          <a:lstStyle/>
          <a:p>
            <a:pPr>
              <a:lnSpc>
                <a:spcPct val="150000"/>
              </a:lnSpc>
            </a:pPr>
            <a:r>
              <a:rPr lang="en-US" sz="3200" dirty="0">
                <a:solidFill>
                  <a:srgbClr val="0070C0"/>
                </a:solidFill>
                <a:latin typeface="Nunito Black" pitchFamily="2" charset="0"/>
              </a:rPr>
              <a:t>a)</a:t>
            </a:r>
            <a:r>
              <a:rPr lang="en-US" sz="3200" dirty="0" err="1">
                <a:solidFill>
                  <a:srgbClr val="0070C0"/>
                </a:solidFill>
                <a:latin typeface="Nunito Black" pitchFamily="2" charset="0"/>
              </a:rPr>
              <a:t>Thi</a:t>
            </a:r>
            <a:r>
              <a:rPr lang="en-US" sz="3200" dirty="0">
                <a:solidFill>
                  <a:srgbClr val="0070C0"/>
                </a:solidFill>
                <a:latin typeface="Nunito Black" pitchFamily="2" charset="0"/>
              </a:rPr>
              <a:t> </a:t>
            </a:r>
            <a:r>
              <a:rPr lang="en-US" sz="3200" dirty="0" err="1">
                <a:solidFill>
                  <a:srgbClr val="0070C0"/>
                </a:solidFill>
                <a:latin typeface="Nunito Black" pitchFamily="2" charset="0"/>
              </a:rPr>
              <a:t>đua</a:t>
            </a:r>
            <a:r>
              <a:rPr lang="en-US" sz="3200" dirty="0">
                <a:solidFill>
                  <a:srgbClr val="0070C0"/>
                </a:solidFill>
                <a:latin typeface="Nunito Black" pitchFamily="2" charset="0"/>
              </a:rPr>
              <a:t>: </a:t>
            </a:r>
            <a:endParaRPr lang="en-US" sz="3200" dirty="0">
              <a:solidFill>
                <a:srgbClr val="0070C0"/>
              </a:solidFill>
              <a:latin typeface="Nunito Black" pitchFamily="2" charset="0"/>
            </a:endParaRPr>
          </a:p>
          <a:p>
            <a:pPr>
              <a:lnSpc>
                <a:spcPct val="150000"/>
              </a:lnSpc>
            </a:pPr>
            <a:r>
              <a:rPr lang="en-US" sz="3200" dirty="0">
                <a:solidFill>
                  <a:srgbClr val="0070C0"/>
                </a:solidFill>
                <a:latin typeface="Nunito Black" pitchFamily="2" charset="0"/>
              </a:rPr>
              <a:t>- </a:t>
            </a:r>
            <a:r>
              <a:rPr lang="en-US" sz="3200" dirty="0" err="1">
                <a:solidFill>
                  <a:srgbClr val="0070C0"/>
                </a:solidFill>
                <a:latin typeface="Nunito Black" pitchFamily="2" charset="0"/>
              </a:rPr>
              <a:t>Đạt</a:t>
            </a:r>
            <a:r>
              <a:rPr lang="en-US" sz="3200" dirty="0">
                <a:solidFill>
                  <a:srgbClr val="0070C0"/>
                </a:solidFill>
                <a:latin typeface="Nunito Black" pitchFamily="2" charset="0"/>
              </a:rPr>
              <a:t> </a:t>
            </a:r>
            <a:r>
              <a:rPr lang="en-US" sz="3200" dirty="0" err="1">
                <a:solidFill>
                  <a:srgbClr val="0070C0"/>
                </a:solidFill>
                <a:latin typeface="Nunito Black" pitchFamily="2" charset="0"/>
              </a:rPr>
              <a:t>lớp</a:t>
            </a:r>
            <a:r>
              <a:rPr lang="en-US" sz="3200" dirty="0">
                <a:solidFill>
                  <a:srgbClr val="0070C0"/>
                </a:solidFill>
                <a:latin typeface="Nunito Black" pitchFamily="2" charset="0"/>
              </a:rPr>
              <a:t> </a:t>
            </a:r>
            <a:r>
              <a:rPr lang="en-US" sz="3200" dirty="0" err="1">
                <a:solidFill>
                  <a:srgbClr val="0070C0"/>
                </a:solidFill>
                <a:latin typeface="Nunito Black" pitchFamily="2" charset="0"/>
              </a:rPr>
              <a:t>Tiên</a:t>
            </a:r>
            <a:r>
              <a:rPr lang="en-US" sz="3200" dirty="0">
                <a:solidFill>
                  <a:srgbClr val="0070C0"/>
                </a:solidFill>
                <a:latin typeface="Nunito Black" pitchFamily="2" charset="0"/>
              </a:rPr>
              <a:t> </a:t>
            </a:r>
            <a:r>
              <a:rPr lang="en-US" sz="3200" dirty="0" err="1">
                <a:solidFill>
                  <a:srgbClr val="0070C0"/>
                </a:solidFill>
                <a:latin typeface="Nunito Black" pitchFamily="2" charset="0"/>
              </a:rPr>
              <a:t>tiến</a:t>
            </a:r>
            <a:r>
              <a:rPr lang="en-US" sz="3200" dirty="0">
                <a:solidFill>
                  <a:srgbClr val="0070C0"/>
                </a:solidFill>
                <a:latin typeface="Nunito Black" pitchFamily="2" charset="0"/>
              </a:rPr>
              <a:t> </a:t>
            </a:r>
            <a:r>
              <a:rPr lang="en-US" sz="3200" dirty="0" err="1">
                <a:solidFill>
                  <a:srgbClr val="0070C0"/>
                </a:solidFill>
                <a:latin typeface="Nunito Black" pitchFamily="2" charset="0"/>
              </a:rPr>
              <a:t>xuất</a:t>
            </a:r>
            <a:r>
              <a:rPr lang="en-US" sz="3200" dirty="0">
                <a:solidFill>
                  <a:srgbClr val="0070C0"/>
                </a:solidFill>
                <a:latin typeface="Nunito Black" pitchFamily="2" charset="0"/>
              </a:rPr>
              <a:t> </a:t>
            </a:r>
            <a:r>
              <a:rPr lang="en-US" sz="3200" dirty="0" err="1">
                <a:solidFill>
                  <a:srgbClr val="0070C0"/>
                </a:solidFill>
                <a:latin typeface="Nunito Black" pitchFamily="2" charset="0"/>
              </a:rPr>
              <a:t>sắc</a:t>
            </a:r>
            <a:r>
              <a:rPr lang="en-US" sz="3200" dirty="0">
                <a:solidFill>
                  <a:srgbClr val="0070C0"/>
                </a:solidFill>
                <a:latin typeface="Nunito Black" pitchFamily="2" charset="0"/>
              </a:rPr>
              <a:t>.</a:t>
            </a:r>
            <a:endParaRPr lang="en-US" sz="3200" dirty="0">
              <a:solidFill>
                <a:srgbClr val="0070C0"/>
              </a:solidFill>
              <a:latin typeface="Nunito Black" pitchFamily="2" charset="0"/>
            </a:endParaRPr>
          </a:p>
          <a:p>
            <a:pPr>
              <a:lnSpc>
                <a:spcPct val="150000"/>
              </a:lnSpc>
            </a:pPr>
            <a:r>
              <a:rPr lang="en-US" sz="3200" dirty="0">
                <a:solidFill>
                  <a:srgbClr val="0070C0"/>
                </a:solidFill>
                <a:latin typeface="Nunito Black" pitchFamily="2" charset="0"/>
              </a:rPr>
              <a:t>- </a:t>
            </a:r>
            <a:r>
              <a:rPr lang="en-US" sz="3200" dirty="0" err="1">
                <a:solidFill>
                  <a:srgbClr val="0070C0"/>
                </a:solidFill>
                <a:latin typeface="Nunito Black" pitchFamily="2" charset="0"/>
              </a:rPr>
              <a:t>Đạt</a:t>
            </a:r>
            <a:r>
              <a:rPr lang="en-US" sz="3200" dirty="0">
                <a:solidFill>
                  <a:srgbClr val="0070C0"/>
                </a:solidFill>
                <a:latin typeface="Nunito Black" pitchFamily="2" charset="0"/>
              </a:rPr>
              <a:t> </a:t>
            </a:r>
            <a:r>
              <a:rPr lang="en-US" sz="3200" dirty="0" err="1">
                <a:solidFill>
                  <a:srgbClr val="0070C0"/>
                </a:solidFill>
                <a:latin typeface="Nunito Black" pitchFamily="2" charset="0"/>
              </a:rPr>
              <a:t>lớp</a:t>
            </a:r>
            <a:r>
              <a:rPr lang="en-US" sz="3200" dirty="0">
                <a:solidFill>
                  <a:srgbClr val="0070C0"/>
                </a:solidFill>
                <a:latin typeface="Nunito Black" pitchFamily="2" charset="0"/>
              </a:rPr>
              <a:t> </a:t>
            </a:r>
            <a:r>
              <a:rPr lang="en-US" sz="3200" dirty="0" err="1">
                <a:solidFill>
                  <a:srgbClr val="0070C0"/>
                </a:solidFill>
                <a:latin typeface="Nunito Black" pitchFamily="2" charset="0"/>
              </a:rPr>
              <a:t>Vở</a:t>
            </a:r>
            <a:r>
              <a:rPr lang="en-US" sz="3200" dirty="0">
                <a:solidFill>
                  <a:srgbClr val="0070C0"/>
                </a:solidFill>
                <a:latin typeface="Nunito Black" pitchFamily="2" charset="0"/>
              </a:rPr>
              <a:t> </a:t>
            </a:r>
            <a:r>
              <a:rPr lang="en-US" sz="3200" dirty="0" err="1">
                <a:solidFill>
                  <a:srgbClr val="0070C0"/>
                </a:solidFill>
                <a:latin typeface="Nunito Black" pitchFamily="2" charset="0"/>
              </a:rPr>
              <a:t>sạch</a:t>
            </a:r>
            <a:r>
              <a:rPr lang="en-US" sz="3200" dirty="0">
                <a:solidFill>
                  <a:srgbClr val="0070C0"/>
                </a:solidFill>
                <a:latin typeface="Nunito Black" pitchFamily="2" charset="0"/>
              </a:rPr>
              <a:t> </a:t>
            </a:r>
            <a:r>
              <a:rPr lang="en-US" sz="3200" dirty="0" err="1">
                <a:solidFill>
                  <a:srgbClr val="0070C0"/>
                </a:solidFill>
                <a:latin typeface="Nunito Black" pitchFamily="2" charset="0"/>
              </a:rPr>
              <a:t>chữ</a:t>
            </a:r>
            <a:r>
              <a:rPr lang="en-US" sz="3200" dirty="0">
                <a:solidFill>
                  <a:srgbClr val="0070C0"/>
                </a:solidFill>
                <a:latin typeface="Nunito Black" pitchFamily="2" charset="0"/>
              </a:rPr>
              <a:t> </a:t>
            </a:r>
            <a:r>
              <a:rPr lang="en-US" sz="3200" dirty="0" err="1">
                <a:solidFill>
                  <a:srgbClr val="0070C0"/>
                </a:solidFill>
                <a:latin typeface="Nunito Black" pitchFamily="2" charset="0"/>
              </a:rPr>
              <a:t>đẹp</a:t>
            </a:r>
            <a:r>
              <a:rPr lang="en-US" sz="3200" dirty="0">
                <a:solidFill>
                  <a:srgbClr val="0070C0"/>
                </a:solidFill>
                <a:latin typeface="Nunito Black" pitchFamily="2" charset="0"/>
              </a:rPr>
              <a:t> </a:t>
            </a:r>
            <a:r>
              <a:rPr lang="en-US" sz="3200" dirty="0" err="1">
                <a:solidFill>
                  <a:srgbClr val="0070C0"/>
                </a:solidFill>
                <a:latin typeface="Nunito Black" pitchFamily="2" charset="0"/>
              </a:rPr>
              <a:t>khối</a:t>
            </a:r>
            <a:r>
              <a:rPr lang="en-US" sz="3200" dirty="0">
                <a:solidFill>
                  <a:srgbClr val="0070C0"/>
                </a:solidFill>
                <a:latin typeface="Nunito Black" pitchFamily="2" charset="0"/>
              </a:rPr>
              <a:t> ….</a:t>
            </a:r>
            <a:endParaRPr lang="en-US" sz="3200" dirty="0">
              <a:solidFill>
                <a:srgbClr val="0070C0"/>
              </a:solidFill>
              <a:latin typeface="Nunito Black" pitchFamily="2" charset="0"/>
            </a:endParaRPr>
          </a:p>
          <a:p>
            <a:pPr>
              <a:lnSpc>
                <a:spcPct val="150000"/>
              </a:lnSpc>
            </a:pPr>
            <a:r>
              <a:rPr lang="en-US" sz="3200" dirty="0">
                <a:solidFill>
                  <a:srgbClr val="0070C0"/>
                </a:solidFill>
                <a:latin typeface="Nunito Black" pitchFamily="2" charset="0"/>
              </a:rPr>
              <a:t>- </a:t>
            </a:r>
            <a:r>
              <a:rPr lang="en-US" sz="3200" dirty="0" err="1">
                <a:solidFill>
                  <a:srgbClr val="0070C0"/>
                </a:solidFill>
                <a:latin typeface="Nunito Black" pitchFamily="2" charset="0"/>
              </a:rPr>
              <a:t>Tham</a:t>
            </a:r>
            <a:r>
              <a:rPr lang="en-US" sz="3200" dirty="0">
                <a:solidFill>
                  <a:srgbClr val="0070C0"/>
                </a:solidFill>
                <a:latin typeface="Nunito Black" pitchFamily="2" charset="0"/>
              </a:rPr>
              <a:t> </a:t>
            </a:r>
            <a:r>
              <a:rPr lang="en-US" sz="3200" dirty="0" err="1">
                <a:solidFill>
                  <a:srgbClr val="0070C0"/>
                </a:solidFill>
                <a:latin typeface="Nunito Black" pitchFamily="2" charset="0"/>
              </a:rPr>
              <a:t>gia</a:t>
            </a:r>
            <a:r>
              <a:rPr lang="en-US" sz="3200" dirty="0">
                <a:solidFill>
                  <a:srgbClr val="0070C0"/>
                </a:solidFill>
                <a:latin typeface="Nunito Black" pitchFamily="2" charset="0"/>
              </a:rPr>
              <a:t> </a:t>
            </a:r>
            <a:r>
              <a:rPr lang="en-US" sz="3200" dirty="0" err="1">
                <a:solidFill>
                  <a:srgbClr val="0070C0"/>
                </a:solidFill>
                <a:latin typeface="Nunito Black" pitchFamily="2" charset="0"/>
              </a:rPr>
              <a:t>hội</a:t>
            </a:r>
            <a:r>
              <a:rPr lang="en-US" sz="3200" dirty="0">
                <a:solidFill>
                  <a:srgbClr val="0070C0"/>
                </a:solidFill>
                <a:latin typeface="Nunito Black" pitchFamily="2" charset="0"/>
              </a:rPr>
              <a:t> </a:t>
            </a:r>
            <a:r>
              <a:rPr lang="en-US" sz="3200" dirty="0" err="1">
                <a:solidFill>
                  <a:srgbClr val="0070C0"/>
                </a:solidFill>
                <a:latin typeface="Nunito Black" pitchFamily="2" charset="0"/>
              </a:rPr>
              <a:t>diễn</a:t>
            </a:r>
            <a:r>
              <a:rPr lang="en-US" sz="3200" dirty="0">
                <a:solidFill>
                  <a:srgbClr val="0070C0"/>
                </a:solidFill>
                <a:latin typeface="Nunito Black" pitchFamily="2" charset="0"/>
              </a:rPr>
              <a:t> </a:t>
            </a:r>
            <a:r>
              <a:rPr lang="en-US" sz="3200" dirty="0" err="1">
                <a:solidFill>
                  <a:srgbClr val="0070C0"/>
                </a:solidFill>
                <a:latin typeface="Nunito Black" pitchFamily="2" charset="0"/>
              </a:rPr>
              <a:t>văn</a:t>
            </a:r>
            <a:r>
              <a:rPr lang="en-US" sz="3200" dirty="0">
                <a:solidFill>
                  <a:srgbClr val="0070C0"/>
                </a:solidFill>
                <a:latin typeface="Nunito Black" pitchFamily="2" charset="0"/>
              </a:rPr>
              <a:t> </a:t>
            </a:r>
            <a:r>
              <a:rPr lang="en-US" sz="3200" dirty="0" err="1">
                <a:solidFill>
                  <a:srgbClr val="0070C0"/>
                </a:solidFill>
                <a:latin typeface="Nunito Black" pitchFamily="2" charset="0"/>
              </a:rPr>
              <a:t>nghệ</a:t>
            </a:r>
            <a:r>
              <a:rPr lang="en-US" sz="3200" dirty="0">
                <a:solidFill>
                  <a:srgbClr val="0070C0"/>
                </a:solidFill>
                <a:latin typeface="Nunito Black" pitchFamily="2" charset="0"/>
              </a:rPr>
              <a:t> </a:t>
            </a:r>
            <a:r>
              <a:rPr lang="en-US" sz="3200" dirty="0" err="1">
                <a:solidFill>
                  <a:srgbClr val="0070C0"/>
                </a:solidFill>
                <a:latin typeface="Nunito Black" pitchFamily="2" charset="0"/>
              </a:rPr>
              <a:t>chào</a:t>
            </a:r>
            <a:r>
              <a:rPr lang="en-US" sz="3200" dirty="0">
                <a:solidFill>
                  <a:srgbClr val="0070C0"/>
                </a:solidFill>
                <a:latin typeface="Nunito Black" pitchFamily="2" charset="0"/>
              </a:rPr>
              <a:t> </a:t>
            </a:r>
            <a:r>
              <a:rPr lang="en-US" sz="3200" dirty="0" err="1">
                <a:solidFill>
                  <a:srgbClr val="0070C0"/>
                </a:solidFill>
                <a:latin typeface="Nunito Black" pitchFamily="2" charset="0"/>
              </a:rPr>
              <a:t>mừng</a:t>
            </a:r>
            <a:r>
              <a:rPr lang="en-US" sz="3200" dirty="0">
                <a:solidFill>
                  <a:srgbClr val="0070C0"/>
                </a:solidFill>
                <a:latin typeface="Nunito Black" pitchFamily="2" charset="0"/>
              </a:rPr>
              <a:t> 20- 11.</a:t>
            </a:r>
            <a:endParaRPr lang="en-US" sz="3200" dirty="0">
              <a:solidFill>
                <a:srgbClr val="0070C0"/>
              </a:solidFill>
              <a:latin typeface="Nunito Black" pitchFamily="2" charset="0"/>
            </a:endParaRPr>
          </a:p>
          <a:p>
            <a:pPr>
              <a:lnSpc>
                <a:spcPct val="150000"/>
              </a:lnSpc>
            </a:pPr>
            <a:r>
              <a:rPr lang="en-US" sz="3200" dirty="0">
                <a:solidFill>
                  <a:srgbClr val="0070C0"/>
                </a:solidFill>
                <a:latin typeface="Nunito Black" pitchFamily="2" charset="0"/>
              </a:rPr>
              <a:t>- </a:t>
            </a:r>
            <a:r>
              <a:rPr lang="en-US" sz="3200" dirty="0" err="1">
                <a:solidFill>
                  <a:srgbClr val="0070C0"/>
                </a:solidFill>
                <a:latin typeface="Nunito Black" pitchFamily="2" charset="0"/>
              </a:rPr>
              <a:t>Hoàn</a:t>
            </a:r>
            <a:r>
              <a:rPr lang="en-US" sz="3200" dirty="0">
                <a:solidFill>
                  <a:srgbClr val="0070C0"/>
                </a:solidFill>
                <a:latin typeface="Nunito Black" pitchFamily="2" charset="0"/>
              </a:rPr>
              <a:t> </a:t>
            </a:r>
            <a:r>
              <a:rPr lang="en-US" sz="3200" dirty="0" err="1">
                <a:solidFill>
                  <a:srgbClr val="0070C0"/>
                </a:solidFill>
                <a:latin typeface="Nunito Black" pitchFamily="2" charset="0"/>
              </a:rPr>
              <a:t>thành</a:t>
            </a:r>
            <a:r>
              <a:rPr lang="en-US" sz="3200" dirty="0">
                <a:solidFill>
                  <a:srgbClr val="0070C0"/>
                </a:solidFill>
                <a:latin typeface="Nunito Black" pitchFamily="2" charset="0"/>
              </a:rPr>
              <a:t> </a:t>
            </a:r>
            <a:r>
              <a:rPr lang="en-US" sz="3200" dirty="0" err="1">
                <a:solidFill>
                  <a:srgbClr val="0070C0"/>
                </a:solidFill>
                <a:latin typeface="Nunito Black" pitchFamily="2" charset="0"/>
              </a:rPr>
              <a:t>các</a:t>
            </a:r>
            <a:r>
              <a:rPr lang="en-US" sz="3200" dirty="0">
                <a:solidFill>
                  <a:srgbClr val="0070C0"/>
                </a:solidFill>
                <a:latin typeface="Nunito Black" pitchFamily="2" charset="0"/>
              </a:rPr>
              <a:t> </a:t>
            </a:r>
            <a:r>
              <a:rPr lang="en-US" sz="3200" dirty="0" err="1">
                <a:solidFill>
                  <a:srgbClr val="0070C0"/>
                </a:solidFill>
                <a:latin typeface="Nunito Black" pitchFamily="2" charset="0"/>
              </a:rPr>
              <a:t>hoạt</a:t>
            </a:r>
            <a:r>
              <a:rPr lang="en-US" sz="3200" dirty="0">
                <a:solidFill>
                  <a:srgbClr val="0070C0"/>
                </a:solidFill>
                <a:latin typeface="Nunito Black" pitchFamily="2" charset="0"/>
              </a:rPr>
              <a:t> </a:t>
            </a:r>
            <a:r>
              <a:rPr lang="en-US" sz="3200" dirty="0" err="1">
                <a:solidFill>
                  <a:srgbClr val="0070C0"/>
                </a:solidFill>
                <a:latin typeface="Nunito Black" pitchFamily="2" charset="0"/>
              </a:rPr>
              <a:t>động</a:t>
            </a:r>
            <a:r>
              <a:rPr lang="en-US" sz="3200" dirty="0">
                <a:solidFill>
                  <a:srgbClr val="0070C0"/>
                </a:solidFill>
                <a:latin typeface="Nunito Black" pitchFamily="2" charset="0"/>
              </a:rPr>
              <a:t> </a:t>
            </a:r>
            <a:r>
              <a:rPr lang="en-US" sz="3200" dirty="0" err="1">
                <a:solidFill>
                  <a:srgbClr val="0070C0"/>
                </a:solidFill>
                <a:latin typeface="Nunito Black" pitchFamily="2" charset="0"/>
              </a:rPr>
              <a:t>của</a:t>
            </a:r>
            <a:r>
              <a:rPr lang="en-US" sz="3200" dirty="0">
                <a:solidFill>
                  <a:srgbClr val="0070C0"/>
                </a:solidFill>
                <a:latin typeface="Nunito Black" pitchFamily="2" charset="0"/>
              </a:rPr>
              <a:t> </a:t>
            </a:r>
            <a:r>
              <a:rPr lang="en-US" sz="3200" dirty="0" err="1">
                <a:solidFill>
                  <a:srgbClr val="0070C0"/>
                </a:solidFill>
                <a:latin typeface="Nunito Black" pitchFamily="2" charset="0"/>
              </a:rPr>
              <a:t>Đội</a:t>
            </a:r>
            <a:r>
              <a:rPr lang="en-US" sz="3200" dirty="0">
                <a:solidFill>
                  <a:srgbClr val="0070C0"/>
                </a:solidFill>
                <a:latin typeface="Nunito Black" pitchFamily="2" charset="0"/>
              </a:rPr>
              <a:t>.</a:t>
            </a:r>
            <a:endParaRPr lang="en-US" sz="3200" dirty="0">
              <a:solidFill>
                <a:srgbClr val="0070C0"/>
              </a:solidFill>
              <a:latin typeface="Nunito Black"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sp>
        <p:nvSpPr>
          <p:cNvPr id="2" name="TextBox 1"/>
          <p:cNvSpPr txBox="1"/>
          <p:nvPr/>
        </p:nvSpPr>
        <p:spPr>
          <a:xfrm>
            <a:off x="3576320" y="598194"/>
            <a:ext cx="86156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solidFill>
                    <a:sysClr val="windowText" lastClr="000000"/>
                  </a:solidFill>
                </a:ln>
                <a:solidFill>
                  <a:srgbClr val="D63093"/>
                </a:solidFill>
                <a:effectLst/>
                <a:uLnTx/>
                <a:uFillTx/>
                <a:latin typeface="Nunito Black" pitchFamily="2" charset="0"/>
                <a:ea typeface="+mn-ea"/>
                <a:cs typeface="+mn-cs"/>
              </a:rPr>
              <a:t>Chỉ</a:t>
            </a:r>
            <a:r>
              <a:rPr kumimoji="0" lang="en-US" sz="4800" b="1" i="0" u="none" strike="noStrike" kern="1200" cap="none" spc="0" normalizeH="0" baseline="0" noProof="0" dirty="0">
                <a:ln>
                  <a:solidFill>
                    <a:sysClr val="windowText" lastClr="000000"/>
                  </a:solidFill>
                </a:ln>
                <a:solidFill>
                  <a:srgbClr val="D63093"/>
                </a:solidFill>
                <a:effectLst/>
                <a:uLnTx/>
                <a:uFillTx/>
                <a:latin typeface="Nunito Black" pitchFamily="2" charset="0"/>
                <a:ea typeface="+mn-ea"/>
                <a:cs typeface="+mn-cs"/>
              </a:rPr>
              <a:t> </a:t>
            </a:r>
            <a:r>
              <a:rPr kumimoji="0" lang="en-US" sz="4800" b="1" i="0" u="none" strike="noStrike" kern="1200" cap="none" spc="0" normalizeH="0" baseline="0" noProof="0" dirty="0" err="1">
                <a:ln>
                  <a:solidFill>
                    <a:sysClr val="windowText" lastClr="000000"/>
                  </a:solidFill>
                </a:ln>
                <a:solidFill>
                  <a:srgbClr val="D63093"/>
                </a:solidFill>
                <a:effectLst/>
                <a:uLnTx/>
                <a:uFillTx/>
                <a:latin typeface="Nunito Black" pitchFamily="2" charset="0"/>
                <a:ea typeface="+mn-ea"/>
                <a:cs typeface="+mn-cs"/>
              </a:rPr>
              <a:t>tiêu</a:t>
            </a:r>
            <a:r>
              <a:rPr kumimoji="0" lang="en-US" sz="4800" b="1" i="0" u="none" strike="noStrike" kern="1200" cap="none" spc="0" normalizeH="0" baseline="0" noProof="0" dirty="0">
                <a:ln>
                  <a:solidFill>
                    <a:sysClr val="windowText" lastClr="000000"/>
                  </a:solidFill>
                </a:ln>
                <a:solidFill>
                  <a:srgbClr val="D63093"/>
                </a:solidFill>
                <a:effectLst/>
                <a:uLnTx/>
                <a:uFillTx/>
                <a:latin typeface="Nunito Black" pitchFamily="2" charset="0"/>
                <a:ea typeface="+mn-ea"/>
                <a:cs typeface="+mn-cs"/>
              </a:rPr>
              <a:t> </a:t>
            </a:r>
            <a:r>
              <a:rPr kumimoji="0" lang="en-US" sz="4800" b="1" i="0" u="none" strike="noStrike" kern="1200" cap="none" spc="0" normalizeH="0" baseline="0" noProof="0" dirty="0" err="1">
                <a:ln>
                  <a:solidFill>
                    <a:sysClr val="windowText" lastClr="000000"/>
                  </a:solidFill>
                </a:ln>
                <a:solidFill>
                  <a:srgbClr val="D63093"/>
                </a:solidFill>
                <a:effectLst/>
                <a:uLnTx/>
                <a:uFillTx/>
                <a:latin typeface="Nunito Black" pitchFamily="2" charset="0"/>
                <a:ea typeface="+mn-ea"/>
                <a:cs typeface="+mn-cs"/>
              </a:rPr>
              <a:t>phấn</a:t>
            </a:r>
            <a:r>
              <a:rPr kumimoji="0" lang="en-US" sz="4800" b="1" i="0" u="none" strike="noStrike" kern="1200" cap="none" spc="0" normalizeH="0" baseline="0" noProof="0" dirty="0">
                <a:ln>
                  <a:solidFill>
                    <a:sysClr val="windowText" lastClr="000000"/>
                  </a:solidFill>
                </a:ln>
                <a:solidFill>
                  <a:srgbClr val="D63093"/>
                </a:solidFill>
                <a:effectLst/>
                <a:uLnTx/>
                <a:uFillTx/>
                <a:latin typeface="Nunito Black" pitchFamily="2" charset="0"/>
                <a:ea typeface="+mn-ea"/>
                <a:cs typeface="+mn-cs"/>
              </a:rPr>
              <a:t> </a:t>
            </a:r>
            <a:r>
              <a:rPr kumimoji="0" lang="en-US" sz="4800" b="1" i="0" u="none" strike="noStrike" kern="1200" cap="none" spc="0" normalizeH="0" baseline="0" noProof="0" dirty="0" err="1">
                <a:ln>
                  <a:solidFill>
                    <a:sysClr val="windowText" lastClr="000000"/>
                  </a:solidFill>
                </a:ln>
                <a:solidFill>
                  <a:srgbClr val="D63093"/>
                </a:solidFill>
                <a:effectLst/>
                <a:uLnTx/>
                <a:uFillTx/>
                <a:latin typeface="Nunito Black" pitchFamily="2" charset="0"/>
                <a:ea typeface="+mn-ea"/>
                <a:cs typeface="+mn-cs"/>
              </a:rPr>
              <a:t>đấu</a:t>
            </a:r>
            <a:endParaRPr kumimoji="0" lang="en-US" sz="4800" b="1" i="0" u="none" strike="noStrike" kern="1200" cap="none" spc="0" normalizeH="0" baseline="0" noProof="0" dirty="0">
              <a:ln>
                <a:solidFill>
                  <a:sysClr val="windowText" lastClr="000000"/>
                </a:solidFill>
              </a:ln>
              <a:solidFill>
                <a:srgbClr val="D63093"/>
              </a:solidFill>
              <a:effectLst/>
              <a:uLnTx/>
              <a:uFillTx/>
              <a:latin typeface="Nunito Black" pitchFamily="2" charset="0"/>
              <a:ea typeface="+mn-ea"/>
              <a:cs typeface="+mn-cs"/>
            </a:endParaRPr>
          </a:p>
        </p:txBody>
      </p:sp>
      <p:sp>
        <p:nvSpPr>
          <p:cNvPr id="4" name="TextBox 3"/>
          <p:cNvSpPr txBox="1"/>
          <p:nvPr/>
        </p:nvSpPr>
        <p:spPr>
          <a:xfrm>
            <a:off x="1198880" y="1666240"/>
            <a:ext cx="10048240" cy="4178067"/>
          </a:xfrm>
          <a:prstGeom prst="rect">
            <a:avLst/>
          </a:prstGeom>
          <a:noFill/>
        </p:spPr>
        <p:txBody>
          <a:bodyPr wrap="square" rtlCol="0">
            <a:spAutoFit/>
          </a:bodyPr>
          <a:lstStyle/>
          <a:p>
            <a:pPr lvl="0">
              <a:lnSpc>
                <a:spcPct val="150000"/>
              </a:lnSpc>
            </a:pPr>
            <a:r>
              <a:rPr lang="en-US" sz="3600" dirty="0">
                <a:solidFill>
                  <a:srgbClr val="0070C0"/>
                </a:solidFill>
                <a:latin typeface="Nunito Black" pitchFamily="2" charset="0"/>
              </a:rPr>
              <a:t>b)</a:t>
            </a:r>
            <a:r>
              <a:rPr lang="en-US" sz="3600" dirty="0" err="1">
                <a:solidFill>
                  <a:srgbClr val="0070C0"/>
                </a:solidFill>
                <a:latin typeface="Nunito Black" pitchFamily="2" charset="0"/>
              </a:rPr>
              <a:t>Hạnh</a:t>
            </a:r>
            <a:r>
              <a:rPr lang="en-US" sz="3600" dirty="0">
                <a:solidFill>
                  <a:srgbClr val="0070C0"/>
                </a:solidFill>
                <a:latin typeface="Nunito Black" pitchFamily="2" charset="0"/>
              </a:rPr>
              <a:t> </a:t>
            </a:r>
            <a:r>
              <a:rPr lang="en-US" sz="3600" dirty="0" err="1">
                <a:solidFill>
                  <a:srgbClr val="0070C0"/>
                </a:solidFill>
                <a:latin typeface="Nunito Black" pitchFamily="2" charset="0"/>
              </a:rPr>
              <a:t>kiểm</a:t>
            </a:r>
            <a:r>
              <a:rPr lang="en-US" sz="3600" dirty="0">
                <a:solidFill>
                  <a:srgbClr val="0070C0"/>
                </a:solidFill>
                <a:latin typeface="Nunito Black" pitchFamily="2" charset="0"/>
              </a:rPr>
              <a:t>: ….. </a:t>
            </a:r>
            <a:r>
              <a:rPr lang="en-US" sz="3600" dirty="0" err="1">
                <a:solidFill>
                  <a:srgbClr val="0070C0"/>
                </a:solidFill>
                <a:latin typeface="Nunito Black" pitchFamily="2" charset="0"/>
              </a:rPr>
              <a:t>hs</a:t>
            </a:r>
            <a:r>
              <a:rPr lang="en-US" sz="3600" dirty="0">
                <a:solidFill>
                  <a:srgbClr val="0070C0"/>
                </a:solidFill>
                <a:latin typeface="Nunito Black" pitchFamily="2" charset="0"/>
              </a:rPr>
              <a:t> </a:t>
            </a:r>
            <a:r>
              <a:rPr lang="en-US" sz="3600" dirty="0" err="1">
                <a:solidFill>
                  <a:srgbClr val="0070C0"/>
                </a:solidFill>
                <a:latin typeface="Nunito Black" pitchFamily="2" charset="0"/>
              </a:rPr>
              <a:t>hoàn</a:t>
            </a:r>
            <a:r>
              <a:rPr lang="en-US" sz="3600" dirty="0">
                <a:solidFill>
                  <a:srgbClr val="0070C0"/>
                </a:solidFill>
                <a:latin typeface="Nunito Black" pitchFamily="2" charset="0"/>
              </a:rPr>
              <a:t> </a:t>
            </a:r>
            <a:r>
              <a:rPr lang="en-US" sz="3600" dirty="0" err="1">
                <a:solidFill>
                  <a:srgbClr val="0070C0"/>
                </a:solidFill>
                <a:latin typeface="Nunito Black" pitchFamily="2" charset="0"/>
              </a:rPr>
              <a:t>thành</a:t>
            </a:r>
            <a:r>
              <a:rPr lang="en-US" sz="3600" dirty="0">
                <a:solidFill>
                  <a:srgbClr val="0070C0"/>
                </a:solidFill>
                <a:latin typeface="Nunito Black" pitchFamily="2" charset="0"/>
              </a:rPr>
              <a:t> </a:t>
            </a:r>
            <a:r>
              <a:rPr lang="en-US" sz="3600" dirty="0" err="1">
                <a:solidFill>
                  <a:srgbClr val="0070C0"/>
                </a:solidFill>
                <a:latin typeface="Nunito Black" pitchFamily="2" charset="0"/>
              </a:rPr>
              <a:t>tốt</a:t>
            </a:r>
            <a:endParaRPr lang="en-US" sz="3600" dirty="0">
              <a:solidFill>
                <a:srgbClr val="0070C0"/>
              </a:solidFill>
              <a:latin typeface="Nunito Black" pitchFamily="2" charset="0"/>
            </a:endParaRPr>
          </a:p>
          <a:p>
            <a:pPr lvl="0">
              <a:lnSpc>
                <a:spcPct val="150000"/>
              </a:lnSpc>
            </a:pPr>
            <a:r>
              <a:rPr lang="en-US" sz="3600" dirty="0">
                <a:solidFill>
                  <a:srgbClr val="0070C0"/>
                </a:solidFill>
                <a:latin typeface="Nunito Black" pitchFamily="2" charset="0"/>
              </a:rPr>
              <a:t>   </a:t>
            </a:r>
            <a:r>
              <a:rPr lang="en-US" sz="3600" dirty="0" err="1">
                <a:solidFill>
                  <a:srgbClr val="0070C0"/>
                </a:solidFill>
                <a:latin typeface="Nunito Black" pitchFamily="2" charset="0"/>
              </a:rPr>
              <a:t>Học</a:t>
            </a:r>
            <a:r>
              <a:rPr lang="en-US" sz="3600" dirty="0">
                <a:solidFill>
                  <a:srgbClr val="0070C0"/>
                </a:solidFill>
                <a:latin typeface="Nunito Black" pitchFamily="2" charset="0"/>
              </a:rPr>
              <a:t> </a:t>
            </a:r>
            <a:r>
              <a:rPr lang="en-US" sz="3600" dirty="0" err="1">
                <a:solidFill>
                  <a:srgbClr val="0070C0"/>
                </a:solidFill>
                <a:latin typeface="Nunito Black" pitchFamily="2" charset="0"/>
              </a:rPr>
              <a:t>lực</a:t>
            </a:r>
            <a:r>
              <a:rPr lang="en-US" sz="3600" dirty="0">
                <a:solidFill>
                  <a:srgbClr val="0070C0"/>
                </a:solidFill>
                <a:latin typeface="Nunito Black" pitchFamily="2" charset="0"/>
              </a:rPr>
              <a:t>:  </a:t>
            </a:r>
            <a:r>
              <a:rPr lang="en-US" sz="3600" dirty="0" err="1">
                <a:solidFill>
                  <a:srgbClr val="0070C0"/>
                </a:solidFill>
                <a:latin typeface="Nunito Black" pitchFamily="2" charset="0"/>
              </a:rPr>
              <a:t>Giỏi</a:t>
            </a:r>
            <a:r>
              <a:rPr lang="en-US" sz="3600" dirty="0">
                <a:solidFill>
                  <a:srgbClr val="0070C0"/>
                </a:solidFill>
                <a:latin typeface="Nunito Black" pitchFamily="2" charset="0"/>
              </a:rPr>
              <a:t> : … </a:t>
            </a:r>
            <a:r>
              <a:rPr lang="en-US" sz="3600" dirty="0" err="1">
                <a:solidFill>
                  <a:srgbClr val="0070C0"/>
                </a:solidFill>
                <a:latin typeface="Nunito Black" pitchFamily="2" charset="0"/>
              </a:rPr>
              <a:t>hs</a:t>
            </a:r>
            <a:r>
              <a:rPr lang="en-US" sz="3600" dirty="0">
                <a:solidFill>
                  <a:srgbClr val="0070C0"/>
                </a:solidFill>
                <a:latin typeface="Nunito Black" pitchFamily="2" charset="0"/>
              </a:rPr>
              <a:t>   </a:t>
            </a:r>
            <a:endParaRPr lang="en-US" sz="3600" dirty="0">
              <a:solidFill>
                <a:srgbClr val="0070C0"/>
              </a:solidFill>
              <a:latin typeface="Nunito Black" pitchFamily="2" charset="0"/>
            </a:endParaRPr>
          </a:p>
          <a:p>
            <a:pPr lvl="0">
              <a:lnSpc>
                <a:spcPct val="150000"/>
              </a:lnSpc>
            </a:pPr>
            <a:r>
              <a:rPr lang="en-US" sz="3600" dirty="0">
                <a:solidFill>
                  <a:srgbClr val="0070C0"/>
                </a:solidFill>
                <a:latin typeface="Nunito Black" pitchFamily="2" charset="0"/>
              </a:rPr>
              <a:t>                   </a:t>
            </a:r>
            <a:r>
              <a:rPr lang="en-US" sz="3600" dirty="0" err="1">
                <a:solidFill>
                  <a:srgbClr val="0070C0"/>
                </a:solidFill>
                <a:latin typeface="Nunito Black" pitchFamily="2" charset="0"/>
              </a:rPr>
              <a:t>Khá</a:t>
            </a:r>
            <a:r>
              <a:rPr lang="en-US" sz="3600" dirty="0">
                <a:solidFill>
                  <a:srgbClr val="0070C0"/>
                </a:solidFill>
                <a:latin typeface="Nunito Black" pitchFamily="2" charset="0"/>
              </a:rPr>
              <a:t> : … </a:t>
            </a:r>
            <a:r>
              <a:rPr lang="en-US" sz="3600" dirty="0" err="1">
                <a:solidFill>
                  <a:srgbClr val="0070C0"/>
                </a:solidFill>
                <a:latin typeface="Nunito Black" pitchFamily="2" charset="0"/>
              </a:rPr>
              <a:t>hs</a:t>
            </a:r>
            <a:endParaRPr lang="en-US" sz="3600" dirty="0">
              <a:solidFill>
                <a:srgbClr val="0070C0"/>
              </a:solidFill>
              <a:latin typeface="Nunito Black" pitchFamily="2" charset="0"/>
            </a:endParaRPr>
          </a:p>
          <a:p>
            <a:pPr lvl="0">
              <a:lnSpc>
                <a:spcPct val="150000"/>
              </a:lnSpc>
            </a:pPr>
            <a:r>
              <a:rPr lang="en-US" sz="3600" dirty="0">
                <a:solidFill>
                  <a:srgbClr val="0070C0"/>
                </a:solidFill>
                <a:latin typeface="Nunito Black" pitchFamily="2" charset="0"/>
              </a:rPr>
              <a:t>                   </a:t>
            </a:r>
            <a:r>
              <a:rPr lang="en-US" sz="3600" dirty="0" err="1">
                <a:solidFill>
                  <a:srgbClr val="0070C0"/>
                </a:solidFill>
                <a:latin typeface="Nunito Black" pitchFamily="2" charset="0"/>
              </a:rPr>
              <a:t>Trung</a:t>
            </a:r>
            <a:r>
              <a:rPr lang="en-US" sz="3600" dirty="0">
                <a:solidFill>
                  <a:srgbClr val="0070C0"/>
                </a:solidFill>
                <a:latin typeface="Nunito Black" pitchFamily="2" charset="0"/>
              </a:rPr>
              <a:t> </a:t>
            </a:r>
            <a:r>
              <a:rPr lang="en-US" sz="3600" dirty="0" err="1">
                <a:solidFill>
                  <a:srgbClr val="0070C0"/>
                </a:solidFill>
                <a:latin typeface="Nunito Black" pitchFamily="2" charset="0"/>
              </a:rPr>
              <a:t>bình</a:t>
            </a:r>
            <a:r>
              <a:rPr lang="en-US" sz="3600" dirty="0">
                <a:solidFill>
                  <a:srgbClr val="0070C0"/>
                </a:solidFill>
                <a:latin typeface="Nunito Black" pitchFamily="2" charset="0"/>
              </a:rPr>
              <a:t>: … </a:t>
            </a:r>
            <a:r>
              <a:rPr lang="en-US" sz="3600" dirty="0" err="1">
                <a:solidFill>
                  <a:srgbClr val="0070C0"/>
                </a:solidFill>
                <a:latin typeface="Nunito Black" pitchFamily="2" charset="0"/>
              </a:rPr>
              <a:t>hs</a:t>
            </a:r>
            <a:endParaRPr lang="en-US" sz="3600" dirty="0">
              <a:solidFill>
                <a:srgbClr val="0070C0"/>
              </a:solidFill>
              <a:latin typeface="Nunito Black" pitchFamily="2" charset="0"/>
            </a:endParaRPr>
          </a:p>
          <a:p>
            <a:pPr lvl="0">
              <a:lnSpc>
                <a:spcPct val="150000"/>
              </a:lnSpc>
            </a:pPr>
            <a:endParaRPr lang="en-US" sz="3600" dirty="0">
              <a:solidFill>
                <a:srgbClr val="0070C0"/>
              </a:solidFill>
              <a:latin typeface="Nunito Black"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2237848" y="923486"/>
            <a:ext cx="7761907" cy="8617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Nội</a:t>
            </a:r>
            <a:r>
              <a:rPr kumimoji="0" lang="en-US" sz="5000" b="1" i="0" u="none" strike="noStrike" kern="1200" cap="none" spc="0" normalizeH="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quy</a:t>
            </a:r>
            <a:r>
              <a:rPr kumimoji="0" lang="en-US" sz="5000" b="1" i="0" u="none" strike="noStrike" kern="1200" cap="none" spc="0" normalizeH="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trường</a:t>
            </a:r>
            <a:r>
              <a:rPr kumimoji="0" lang="en-US" sz="5000" b="1" i="0" u="none" strike="noStrike" kern="1200" cap="none" spc="0" normalizeH="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lớp</a:t>
            </a:r>
            <a:endParaRPr kumimoji="0" lang="en-US" sz="5000" b="1" i="0" u="none" strike="noStrike" kern="1200" cap="none" spc="0" normalizeH="0" baseline="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endParaRPr>
          </a:p>
        </p:txBody>
      </p:sp>
      <p:sp>
        <p:nvSpPr>
          <p:cNvPr id="24" name="Subtitle 4"/>
          <p:cNvSpPr txBox="1"/>
          <p:nvPr/>
        </p:nvSpPr>
        <p:spPr>
          <a:xfrm>
            <a:off x="508000" y="1906510"/>
            <a:ext cx="11257279" cy="25926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Học sinh đi học đúng giờ:</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Buổi sáng HS có mặt: 7h40, truy bài từ 7h45 đến 7h59 , học từ 8h00 đến 11h00.</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Buổi chiều HS có mặt: </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Thứ 2, 4, 6: 13h50, học từ 14h00 đến 16h30.</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Thứ 3, 5:</a:t>
            </a:r>
            <a:r>
              <a:rPr lang="en-US" sz="2000" b="1" dirty="0">
                <a:solidFill>
                  <a:srgbClr val="002060"/>
                </a:solidFill>
                <a:latin typeface="Nunito Black" pitchFamily="2" charset="0"/>
                <a:ea typeface="Cambria" panose="02040503050406030204" pitchFamily="18" charset="0"/>
              </a:rPr>
              <a:t> </a:t>
            </a:r>
            <a:r>
              <a:rPr lang="vi-VN" sz="2000" b="1" dirty="0">
                <a:solidFill>
                  <a:srgbClr val="002060"/>
                </a:solidFill>
                <a:latin typeface="Nunito Black" pitchFamily="2" charset="0"/>
                <a:ea typeface="Cambria" panose="02040503050406030204" pitchFamily="18" charset="0"/>
              </a:rPr>
              <a:t>13h35, học từ 13h40 đến 16h35.</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Truy bài: Trước khi GV vào lớp, cán bộ lớp có nhiệm vụ kiểm tra sách vở, đồ dùng học tập, bài tập, lý thuyết theo yêu cầu của GV.</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2000" b="1" dirty="0">
                <a:solidFill>
                  <a:srgbClr val="002060"/>
                </a:solidFill>
                <a:latin typeface="Nunito Black" pitchFamily="2" charset="0"/>
                <a:ea typeface="Cambria" panose="02040503050406030204" pitchFamily="18" charset="0"/>
              </a:rPr>
              <a:t>	Đọc sách: Trống ra chơi vào, 100% học sinh xếp hàng vào lớp đúng giờ. 5 phút sau trống phải ổn định vị trí. 100% học sinh đọc sách theo yêu cầu của giáo viên.        </a:t>
            </a:r>
            <a:endParaRPr lang="vi-VN" sz="2000" b="1" dirty="0">
              <a:solidFill>
                <a:srgbClr val="002060"/>
              </a:solidFill>
              <a:latin typeface="Nunito Black" pitchFamily="2"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1859280" y="923486"/>
            <a:ext cx="8442960" cy="861774"/>
          </a:xfrm>
          <a:prstGeom prst="rect">
            <a:avLst/>
          </a:prstGeom>
          <a:noFill/>
        </p:spPr>
        <p:txBody>
          <a:bodyPr wrap="square" rtlCol="0">
            <a:spAutoFit/>
          </a:bodyPr>
          <a:lstStyle/>
          <a:p>
            <a:pPr lvl="0" algn="ctr" defTabSz="685800"/>
            <a:r>
              <a:rPr lang="en-US" sz="5000" b="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Quy định trong giờ bán trú</a:t>
            </a:r>
            <a:endParaRPr lang="en-US" sz="50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endParaRPr>
          </a:p>
        </p:txBody>
      </p:sp>
      <p:sp>
        <p:nvSpPr>
          <p:cNvPr id="24" name="Subtitle 4"/>
          <p:cNvSpPr txBox="1"/>
          <p:nvPr/>
        </p:nvSpPr>
        <p:spPr>
          <a:xfrm>
            <a:off x="508000" y="1906510"/>
            <a:ext cx="11257279" cy="25926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Xếp hàng rửa tay trước khi ăn. </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Rửa tay xong xếp hàng lấy cơm.</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Ngồi đúng vị trí bàn học của mình, không vừa ăn vừa nói chuyện.</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Tập trung ăn nhanh trong 20 phút. Tối đa 11h30 học sinh ăn xong. </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Sau khi ăn xong, học sinh đi súc miệng, rửa tay, không chạy ra ngoài sân chơi mà ngồi chơi trong lớp, lật bàn, xem phim hoạt hình hoặc nghe nhạc, đọc truyện…</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Khi đi ngủ giày dép phải xếp gọn gàng, ngăn nắp.</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11h45 học sinh lên giường đi ngủ, nghe giáo viên hoặc 1 bạn trong lớp kể chuyện.</a:t>
            </a:r>
            <a:endParaRPr lang="vi-VN" sz="2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Arial" panose="020B0604020202020204" pitchFamily="34" charset="0"/>
              <a:buChar char="•"/>
            </a:pPr>
            <a:r>
              <a:rPr lang="vi-VN" sz="2000" b="1" dirty="0">
                <a:solidFill>
                  <a:srgbClr val="002060"/>
                </a:solidFill>
                <a:latin typeface="Nunito Black" pitchFamily="2" charset="0"/>
                <a:ea typeface="Cambria" panose="02040503050406030204" pitchFamily="18" charset="0"/>
              </a:rPr>
              <a:t>12h00: Học sinh bắt đầu ngủ. Khi ngủ học sinh được nghe nhạc.</a:t>
            </a:r>
            <a:endParaRPr lang="vi-VN" sz="2000" b="1" dirty="0">
              <a:solidFill>
                <a:srgbClr val="002060"/>
              </a:solidFill>
              <a:latin typeface="Nunito Black" pitchFamily="2"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1859280" y="923486"/>
            <a:ext cx="8442960" cy="8617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Sơ</a:t>
            </a:r>
            <a:r>
              <a:rPr kumimoji="0" lang="en-US" sz="5000" b="1" i="0" u="none" strike="noStrike" kern="1200" cap="none" spc="0" normalizeH="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đồ</a:t>
            </a:r>
            <a:r>
              <a:rPr kumimoji="0" lang="en-US" sz="5000" b="1" i="0" u="none" strike="noStrike" kern="1200" cap="none" spc="0" normalizeH="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lớp</a:t>
            </a:r>
            <a:endParaRPr kumimoji="0" lang="en-US" sz="5000" b="1" i="0" u="none" strike="noStrike" kern="1200" cap="none" spc="0" normalizeH="0" baseline="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endParaRPr>
          </a:p>
        </p:txBody>
      </p:sp>
      <p:sp>
        <p:nvSpPr>
          <p:cNvPr id="24" name="Subtitle 4"/>
          <p:cNvSpPr txBox="1"/>
          <p:nvPr/>
        </p:nvSpPr>
        <p:spPr>
          <a:xfrm>
            <a:off x="508000" y="1906510"/>
            <a:ext cx="11257279" cy="25926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marR="0" lvl="0" indent="-514350" algn="just" defTabSz="914400" rtl="0" eaLnBrk="1" fontAlgn="auto" latinLnBrk="0" hangingPunct="1">
              <a:lnSpc>
                <a:spcPct val="150000"/>
              </a:lnSpc>
              <a:spcBef>
                <a:spcPts val="0"/>
              </a:spcBef>
              <a:spcAft>
                <a:spcPts val="0"/>
              </a:spcAft>
              <a:buClr>
                <a:srgbClr val="413E3E"/>
              </a:buClr>
              <a:buSzPts val="2800"/>
              <a:buFont typeface="Arial" panose="020B0604020202020204" pitchFamily="34" charset="0"/>
              <a:buChar char="•"/>
              <a:defRPr/>
            </a:pPr>
            <a:r>
              <a:rPr kumimoji="0" lang="en-US" sz="2000" b="1" i="0" u="none" strike="noStrike" kern="1200" cap="none" spc="0" normalizeH="0" baseline="0" noProof="0" dirty="0">
                <a:ln>
                  <a:noFill/>
                </a:ln>
                <a:solidFill>
                  <a:srgbClr val="002060"/>
                </a:solidFill>
                <a:effectLst/>
                <a:uLnTx/>
                <a:uFillTx/>
                <a:latin typeface="Nunito Black" pitchFamily="2" charset="0"/>
                <a:ea typeface="Cambria" panose="02040503050406030204" pitchFamily="18" charset="0"/>
                <a:cs typeface="Open Sans"/>
                <a:sym typeface="Open Sans"/>
              </a:rPr>
              <a:t>……………………………</a:t>
            </a:r>
            <a:endParaRPr kumimoji="0" lang="vi-VN" sz="2000" b="1" i="0" u="none" strike="noStrike" kern="1200" cap="none" spc="0" normalizeH="0" baseline="0" noProof="0" dirty="0">
              <a:ln>
                <a:noFill/>
              </a:ln>
              <a:solidFill>
                <a:srgbClr val="002060"/>
              </a:solidFill>
              <a:effectLst/>
              <a:uLnTx/>
              <a:uFillTx/>
              <a:latin typeface="Nunito Black" pitchFamily="2" charset="0"/>
              <a:ea typeface="Cambria" panose="02040503050406030204" pitchFamily="18" charset="0"/>
              <a:cs typeface="Open Sans"/>
              <a:sym typeface="Open San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1">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defTabSz="1219200">
                  <a:buClr>
                    <a:srgbClr val="000000"/>
                  </a:buClr>
                </a:pPr>
                <a:endParaRPr sz="1865" kern="0">
                  <a:ln>
                    <a:solidFill>
                      <a:srgbClr val="000000"/>
                    </a:solidFill>
                  </a:ln>
                  <a:solidFill>
                    <a:srgbClr val="000000"/>
                  </a:solidFill>
                  <a:latin typeface="Arial" panose="020B0604020202020204"/>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sp>
        <p:nvSpPr>
          <p:cNvPr id="1614" name="Google Shape;1614;p59"/>
          <p:cNvSpPr/>
          <p:nvPr/>
        </p:nvSpPr>
        <p:spPr>
          <a:xfrm rot="543620">
            <a:off x="2552988" y="1173224"/>
            <a:ext cx="7561473" cy="4312076"/>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sym typeface="Arial" panose="020B0604020202020204"/>
            </a:endParaRPr>
          </a:p>
        </p:txBody>
      </p:sp>
      <p:sp>
        <p:nvSpPr>
          <p:cNvPr id="1616" name="Google Shape;1616;p59"/>
          <p:cNvSpPr txBox="1">
            <a:spLocks noGrp="1"/>
          </p:cNvSpPr>
          <p:nvPr>
            <p:ph type="title" idx="2"/>
          </p:nvPr>
        </p:nvSpPr>
        <p:spPr>
          <a:xfrm rot="519957">
            <a:off x="2717285" y="1881646"/>
            <a:ext cx="6867652" cy="3342800"/>
          </a:xfrm>
          <a:prstGeom prst="rect">
            <a:avLst/>
          </a:prstGeom>
        </p:spPr>
        <p:txBody>
          <a:bodyPr spcFirstLastPara="1" wrap="square" lIns="121900" tIns="121900" rIns="121900" bIns="121900" anchor="ctr" anchorCtr="0">
            <a:noAutofit/>
          </a:bodyPr>
          <a:lstStyle/>
          <a:p>
            <a:r>
              <a:rPr lang="en-US" sz="6400" b="1" dirty="0">
                <a:solidFill>
                  <a:srgbClr val="002060"/>
                </a:solidFill>
                <a:latin typeface="Nunito Black" pitchFamily="2" charset="0"/>
              </a:rPr>
              <a:t>4. </a:t>
            </a:r>
            <a:r>
              <a:rPr lang="en-US" sz="6400" b="1" dirty="0" err="1">
                <a:solidFill>
                  <a:srgbClr val="002060"/>
                </a:solidFill>
                <a:latin typeface="Nunito Black" pitchFamily="2" charset="0"/>
              </a:rPr>
              <a:t>Thông</a:t>
            </a:r>
            <a:r>
              <a:rPr lang="en-US" sz="6400" b="1" dirty="0">
                <a:solidFill>
                  <a:srgbClr val="002060"/>
                </a:solidFill>
                <a:latin typeface="Nunito Black" pitchFamily="2" charset="0"/>
              </a:rPr>
              <a:t> </a:t>
            </a:r>
            <a:r>
              <a:rPr lang="en-US" sz="6400" b="1" dirty="0" err="1">
                <a:solidFill>
                  <a:srgbClr val="002060"/>
                </a:solidFill>
                <a:latin typeface="Nunito Black" pitchFamily="2" charset="0"/>
              </a:rPr>
              <a:t>báo</a:t>
            </a:r>
            <a:r>
              <a:rPr lang="en-US" sz="6400" b="1" dirty="0">
                <a:solidFill>
                  <a:srgbClr val="002060"/>
                </a:solidFill>
                <a:latin typeface="Nunito Black" pitchFamily="2" charset="0"/>
              </a:rPr>
              <a:t> </a:t>
            </a:r>
            <a:r>
              <a:rPr lang="en-US" sz="6400" b="1" dirty="0" err="1">
                <a:solidFill>
                  <a:srgbClr val="002060"/>
                </a:solidFill>
                <a:latin typeface="Nunito Black" pitchFamily="2" charset="0"/>
              </a:rPr>
              <a:t>các</a:t>
            </a:r>
            <a:r>
              <a:rPr lang="en-US" sz="6400" b="1" dirty="0">
                <a:solidFill>
                  <a:srgbClr val="002060"/>
                </a:solidFill>
                <a:latin typeface="Nunito Black" pitchFamily="2" charset="0"/>
              </a:rPr>
              <a:t> </a:t>
            </a:r>
            <a:r>
              <a:rPr lang="en-US" sz="6400" b="1" dirty="0" err="1">
                <a:solidFill>
                  <a:srgbClr val="002060"/>
                </a:solidFill>
                <a:latin typeface="Nunito Black" pitchFamily="2" charset="0"/>
              </a:rPr>
              <a:t>khoản</a:t>
            </a:r>
            <a:r>
              <a:rPr lang="en-US" sz="6400" b="1" dirty="0">
                <a:solidFill>
                  <a:srgbClr val="002060"/>
                </a:solidFill>
                <a:latin typeface="Nunito Black" pitchFamily="2" charset="0"/>
              </a:rPr>
              <a:t> </a:t>
            </a:r>
            <a:r>
              <a:rPr lang="en-US" sz="6400" b="1" dirty="0" err="1">
                <a:solidFill>
                  <a:srgbClr val="002060"/>
                </a:solidFill>
                <a:latin typeface="Nunito Black" pitchFamily="2" charset="0"/>
              </a:rPr>
              <a:t>thu</a:t>
            </a:r>
            <a:r>
              <a:rPr lang="en-US" sz="6400" b="1" dirty="0">
                <a:solidFill>
                  <a:srgbClr val="002060"/>
                </a:solidFill>
                <a:latin typeface="Nunito Black" pitchFamily="2" charset="0"/>
              </a:rPr>
              <a:t> </a:t>
            </a:r>
            <a:br>
              <a:rPr lang="en-US" sz="6400" b="1" dirty="0">
                <a:solidFill>
                  <a:srgbClr val="002060"/>
                </a:solidFill>
                <a:latin typeface="Nunito Black" pitchFamily="2" charset="0"/>
              </a:rPr>
            </a:br>
            <a:r>
              <a:rPr lang="en-US" sz="6400" b="1" dirty="0" err="1">
                <a:solidFill>
                  <a:srgbClr val="002060"/>
                </a:solidFill>
                <a:latin typeface="Nunito Black" pitchFamily="2" charset="0"/>
              </a:rPr>
              <a:t>đầu</a:t>
            </a:r>
            <a:r>
              <a:rPr lang="en-US" sz="6400" b="1" dirty="0">
                <a:solidFill>
                  <a:srgbClr val="002060"/>
                </a:solidFill>
                <a:latin typeface="Nunito Black" pitchFamily="2" charset="0"/>
              </a:rPr>
              <a:t> </a:t>
            </a:r>
            <a:r>
              <a:rPr lang="en-US" sz="6400" b="1" dirty="0" err="1">
                <a:solidFill>
                  <a:srgbClr val="002060"/>
                </a:solidFill>
                <a:latin typeface="Nunito Black" pitchFamily="2" charset="0"/>
              </a:rPr>
              <a:t>năm</a:t>
            </a:r>
            <a:r>
              <a:rPr lang="en-US" sz="6400" b="1" dirty="0">
                <a:solidFill>
                  <a:srgbClr val="002060"/>
                </a:solidFill>
                <a:latin typeface="Nunito Black" pitchFamily="2" charset="0"/>
              </a:rPr>
              <a:t> </a:t>
            </a:r>
            <a:endParaRPr sz="6400" b="1" dirty="0">
              <a:solidFill>
                <a:srgbClr val="002060"/>
              </a:solidFill>
              <a:latin typeface="Nunito Black" pitchFamily="2" charset="0"/>
            </a:endParaRPr>
          </a:p>
        </p:txBody>
      </p:sp>
      <p:grpSp>
        <p:nvGrpSpPr>
          <p:cNvPr id="57" name="Google Shape;1779;p64"/>
          <p:cNvGrpSpPr/>
          <p:nvPr/>
        </p:nvGrpSpPr>
        <p:grpSpPr>
          <a:xfrm flipH="1">
            <a:off x="10192313" y="3466678"/>
            <a:ext cx="1902974" cy="3235697"/>
            <a:chOff x="945920" y="3288978"/>
            <a:chExt cx="948663" cy="1445934"/>
          </a:xfrm>
        </p:grpSpPr>
        <p:sp>
          <p:nvSpPr>
            <p:cNvPr id="58" name="Google Shape;1780;p64"/>
            <p:cNvSpPr/>
            <p:nvPr/>
          </p:nvSpPr>
          <p:spPr>
            <a:xfrm>
              <a:off x="1178456" y="4163476"/>
              <a:ext cx="66932" cy="116337"/>
            </a:xfrm>
            <a:custGeom>
              <a:avLst/>
              <a:gdLst/>
              <a:ahLst/>
              <a:cxnLst/>
              <a:rect l="l" t="t" r="r" b="b"/>
              <a:pathLst>
                <a:path w="2906" h="5051" extrusionOk="0">
                  <a:moveTo>
                    <a:pt x="405" y="0"/>
                  </a:moveTo>
                  <a:cubicBezTo>
                    <a:pt x="209" y="0"/>
                    <a:pt x="1" y="3636"/>
                    <a:pt x="245" y="4149"/>
                  </a:cubicBezTo>
                  <a:cubicBezTo>
                    <a:pt x="458" y="4555"/>
                    <a:pt x="1415" y="5050"/>
                    <a:pt x="1992" y="5050"/>
                  </a:cubicBezTo>
                  <a:cubicBezTo>
                    <a:pt x="2165" y="5050"/>
                    <a:pt x="2304" y="5006"/>
                    <a:pt x="2379" y="4902"/>
                  </a:cubicBezTo>
                  <a:cubicBezTo>
                    <a:pt x="2680" y="4450"/>
                    <a:pt x="2906" y="535"/>
                    <a:pt x="2906" y="535"/>
                  </a:cubicBezTo>
                  <a:lnTo>
                    <a:pt x="2906" y="535"/>
                  </a:lnTo>
                  <a:cubicBezTo>
                    <a:pt x="2906" y="535"/>
                    <a:pt x="2498" y="725"/>
                    <a:pt x="1961" y="725"/>
                  </a:cubicBezTo>
                  <a:cubicBezTo>
                    <a:pt x="1484" y="725"/>
                    <a:pt x="905" y="575"/>
                    <a:pt x="421" y="8"/>
                  </a:cubicBezTo>
                  <a:cubicBezTo>
                    <a:pt x="416" y="3"/>
                    <a:pt x="411" y="0"/>
                    <a:pt x="405"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 name="Google Shape;1781;p64"/>
            <p:cNvSpPr/>
            <p:nvPr/>
          </p:nvSpPr>
          <p:spPr>
            <a:xfrm>
              <a:off x="1239008" y="4130125"/>
              <a:ext cx="60737" cy="189627"/>
            </a:xfrm>
            <a:custGeom>
              <a:avLst/>
              <a:gdLst/>
              <a:ahLst/>
              <a:cxnLst/>
              <a:rect l="l" t="t" r="r" b="b"/>
              <a:pathLst>
                <a:path w="2637" h="8233" extrusionOk="0">
                  <a:moveTo>
                    <a:pt x="1105" y="0"/>
                  </a:moveTo>
                  <a:cubicBezTo>
                    <a:pt x="954" y="1104"/>
                    <a:pt x="1" y="7304"/>
                    <a:pt x="151" y="8233"/>
                  </a:cubicBezTo>
                  <a:cubicBezTo>
                    <a:pt x="1230" y="6049"/>
                    <a:pt x="2360" y="3865"/>
                    <a:pt x="2636" y="3363"/>
                  </a:cubicBezTo>
                  <a:cubicBezTo>
                    <a:pt x="1657" y="2560"/>
                    <a:pt x="1205" y="1355"/>
                    <a:pt x="1105" y="0"/>
                  </a:cubicBezTo>
                  <a:close/>
                </a:path>
              </a:pathLst>
            </a:custGeom>
            <a:solidFill>
              <a:srgbClr val="D3599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1782;p64"/>
            <p:cNvSpPr/>
            <p:nvPr/>
          </p:nvSpPr>
          <p:spPr>
            <a:xfrm>
              <a:off x="1198540" y="3896299"/>
              <a:ext cx="211600" cy="164475"/>
            </a:xfrm>
            <a:custGeom>
              <a:avLst/>
              <a:gdLst/>
              <a:ahLst/>
              <a:cxnLst/>
              <a:rect l="l" t="t" r="r" b="b"/>
              <a:pathLst>
                <a:path w="9187" h="7141" extrusionOk="0">
                  <a:moveTo>
                    <a:pt x="8022" y="0"/>
                  </a:moveTo>
                  <a:cubicBezTo>
                    <a:pt x="6376" y="0"/>
                    <a:pt x="3437" y="206"/>
                    <a:pt x="1984" y="1568"/>
                  </a:cubicBezTo>
                  <a:cubicBezTo>
                    <a:pt x="1205" y="2271"/>
                    <a:pt x="603" y="4229"/>
                    <a:pt x="126" y="6463"/>
                  </a:cubicBezTo>
                  <a:cubicBezTo>
                    <a:pt x="76" y="6638"/>
                    <a:pt x="51" y="6839"/>
                    <a:pt x="1" y="7040"/>
                  </a:cubicBezTo>
                  <a:cubicBezTo>
                    <a:pt x="339" y="7016"/>
                    <a:pt x="677" y="7005"/>
                    <a:pt x="1014" y="7005"/>
                  </a:cubicBezTo>
                  <a:cubicBezTo>
                    <a:pt x="1728" y="7005"/>
                    <a:pt x="2439" y="7055"/>
                    <a:pt x="3138" y="7140"/>
                  </a:cubicBezTo>
                  <a:cubicBezTo>
                    <a:pt x="3565" y="5358"/>
                    <a:pt x="4343" y="3677"/>
                    <a:pt x="5121" y="2698"/>
                  </a:cubicBezTo>
                  <a:cubicBezTo>
                    <a:pt x="5648" y="2095"/>
                    <a:pt x="6301" y="1593"/>
                    <a:pt x="7003" y="1217"/>
                  </a:cubicBezTo>
                  <a:cubicBezTo>
                    <a:pt x="7430" y="991"/>
                    <a:pt x="7882" y="815"/>
                    <a:pt x="8334" y="665"/>
                  </a:cubicBezTo>
                  <a:cubicBezTo>
                    <a:pt x="8610" y="564"/>
                    <a:pt x="8911" y="464"/>
                    <a:pt x="9187" y="414"/>
                  </a:cubicBezTo>
                  <a:lnTo>
                    <a:pt x="9187" y="37"/>
                  </a:lnTo>
                  <a:cubicBezTo>
                    <a:pt x="9090" y="30"/>
                    <a:pt x="8650" y="0"/>
                    <a:pt x="8022" y="0"/>
                  </a:cubicBezTo>
                  <a:close/>
                </a:path>
              </a:pathLst>
            </a:custGeom>
            <a:solidFill>
              <a:srgbClr val="ED4F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1783;p64"/>
            <p:cNvSpPr/>
            <p:nvPr/>
          </p:nvSpPr>
          <p:spPr>
            <a:xfrm>
              <a:off x="1175416" y="4057618"/>
              <a:ext cx="95999" cy="263285"/>
            </a:xfrm>
            <a:custGeom>
              <a:avLst/>
              <a:gdLst/>
              <a:ahLst/>
              <a:cxnLst/>
              <a:rect l="l" t="t" r="r" b="b"/>
              <a:pathLst>
                <a:path w="4168" h="11431" extrusionOk="0">
                  <a:moveTo>
                    <a:pt x="514" y="4596"/>
                  </a:moveTo>
                  <a:cubicBezTo>
                    <a:pt x="519" y="4596"/>
                    <a:pt x="523" y="4599"/>
                    <a:pt x="528" y="4604"/>
                  </a:cubicBezTo>
                  <a:cubicBezTo>
                    <a:pt x="1034" y="5182"/>
                    <a:pt x="1632" y="5332"/>
                    <a:pt x="2118" y="5332"/>
                  </a:cubicBezTo>
                  <a:cubicBezTo>
                    <a:pt x="2644" y="5332"/>
                    <a:pt x="3038" y="5156"/>
                    <a:pt x="3038" y="5156"/>
                  </a:cubicBezTo>
                  <a:lnTo>
                    <a:pt x="3038" y="5156"/>
                  </a:lnTo>
                  <a:cubicBezTo>
                    <a:pt x="3038" y="5156"/>
                    <a:pt x="2812" y="9071"/>
                    <a:pt x="2511" y="9523"/>
                  </a:cubicBezTo>
                  <a:cubicBezTo>
                    <a:pt x="2443" y="9619"/>
                    <a:pt x="2311" y="9661"/>
                    <a:pt x="2145" y="9661"/>
                  </a:cubicBezTo>
                  <a:cubicBezTo>
                    <a:pt x="1573" y="9661"/>
                    <a:pt x="591" y="9173"/>
                    <a:pt x="377" y="8745"/>
                  </a:cubicBezTo>
                  <a:cubicBezTo>
                    <a:pt x="108" y="8232"/>
                    <a:pt x="340" y="4596"/>
                    <a:pt x="514" y="4596"/>
                  </a:cubicBezTo>
                  <a:close/>
                  <a:moveTo>
                    <a:pt x="2018" y="1"/>
                  </a:moveTo>
                  <a:cubicBezTo>
                    <a:pt x="1681" y="1"/>
                    <a:pt x="1343" y="12"/>
                    <a:pt x="1005" y="36"/>
                  </a:cubicBezTo>
                  <a:cubicBezTo>
                    <a:pt x="302" y="3675"/>
                    <a:pt x="1" y="7867"/>
                    <a:pt x="126" y="8770"/>
                  </a:cubicBezTo>
                  <a:cubicBezTo>
                    <a:pt x="302" y="10176"/>
                    <a:pt x="2511" y="11255"/>
                    <a:pt x="2862" y="11431"/>
                  </a:cubicBezTo>
                  <a:cubicBezTo>
                    <a:pt x="2887" y="11406"/>
                    <a:pt x="2887" y="11381"/>
                    <a:pt x="2912" y="11381"/>
                  </a:cubicBezTo>
                  <a:cubicBezTo>
                    <a:pt x="2762" y="10427"/>
                    <a:pt x="3715" y="4227"/>
                    <a:pt x="3866" y="3148"/>
                  </a:cubicBezTo>
                  <a:cubicBezTo>
                    <a:pt x="3816" y="2119"/>
                    <a:pt x="3916" y="1115"/>
                    <a:pt x="4167" y="136"/>
                  </a:cubicBezTo>
                  <a:cubicBezTo>
                    <a:pt x="3451" y="51"/>
                    <a:pt x="2735" y="1"/>
                    <a:pt x="2018" y="1"/>
                  </a:cubicBez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1784;p64"/>
            <p:cNvSpPr/>
            <p:nvPr/>
          </p:nvSpPr>
          <p:spPr>
            <a:xfrm>
              <a:off x="1192183" y="4188512"/>
              <a:ext cx="613954" cy="322110"/>
            </a:xfrm>
            <a:custGeom>
              <a:avLst/>
              <a:gdLst/>
              <a:ahLst/>
              <a:cxnLst/>
              <a:rect l="l" t="t" r="r" b="b"/>
              <a:pathLst>
                <a:path w="26656" h="13985" extrusionOk="0">
                  <a:moveTo>
                    <a:pt x="21008" y="0"/>
                  </a:moveTo>
                  <a:cubicBezTo>
                    <a:pt x="20043" y="590"/>
                    <a:pt x="18991" y="765"/>
                    <a:pt x="17849" y="765"/>
                  </a:cubicBezTo>
                  <a:cubicBezTo>
                    <a:pt x="16855" y="765"/>
                    <a:pt x="15792" y="632"/>
                    <a:pt x="14658" y="527"/>
                  </a:cubicBezTo>
                  <a:cubicBezTo>
                    <a:pt x="14257" y="477"/>
                    <a:pt x="13956" y="427"/>
                    <a:pt x="13604" y="377"/>
                  </a:cubicBezTo>
                  <a:lnTo>
                    <a:pt x="12550" y="226"/>
                  </a:lnTo>
                  <a:cubicBezTo>
                    <a:pt x="12550" y="226"/>
                    <a:pt x="10856" y="1260"/>
                    <a:pt x="8663" y="1260"/>
                  </a:cubicBezTo>
                  <a:cubicBezTo>
                    <a:pt x="7543" y="1260"/>
                    <a:pt x="6292" y="990"/>
                    <a:pt x="5071" y="176"/>
                  </a:cubicBezTo>
                  <a:cubicBezTo>
                    <a:pt x="5067" y="174"/>
                    <a:pt x="5064" y="173"/>
                    <a:pt x="5061" y="173"/>
                  </a:cubicBezTo>
                  <a:cubicBezTo>
                    <a:pt x="4961" y="173"/>
                    <a:pt x="4762" y="833"/>
                    <a:pt x="4680" y="833"/>
                  </a:cubicBezTo>
                  <a:cubicBezTo>
                    <a:pt x="4676" y="833"/>
                    <a:pt x="4672" y="832"/>
                    <a:pt x="4669" y="828"/>
                  </a:cubicBezTo>
                  <a:cubicBezTo>
                    <a:pt x="4393" y="1330"/>
                    <a:pt x="3238" y="3514"/>
                    <a:pt x="2184" y="5698"/>
                  </a:cubicBezTo>
                  <a:cubicBezTo>
                    <a:pt x="2184" y="5723"/>
                    <a:pt x="2184" y="5748"/>
                    <a:pt x="2209" y="5773"/>
                  </a:cubicBezTo>
                  <a:lnTo>
                    <a:pt x="2134" y="5748"/>
                  </a:lnTo>
                  <a:cubicBezTo>
                    <a:pt x="1030" y="8032"/>
                    <a:pt x="1" y="10265"/>
                    <a:pt x="176" y="10516"/>
                  </a:cubicBezTo>
                  <a:cubicBezTo>
                    <a:pt x="528" y="11044"/>
                    <a:pt x="2059" y="11395"/>
                    <a:pt x="4594" y="12198"/>
                  </a:cubicBezTo>
                  <a:cubicBezTo>
                    <a:pt x="5522" y="12474"/>
                    <a:pt x="6426" y="12851"/>
                    <a:pt x="7480" y="13202"/>
                  </a:cubicBezTo>
                  <a:cubicBezTo>
                    <a:pt x="9011" y="13704"/>
                    <a:pt x="10617" y="13955"/>
                    <a:pt x="12224" y="13980"/>
                  </a:cubicBezTo>
                  <a:cubicBezTo>
                    <a:pt x="12343" y="13983"/>
                    <a:pt x="12461" y="13985"/>
                    <a:pt x="12580" y="13985"/>
                  </a:cubicBezTo>
                  <a:cubicBezTo>
                    <a:pt x="13365" y="13985"/>
                    <a:pt x="14150" y="13917"/>
                    <a:pt x="14934" y="13829"/>
                  </a:cubicBezTo>
                  <a:lnTo>
                    <a:pt x="15160" y="13804"/>
                  </a:lnTo>
                  <a:cubicBezTo>
                    <a:pt x="17294" y="13503"/>
                    <a:pt x="18649" y="13001"/>
                    <a:pt x="19653" y="12424"/>
                  </a:cubicBezTo>
                  <a:cubicBezTo>
                    <a:pt x="21234" y="11546"/>
                    <a:pt x="21962" y="10542"/>
                    <a:pt x="23368" y="10065"/>
                  </a:cubicBezTo>
                  <a:cubicBezTo>
                    <a:pt x="25702" y="9262"/>
                    <a:pt x="26656" y="6250"/>
                    <a:pt x="26656" y="6250"/>
                  </a:cubicBezTo>
                  <a:lnTo>
                    <a:pt x="21033" y="25"/>
                  </a:lnTo>
                  <a:lnTo>
                    <a:pt x="21008"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 name="Google Shape;1785;p64"/>
            <p:cNvSpPr/>
            <p:nvPr/>
          </p:nvSpPr>
          <p:spPr>
            <a:xfrm>
              <a:off x="1667009" y="3597705"/>
              <a:ext cx="114472" cy="139853"/>
            </a:xfrm>
            <a:custGeom>
              <a:avLst/>
              <a:gdLst/>
              <a:ahLst/>
              <a:cxnLst/>
              <a:rect l="l" t="t" r="r" b="b"/>
              <a:pathLst>
                <a:path w="4970" h="6072" extrusionOk="0">
                  <a:moveTo>
                    <a:pt x="1556" y="0"/>
                  </a:moveTo>
                  <a:cubicBezTo>
                    <a:pt x="1004" y="0"/>
                    <a:pt x="452" y="151"/>
                    <a:pt x="0" y="452"/>
                  </a:cubicBezTo>
                  <a:cubicBezTo>
                    <a:pt x="51" y="1280"/>
                    <a:pt x="126" y="2259"/>
                    <a:pt x="226" y="3238"/>
                  </a:cubicBezTo>
                  <a:cubicBezTo>
                    <a:pt x="302" y="4066"/>
                    <a:pt x="251" y="4894"/>
                    <a:pt x="101" y="5698"/>
                  </a:cubicBezTo>
                  <a:cubicBezTo>
                    <a:pt x="572" y="5953"/>
                    <a:pt x="1071" y="6072"/>
                    <a:pt x="1559" y="6072"/>
                  </a:cubicBezTo>
                  <a:cubicBezTo>
                    <a:pt x="2894" y="6072"/>
                    <a:pt x="4144" y="5186"/>
                    <a:pt x="4493" y="3790"/>
                  </a:cubicBezTo>
                  <a:cubicBezTo>
                    <a:pt x="4970" y="1857"/>
                    <a:pt x="3514" y="0"/>
                    <a:pt x="1556" y="0"/>
                  </a:cubicBez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 name="Google Shape;1786;p64"/>
            <p:cNvSpPr/>
            <p:nvPr/>
          </p:nvSpPr>
          <p:spPr>
            <a:xfrm>
              <a:off x="1462723" y="3923730"/>
              <a:ext cx="271737" cy="296451"/>
            </a:xfrm>
            <a:custGeom>
              <a:avLst/>
              <a:gdLst/>
              <a:ahLst/>
              <a:cxnLst/>
              <a:rect l="l" t="t" r="r" b="b"/>
              <a:pathLst>
                <a:path w="11798" h="12871" extrusionOk="0">
                  <a:moveTo>
                    <a:pt x="7280" y="1"/>
                  </a:moveTo>
                  <a:cubicBezTo>
                    <a:pt x="7807" y="1984"/>
                    <a:pt x="8133" y="6577"/>
                    <a:pt x="8158" y="6903"/>
                  </a:cubicBezTo>
                  <a:cubicBezTo>
                    <a:pt x="6329" y="8408"/>
                    <a:pt x="4051" y="9230"/>
                    <a:pt x="1699" y="9230"/>
                  </a:cubicBezTo>
                  <a:cubicBezTo>
                    <a:pt x="1502" y="9230"/>
                    <a:pt x="1304" y="9224"/>
                    <a:pt x="1105" y="9212"/>
                  </a:cubicBezTo>
                  <a:lnTo>
                    <a:pt x="1105" y="9262"/>
                  </a:lnTo>
                  <a:cubicBezTo>
                    <a:pt x="1105" y="9262"/>
                    <a:pt x="1557" y="11120"/>
                    <a:pt x="1" y="12324"/>
                  </a:cubicBezTo>
                  <a:lnTo>
                    <a:pt x="1" y="12375"/>
                  </a:lnTo>
                  <a:cubicBezTo>
                    <a:pt x="402" y="12475"/>
                    <a:pt x="829" y="12575"/>
                    <a:pt x="1281" y="12651"/>
                  </a:cubicBezTo>
                  <a:cubicBezTo>
                    <a:pt x="1632" y="12726"/>
                    <a:pt x="2009" y="12776"/>
                    <a:pt x="2410" y="12801"/>
                  </a:cubicBezTo>
                  <a:cubicBezTo>
                    <a:pt x="2860" y="12848"/>
                    <a:pt x="3315" y="12871"/>
                    <a:pt x="3770" y="12871"/>
                  </a:cubicBezTo>
                  <a:cubicBezTo>
                    <a:pt x="5781" y="12871"/>
                    <a:pt x="7789" y="12417"/>
                    <a:pt x="9262" y="11496"/>
                  </a:cubicBezTo>
                  <a:cubicBezTo>
                    <a:pt x="10818" y="10567"/>
                    <a:pt x="11797" y="9137"/>
                    <a:pt x="11571" y="7204"/>
                  </a:cubicBezTo>
                  <a:cubicBezTo>
                    <a:pt x="11396" y="5849"/>
                    <a:pt x="10919" y="4569"/>
                    <a:pt x="10216" y="3414"/>
                  </a:cubicBezTo>
                  <a:cubicBezTo>
                    <a:pt x="9438" y="2109"/>
                    <a:pt x="8434" y="955"/>
                    <a:pt x="7280"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 name="Google Shape;1787;p64"/>
            <p:cNvSpPr/>
            <p:nvPr/>
          </p:nvSpPr>
          <p:spPr>
            <a:xfrm>
              <a:off x="1136306" y="3497122"/>
              <a:ext cx="540342" cy="369418"/>
            </a:xfrm>
            <a:custGeom>
              <a:avLst/>
              <a:gdLst/>
              <a:ahLst/>
              <a:cxnLst/>
              <a:rect l="l" t="t" r="r" b="b"/>
              <a:pathLst>
                <a:path w="23460" h="16039" extrusionOk="0">
                  <a:moveTo>
                    <a:pt x="8250" y="0"/>
                  </a:moveTo>
                  <a:cubicBezTo>
                    <a:pt x="7948" y="803"/>
                    <a:pt x="7271" y="1606"/>
                    <a:pt x="5890" y="1882"/>
                  </a:cubicBezTo>
                  <a:cubicBezTo>
                    <a:pt x="5790" y="1882"/>
                    <a:pt x="5689" y="1908"/>
                    <a:pt x="5614" y="1908"/>
                  </a:cubicBezTo>
                  <a:cubicBezTo>
                    <a:pt x="5966" y="3388"/>
                    <a:pt x="5664" y="5898"/>
                    <a:pt x="3732" y="6475"/>
                  </a:cubicBezTo>
                  <a:cubicBezTo>
                    <a:pt x="3396" y="6404"/>
                    <a:pt x="3087" y="6371"/>
                    <a:pt x="2803" y="6371"/>
                  </a:cubicBezTo>
                  <a:cubicBezTo>
                    <a:pt x="788" y="6371"/>
                    <a:pt x="17" y="8026"/>
                    <a:pt x="17" y="9412"/>
                  </a:cubicBezTo>
                  <a:cubicBezTo>
                    <a:pt x="0" y="11228"/>
                    <a:pt x="1492" y="12448"/>
                    <a:pt x="3048" y="12448"/>
                  </a:cubicBezTo>
                  <a:cubicBezTo>
                    <a:pt x="3771" y="12448"/>
                    <a:pt x="4507" y="12185"/>
                    <a:pt x="5112" y="11596"/>
                  </a:cubicBezTo>
                  <a:lnTo>
                    <a:pt x="5188" y="11571"/>
                  </a:lnTo>
                  <a:cubicBezTo>
                    <a:pt x="6292" y="13578"/>
                    <a:pt x="8300" y="15486"/>
                    <a:pt x="11814" y="15938"/>
                  </a:cubicBezTo>
                  <a:cubicBezTo>
                    <a:pt x="12366" y="15988"/>
                    <a:pt x="12893" y="16038"/>
                    <a:pt x="13445" y="16038"/>
                  </a:cubicBezTo>
                  <a:cubicBezTo>
                    <a:pt x="14600" y="16038"/>
                    <a:pt x="15729" y="15938"/>
                    <a:pt x="16858" y="15712"/>
                  </a:cubicBezTo>
                  <a:cubicBezTo>
                    <a:pt x="21477" y="14833"/>
                    <a:pt x="22882" y="12173"/>
                    <a:pt x="23284" y="10065"/>
                  </a:cubicBezTo>
                  <a:cubicBezTo>
                    <a:pt x="23434" y="9261"/>
                    <a:pt x="23459" y="8433"/>
                    <a:pt x="23384" y="7605"/>
                  </a:cubicBezTo>
                  <a:cubicBezTo>
                    <a:pt x="23309" y="6626"/>
                    <a:pt x="23234" y="5647"/>
                    <a:pt x="23158" y="4819"/>
                  </a:cubicBezTo>
                  <a:cubicBezTo>
                    <a:pt x="23083" y="3539"/>
                    <a:pt x="23008" y="2560"/>
                    <a:pt x="23008" y="2209"/>
                  </a:cubicBezTo>
                  <a:cubicBezTo>
                    <a:pt x="22848" y="2234"/>
                    <a:pt x="22689" y="2247"/>
                    <a:pt x="22531" y="2247"/>
                  </a:cubicBezTo>
                  <a:cubicBezTo>
                    <a:pt x="22066" y="2247"/>
                    <a:pt x="21612" y="2139"/>
                    <a:pt x="21201" y="1933"/>
                  </a:cubicBezTo>
                  <a:cubicBezTo>
                    <a:pt x="21000" y="2284"/>
                    <a:pt x="20598" y="2535"/>
                    <a:pt x="19845" y="2660"/>
                  </a:cubicBezTo>
                  <a:cubicBezTo>
                    <a:pt x="19610" y="2698"/>
                    <a:pt x="19377" y="2715"/>
                    <a:pt x="19148" y="2715"/>
                  </a:cubicBezTo>
                  <a:cubicBezTo>
                    <a:pt x="17203" y="2715"/>
                    <a:pt x="15517" y="1455"/>
                    <a:pt x="14574" y="176"/>
                  </a:cubicBezTo>
                  <a:cubicBezTo>
                    <a:pt x="13937" y="837"/>
                    <a:pt x="13055" y="1209"/>
                    <a:pt x="12138" y="1209"/>
                  </a:cubicBezTo>
                  <a:cubicBezTo>
                    <a:pt x="12080" y="1209"/>
                    <a:pt x="12022" y="1208"/>
                    <a:pt x="11964" y="1205"/>
                  </a:cubicBezTo>
                  <a:cubicBezTo>
                    <a:pt x="10082" y="1155"/>
                    <a:pt x="8877" y="627"/>
                    <a:pt x="8250" y="0"/>
                  </a:cubicBez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 name="Google Shape;1788;p64"/>
            <p:cNvSpPr/>
            <p:nvPr/>
          </p:nvSpPr>
          <p:spPr>
            <a:xfrm>
              <a:off x="1367345" y="3903508"/>
              <a:ext cx="283277" cy="243868"/>
            </a:xfrm>
            <a:custGeom>
              <a:avLst/>
              <a:gdLst/>
              <a:ahLst/>
              <a:cxnLst/>
              <a:rect l="l" t="t" r="r" b="b"/>
              <a:pathLst>
                <a:path w="12299" h="10588" extrusionOk="0">
                  <a:moveTo>
                    <a:pt x="10969" y="0"/>
                  </a:moveTo>
                  <a:cubicBezTo>
                    <a:pt x="10542" y="0"/>
                    <a:pt x="10115" y="51"/>
                    <a:pt x="9714" y="101"/>
                  </a:cubicBezTo>
                  <a:cubicBezTo>
                    <a:pt x="7580" y="327"/>
                    <a:pt x="3414" y="879"/>
                    <a:pt x="1381" y="1230"/>
                  </a:cubicBezTo>
                  <a:cubicBezTo>
                    <a:pt x="979" y="1280"/>
                    <a:pt x="578" y="1356"/>
                    <a:pt x="201" y="1481"/>
                  </a:cubicBezTo>
                  <a:cubicBezTo>
                    <a:pt x="1" y="1657"/>
                    <a:pt x="854" y="9312"/>
                    <a:pt x="854" y="9312"/>
                  </a:cubicBezTo>
                  <a:cubicBezTo>
                    <a:pt x="1006" y="10298"/>
                    <a:pt x="1373" y="10588"/>
                    <a:pt x="1763" y="10588"/>
                  </a:cubicBezTo>
                  <a:cubicBezTo>
                    <a:pt x="2254" y="10588"/>
                    <a:pt x="2784" y="10128"/>
                    <a:pt x="2973" y="10014"/>
                  </a:cubicBezTo>
                  <a:lnTo>
                    <a:pt x="2973" y="10014"/>
                  </a:lnTo>
                  <a:cubicBezTo>
                    <a:pt x="2974" y="10020"/>
                    <a:pt x="2981" y="10024"/>
                    <a:pt x="2994" y="10024"/>
                  </a:cubicBezTo>
                  <a:cubicBezTo>
                    <a:pt x="3024" y="10024"/>
                    <a:pt x="3090" y="10000"/>
                    <a:pt x="3213" y="9914"/>
                  </a:cubicBezTo>
                  <a:cubicBezTo>
                    <a:pt x="3291" y="9856"/>
                    <a:pt x="3416" y="9835"/>
                    <a:pt x="3560" y="9835"/>
                  </a:cubicBezTo>
                  <a:cubicBezTo>
                    <a:pt x="3976" y="9835"/>
                    <a:pt x="4543" y="10015"/>
                    <a:pt x="4543" y="10015"/>
                  </a:cubicBezTo>
                  <a:cubicBezTo>
                    <a:pt x="4794" y="10040"/>
                    <a:pt x="5045" y="10065"/>
                    <a:pt x="5271" y="10065"/>
                  </a:cubicBezTo>
                  <a:cubicBezTo>
                    <a:pt x="5495" y="10081"/>
                    <a:pt x="5719" y="10088"/>
                    <a:pt x="5942" y="10088"/>
                  </a:cubicBezTo>
                  <a:cubicBezTo>
                    <a:pt x="8245" y="10088"/>
                    <a:pt x="10491" y="9268"/>
                    <a:pt x="12299" y="7781"/>
                  </a:cubicBezTo>
                  <a:cubicBezTo>
                    <a:pt x="12274" y="7455"/>
                    <a:pt x="11948" y="2862"/>
                    <a:pt x="11421" y="879"/>
                  </a:cubicBezTo>
                  <a:cubicBezTo>
                    <a:pt x="11295" y="352"/>
                    <a:pt x="11144" y="0"/>
                    <a:pt x="1096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 name="Google Shape;1789;p64"/>
            <p:cNvSpPr/>
            <p:nvPr/>
          </p:nvSpPr>
          <p:spPr>
            <a:xfrm>
              <a:off x="1536151" y="4474645"/>
              <a:ext cx="108713" cy="91715"/>
            </a:xfrm>
            <a:custGeom>
              <a:avLst/>
              <a:gdLst/>
              <a:ahLst/>
              <a:cxnLst/>
              <a:rect l="l" t="t" r="r" b="b"/>
              <a:pathLst>
                <a:path w="4720" h="3982" extrusionOk="0">
                  <a:moveTo>
                    <a:pt x="4719" y="1"/>
                  </a:moveTo>
                  <a:lnTo>
                    <a:pt x="4719" y="1"/>
                  </a:lnTo>
                  <a:cubicBezTo>
                    <a:pt x="3715" y="578"/>
                    <a:pt x="2360" y="1080"/>
                    <a:pt x="226" y="1381"/>
                  </a:cubicBezTo>
                  <a:lnTo>
                    <a:pt x="0" y="1406"/>
                  </a:lnTo>
                  <a:cubicBezTo>
                    <a:pt x="26" y="2235"/>
                    <a:pt x="51" y="3038"/>
                    <a:pt x="51" y="3791"/>
                  </a:cubicBezTo>
                  <a:lnTo>
                    <a:pt x="101" y="3791"/>
                  </a:lnTo>
                  <a:cubicBezTo>
                    <a:pt x="101" y="3791"/>
                    <a:pt x="947" y="3982"/>
                    <a:pt x="1939" y="3982"/>
                  </a:cubicBezTo>
                  <a:cubicBezTo>
                    <a:pt x="2671" y="3982"/>
                    <a:pt x="3484" y="3877"/>
                    <a:pt x="4092" y="3515"/>
                  </a:cubicBezTo>
                  <a:cubicBezTo>
                    <a:pt x="4343" y="2185"/>
                    <a:pt x="4568" y="930"/>
                    <a:pt x="4719" y="1"/>
                  </a:cubicBez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 name="Google Shape;1790;p64"/>
            <p:cNvSpPr/>
            <p:nvPr/>
          </p:nvSpPr>
          <p:spPr>
            <a:xfrm>
              <a:off x="1539030" y="4690851"/>
              <a:ext cx="91946" cy="39570"/>
            </a:xfrm>
            <a:custGeom>
              <a:avLst/>
              <a:gdLst/>
              <a:ahLst/>
              <a:cxnLst/>
              <a:rect l="l" t="t" r="r" b="b"/>
              <a:pathLst>
                <a:path w="3992" h="1718" extrusionOk="0">
                  <a:moveTo>
                    <a:pt x="2712" y="1"/>
                  </a:moveTo>
                  <a:cubicBezTo>
                    <a:pt x="1842" y="358"/>
                    <a:pt x="555" y="378"/>
                    <a:pt x="121" y="378"/>
                  </a:cubicBezTo>
                  <a:cubicBezTo>
                    <a:pt x="67" y="378"/>
                    <a:pt x="26" y="377"/>
                    <a:pt x="1" y="377"/>
                  </a:cubicBezTo>
                  <a:cubicBezTo>
                    <a:pt x="26" y="628"/>
                    <a:pt x="51" y="904"/>
                    <a:pt x="101" y="1155"/>
                  </a:cubicBezTo>
                  <a:cubicBezTo>
                    <a:pt x="192" y="1571"/>
                    <a:pt x="1228" y="1717"/>
                    <a:pt x="2209" y="1717"/>
                  </a:cubicBezTo>
                  <a:cubicBezTo>
                    <a:pt x="3125" y="1717"/>
                    <a:pt x="3992" y="1589"/>
                    <a:pt x="3992" y="1432"/>
                  </a:cubicBezTo>
                  <a:cubicBezTo>
                    <a:pt x="3992" y="1080"/>
                    <a:pt x="2712" y="1"/>
                    <a:pt x="271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Google Shape;1791;p64"/>
            <p:cNvSpPr/>
            <p:nvPr/>
          </p:nvSpPr>
          <p:spPr>
            <a:xfrm>
              <a:off x="1537878" y="4555581"/>
              <a:ext cx="93097" cy="143976"/>
            </a:xfrm>
            <a:custGeom>
              <a:avLst/>
              <a:gdLst/>
              <a:ahLst/>
              <a:cxnLst/>
              <a:rect l="l" t="t" r="r" b="b"/>
              <a:pathLst>
                <a:path w="4042" h="6251" extrusionOk="0">
                  <a:moveTo>
                    <a:pt x="4042" y="1"/>
                  </a:moveTo>
                  <a:lnTo>
                    <a:pt x="4042" y="1"/>
                  </a:lnTo>
                  <a:cubicBezTo>
                    <a:pt x="3407" y="373"/>
                    <a:pt x="2572" y="478"/>
                    <a:pt x="1832" y="478"/>
                  </a:cubicBezTo>
                  <a:cubicBezTo>
                    <a:pt x="875" y="478"/>
                    <a:pt x="76" y="302"/>
                    <a:pt x="76" y="302"/>
                  </a:cubicBezTo>
                  <a:lnTo>
                    <a:pt x="1" y="302"/>
                  </a:lnTo>
                  <a:cubicBezTo>
                    <a:pt x="26" y="3013"/>
                    <a:pt x="26" y="5121"/>
                    <a:pt x="101" y="6250"/>
                  </a:cubicBezTo>
                  <a:cubicBezTo>
                    <a:pt x="123" y="6250"/>
                    <a:pt x="162" y="6251"/>
                    <a:pt x="214" y="6251"/>
                  </a:cubicBezTo>
                  <a:cubicBezTo>
                    <a:pt x="630" y="6251"/>
                    <a:pt x="1917" y="6231"/>
                    <a:pt x="2787" y="5874"/>
                  </a:cubicBezTo>
                  <a:cubicBezTo>
                    <a:pt x="3113" y="4845"/>
                    <a:pt x="3615" y="2360"/>
                    <a:pt x="404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 name="Google Shape;1792;p64"/>
            <p:cNvSpPr/>
            <p:nvPr/>
          </p:nvSpPr>
          <p:spPr>
            <a:xfrm>
              <a:off x="1390470" y="3887892"/>
              <a:ext cx="200613" cy="43393"/>
            </a:xfrm>
            <a:custGeom>
              <a:avLst/>
              <a:gdLst/>
              <a:ahLst/>
              <a:cxnLst/>
              <a:rect l="l" t="t" r="r" b="b"/>
              <a:pathLst>
                <a:path w="8710" h="1884" extrusionOk="0">
                  <a:moveTo>
                    <a:pt x="5949" y="1"/>
                  </a:moveTo>
                  <a:cubicBezTo>
                    <a:pt x="5329" y="903"/>
                    <a:pt x="4242" y="1152"/>
                    <a:pt x="3233" y="1152"/>
                  </a:cubicBezTo>
                  <a:cubicBezTo>
                    <a:pt x="1997" y="1152"/>
                    <a:pt x="879" y="779"/>
                    <a:pt x="879" y="779"/>
                  </a:cubicBezTo>
                  <a:cubicBezTo>
                    <a:pt x="578" y="829"/>
                    <a:pt x="302" y="929"/>
                    <a:pt x="1" y="1030"/>
                  </a:cubicBezTo>
                  <a:cubicBezTo>
                    <a:pt x="201" y="1281"/>
                    <a:pt x="327" y="1582"/>
                    <a:pt x="377" y="1883"/>
                  </a:cubicBezTo>
                  <a:cubicBezTo>
                    <a:pt x="2410" y="1532"/>
                    <a:pt x="6576" y="980"/>
                    <a:pt x="8710" y="754"/>
                  </a:cubicBezTo>
                  <a:cubicBezTo>
                    <a:pt x="7806" y="427"/>
                    <a:pt x="6878" y="151"/>
                    <a:pt x="5949"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1793;p64"/>
            <p:cNvSpPr/>
            <p:nvPr/>
          </p:nvSpPr>
          <p:spPr>
            <a:xfrm>
              <a:off x="1408389" y="3858986"/>
              <a:ext cx="119101" cy="54863"/>
            </a:xfrm>
            <a:custGeom>
              <a:avLst/>
              <a:gdLst/>
              <a:ahLst/>
              <a:cxnLst/>
              <a:rect l="l" t="t" r="r" b="b"/>
              <a:pathLst>
                <a:path w="5171" h="2382" extrusionOk="0">
                  <a:moveTo>
                    <a:pt x="5045" y="1"/>
                  </a:moveTo>
                  <a:cubicBezTo>
                    <a:pt x="3916" y="202"/>
                    <a:pt x="2787" y="302"/>
                    <a:pt x="1632" y="302"/>
                  </a:cubicBezTo>
                  <a:cubicBezTo>
                    <a:pt x="1080" y="302"/>
                    <a:pt x="553" y="277"/>
                    <a:pt x="1" y="227"/>
                  </a:cubicBezTo>
                  <a:lnTo>
                    <a:pt x="1" y="227"/>
                  </a:lnTo>
                  <a:lnTo>
                    <a:pt x="76" y="1657"/>
                  </a:lnTo>
                  <a:lnTo>
                    <a:pt x="101" y="2009"/>
                  </a:lnTo>
                  <a:cubicBezTo>
                    <a:pt x="101" y="2009"/>
                    <a:pt x="1219" y="2382"/>
                    <a:pt x="2455" y="2382"/>
                  </a:cubicBezTo>
                  <a:cubicBezTo>
                    <a:pt x="3464" y="2382"/>
                    <a:pt x="4551" y="2133"/>
                    <a:pt x="5171" y="1231"/>
                  </a:cubicBezTo>
                  <a:lnTo>
                    <a:pt x="5045" y="1"/>
                  </a:ln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1794;p64"/>
            <p:cNvSpPr/>
            <p:nvPr/>
          </p:nvSpPr>
          <p:spPr>
            <a:xfrm>
              <a:off x="1263285" y="3924306"/>
              <a:ext cx="228943" cy="313518"/>
            </a:xfrm>
            <a:custGeom>
              <a:avLst/>
              <a:gdLst/>
              <a:ahLst/>
              <a:cxnLst/>
              <a:rect l="l" t="t" r="r" b="b"/>
              <a:pathLst>
                <a:path w="9940" h="13612" extrusionOk="0">
                  <a:moveTo>
                    <a:pt x="4192" y="1"/>
                  </a:moveTo>
                  <a:cubicBezTo>
                    <a:pt x="3490" y="377"/>
                    <a:pt x="2837" y="879"/>
                    <a:pt x="2310" y="1482"/>
                  </a:cubicBezTo>
                  <a:cubicBezTo>
                    <a:pt x="1532" y="2486"/>
                    <a:pt x="754" y="4142"/>
                    <a:pt x="327" y="5924"/>
                  </a:cubicBezTo>
                  <a:cubicBezTo>
                    <a:pt x="101" y="6903"/>
                    <a:pt x="1" y="7932"/>
                    <a:pt x="51" y="8936"/>
                  </a:cubicBezTo>
                  <a:cubicBezTo>
                    <a:pt x="151" y="10291"/>
                    <a:pt x="603" y="11496"/>
                    <a:pt x="1582" y="12299"/>
                  </a:cubicBezTo>
                  <a:cubicBezTo>
                    <a:pt x="1657" y="12375"/>
                    <a:pt x="1758" y="12450"/>
                    <a:pt x="1858" y="12500"/>
                  </a:cubicBezTo>
                  <a:cubicBezTo>
                    <a:pt x="3106" y="13338"/>
                    <a:pt x="4464" y="13612"/>
                    <a:pt x="5704" y="13612"/>
                  </a:cubicBezTo>
                  <a:cubicBezTo>
                    <a:pt x="8029" y="13612"/>
                    <a:pt x="9940" y="12651"/>
                    <a:pt x="9940" y="12651"/>
                  </a:cubicBezTo>
                  <a:lnTo>
                    <a:pt x="9940" y="12626"/>
                  </a:lnTo>
                  <a:cubicBezTo>
                    <a:pt x="9488" y="12550"/>
                    <a:pt x="9061" y="12450"/>
                    <a:pt x="8660" y="12324"/>
                  </a:cubicBezTo>
                  <a:cubicBezTo>
                    <a:pt x="8434" y="12274"/>
                    <a:pt x="8233" y="12048"/>
                    <a:pt x="8032" y="11973"/>
                  </a:cubicBezTo>
                  <a:cubicBezTo>
                    <a:pt x="5673" y="11170"/>
                    <a:pt x="4594" y="10116"/>
                    <a:pt x="4619" y="9990"/>
                  </a:cubicBezTo>
                  <a:lnTo>
                    <a:pt x="4619" y="9965"/>
                  </a:lnTo>
                  <a:lnTo>
                    <a:pt x="4569" y="9890"/>
                  </a:lnTo>
                  <a:cubicBezTo>
                    <a:pt x="4569" y="9890"/>
                    <a:pt x="3866" y="1657"/>
                    <a:pt x="3891" y="1331"/>
                  </a:cubicBezTo>
                  <a:cubicBezTo>
                    <a:pt x="3941" y="1105"/>
                    <a:pt x="4368" y="804"/>
                    <a:pt x="4594" y="628"/>
                  </a:cubicBezTo>
                  <a:cubicBezTo>
                    <a:pt x="4519" y="403"/>
                    <a:pt x="4393" y="177"/>
                    <a:pt x="4192" y="1"/>
                  </a:cubicBezTo>
                  <a:close/>
                </a:path>
              </a:pathLst>
            </a:custGeom>
            <a:solidFill>
              <a:srgbClr val="2F563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 name="Google Shape;1795;p64"/>
            <p:cNvSpPr/>
            <p:nvPr/>
          </p:nvSpPr>
          <p:spPr>
            <a:xfrm>
              <a:off x="1263285" y="3924306"/>
              <a:ext cx="203515" cy="313219"/>
            </a:xfrm>
            <a:custGeom>
              <a:avLst/>
              <a:gdLst/>
              <a:ahLst/>
              <a:cxnLst/>
              <a:rect l="l" t="t" r="r" b="b"/>
              <a:pathLst>
                <a:path w="8836" h="13599" extrusionOk="0">
                  <a:moveTo>
                    <a:pt x="4192" y="1"/>
                  </a:moveTo>
                  <a:cubicBezTo>
                    <a:pt x="3490" y="352"/>
                    <a:pt x="2837" y="854"/>
                    <a:pt x="2310" y="1482"/>
                  </a:cubicBezTo>
                  <a:cubicBezTo>
                    <a:pt x="1532" y="2461"/>
                    <a:pt x="754" y="4142"/>
                    <a:pt x="327" y="5924"/>
                  </a:cubicBezTo>
                  <a:cubicBezTo>
                    <a:pt x="101" y="6903"/>
                    <a:pt x="1" y="7907"/>
                    <a:pt x="51" y="8911"/>
                  </a:cubicBezTo>
                  <a:cubicBezTo>
                    <a:pt x="151" y="10266"/>
                    <a:pt x="603" y="11496"/>
                    <a:pt x="1582" y="12274"/>
                  </a:cubicBezTo>
                  <a:cubicBezTo>
                    <a:pt x="1657" y="12350"/>
                    <a:pt x="1758" y="12425"/>
                    <a:pt x="1858" y="12500"/>
                  </a:cubicBezTo>
                  <a:cubicBezTo>
                    <a:pt x="3113" y="13328"/>
                    <a:pt x="4468" y="13598"/>
                    <a:pt x="5704" y="13598"/>
                  </a:cubicBezTo>
                  <a:cubicBezTo>
                    <a:pt x="6941" y="13598"/>
                    <a:pt x="8058" y="13328"/>
                    <a:pt x="8836" y="13077"/>
                  </a:cubicBezTo>
                  <a:cubicBezTo>
                    <a:pt x="7129" y="12852"/>
                    <a:pt x="5598" y="11948"/>
                    <a:pt x="4569" y="10593"/>
                  </a:cubicBezTo>
                  <a:cubicBezTo>
                    <a:pt x="4318" y="10342"/>
                    <a:pt x="4468" y="9915"/>
                    <a:pt x="4519" y="9413"/>
                  </a:cubicBezTo>
                  <a:cubicBezTo>
                    <a:pt x="4393" y="7681"/>
                    <a:pt x="3866" y="1582"/>
                    <a:pt x="3891" y="1331"/>
                  </a:cubicBezTo>
                  <a:cubicBezTo>
                    <a:pt x="3941" y="1055"/>
                    <a:pt x="4368" y="779"/>
                    <a:pt x="4594" y="628"/>
                  </a:cubicBezTo>
                  <a:cubicBezTo>
                    <a:pt x="4519" y="377"/>
                    <a:pt x="4393" y="177"/>
                    <a:pt x="419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 name="Google Shape;1796;p64"/>
            <p:cNvSpPr/>
            <p:nvPr/>
          </p:nvSpPr>
          <p:spPr>
            <a:xfrm>
              <a:off x="1362140" y="4141687"/>
              <a:ext cx="130088" cy="83838"/>
            </a:xfrm>
            <a:custGeom>
              <a:avLst/>
              <a:gdLst/>
              <a:ahLst/>
              <a:cxnLst/>
              <a:rect l="l" t="t" r="r" b="b"/>
              <a:pathLst>
                <a:path w="5648" h="3640" extrusionOk="0">
                  <a:moveTo>
                    <a:pt x="227" y="0"/>
                  </a:moveTo>
                  <a:cubicBezTo>
                    <a:pt x="151" y="477"/>
                    <a:pt x="1" y="929"/>
                    <a:pt x="252" y="1155"/>
                  </a:cubicBezTo>
                  <a:cubicBezTo>
                    <a:pt x="1281" y="2510"/>
                    <a:pt x="2812" y="3414"/>
                    <a:pt x="4518" y="3639"/>
                  </a:cubicBezTo>
                  <a:cubicBezTo>
                    <a:pt x="4895" y="3514"/>
                    <a:pt x="5271" y="3363"/>
                    <a:pt x="5623" y="3213"/>
                  </a:cubicBezTo>
                  <a:lnTo>
                    <a:pt x="5648" y="3188"/>
                  </a:lnTo>
                  <a:cubicBezTo>
                    <a:pt x="5196" y="3087"/>
                    <a:pt x="4769" y="2987"/>
                    <a:pt x="4368" y="2886"/>
                  </a:cubicBezTo>
                  <a:cubicBezTo>
                    <a:pt x="4142" y="2836"/>
                    <a:pt x="3941" y="2610"/>
                    <a:pt x="3740" y="2535"/>
                  </a:cubicBezTo>
                  <a:cubicBezTo>
                    <a:pt x="1381" y="1732"/>
                    <a:pt x="277" y="653"/>
                    <a:pt x="327" y="527"/>
                  </a:cubicBezTo>
                  <a:lnTo>
                    <a:pt x="252" y="452"/>
                  </a:lnTo>
                  <a:cubicBezTo>
                    <a:pt x="252" y="452"/>
                    <a:pt x="252" y="276"/>
                    <a:pt x="22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 name="Google Shape;1797;p64"/>
            <p:cNvSpPr/>
            <p:nvPr/>
          </p:nvSpPr>
          <p:spPr>
            <a:xfrm>
              <a:off x="1448282" y="4134155"/>
              <a:ext cx="62464" cy="74026"/>
            </a:xfrm>
            <a:custGeom>
              <a:avLst/>
              <a:gdLst/>
              <a:ahLst/>
              <a:cxnLst/>
              <a:rect l="l" t="t" r="r" b="b"/>
              <a:pathLst>
                <a:path w="2712" h="3214" extrusionOk="0">
                  <a:moveTo>
                    <a:pt x="1029" y="1"/>
                  </a:moveTo>
                  <a:lnTo>
                    <a:pt x="1029" y="1"/>
                  </a:lnTo>
                  <a:cubicBezTo>
                    <a:pt x="1180" y="1080"/>
                    <a:pt x="804" y="2184"/>
                    <a:pt x="26" y="2962"/>
                  </a:cubicBezTo>
                  <a:lnTo>
                    <a:pt x="0" y="3013"/>
                  </a:lnTo>
                  <a:cubicBezTo>
                    <a:pt x="201" y="3088"/>
                    <a:pt x="402" y="3163"/>
                    <a:pt x="628" y="3213"/>
                  </a:cubicBezTo>
                  <a:lnTo>
                    <a:pt x="628" y="3163"/>
                  </a:lnTo>
                  <a:cubicBezTo>
                    <a:pt x="2711" y="2134"/>
                    <a:pt x="1757" y="101"/>
                    <a:pt x="1757" y="101"/>
                  </a:cubicBezTo>
                  <a:lnTo>
                    <a:pt x="1757" y="51"/>
                  </a:lnTo>
                  <a:cubicBezTo>
                    <a:pt x="1506" y="51"/>
                    <a:pt x="1280" y="26"/>
                    <a:pt x="1029"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 name="Google Shape;1798;p64"/>
            <p:cNvSpPr/>
            <p:nvPr/>
          </p:nvSpPr>
          <p:spPr>
            <a:xfrm>
              <a:off x="1374854" y="4549800"/>
              <a:ext cx="102356" cy="148145"/>
            </a:xfrm>
            <a:custGeom>
              <a:avLst/>
              <a:gdLst/>
              <a:ahLst/>
              <a:cxnLst/>
              <a:rect l="l" t="t" r="r" b="b"/>
              <a:pathLst>
                <a:path w="4444" h="6432" extrusionOk="0">
                  <a:moveTo>
                    <a:pt x="1" y="1"/>
                  </a:moveTo>
                  <a:lnTo>
                    <a:pt x="1" y="1"/>
                  </a:lnTo>
                  <a:cubicBezTo>
                    <a:pt x="428" y="2260"/>
                    <a:pt x="955" y="4895"/>
                    <a:pt x="1356" y="6250"/>
                  </a:cubicBezTo>
                  <a:cubicBezTo>
                    <a:pt x="1356" y="6250"/>
                    <a:pt x="2443" y="6432"/>
                    <a:pt x="3400" y="6432"/>
                  </a:cubicBezTo>
                  <a:cubicBezTo>
                    <a:pt x="3775" y="6432"/>
                    <a:pt x="4131" y="6404"/>
                    <a:pt x="4393" y="6326"/>
                  </a:cubicBezTo>
                  <a:lnTo>
                    <a:pt x="4443" y="6326"/>
                  </a:lnTo>
                  <a:cubicBezTo>
                    <a:pt x="4443" y="5121"/>
                    <a:pt x="4393" y="3063"/>
                    <a:pt x="4318" y="453"/>
                  </a:cubicBezTo>
                  <a:cubicBezTo>
                    <a:pt x="4027" y="473"/>
                    <a:pt x="3736" y="483"/>
                    <a:pt x="3445" y="483"/>
                  </a:cubicBezTo>
                  <a:cubicBezTo>
                    <a:pt x="2282" y="483"/>
                    <a:pt x="1125" y="322"/>
                    <a:pt x="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 name="Google Shape;1799;p64"/>
            <p:cNvSpPr/>
            <p:nvPr/>
          </p:nvSpPr>
          <p:spPr>
            <a:xfrm>
              <a:off x="1378908" y="4693753"/>
              <a:ext cx="98303" cy="41159"/>
            </a:xfrm>
            <a:custGeom>
              <a:avLst/>
              <a:gdLst/>
              <a:ahLst/>
              <a:cxnLst/>
              <a:rect l="l" t="t" r="r" b="b"/>
              <a:pathLst>
                <a:path w="4268" h="1787" extrusionOk="0">
                  <a:moveTo>
                    <a:pt x="1180" y="0"/>
                  </a:moveTo>
                  <a:cubicBezTo>
                    <a:pt x="1180" y="0"/>
                    <a:pt x="1" y="1230"/>
                    <a:pt x="1" y="1582"/>
                  </a:cubicBezTo>
                  <a:cubicBezTo>
                    <a:pt x="1" y="1709"/>
                    <a:pt x="613" y="1786"/>
                    <a:pt x="1371" y="1786"/>
                  </a:cubicBezTo>
                  <a:cubicBezTo>
                    <a:pt x="2561" y="1786"/>
                    <a:pt x="4110" y="1595"/>
                    <a:pt x="4217" y="1105"/>
                  </a:cubicBezTo>
                  <a:cubicBezTo>
                    <a:pt x="4242" y="753"/>
                    <a:pt x="4267" y="427"/>
                    <a:pt x="4267" y="101"/>
                  </a:cubicBezTo>
                  <a:lnTo>
                    <a:pt x="4217" y="101"/>
                  </a:lnTo>
                  <a:cubicBezTo>
                    <a:pt x="3973" y="167"/>
                    <a:pt x="3647" y="191"/>
                    <a:pt x="3299" y="191"/>
                  </a:cubicBezTo>
                  <a:cubicBezTo>
                    <a:pt x="2325" y="191"/>
                    <a:pt x="1180" y="0"/>
                    <a:pt x="118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 name="Google Shape;1800;p64"/>
            <p:cNvSpPr/>
            <p:nvPr/>
          </p:nvSpPr>
          <p:spPr>
            <a:xfrm>
              <a:off x="1364466" y="4492587"/>
              <a:ext cx="109842" cy="68337"/>
            </a:xfrm>
            <a:custGeom>
              <a:avLst/>
              <a:gdLst/>
              <a:ahLst/>
              <a:cxnLst/>
              <a:rect l="l" t="t" r="r" b="b"/>
              <a:pathLst>
                <a:path w="4769" h="2967" extrusionOk="0">
                  <a:moveTo>
                    <a:pt x="0" y="0"/>
                  </a:moveTo>
                  <a:lnTo>
                    <a:pt x="0" y="25"/>
                  </a:lnTo>
                  <a:cubicBezTo>
                    <a:pt x="126" y="728"/>
                    <a:pt x="276" y="1581"/>
                    <a:pt x="452" y="2485"/>
                  </a:cubicBezTo>
                  <a:cubicBezTo>
                    <a:pt x="1576" y="2806"/>
                    <a:pt x="2733" y="2967"/>
                    <a:pt x="3896" y="2967"/>
                  </a:cubicBezTo>
                  <a:cubicBezTo>
                    <a:pt x="4187" y="2967"/>
                    <a:pt x="4478" y="2957"/>
                    <a:pt x="4769" y="2937"/>
                  </a:cubicBezTo>
                  <a:cubicBezTo>
                    <a:pt x="4769" y="2259"/>
                    <a:pt x="4744" y="1581"/>
                    <a:pt x="4744" y="828"/>
                  </a:cubicBezTo>
                  <a:lnTo>
                    <a:pt x="4744" y="778"/>
                  </a:lnTo>
                  <a:cubicBezTo>
                    <a:pt x="3112" y="753"/>
                    <a:pt x="1531" y="502"/>
                    <a:pt x="0" y="0"/>
                  </a:cubicBez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 name="Google Shape;1801;p64"/>
            <p:cNvSpPr/>
            <p:nvPr/>
          </p:nvSpPr>
          <p:spPr>
            <a:xfrm>
              <a:off x="1359837" y="3911592"/>
              <a:ext cx="39340" cy="27201"/>
            </a:xfrm>
            <a:custGeom>
              <a:avLst/>
              <a:gdLst/>
              <a:ahLst/>
              <a:cxnLst/>
              <a:rect l="l" t="t" r="r" b="b"/>
              <a:pathLst>
                <a:path w="1708" h="1181" extrusionOk="0">
                  <a:moveTo>
                    <a:pt x="1331" y="1"/>
                  </a:moveTo>
                  <a:cubicBezTo>
                    <a:pt x="879" y="151"/>
                    <a:pt x="427" y="327"/>
                    <a:pt x="0" y="553"/>
                  </a:cubicBezTo>
                  <a:cubicBezTo>
                    <a:pt x="201" y="729"/>
                    <a:pt x="327" y="929"/>
                    <a:pt x="402" y="1180"/>
                  </a:cubicBezTo>
                  <a:lnTo>
                    <a:pt x="527" y="1105"/>
                  </a:lnTo>
                  <a:cubicBezTo>
                    <a:pt x="904" y="980"/>
                    <a:pt x="1305" y="904"/>
                    <a:pt x="1707" y="854"/>
                  </a:cubicBezTo>
                  <a:cubicBezTo>
                    <a:pt x="1657" y="553"/>
                    <a:pt x="1531" y="252"/>
                    <a:pt x="1331" y="1"/>
                  </a:cubicBez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 name="Google Shape;1802;p64"/>
            <p:cNvSpPr/>
            <p:nvPr/>
          </p:nvSpPr>
          <p:spPr>
            <a:xfrm>
              <a:off x="1352328" y="3937043"/>
              <a:ext cx="58986" cy="229772"/>
            </a:xfrm>
            <a:custGeom>
              <a:avLst/>
              <a:gdLst/>
              <a:ahLst/>
              <a:cxnLst/>
              <a:rect l="l" t="t" r="r" b="b"/>
              <a:pathLst>
                <a:path w="2561" h="9976" extrusionOk="0">
                  <a:moveTo>
                    <a:pt x="853" y="0"/>
                  </a:moveTo>
                  <a:lnTo>
                    <a:pt x="728" y="75"/>
                  </a:lnTo>
                  <a:cubicBezTo>
                    <a:pt x="502" y="226"/>
                    <a:pt x="75" y="552"/>
                    <a:pt x="25" y="778"/>
                  </a:cubicBezTo>
                  <a:cubicBezTo>
                    <a:pt x="0" y="1104"/>
                    <a:pt x="703" y="9337"/>
                    <a:pt x="703" y="9337"/>
                  </a:cubicBezTo>
                  <a:lnTo>
                    <a:pt x="803" y="9663"/>
                  </a:lnTo>
                  <a:cubicBezTo>
                    <a:pt x="878" y="9897"/>
                    <a:pt x="1046" y="9975"/>
                    <a:pt x="1235" y="9975"/>
                  </a:cubicBezTo>
                  <a:cubicBezTo>
                    <a:pt x="1615" y="9975"/>
                    <a:pt x="2083" y="9663"/>
                    <a:pt x="2083" y="9663"/>
                  </a:cubicBezTo>
                  <a:cubicBezTo>
                    <a:pt x="2083" y="9663"/>
                    <a:pt x="853" y="8785"/>
                    <a:pt x="929" y="8509"/>
                  </a:cubicBezTo>
                  <a:cubicBezTo>
                    <a:pt x="940" y="8471"/>
                    <a:pt x="984" y="8455"/>
                    <a:pt x="1049" y="8455"/>
                  </a:cubicBezTo>
                  <a:cubicBezTo>
                    <a:pt x="1419" y="8455"/>
                    <a:pt x="2496" y="8964"/>
                    <a:pt x="2560" y="8985"/>
                  </a:cubicBezTo>
                  <a:cubicBezTo>
                    <a:pt x="2510" y="8935"/>
                    <a:pt x="1581" y="8207"/>
                    <a:pt x="1506" y="7831"/>
                  </a:cubicBezTo>
                  <a:cubicBezTo>
                    <a:pt x="1506" y="7831"/>
                    <a:pt x="653" y="201"/>
                    <a:pt x="853"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 name="Google Shape;1803;p64"/>
            <p:cNvSpPr/>
            <p:nvPr/>
          </p:nvSpPr>
          <p:spPr>
            <a:xfrm>
              <a:off x="945920" y="3288978"/>
              <a:ext cx="948663" cy="756180"/>
            </a:xfrm>
            <a:custGeom>
              <a:avLst/>
              <a:gdLst/>
              <a:ahLst/>
              <a:cxnLst/>
              <a:rect l="l" t="t" r="r" b="b"/>
              <a:pathLst>
                <a:path w="41188" h="32831" extrusionOk="0">
                  <a:moveTo>
                    <a:pt x="22397" y="1"/>
                  </a:moveTo>
                  <a:cubicBezTo>
                    <a:pt x="17086" y="1"/>
                    <a:pt x="13504" y="3842"/>
                    <a:pt x="13504" y="3842"/>
                  </a:cubicBezTo>
                  <a:cubicBezTo>
                    <a:pt x="13504" y="3842"/>
                    <a:pt x="13415" y="3831"/>
                    <a:pt x="13260" y="3831"/>
                  </a:cubicBezTo>
                  <a:cubicBezTo>
                    <a:pt x="12636" y="3831"/>
                    <a:pt x="10934" y="4007"/>
                    <a:pt x="9488" y="5774"/>
                  </a:cubicBezTo>
                  <a:cubicBezTo>
                    <a:pt x="8158" y="7406"/>
                    <a:pt x="8333" y="9213"/>
                    <a:pt x="7179" y="10945"/>
                  </a:cubicBezTo>
                  <a:cubicBezTo>
                    <a:pt x="5823" y="12927"/>
                    <a:pt x="1607" y="14960"/>
                    <a:pt x="2084" y="18675"/>
                  </a:cubicBezTo>
                  <a:cubicBezTo>
                    <a:pt x="2134" y="19327"/>
                    <a:pt x="2360" y="19980"/>
                    <a:pt x="2736" y="20532"/>
                  </a:cubicBezTo>
                  <a:cubicBezTo>
                    <a:pt x="1281" y="21837"/>
                    <a:pt x="1" y="24347"/>
                    <a:pt x="1657" y="27535"/>
                  </a:cubicBezTo>
                  <a:cubicBezTo>
                    <a:pt x="2377" y="28897"/>
                    <a:pt x="3586" y="29380"/>
                    <a:pt x="4802" y="29380"/>
                  </a:cubicBezTo>
                  <a:cubicBezTo>
                    <a:pt x="5535" y="29380"/>
                    <a:pt x="6270" y="29205"/>
                    <a:pt x="6903" y="28940"/>
                  </a:cubicBezTo>
                  <a:cubicBezTo>
                    <a:pt x="7028" y="30547"/>
                    <a:pt x="8158" y="32504"/>
                    <a:pt x="11019" y="32831"/>
                  </a:cubicBezTo>
                  <a:lnTo>
                    <a:pt x="11094" y="32831"/>
                  </a:lnTo>
                  <a:cubicBezTo>
                    <a:pt x="11571" y="30597"/>
                    <a:pt x="12199" y="28639"/>
                    <a:pt x="12952" y="27936"/>
                  </a:cubicBezTo>
                  <a:cubicBezTo>
                    <a:pt x="14405" y="26574"/>
                    <a:pt x="17357" y="26368"/>
                    <a:pt x="19001" y="26368"/>
                  </a:cubicBezTo>
                  <a:cubicBezTo>
                    <a:pt x="19628" y="26368"/>
                    <a:pt x="20065" y="26398"/>
                    <a:pt x="20155" y="26405"/>
                  </a:cubicBezTo>
                  <a:lnTo>
                    <a:pt x="20080" y="24950"/>
                  </a:lnTo>
                  <a:cubicBezTo>
                    <a:pt x="16566" y="24523"/>
                    <a:pt x="14558" y="22615"/>
                    <a:pt x="13454" y="20608"/>
                  </a:cubicBezTo>
                  <a:lnTo>
                    <a:pt x="13378" y="20633"/>
                  </a:lnTo>
                  <a:cubicBezTo>
                    <a:pt x="12773" y="21222"/>
                    <a:pt x="12037" y="21485"/>
                    <a:pt x="11314" y="21485"/>
                  </a:cubicBezTo>
                  <a:cubicBezTo>
                    <a:pt x="9758" y="21485"/>
                    <a:pt x="8266" y="20265"/>
                    <a:pt x="8283" y="18449"/>
                  </a:cubicBezTo>
                  <a:cubicBezTo>
                    <a:pt x="8283" y="17063"/>
                    <a:pt x="9054" y="15408"/>
                    <a:pt x="11069" y="15408"/>
                  </a:cubicBezTo>
                  <a:cubicBezTo>
                    <a:pt x="11353" y="15408"/>
                    <a:pt x="11662" y="15441"/>
                    <a:pt x="11998" y="15512"/>
                  </a:cubicBezTo>
                  <a:cubicBezTo>
                    <a:pt x="13930" y="14935"/>
                    <a:pt x="14232" y="12425"/>
                    <a:pt x="13880" y="10945"/>
                  </a:cubicBezTo>
                  <a:cubicBezTo>
                    <a:pt x="13955" y="10945"/>
                    <a:pt x="14056" y="10919"/>
                    <a:pt x="14156" y="10919"/>
                  </a:cubicBezTo>
                  <a:cubicBezTo>
                    <a:pt x="15537" y="10643"/>
                    <a:pt x="16214" y="9840"/>
                    <a:pt x="16516" y="9037"/>
                  </a:cubicBezTo>
                  <a:cubicBezTo>
                    <a:pt x="17143" y="9664"/>
                    <a:pt x="18348" y="10192"/>
                    <a:pt x="20230" y="10242"/>
                  </a:cubicBezTo>
                  <a:cubicBezTo>
                    <a:pt x="20288" y="10245"/>
                    <a:pt x="20346" y="10246"/>
                    <a:pt x="20404" y="10246"/>
                  </a:cubicBezTo>
                  <a:cubicBezTo>
                    <a:pt x="21321" y="10246"/>
                    <a:pt x="22203" y="9874"/>
                    <a:pt x="22840" y="9213"/>
                  </a:cubicBezTo>
                  <a:cubicBezTo>
                    <a:pt x="23783" y="10492"/>
                    <a:pt x="25469" y="11752"/>
                    <a:pt x="27414" y="11752"/>
                  </a:cubicBezTo>
                  <a:cubicBezTo>
                    <a:pt x="27643" y="11752"/>
                    <a:pt x="27876" y="11735"/>
                    <a:pt x="28111" y="11697"/>
                  </a:cubicBezTo>
                  <a:cubicBezTo>
                    <a:pt x="28864" y="11572"/>
                    <a:pt x="29266" y="11321"/>
                    <a:pt x="29467" y="10970"/>
                  </a:cubicBezTo>
                  <a:cubicBezTo>
                    <a:pt x="29878" y="11176"/>
                    <a:pt x="30332" y="11284"/>
                    <a:pt x="30797" y="11284"/>
                  </a:cubicBezTo>
                  <a:cubicBezTo>
                    <a:pt x="30955" y="11284"/>
                    <a:pt x="31114" y="11271"/>
                    <a:pt x="31274" y="11246"/>
                  </a:cubicBezTo>
                  <a:cubicBezTo>
                    <a:pt x="31274" y="11597"/>
                    <a:pt x="31349" y="12576"/>
                    <a:pt x="31424" y="13856"/>
                  </a:cubicBezTo>
                  <a:cubicBezTo>
                    <a:pt x="31901" y="13555"/>
                    <a:pt x="32453" y="13404"/>
                    <a:pt x="33005" y="13404"/>
                  </a:cubicBezTo>
                  <a:cubicBezTo>
                    <a:pt x="34988" y="13404"/>
                    <a:pt x="36444" y="15261"/>
                    <a:pt x="35942" y="17194"/>
                  </a:cubicBezTo>
                  <a:cubicBezTo>
                    <a:pt x="35593" y="18590"/>
                    <a:pt x="34343" y="19476"/>
                    <a:pt x="33018" y="19476"/>
                  </a:cubicBezTo>
                  <a:cubicBezTo>
                    <a:pt x="32534" y="19476"/>
                    <a:pt x="32039" y="19357"/>
                    <a:pt x="31575" y="19102"/>
                  </a:cubicBezTo>
                  <a:cubicBezTo>
                    <a:pt x="31173" y="21210"/>
                    <a:pt x="29743" y="23870"/>
                    <a:pt x="25124" y="24749"/>
                  </a:cubicBezTo>
                  <a:lnTo>
                    <a:pt x="25250" y="25979"/>
                  </a:lnTo>
                  <a:cubicBezTo>
                    <a:pt x="26204" y="26154"/>
                    <a:pt x="27107" y="26430"/>
                    <a:pt x="28011" y="26757"/>
                  </a:cubicBezTo>
                  <a:cubicBezTo>
                    <a:pt x="28437" y="26707"/>
                    <a:pt x="28839" y="26656"/>
                    <a:pt x="29266" y="26656"/>
                  </a:cubicBezTo>
                  <a:cubicBezTo>
                    <a:pt x="29441" y="26681"/>
                    <a:pt x="29592" y="27033"/>
                    <a:pt x="29743" y="27560"/>
                  </a:cubicBezTo>
                  <a:cubicBezTo>
                    <a:pt x="30897" y="28514"/>
                    <a:pt x="31876" y="29668"/>
                    <a:pt x="32654" y="30973"/>
                  </a:cubicBezTo>
                  <a:lnTo>
                    <a:pt x="32679" y="30973"/>
                  </a:lnTo>
                  <a:cubicBezTo>
                    <a:pt x="32992" y="31161"/>
                    <a:pt x="33268" y="31241"/>
                    <a:pt x="33508" y="31241"/>
                  </a:cubicBezTo>
                  <a:cubicBezTo>
                    <a:pt x="34328" y="31241"/>
                    <a:pt x="34720" y="30297"/>
                    <a:pt x="34662" y="29442"/>
                  </a:cubicBezTo>
                  <a:lnTo>
                    <a:pt x="34662" y="29442"/>
                  </a:lnTo>
                  <a:cubicBezTo>
                    <a:pt x="34710" y="29444"/>
                    <a:pt x="34758" y="29445"/>
                    <a:pt x="34806" y="29445"/>
                  </a:cubicBezTo>
                  <a:cubicBezTo>
                    <a:pt x="37265" y="29445"/>
                    <a:pt x="38985" y="26938"/>
                    <a:pt x="38025" y="24648"/>
                  </a:cubicBezTo>
                  <a:lnTo>
                    <a:pt x="38025" y="24648"/>
                  </a:lnTo>
                  <a:cubicBezTo>
                    <a:pt x="38126" y="24658"/>
                    <a:pt x="38230" y="24664"/>
                    <a:pt x="38335" y="24664"/>
                  </a:cubicBezTo>
                  <a:cubicBezTo>
                    <a:pt x="39561" y="24664"/>
                    <a:pt x="40997" y="23956"/>
                    <a:pt x="41112" y="21737"/>
                  </a:cubicBezTo>
                  <a:cubicBezTo>
                    <a:pt x="41188" y="19905"/>
                    <a:pt x="38954" y="18198"/>
                    <a:pt x="36670" y="15186"/>
                  </a:cubicBezTo>
                  <a:cubicBezTo>
                    <a:pt x="35465" y="13555"/>
                    <a:pt x="34009" y="10166"/>
                    <a:pt x="33859" y="9564"/>
                  </a:cubicBezTo>
                  <a:lnTo>
                    <a:pt x="33834" y="9564"/>
                  </a:lnTo>
                  <a:cubicBezTo>
                    <a:pt x="34813" y="6929"/>
                    <a:pt x="30947" y="1834"/>
                    <a:pt x="25175" y="353"/>
                  </a:cubicBezTo>
                  <a:cubicBezTo>
                    <a:pt x="24207" y="106"/>
                    <a:pt x="23278" y="1"/>
                    <a:pt x="22397" y="1"/>
                  </a:cubicBezTo>
                  <a:close/>
                </a:path>
              </a:pathLst>
            </a:custGeom>
            <a:solidFill>
              <a:srgbClr val="4C3125"/>
            </a:solidFill>
            <a:ln w="9525" cap="flat" cmpd="sng">
              <a:solidFill>
                <a:srgbClr val="4C312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 name="Google Shape;1804;p64"/>
            <p:cNvSpPr/>
            <p:nvPr/>
          </p:nvSpPr>
          <p:spPr>
            <a:xfrm>
              <a:off x="1368497" y="4112228"/>
              <a:ext cx="106986" cy="90172"/>
            </a:xfrm>
            <a:custGeom>
              <a:avLst/>
              <a:gdLst/>
              <a:ahLst/>
              <a:cxnLst/>
              <a:rect l="l" t="t" r="r" b="b"/>
              <a:pathLst>
                <a:path w="4645" h="3915" extrusionOk="0">
                  <a:moveTo>
                    <a:pt x="2783" y="0"/>
                  </a:moveTo>
                  <a:cubicBezTo>
                    <a:pt x="2744" y="0"/>
                    <a:pt x="2711" y="8"/>
                    <a:pt x="2686" y="24"/>
                  </a:cubicBezTo>
                  <a:cubicBezTo>
                    <a:pt x="2385" y="225"/>
                    <a:pt x="2711" y="852"/>
                    <a:pt x="2787" y="903"/>
                  </a:cubicBezTo>
                  <a:cubicBezTo>
                    <a:pt x="2701" y="860"/>
                    <a:pt x="1614" y="70"/>
                    <a:pt x="1200" y="70"/>
                  </a:cubicBezTo>
                  <a:cubicBezTo>
                    <a:pt x="1129" y="70"/>
                    <a:pt x="1077" y="94"/>
                    <a:pt x="1055" y="150"/>
                  </a:cubicBezTo>
                  <a:cubicBezTo>
                    <a:pt x="980" y="426"/>
                    <a:pt x="1457" y="1229"/>
                    <a:pt x="1532" y="1279"/>
                  </a:cubicBezTo>
                  <a:cubicBezTo>
                    <a:pt x="1470" y="1259"/>
                    <a:pt x="694" y="855"/>
                    <a:pt x="353" y="855"/>
                  </a:cubicBezTo>
                  <a:cubicBezTo>
                    <a:pt x="275" y="855"/>
                    <a:pt x="220" y="876"/>
                    <a:pt x="202" y="928"/>
                  </a:cubicBezTo>
                  <a:cubicBezTo>
                    <a:pt x="126" y="1179"/>
                    <a:pt x="1130" y="1932"/>
                    <a:pt x="1130" y="1932"/>
                  </a:cubicBezTo>
                  <a:cubicBezTo>
                    <a:pt x="1130" y="1932"/>
                    <a:pt x="664" y="1771"/>
                    <a:pt x="414" y="1771"/>
                  </a:cubicBezTo>
                  <a:cubicBezTo>
                    <a:pt x="351" y="1771"/>
                    <a:pt x="302" y="1781"/>
                    <a:pt x="277" y="1806"/>
                  </a:cubicBezTo>
                  <a:cubicBezTo>
                    <a:pt x="26" y="1806"/>
                    <a:pt x="26" y="2082"/>
                    <a:pt x="26" y="2082"/>
                  </a:cubicBezTo>
                  <a:cubicBezTo>
                    <a:pt x="1" y="2208"/>
                    <a:pt x="1758" y="3789"/>
                    <a:pt x="3464" y="3914"/>
                  </a:cubicBezTo>
                  <a:cubicBezTo>
                    <a:pt x="4268" y="3136"/>
                    <a:pt x="4644" y="2032"/>
                    <a:pt x="4493" y="953"/>
                  </a:cubicBezTo>
                  <a:cubicBezTo>
                    <a:pt x="4493" y="953"/>
                    <a:pt x="3223" y="0"/>
                    <a:pt x="2783" y="0"/>
                  </a:cubicBezTo>
                  <a:close/>
                </a:path>
              </a:pathLst>
            </a:custGeom>
            <a:solidFill>
              <a:srgbClr val="E9965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1805;p64"/>
            <p:cNvSpPr/>
            <p:nvPr/>
          </p:nvSpPr>
          <p:spPr>
            <a:xfrm>
              <a:off x="1319369" y="3607517"/>
              <a:ext cx="75178" cy="49566"/>
            </a:xfrm>
            <a:custGeom>
              <a:avLst/>
              <a:gdLst/>
              <a:ahLst/>
              <a:cxnLst/>
              <a:rect l="l" t="t" r="r" b="b"/>
              <a:pathLst>
                <a:path w="3264" h="2152" extrusionOk="0">
                  <a:moveTo>
                    <a:pt x="1807" y="1"/>
                  </a:moveTo>
                  <a:cubicBezTo>
                    <a:pt x="1506" y="1"/>
                    <a:pt x="1205" y="126"/>
                    <a:pt x="1004" y="377"/>
                  </a:cubicBezTo>
                  <a:cubicBezTo>
                    <a:pt x="954" y="377"/>
                    <a:pt x="879" y="352"/>
                    <a:pt x="829" y="327"/>
                  </a:cubicBezTo>
                  <a:cubicBezTo>
                    <a:pt x="570" y="262"/>
                    <a:pt x="217" y="86"/>
                    <a:pt x="92" y="86"/>
                  </a:cubicBezTo>
                  <a:cubicBezTo>
                    <a:pt x="72" y="86"/>
                    <a:pt x="58" y="91"/>
                    <a:pt x="51" y="101"/>
                  </a:cubicBezTo>
                  <a:cubicBezTo>
                    <a:pt x="0" y="177"/>
                    <a:pt x="276" y="779"/>
                    <a:pt x="753" y="1005"/>
                  </a:cubicBezTo>
                  <a:lnTo>
                    <a:pt x="753" y="1080"/>
                  </a:lnTo>
                  <a:cubicBezTo>
                    <a:pt x="753" y="1725"/>
                    <a:pt x="1280" y="2151"/>
                    <a:pt x="1831" y="2151"/>
                  </a:cubicBezTo>
                  <a:cubicBezTo>
                    <a:pt x="2096" y="2151"/>
                    <a:pt x="2366" y="2053"/>
                    <a:pt x="2586" y="1833"/>
                  </a:cubicBezTo>
                  <a:cubicBezTo>
                    <a:pt x="3263" y="1155"/>
                    <a:pt x="2761" y="1"/>
                    <a:pt x="1807"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 name="Google Shape;1806;p64"/>
            <p:cNvSpPr/>
            <p:nvPr/>
          </p:nvSpPr>
          <p:spPr>
            <a:xfrm>
              <a:off x="1539030" y="3589897"/>
              <a:ext cx="69397" cy="54265"/>
            </a:xfrm>
            <a:custGeom>
              <a:avLst/>
              <a:gdLst/>
              <a:ahLst/>
              <a:cxnLst/>
              <a:rect l="l" t="t" r="r" b="b"/>
              <a:pathLst>
                <a:path w="3013" h="2356" extrusionOk="0">
                  <a:moveTo>
                    <a:pt x="2934" y="1"/>
                  </a:moveTo>
                  <a:cubicBezTo>
                    <a:pt x="2827" y="1"/>
                    <a:pt x="2481" y="252"/>
                    <a:pt x="2235" y="364"/>
                  </a:cubicBezTo>
                  <a:cubicBezTo>
                    <a:pt x="2185" y="389"/>
                    <a:pt x="2134" y="414"/>
                    <a:pt x="2084" y="440"/>
                  </a:cubicBezTo>
                  <a:cubicBezTo>
                    <a:pt x="1897" y="290"/>
                    <a:pt x="1669" y="210"/>
                    <a:pt x="1440" y="210"/>
                  </a:cubicBezTo>
                  <a:cubicBezTo>
                    <a:pt x="1361" y="210"/>
                    <a:pt x="1283" y="220"/>
                    <a:pt x="1206" y="239"/>
                  </a:cubicBezTo>
                  <a:cubicBezTo>
                    <a:pt x="277" y="414"/>
                    <a:pt x="1" y="1619"/>
                    <a:pt x="804" y="2171"/>
                  </a:cubicBezTo>
                  <a:cubicBezTo>
                    <a:pt x="992" y="2299"/>
                    <a:pt x="1197" y="2356"/>
                    <a:pt x="1396" y="2356"/>
                  </a:cubicBezTo>
                  <a:cubicBezTo>
                    <a:pt x="2020" y="2356"/>
                    <a:pt x="2594" y="1796"/>
                    <a:pt x="2461" y="1092"/>
                  </a:cubicBezTo>
                  <a:cubicBezTo>
                    <a:pt x="2461" y="1067"/>
                    <a:pt x="2461" y="1042"/>
                    <a:pt x="2436" y="1017"/>
                  </a:cubicBezTo>
                  <a:cubicBezTo>
                    <a:pt x="2862" y="716"/>
                    <a:pt x="3013" y="63"/>
                    <a:pt x="2963" y="13"/>
                  </a:cubicBezTo>
                  <a:cubicBezTo>
                    <a:pt x="2957" y="5"/>
                    <a:pt x="2948" y="1"/>
                    <a:pt x="2934"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1807;p64"/>
            <p:cNvSpPr/>
            <p:nvPr/>
          </p:nvSpPr>
          <p:spPr>
            <a:xfrm>
              <a:off x="1439023" y="3597268"/>
              <a:ext cx="54956" cy="33558"/>
            </a:xfrm>
            <a:custGeom>
              <a:avLst/>
              <a:gdLst/>
              <a:ahLst/>
              <a:cxnLst/>
              <a:rect l="l" t="t" r="r" b="b"/>
              <a:pathLst>
                <a:path w="2386" h="1457" extrusionOk="0">
                  <a:moveTo>
                    <a:pt x="1243" y="0"/>
                  </a:moveTo>
                  <a:cubicBezTo>
                    <a:pt x="1180" y="0"/>
                    <a:pt x="1118" y="7"/>
                    <a:pt x="1055" y="19"/>
                  </a:cubicBezTo>
                  <a:cubicBezTo>
                    <a:pt x="955" y="19"/>
                    <a:pt x="854" y="44"/>
                    <a:pt x="754" y="94"/>
                  </a:cubicBezTo>
                  <a:cubicBezTo>
                    <a:pt x="578" y="170"/>
                    <a:pt x="428" y="295"/>
                    <a:pt x="302" y="421"/>
                  </a:cubicBezTo>
                  <a:cubicBezTo>
                    <a:pt x="227" y="521"/>
                    <a:pt x="151" y="622"/>
                    <a:pt x="101" y="722"/>
                  </a:cubicBezTo>
                  <a:cubicBezTo>
                    <a:pt x="76" y="772"/>
                    <a:pt x="51" y="822"/>
                    <a:pt x="26" y="873"/>
                  </a:cubicBezTo>
                  <a:cubicBezTo>
                    <a:pt x="1" y="948"/>
                    <a:pt x="51" y="1048"/>
                    <a:pt x="126" y="1098"/>
                  </a:cubicBezTo>
                  <a:cubicBezTo>
                    <a:pt x="153" y="1116"/>
                    <a:pt x="186" y="1125"/>
                    <a:pt x="220" y="1125"/>
                  </a:cubicBezTo>
                  <a:cubicBezTo>
                    <a:pt x="281" y="1125"/>
                    <a:pt x="345" y="1097"/>
                    <a:pt x="377" y="1048"/>
                  </a:cubicBezTo>
                  <a:lnTo>
                    <a:pt x="453" y="973"/>
                  </a:lnTo>
                  <a:cubicBezTo>
                    <a:pt x="528" y="923"/>
                    <a:pt x="603" y="847"/>
                    <a:pt x="704" y="822"/>
                  </a:cubicBezTo>
                  <a:cubicBezTo>
                    <a:pt x="879" y="691"/>
                    <a:pt x="1092" y="617"/>
                    <a:pt x="1311" y="617"/>
                  </a:cubicBezTo>
                  <a:cubicBezTo>
                    <a:pt x="1343" y="617"/>
                    <a:pt x="1374" y="618"/>
                    <a:pt x="1406" y="622"/>
                  </a:cubicBezTo>
                  <a:cubicBezTo>
                    <a:pt x="1457" y="622"/>
                    <a:pt x="1532" y="647"/>
                    <a:pt x="1582" y="672"/>
                  </a:cubicBezTo>
                  <a:lnTo>
                    <a:pt x="1632" y="697"/>
                  </a:lnTo>
                  <a:cubicBezTo>
                    <a:pt x="1682" y="722"/>
                    <a:pt x="1708" y="722"/>
                    <a:pt x="1733" y="747"/>
                  </a:cubicBezTo>
                  <a:cubicBezTo>
                    <a:pt x="1758" y="797"/>
                    <a:pt x="1808" y="772"/>
                    <a:pt x="1833" y="822"/>
                  </a:cubicBezTo>
                  <a:cubicBezTo>
                    <a:pt x="1883" y="873"/>
                    <a:pt x="1908" y="898"/>
                    <a:pt x="1933" y="948"/>
                  </a:cubicBezTo>
                  <a:cubicBezTo>
                    <a:pt x="1959" y="973"/>
                    <a:pt x="1959" y="1023"/>
                    <a:pt x="1984" y="1073"/>
                  </a:cubicBezTo>
                  <a:cubicBezTo>
                    <a:pt x="2009" y="1098"/>
                    <a:pt x="2009" y="1149"/>
                    <a:pt x="2009" y="1174"/>
                  </a:cubicBezTo>
                  <a:lnTo>
                    <a:pt x="2034" y="1274"/>
                  </a:lnTo>
                  <a:lnTo>
                    <a:pt x="2034" y="1324"/>
                  </a:lnTo>
                  <a:cubicBezTo>
                    <a:pt x="2059" y="1375"/>
                    <a:pt x="2084" y="1425"/>
                    <a:pt x="2134" y="1450"/>
                  </a:cubicBezTo>
                  <a:cubicBezTo>
                    <a:pt x="2152" y="1454"/>
                    <a:pt x="2169" y="1456"/>
                    <a:pt x="2185" y="1456"/>
                  </a:cubicBezTo>
                  <a:cubicBezTo>
                    <a:pt x="2261" y="1456"/>
                    <a:pt x="2319" y="1411"/>
                    <a:pt x="2360" y="1349"/>
                  </a:cubicBezTo>
                  <a:lnTo>
                    <a:pt x="2360" y="1299"/>
                  </a:lnTo>
                  <a:cubicBezTo>
                    <a:pt x="2360" y="1274"/>
                    <a:pt x="2385" y="1224"/>
                    <a:pt x="2385" y="1174"/>
                  </a:cubicBezTo>
                  <a:cubicBezTo>
                    <a:pt x="2385" y="1124"/>
                    <a:pt x="2385" y="1073"/>
                    <a:pt x="2385" y="1023"/>
                  </a:cubicBezTo>
                  <a:cubicBezTo>
                    <a:pt x="2385" y="923"/>
                    <a:pt x="2360" y="847"/>
                    <a:pt x="2360" y="772"/>
                  </a:cubicBezTo>
                  <a:cubicBezTo>
                    <a:pt x="2335" y="672"/>
                    <a:pt x="2285" y="596"/>
                    <a:pt x="2235" y="521"/>
                  </a:cubicBezTo>
                  <a:cubicBezTo>
                    <a:pt x="2184" y="396"/>
                    <a:pt x="2084" y="320"/>
                    <a:pt x="2009" y="245"/>
                  </a:cubicBezTo>
                  <a:cubicBezTo>
                    <a:pt x="1959" y="220"/>
                    <a:pt x="1933" y="195"/>
                    <a:pt x="1883" y="170"/>
                  </a:cubicBezTo>
                  <a:lnTo>
                    <a:pt x="1833" y="145"/>
                  </a:lnTo>
                  <a:lnTo>
                    <a:pt x="1808" y="120"/>
                  </a:lnTo>
                  <a:lnTo>
                    <a:pt x="1758" y="94"/>
                  </a:lnTo>
                  <a:cubicBezTo>
                    <a:pt x="1657" y="44"/>
                    <a:pt x="1532" y="19"/>
                    <a:pt x="1431" y="19"/>
                  </a:cubicBezTo>
                  <a:cubicBezTo>
                    <a:pt x="1369" y="7"/>
                    <a:pt x="1306" y="0"/>
                    <a:pt x="1243" y="0"/>
                  </a:cubicBezTo>
                  <a:close/>
                </a:path>
              </a:pathLst>
            </a:custGeom>
            <a:solidFill>
              <a:srgbClr val="B3591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1808;p64"/>
            <p:cNvSpPr/>
            <p:nvPr/>
          </p:nvSpPr>
          <p:spPr>
            <a:xfrm>
              <a:off x="1421679" y="3691286"/>
              <a:ext cx="94249" cy="31347"/>
            </a:xfrm>
            <a:custGeom>
              <a:avLst/>
              <a:gdLst/>
              <a:ahLst/>
              <a:cxnLst/>
              <a:rect l="l" t="t" r="r" b="b"/>
              <a:pathLst>
                <a:path w="4092" h="1361" extrusionOk="0">
                  <a:moveTo>
                    <a:pt x="2206" y="0"/>
                  </a:moveTo>
                  <a:cubicBezTo>
                    <a:pt x="961" y="0"/>
                    <a:pt x="1" y="857"/>
                    <a:pt x="1" y="857"/>
                  </a:cubicBezTo>
                  <a:lnTo>
                    <a:pt x="1" y="882"/>
                  </a:lnTo>
                  <a:cubicBezTo>
                    <a:pt x="628" y="1183"/>
                    <a:pt x="1306" y="1333"/>
                    <a:pt x="2009" y="1359"/>
                  </a:cubicBezTo>
                  <a:cubicBezTo>
                    <a:pt x="2051" y="1360"/>
                    <a:pt x="2092" y="1361"/>
                    <a:pt x="2134" y="1361"/>
                  </a:cubicBezTo>
                  <a:cubicBezTo>
                    <a:pt x="2842" y="1361"/>
                    <a:pt x="3523" y="1159"/>
                    <a:pt x="4092" y="756"/>
                  </a:cubicBezTo>
                  <a:cubicBezTo>
                    <a:pt x="3447" y="192"/>
                    <a:pt x="2795" y="0"/>
                    <a:pt x="2206" y="0"/>
                  </a:cubicBezTo>
                  <a:close/>
                </a:path>
              </a:pathLst>
            </a:custGeom>
            <a:solidFill>
              <a:srgbClr val="D76D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 name="Google Shape;1809;p64"/>
            <p:cNvSpPr/>
            <p:nvPr/>
          </p:nvSpPr>
          <p:spPr>
            <a:xfrm>
              <a:off x="1388167" y="3649298"/>
              <a:ext cx="155515" cy="62303"/>
            </a:xfrm>
            <a:custGeom>
              <a:avLst/>
              <a:gdLst/>
              <a:ahLst/>
              <a:cxnLst/>
              <a:rect l="l" t="t" r="r" b="b"/>
              <a:pathLst>
                <a:path w="6752" h="2705" extrusionOk="0">
                  <a:moveTo>
                    <a:pt x="5777" y="1"/>
                  </a:moveTo>
                  <a:cubicBezTo>
                    <a:pt x="5190" y="1"/>
                    <a:pt x="4613" y="777"/>
                    <a:pt x="3610" y="777"/>
                  </a:cubicBezTo>
                  <a:cubicBezTo>
                    <a:pt x="3562" y="777"/>
                    <a:pt x="3513" y="776"/>
                    <a:pt x="3464" y="772"/>
                  </a:cubicBezTo>
                  <a:cubicBezTo>
                    <a:pt x="2543" y="705"/>
                    <a:pt x="1835" y="370"/>
                    <a:pt x="1242" y="370"/>
                  </a:cubicBezTo>
                  <a:cubicBezTo>
                    <a:pt x="946" y="370"/>
                    <a:pt x="678" y="454"/>
                    <a:pt x="427" y="697"/>
                  </a:cubicBezTo>
                  <a:cubicBezTo>
                    <a:pt x="0" y="1098"/>
                    <a:pt x="276" y="2102"/>
                    <a:pt x="1456" y="2705"/>
                  </a:cubicBezTo>
                  <a:lnTo>
                    <a:pt x="1481" y="2680"/>
                  </a:lnTo>
                  <a:cubicBezTo>
                    <a:pt x="1481" y="2680"/>
                    <a:pt x="2441" y="1823"/>
                    <a:pt x="3686" y="1823"/>
                  </a:cubicBezTo>
                  <a:cubicBezTo>
                    <a:pt x="4275" y="1823"/>
                    <a:pt x="4927" y="2015"/>
                    <a:pt x="5572" y="2579"/>
                  </a:cubicBezTo>
                  <a:cubicBezTo>
                    <a:pt x="6576" y="1851"/>
                    <a:pt x="6752" y="596"/>
                    <a:pt x="6225" y="170"/>
                  </a:cubicBezTo>
                  <a:cubicBezTo>
                    <a:pt x="6070" y="49"/>
                    <a:pt x="5923" y="1"/>
                    <a:pt x="5777"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 name="Google Shape;1810;p64"/>
            <p:cNvSpPr/>
            <p:nvPr/>
          </p:nvSpPr>
          <p:spPr>
            <a:xfrm>
              <a:off x="1263860" y="3680346"/>
              <a:ext cx="132414" cy="112767"/>
            </a:xfrm>
            <a:custGeom>
              <a:avLst/>
              <a:gdLst/>
              <a:ahLst/>
              <a:cxnLst/>
              <a:rect l="l" t="t" r="r" b="b"/>
              <a:pathLst>
                <a:path w="5749" h="4896" extrusionOk="0">
                  <a:moveTo>
                    <a:pt x="3270" y="1"/>
                  </a:moveTo>
                  <a:cubicBezTo>
                    <a:pt x="2666" y="1"/>
                    <a:pt x="2052" y="226"/>
                    <a:pt x="1557" y="729"/>
                  </a:cubicBezTo>
                  <a:cubicBezTo>
                    <a:pt x="1" y="2260"/>
                    <a:pt x="1105" y="4896"/>
                    <a:pt x="3289" y="4896"/>
                  </a:cubicBezTo>
                  <a:cubicBezTo>
                    <a:pt x="4644" y="4896"/>
                    <a:pt x="5749" y="3816"/>
                    <a:pt x="5749" y="2461"/>
                  </a:cubicBezTo>
                  <a:cubicBezTo>
                    <a:pt x="5749" y="984"/>
                    <a:pt x="4531" y="1"/>
                    <a:pt x="3270" y="1"/>
                  </a:cubicBezTo>
                  <a:close/>
                </a:path>
              </a:pathLst>
            </a:custGeom>
            <a:solidFill>
              <a:srgbClr val="E76D1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 name="Google Shape;1811;p64"/>
            <p:cNvSpPr/>
            <p:nvPr/>
          </p:nvSpPr>
          <p:spPr>
            <a:xfrm>
              <a:off x="1526316" y="3669290"/>
              <a:ext cx="124905" cy="106479"/>
            </a:xfrm>
            <a:custGeom>
              <a:avLst/>
              <a:gdLst/>
              <a:ahLst/>
              <a:cxnLst/>
              <a:rect l="l" t="t" r="r" b="b"/>
              <a:pathLst>
                <a:path w="5423" h="4623" extrusionOk="0">
                  <a:moveTo>
                    <a:pt x="3080" y="0"/>
                  </a:moveTo>
                  <a:cubicBezTo>
                    <a:pt x="2509" y="0"/>
                    <a:pt x="1928" y="211"/>
                    <a:pt x="1456" y="682"/>
                  </a:cubicBezTo>
                  <a:cubicBezTo>
                    <a:pt x="1" y="2138"/>
                    <a:pt x="1055" y="4623"/>
                    <a:pt x="3113" y="4623"/>
                  </a:cubicBezTo>
                  <a:cubicBezTo>
                    <a:pt x="4393" y="4623"/>
                    <a:pt x="5422" y="3594"/>
                    <a:pt x="5422" y="2314"/>
                  </a:cubicBezTo>
                  <a:cubicBezTo>
                    <a:pt x="5422" y="921"/>
                    <a:pt x="4274" y="0"/>
                    <a:pt x="3080" y="0"/>
                  </a:cubicBezTo>
                  <a:close/>
                </a:path>
              </a:pathLst>
            </a:custGeom>
            <a:solidFill>
              <a:srgbClr val="E76D1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 name="Google Shape;1812;p64"/>
            <p:cNvSpPr/>
            <p:nvPr/>
          </p:nvSpPr>
          <p:spPr>
            <a:xfrm>
              <a:off x="1166180" y="3670419"/>
              <a:ext cx="68798" cy="40146"/>
            </a:xfrm>
            <a:custGeom>
              <a:avLst/>
              <a:gdLst/>
              <a:ahLst/>
              <a:cxnLst/>
              <a:rect l="l" t="t" r="r" b="b"/>
              <a:pathLst>
                <a:path w="2987" h="1743" extrusionOk="0">
                  <a:moveTo>
                    <a:pt x="1541" y="1"/>
                  </a:moveTo>
                  <a:cubicBezTo>
                    <a:pt x="1285" y="1"/>
                    <a:pt x="1047" y="72"/>
                    <a:pt x="828" y="181"/>
                  </a:cubicBezTo>
                  <a:cubicBezTo>
                    <a:pt x="603" y="307"/>
                    <a:pt x="402" y="457"/>
                    <a:pt x="251" y="633"/>
                  </a:cubicBezTo>
                  <a:cubicBezTo>
                    <a:pt x="151" y="784"/>
                    <a:pt x="50" y="934"/>
                    <a:pt x="25" y="1110"/>
                  </a:cubicBezTo>
                  <a:cubicBezTo>
                    <a:pt x="0" y="1160"/>
                    <a:pt x="0" y="1235"/>
                    <a:pt x="25" y="1286"/>
                  </a:cubicBezTo>
                  <a:lnTo>
                    <a:pt x="25" y="1336"/>
                  </a:lnTo>
                  <a:cubicBezTo>
                    <a:pt x="25" y="1398"/>
                    <a:pt x="76" y="1443"/>
                    <a:pt x="136" y="1443"/>
                  </a:cubicBezTo>
                  <a:cubicBezTo>
                    <a:pt x="149" y="1443"/>
                    <a:pt x="163" y="1441"/>
                    <a:pt x="176" y="1436"/>
                  </a:cubicBezTo>
                  <a:cubicBezTo>
                    <a:pt x="226" y="1436"/>
                    <a:pt x="276" y="1386"/>
                    <a:pt x="301" y="1311"/>
                  </a:cubicBezTo>
                  <a:lnTo>
                    <a:pt x="301" y="1286"/>
                  </a:lnTo>
                  <a:cubicBezTo>
                    <a:pt x="301" y="1261"/>
                    <a:pt x="326" y="1235"/>
                    <a:pt x="326" y="1210"/>
                  </a:cubicBezTo>
                  <a:cubicBezTo>
                    <a:pt x="377" y="1085"/>
                    <a:pt x="477" y="1010"/>
                    <a:pt x="577" y="909"/>
                  </a:cubicBezTo>
                  <a:cubicBezTo>
                    <a:pt x="854" y="658"/>
                    <a:pt x="1230" y="508"/>
                    <a:pt x="1632" y="508"/>
                  </a:cubicBezTo>
                  <a:cubicBezTo>
                    <a:pt x="1707" y="508"/>
                    <a:pt x="1807" y="533"/>
                    <a:pt x="1908" y="558"/>
                  </a:cubicBezTo>
                  <a:cubicBezTo>
                    <a:pt x="1958" y="583"/>
                    <a:pt x="1983" y="608"/>
                    <a:pt x="2033" y="633"/>
                  </a:cubicBezTo>
                  <a:lnTo>
                    <a:pt x="2083" y="658"/>
                  </a:lnTo>
                  <a:lnTo>
                    <a:pt x="2159" y="708"/>
                  </a:lnTo>
                  <a:cubicBezTo>
                    <a:pt x="2209" y="759"/>
                    <a:pt x="2234" y="784"/>
                    <a:pt x="2284" y="809"/>
                  </a:cubicBezTo>
                  <a:cubicBezTo>
                    <a:pt x="2309" y="834"/>
                    <a:pt x="2334" y="859"/>
                    <a:pt x="2385" y="884"/>
                  </a:cubicBezTo>
                  <a:cubicBezTo>
                    <a:pt x="2435" y="959"/>
                    <a:pt x="2485" y="1035"/>
                    <a:pt x="2535" y="1110"/>
                  </a:cubicBezTo>
                  <a:cubicBezTo>
                    <a:pt x="2610" y="1261"/>
                    <a:pt x="2686" y="1436"/>
                    <a:pt x="2736" y="1612"/>
                  </a:cubicBezTo>
                  <a:cubicBezTo>
                    <a:pt x="2711" y="1687"/>
                    <a:pt x="2786" y="1737"/>
                    <a:pt x="2861" y="1737"/>
                  </a:cubicBezTo>
                  <a:cubicBezTo>
                    <a:pt x="2872" y="1741"/>
                    <a:pt x="2881" y="1742"/>
                    <a:pt x="2890" y="1742"/>
                  </a:cubicBezTo>
                  <a:cubicBezTo>
                    <a:pt x="2949" y="1742"/>
                    <a:pt x="2987" y="1677"/>
                    <a:pt x="2987" y="1612"/>
                  </a:cubicBezTo>
                  <a:cubicBezTo>
                    <a:pt x="2987" y="1562"/>
                    <a:pt x="2987" y="1486"/>
                    <a:pt x="2987" y="1411"/>
                  </a:cubicBezTo>
                  <a:cubicBezTo>
                    <a:pt x="2987" y="1261"/>
                    <a:pt x="2937" y="1085"/>
                    <a:pt x="2887" y="934"/>
                  </a:cubicBezTo>
                  <a:cubicBezTo>
                    <a:pt x="2836" y="834"/>
                    <a:pt x="2786" y="733"/>
                    <a:pt x="2711" y="633"/>
                  </a:cubicBezTo>
                  <a:cubicBezTo>
                    <a:pt x="2661" y="583"/>
                    <a:pt x="2636" y="533"/>
                    <a:pt x="2585" y="482"/>
                  </a:cubicBezTo>
                  <a:cubicBezTo>
                    <a:pt x="2535" y="432"/>
                    <a:pt x="2485" y="382"/>
                    <a:pt x="2435" y="332"/>
                  </a:cubicBezTo>
                  <a:lnTo>
                    <a:pt x="2385" y="282"/>
                  </a:lnTo>
                  <a:lnTo>
                    <a:pt x="2284" y="232"/>
                  </a:lnTo>
                  <a:cubicBezTo>
                    <a:pt x="2209" y="181"/>
                    <a:pt x="2159" y="156"/>
                    <a:pt x="2083" y="106"/>
                  </a:cubicBezTo>
                  <a:cubicBezTo>
                    <a:pt x="1958" y="56"/>
                    <a:pt x="1807" y="6"/>
                    <a:pt x="1657" y="6"/>
                  </a:cubicBezTo>
                  <a:cubicBezTo>
                    <a:pt x="1618" y="2"/>
                    <a:pt x="1579" y="1"/>
                    <a:pt x="1541" y="1"/>
                  </a:cubicBezTo>
                  <a:close/>
                </a:path>
              </a:pathLst>
            </a:custGeom>
            <a:solidFill>
              <a:srgbClr val="B3591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 name="Google Shape;1813;p64"/>
            <p:cNvSpPr/>
            <p:nvPr/>
          </p:nvSpPr>
          <p:spPr>
            <a:xfrm>
              <a:off x="1684710" y="3627763"/>
              <a:ext cx="68821" cy="40491"/>
            </a:xfrm>
            <a:custGeom>
              <a:avLst/>
              <a:gdLst/>
              <a:ahLst/>
              <a:cxnLst/>
              <a:rect l="l" t="t" r="r" b="b"/>
              <a:pathLst>
                <a:path w="2988" h="1758" extrusionOk="0">
                  <a:moveTo>
                    <a:pt x="1657" y="0"/>
                  </a:moveTo>
                  <a:cubicBezTo>
                    <a:pt x="1356" y="0"/>
                    <a:pt x="1080" y="51"/>
                    <a:pt x="829" y="176"/>
                  </a:cubicBezTo>
                  <a:cubicBezTo>
                    <a:pt x="603" y="302"/>
                    <a:pt x="402" y="452"/>
                    <a:pt x="252" y="628"/>
                  </a:cubicBezTo>
                  <a:cubicBezTo>
                    <a:pt x="151" y="778"/>
                    <a:pt x="51" y="929"/>
                    <a:pt x="26" y="1105"/>
                  </a:cubicBezTo>
                  <a:cubicBezTo>
                    <a:pt x="1" y="1155"/>
                    <a:pt x="1" y="1230"/>
                    <a:pt x="26" y="1280"/>
                  </a:cubicBezTo>
                  <a:lnTo>
                    <a:pt x="26" y="1331"/>
                  </a:lnTo>
                  <a:cubicBezTo>
                    <a:pt x="26" y="1393"/>
                    <a:pt x="77" y="1437"/>
                    <a:pt x="137" y="1437"/>
                  </a:cubicBezTo>
                  <a:cubicBezTo>
                    <a:pt x="150" y="1437"/>
                    <a:pt x="163" y="1435"/>
                    <a:pt x="177" y="1431"/>
                  </a:cubicBezTo>
                  <a:cubicBezTo>
                    <a:pt x="227" y="1431"/>
                    <a:pt x="277" y="1381"/>
                    <a:pt x="302" y="1331"/>
                  </a:cubicBezTo>
                  <a:cubicBezTo>
                    <a:pt x="277" y="1305"/>
                    <a:pt x="277" y="1305"/>
                    <a:pt x="302" y="1280"/>
                  </a:cubicBezTo>
                  <a:lnTo>
                    <a:pt x="327" y="1205"/>
                  </a:lnTo>
                  <a:cubicBezTo>
                    <a:pt x="377" y="1105"/>
                    <a:pt x="453" y="1004"/>
                    <a:pt x="553" y="929"/>
                  </a:cubicBezTo>
                  <a:cubicBezTo>
                    <a:pt x="854" y="653"/>
                    <a:pt x="1231" y="527"/>
                    <a:pt x="1607" y="502"/>
                  </a:cubicBezTo>
                  <a:cubicBezTo>
                    <a:pt x="1708" y="527"/>
                    <a:pt x="1808" y="552"/>
                    <a:pt x="1908" y="578"/>
                  </a:cubicBezTo>
                  <a:cubicBezTo>
                    <a:pt x="1933" y="603"/>
                    <a:pt x="1984" y="603"/>
                    <a:pt x="2034" y="628"/>
                  </a:cubicBezTo>
                  <a:lnTo>
                    <a:pt x="2084" y="678"/>
                  </a:lnTo>
                  <a:lnTo>
                    <a:pt x="2159" y="728"/>
                  </a:lnTo>
                  <a:cubicBezTo>
                    <a:pt x="2210" y="753"/>
                    <a:pt x="2235" y="778"/>
                    <a:pt x="2260" y="803"/>
                  </a:cubicBezTo>
                  <a:cubicBezTo>
                    <a:pt x="2310" y="829"/>
                    <a:pt x="2335" y="854"/>
                    <a:pt x="2360" y="904"/>
                  </a:cubicBezTo>
                  <a:cubicBezTo>
                    <a:pt x="2435" y="954"/>
                    <a:pt x="2486" y="1029"/>
                    <a:pt x="2536" y="1105"/>
                  </a:cubicBezTo>
                  <a:cubicBezTo>
                    <a:pt x="2611" y="1255"/>
                    <a:pt x="2686" y="1431"/>
                    <a:pt x="2711" y="1607"/>
                  </a:cubicBezTo>
                  <a:cubicBezTo>
                    <a:pt x="2711" y="1707"/>
                    <a:pt x="2781" y="1757"/>
                    <a:pt x="2850" y="1757"/>
                  </a:cubicBezTo>
                  <a:cubicBezTo>
                    <a:pt x="2919" y="1757"/>
                    <a:pt x="2988" y="1707"/>
                    <a:pt x="2988" y="1607"/>
                  </a:cubicBezTo>
                  <a:cubicBezTo>
                    <a:pt x="2988" y="1556"/>
                    <a:pt x="2988" y="1481"/>
                    <a:pt x="2988" y="1431"/>
                  </a:cubicBezTo>
                  <a:cubicBezTo>
                    <a:pt x="2962" y="1255"/>
                    <a:pt x="2937" y="1080"/>
                    <a:pt x="2862" y="929"/>
                  </a:cubicBezTo>
                  <a:cubicBezTo>
                    <a:pt x="2837" y="829"/>
                    <a:pt x="2762" y="728"/>
                    <a:pt x="2711" y="628"/>
                  </a:cubicBezTo>
                  <a:cubicBezTo>
                    <a:pt x="2661" y="578"/>
                    <a:pt x="2636" y="527"/>
                    <a:pt x="2586" y="477"/>
                  </a:cubicBezTo>
                  <a:cubicBezTo>
                    <a:pt x="2536" y="427"/>
                    <a:pt x="2486" y="377"/>
                    <a:pt x="2435" y="352"/>
                  </a:cubicBezTo>
                  <a:lnTo>
                    <a:pt x="2360" y="276"/>
                  </a:lnTo>
                  <a:lnTo>
                    <a:pt x="2285" y="226"/>
                  </a:lnTo>
                  <a:cubicBezTo>
                    <a:pt x="2210" y="176"/>
                    <a:pt x="2159" y="151"/>
                    <a:pt x="2084" y="126"/>
                  </a:cubicBezTo>
                  <a:cubicBezTo>
                    <a:pt x="1933" y="51"/>
                    <a:pt x="1808" y="25"/>
                    <a:pt x="1657" y="0"/>
                  </a:cubicBezTo>
                  <a:close/>
                </a:path>
              </a:pathLst>
            </a:custGeom>
            <a:solidFill>
              <a:srgbClr val="B3591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 name="Google Shape;1814;p64"/>
            <p:cNvSpPr/>
            <p:nvPr/>
          </p:nvSpPr>
          <p:spPr>
            <a:xfrm>
              <a:off x="1473134" y="4075353"/>
              <a:ext cx="185596" cy="62303"/>
            </a:xfrm>
            <a:custGeom>
              <a:avLst/>
              <a:gdLst/>
              <a:ahLst/>
              <a:cxnLst/>
              <a:rect l="l" t="t" r="r" b="b"/>
              <a:pathLst>
                <a:path w="8058" h="2705" extrusionOk="0">
                  <a:moveTo>
                    <a:pt x="7954" y="0"/>
                  </a:moveTo>
                  <a:cubicBezTo>
                    <a:pt x="7932" y="0"/>
                    <a:pt x="7907" y="6"/>
                    <a:pt x="7882" y="19"/>
                  </a:cubicBezTo>
                  <a:lnTo>
                    <a:pt x="7831" y="94"/>
                  </a:lnTo>
                  <a:cubicBezTo>
                    <a:pt x="7781" y="144"/>
                    <a:pt x="7731" y="220"/>
                    <a:pt x="7656" y="295"/>
                  </a:cubicBezTo>
                  <a:cubicBezTo>
                    <a:pt x="7555" y="395"/>
                    <a:pt x="7430" y="471"/>
                    <a:pt x="7330" y="571"/>
                  </a:cubicBezTo>
                  <a:cubicBezTo>
                    <a:pt x="7204" y="646"/>
                    <a:pt x="7053" y="772"/>
                    <a:pt x="6903" y="872"/>
                  </a:cubicBezTo>
                  <a:cubicBezTo>
                    <a:pt x="6727" y="973"/>
                    <a:pt x="6551" y="1098"/>
                    <a:pt x="6351" y="1198"/>
                  </a:cubicBezTo>
                  <a:cubicBezTo>
                    <a:pt x="6175" y="1324"/>
                    <a:pt x="5949" y="1424"/>
                    <a:pt x="5723" y="1525"/>
                  </a:cubicBezTo>
                  <a:cubicBezTo>
                    <a:pt x="5497" y="1600"/>
                    <a:pt x="5271" y="1726"/>
                    <a:pt x="5020" y="1801"/>
                  </a:cubicBezTo>
                  <a:cubicBezTo>
                    <a:pt x="4769" y="1876"/>
                    <a:pt x="4518" y="1951"/>
                    <a:pt x="4267" y="2027"/>
                  </a:cubicBezTo>
                  <a:cubicBezTo>
                    <a:pt x="4016" y="2102"/>
                    <a:pt x="3740" y="2152"/>
                    <a:pt x="3489" y="2202"/>
                  </a:cubicBezTo>
                  <a:cubicBezTo>
                    <a:pt x="3238" y="2253"/>
                    <a:pt x="2987" y="2303"/>
                    <a:pt x="2736" y="2328"/>
                  </a:cubicBezTo>
                  <a:cubicBezTo>
                    <a:pt x="2485" y="2353"/>
                    <a:pt x="2260" y="2403"/>
                    <a:pt x="2034" y="2403"/>
                  </a:cubicBezTo>
                  <a:lnTo>
                    <a:pt x="1406" y="2453"/>
                  </a:lnTo>
                  <a:cubicBezTo>
                    <a:pt x="1005" y="2504"/>
                    <a:pt x="678" y="2504"/>
                    <a:pt x="452" y="2504"/>
                  </a:cubicBezTo>
                  <a:lnTo>
                    <a:pt x="76" y="2504"/>
                  </a:lnTo>
                  <a:cubicBezTo>
                    <a:pt x="26" y="2504"/>
                    <a:pt x="1" y="2529"/>
                    <a:pt x="1" y="2579"/>
                  </a:cubicBezTo>
                  <a:cubicBezTo>
                    <a:pt x="1" y="2629"/>
                    <a:pt x="26" y="2654"/>
                    <a:pt x="76" y="2654"/>
                  </a:cubicBezTo>
                  <a:lnTo>
                    <a:pt x="452" y="2679"/>
                  </a:lnTo>
                  <a:lnTo>
                    <a:pt x="879" y="2704"/>
                  </a:lnTo>
                  <a:lnTo>
                    <a:pt x="1406" y="2704"/>
                  </a:lnTo>
                  <a:lnTo>
                    <a:pt x="2059" y="2679"/>
                  </a:lnTo>
                  <a:cubicBezTo>
                    <a:pt x="2310" y="2654"/>
                    <a:pt x="2536" y="2629"/>
                    <a:pt x="2787" y="2604"/>
                  </a:cubicBezTo>
                  <a:cubicBezTo>
                    <a:pt x="3063" y="2579"/>
                    <a:pt x="3314" y="2529"/>
                    <a:pt x="3565" y="2479"/>
                  </a:cubicBezTo>
                  <a:cubicBezTo>
                    <a:pt x="3841" y="2453"/>
                    <a:pt x="4092" y="2378"/>
                    <a:pt x="4368" y="2303"/>
                  </a:cubicBezTo>
                  <a:cubicBezTo>
                    <a:pt x="4619" y="2228"/>
                    <a:pt x="4870" y="2152"/>
                    <a:pt x="5146" y="2077"/>
                  </a:cubicBezTo>
                  <a:cubicBezTo>
                    <a:pt x="5397" y="1977"/>
                    <a:pt x="5623" y="1901"/>
                    <a:pt x="5874" y="1776"/>
                  </a:cubicBezTo>
                  <a:cubicBezTo>
                    <a:pt x="6100" y="1650"/>
                    <a:pt x="6326" y="1550"/>
                    <a:pt x="6526" y="1424"/>
                  </a:cubicBezTo>
                  <a:cubicBezTo>
                    <a:pt x="6702" y="1324"/>
                    <a:pt x="6878" y="1198"/>
                    <a:pt x="7079" y="1073"/>
                  </a:cubicBezTo>
                  <a:cubicBezTo>
                    <a:pt x="7330" y="872"/>
                    <a:pt x="7581" y="646"/>
                    <a:pt x="7806" y="420"/>
                  </a:cubicBezTo>
                  <a:cubicBezTo>
                    <a:pt x="7882" y="320"/>
                    <a:pt x="7957" y="245"/>
                    <a:pt x="7982" y="195"/>
                  </a:cubicBezTo>
                  <a:lnTo>
                    <a:pt x="8032" y="119"/>
                  </a:lnTo>
                  <a:cubicBezTo>
                    <a:pt x="8057" y="69"/>
                    <a:pt x="8032" y="44"/>
                    <a:pt x="8007" y="19"/>
                  </a:cubicBezTo>
                  <a:cubicBezTo>
                    <a:pt x="7995" y="6"/>
                    <a:pt x="7976" y="0"/>
                    <a:pt x="7954"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22" name="Google Shape;1358;p53"/>
          <p:cNvGrpSpPr/>
          <p:nvPr/>
        </p:nvGrpSpPr>
        <p:grpSpPr>
          <a:xfrm flipH="1">
            <a:off x="339190" y="2681798"/>
            <a:ext cx="1923995" cy="4020577"/>
            <a:chOff x="6545269" y="2968225"/>
            <a:chExt cx="790806" cy="1631350"/>
          </a:xfrm>
        </p:grpSpPr>
        <p:sp>
          <p:nvSpPr>
            <p:cNvPr id="223" name="Google Shape;1359;p53"/>
            <p:cNvSpPr/>
            <p:nvPr/>
          </p:nvSpPr>
          <p:spPr>
            <a:xfrm>
              <a:off x="6824050" y="3645900"/>
              <a:ext cx="198300" cy="42150"/>
            </a:xfrm>
            <a:custGeom>
              <a:avLst/>
              <a:gdLst/>
              <a:ahLst/>
              <a:cxnLst/>
              <a:rect l="l" t="t" r="r" b="b"/>
              <a:pathLst>
                <a:path w="7932" h="1686" extrusionOk="0">
                  <a:moveTo>
                    <a:pt x="7931" y="1"/>
                  </a:moveTo>
                  <a:lnTo>
                    <a:pt x="7931" y="1"/>
                  </a:lnTo>
                  <a:cubicBezTo>
                    <a:pt x="7103" y="252"/>
                    <a:pt x="6275" y="452"/>
                    <a:pt x="5422" y="578"/>
                  </a:cubicBezTo>
                  <a:cubicBezTo>
                    <a:pt x="4811" y="662"/>
                    <a:pt x="4200" y="703"/>
                    <a:pt x="3592" y="703"/>
                  </a:cubicBezTo>
                  <a:cubicBezTo>
                    <a:pt x="2376" y="703"/>
                    <a:pt x="1171" y="536"/>
                    <a:pt x="0" y="201"/>
                  </a:cubicBezTo>
                  <a:lnTo>
                    <a:pt x="0" y="252"/>
                  </a:lnTo>
                  <a:cubicBezTo>
                    <a:pt x="0" y="252"/>
                    <a:pt x="828" y="1431"/>
                    <a:pt x="3489" y="1632"/>
                  </a:cubicBezTo>
                  <a:cubicBezTo>
                    <a:pt x="3665" y="1657"/>
                    <a:pt x="3840" y="1682"/>
                    <a:pt x="4041" y="1682"/>
                  </a:cubicBezTo>
                  <a:cubicBezTo>
                    <a:pt x="4108" y="1684"/>
                    <a:pt x="4175" y="1685"/>
                    <a:pt x="4240" y="1685"/>
                  </a:cubicBezTo>
                  <a:cubicBezTo>
                    <a:pt x="6682" y="1685"/>
                    <a:pt x="7711" y="343"/>
                    <a:pt x="7931" y="1"/>
                  </a:cubicBez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 name="Google Shape;1360;p53"/>
            <p:cNvSpPr/>
            <p:nvPr/>
          </p:nvSpPr>
          <p:spPr>
            <a:xfrm>
              <a:off x="6980900" y="3908800"/>
              <a:ext cx="112975" cy="24500"/>
            </a:xfrm>
            <a:custGeom>
              <a:avLst/>
              <a:gdLst/>
              <a:ahLst/>
              <a:cxnLst/>
              <a:rect l="l" t="t" r="r" b="b"/>
              <a:pathLst>
                <a:path w="4519" h="980" extrusionOk="0">
                  <a:moveTo>
                    <a:pt x="302" y="1"/>
                  </a:moveTo>
                  <a:lnTo>
                    <a:pt x="302" y="51"/>
                  </a:lnTo>
                  <a:cubicBezTo>
                    <a:pt x="177" y="152"/>
                    <a:pt x="76" y="252"/>
                    <a:pt x="1" y="377"/>
                  </a:cubicBezTo>
                  <a:lnTo>
                    <a:pt x="3966" y="980"/>
                  </a:lnTo>
                  <a:cubicBezTo>
                    <a:pt x="4167" y="854"/>
                    <a:pt x="4343" y="704"/>
                    <a:pt x="4519" y="528"/>
                  </a:cubicBezTo>
                  <a:lnTo>
                    <a:pt x="879" y="1"/>
                  </a:lnTo>
                  <a:close/>
                </a:path>
              </a:pathLst>
            </a:custGeom>
            <a:solidFill>
              <a:srgbClr val="C5683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 name="Google Shape;1361;p53"/>
            <p:cNvSpPr/>
            <p:nvPr/>
          </p:nvSpPr>
          <p:spPr>
            <a:xfrm>
              <a:off x="6695400" y="3900650"/>
              <a:ext cx="293075" cy="82225"/>
            </a:xfrm>
            <a:custGeom>
              <a:avLst/>
              <a:gdLst/>
              <a:ahLst/>
              <a:cxnLst/>
              <a:rect l="l" t="t" r="r" b="b"/>
              <a:pathLst>
                <a:path w="11723" h="3289" extrusionOk="0">
                  <a:moveTo>
                    <a:pt x="202" y="1"/>
                  </a:moveTo>
                  <a:lnTo>
                    <a:pt x="202" y="76"/>
                  </a:lnTo>
                  <a:cubicBezTo>
                    <a:pt x="101" y="478"/>
                    <a:pt x="51" y="879"/>
                    <a:pt x="26" y="1306"/>
                  </a:cubicBezTo>
                  <a:lnTo>
                    <a:pt x="1" y="1331"/>
                  </a:lnTo>
                  <a:cubicBezTo>
                    <a:pt x="679" y="1933"/>
                    <a:pt x="1457" y="2385"/>
                    <a:pt x="2285" y="2686"/>
                  </a:cubicBezTo>
                  <a:cubicBezTo>
                    <a:pt x="3113" y="2962"/>
                    <a:pt x="3941" y="3163"/>
                    <a:pt x="4795" y="3263"/>
                  </a:cubicBezTo>
                  <a:lnTo>
                    <a:pt x="4820" y="3289"/>
                  </a:lnTo>
                  <a:cubicBezTo>
                    <a:pt x="4952" y="3232"/>
                    <a:pt x="5083" y="3204"/>
                    <a:pt x="5215" y="3204"/>
                  </a:cubicBezTo>
                  <a:cubicBezTo>
                    <a:pt x="5259" y="3204"/>
                    <a:pt x="5303" y="3207"/>
                    <a:pt x="5347" y="3213"/>
                  </a:cubicBezTo>
                  <a:cubicBezTo>
                    <a:pt x="5121" y="3013"/>
                    <a:pt x="4996" y="2837"/>
                    <a:pt x="5071" y="2711"/>
                  </a:cubicBezTo>
                  <a:cubicBezTo>
                    <a:pt x="5132" y="2605"/>
                    <a:pt x="5299" y="2564"/>
                    <a:pt x="5521" y="2564"/>
                  </a:cubicBezTo>
                  <a:cubicBezTo>
                    <a:pt x="6297" y="2564"/>
                    <a:pt x="7759" y="3068"/>
                    <a:pt x="7857" y="3088"/>
                  </a:cubicBezTo>
                  <a:cubicBezTo>
                    <a:pt x="7782" y="3038"/>
                    <a:pt x="6326" y="2084"/>
                    <a:pt x="6853" y="1657"/>
                  </a:cubicBezTo>
                  <a:cubicBezTo>
                    <a:pt x="6926" y="1599"/>
                    <a:pt x="7024" y="1575"/>
                    <a:pt x="7150" y="1575"/>
                  </a:cubicBezTo>
                  <a:cubicBezTo>
                    <a:pt x="7675" y="1575"/>
                    <a:pt x="8667" y="2002"/>
                    <a:pt x="10166" y="2184"/>
                  </a:cubicBezTo>
                  <a:cubicBezTo>
                    <a:pt x="10467" y="2234"/>
                    <a:pt x="10793" y="2260"/>
                    <a:pt x="11095" y="2285"/>
                  </a:cubicBezTo>
                  <a:cubicBezTo>
                    <a:pt x="10944" y="1732"/>
                    <a:pt x="11044" y="1155"/>
                    <a:pt x="11396" y="703"/>
                  </a:cubicBezTo>
                  <a:cubicBezTo>
                    <a:pt x="11496" y="578"/>
                    <a:pt x="11597" y="452"/>
                    <a:pt x="11722" y="377"/>
                  </a:cubicBezTo>
                  <a:lnTo>
                    <a:pt x="11722" y="302"/>
                  </a:lnTo>
                  <a:cubicBezTo>
                    <a:pt x="9564" y="277"/>
                    <a:pt x="2285" y="176"/>
                    <a:pt x="202"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 name="Google Shape;1362;p53"/>
            <p:cNvSpPr/>
            <p:nvPr/>
          </p:nvSpPr>
          <p:spPr>
            <a:xfrm>
              <a:off x="6969625" y="3918225"/>
              <a:ext cx="110450" cy="39700"/>
            </a:xfrm>
            <a:custGeom>
              <a:avLst/>
              <a:gdLst/>
              <a:ahLst/>
              <a:cxnLst/>
              <a:rect l="l" t="t" r="r" b="b"/>
              <a:pathLst>
                <a:path w="4418" h="1588" extrusionOk="0">
                  <a:moveTo>
                    <a:pt x="452" y="0"/>
                  </a:moveTo>
                  <a:cubicBezTo>
                    <a:pt x="100" y="452"/>
                    <a:pt x="0" y="1029"/>
                    <a:pt x="151" y="1582"/>
                  </a:cubicBezTo>
                  <a:cubicBezTo>
                    <a:pt x="281" y="1586"/>
                    <a:pt x="411" y="1588"/>
                    <a:pt x="542" y="1588"/>
                  </a:cubicBezTo>
                  <a:cubicBezTo>
                    <a:pt x="1214" y="1588"/>
                    <a:pt x="1883" y="1532"/>
                    <a:pt x="2535" y="1406"/>
                  </a:cubicBezTo>
                  <a:cubicBezTo>
                    <a:pt x="3213" y="1280"/>
                    <a:pt x="3865" y="1004"/>
                    <a:pt x="4417" y="603"/>
                  </a:cubicBezTo>
                  <a:lnTo>
                    <a:pt x="452" y="0"/>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 name="Google Shape;1363;p53"/>
            <p:cNvSpPr/>
            <p:nvPr/>
          </p:nvSpPr>
          <p:spPr>
            <a:xfrm>
              <a:off x="6986550" y="3816575"/>
              <a:ext cx="125525" cy="105425"/>
            </a:xfrm>
            <a:custGeom>
              <a:avLst/>
              <a:gdLst/>
              <a:ahLst/>
              <a:cxnLst/>
              <a:rect l="l" t="t" r="r" b="b"/>
              <a:pathLst>
                <a:path w="5021" h="4217" extrusionOk="0">
                  <a:moveTo>
                    <a:pt x="478" y="0"/>
                  </a:moveTo>
                  <a:lnTo>
                    <a:pt x="478" y="0"/>
                  </a:lnTo>
                  <a:cubicBezTo>
                    <a:pt x="1" y="1205"/>
                    <a:pt x="51" y="2535"/>
                    <a:pt x="653" y="3690"/>
                  </a:cubicBezTo>
                  <a:lnTo>
                    <a:pt x="4293" y="4217"/>
                  </a:lnTo>
                  <a:cubicBezTo>
                    <a:pt x="4493" y="4041"/>
                    <a:pt x="4669" y="3841"/>
                    <a:pt x="4845" y="3640"/>
                  </a:cubicBezTo>
                  <a:lnTo>
                    <a:pt x="4820" y="3615"/>
                  </a:lnTo>
                  <a:cubicBezTo>
                    <a:pt x="4418" y="3113"/>
                    <a:pt x="4619" y="2184"/>
                    <a:pt x="4795" y="1607"/>
                  </a:cubicBezTo>
                  <a:cubicBezTo>
                    <a:pt x="4920" y="1255"/>
                    <a:pt x="5021" y="1029"/>
                    <a:pt x="5021" y="1029"/>
                  </a:cubicBezTo>
                  <a:lnTo>
                    <a:pt x="503" y="26"/>
                  </a:lnTo>
                  <a:lnTo>
                    <a:pt x="478" y="0"/>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8" name="Google Shape;1364;p53"/>
            <p:cNvSpPr/>
            <p:nvPr/>
          </p:nvSpPr>
          <p:spPr>
            <a:xfrm>
              <a:off x="6659650" y="3968425"/>
              <a:ext cx="570400" cy="186425"/>
            </a:xfrm>
            <a:custGeom>
              <a:avLst/>
              <a:gdLst/>
              <a:ahLst/>
              <a:cxnLst/>
              <a:rect l="l" t="t" r="r" b="b"/>
              <a:pathLst>
                <a:path w="22816" h="7457" extrusionOk="0">
                  <a:moveTo>
                    <a:pt x="22815" y="0"/>
                  </a:moveTo>
                  <a:cubicBezTo>
                    <a:pt x="22012" y="1381"/>
                    <a:pt x="20857" y="2535"/>
                    <a:pt x="19452" y="3313"/>
                  </a:cubicBezTo>
                  <a:cubicBezTo>
                    <a:pt x="17884" y="4171"/>
                    <a:pt x="16022" y="4535"/>
                    <a:pt x="14157" y="4535"/>
                  </a:cubicBezTo>
                  <a:cubicBezTo>
                    <a:pt x="12530" y="4535"/>
                    <a:pt x="10901" y="4258"/>
                    <a:pt x="9463" y="3790"/>
                  </a:cubicBezTo>
                  <a:cubicBezTo>
                    <a:pt x="8760" y="3564"/>
                    <a:pt x="8107" y="3288"/>
                    <a:pt x="7455" y="2962"/>
                  </a:cubicBezTo>
                  <a:lnTo>
                    <a:pt x="7430" y="3012"/>
                  </a:lnTo>
                  <a:cubicBezTo>
                    <a:pt x="7097" y="3328"/>
                    <a:pt x="6400" y="3501"/>
                    <a:pt x="5543" y="3501"/>
                  </a:cubicBezTo>
                  <a:cubicBezTo>
                    <a:pt x="5108" y="3501"/>
                    <a:pt x="4632" y="3457"/>
                    <a:pt x="4142" y="3364"/>
                  </a:cubicBezTo>
                  <a:cubicBezTo>
                    <a:pt x="2987" y="3163"/>
                    <a:pt x="1883" y="2711"/>
                    <a:pt x="929" y="2033"/>
                  </a:cubicBezTo>
                  <a:lnTo>
                    <a:pt x="904" y="2058"/>
                  </a:lnTo>
                  <a:lnTo>
                    <a:pt x="0" y="5597"/>
                  </a:lnTo>
                  <a:cubicBezTo>
                    <a:pt x="527" y="5873"/>
                    <a:pt x="1105" y="6124"/>
                    <a:pt x="1682" y="6300"/>
                  </a:cubicBezTo>
                  <a:cubicBezTo>
                    <a:pt x="3257" y="6818"/>
                    <a:pt x="6002" y="7456"/>
                    <a:pt x="10116" y="7456"/>
                  </a:cubicBezTo>
                  <a:cubicBezTo>
                    <a:pt x="10591" y="7456"/>
                    <a:pt x="11084" y="7448"/>
                    <a:pt x="11596" y="7430"/>
                  </a:cubicBezTo>
                  <a:cubicBezTo>
                    <a:pt x="17093" y="7229"/>
                    <a:pt x="20255" y="6400"/>
                    <a:pt x="21761" y="5899"/>
                  </a:cubicBezTo>
                  <a:cubicBezTo>
                    <a:pt x="22112" y="5773"/>
                    <a:pt x="22464" y="5622"/>
                    <a:pt x="22815" y="5472"/>
                  </a:cubicBezTo>
                  <a:lnTo>
                    <a:pt x="22815" y="0"/>
                  </a:ln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9" name="Google Shape;1365;p53"/>
            <p:cNvSpPr/>
            <p:nvPr/>
          </p:nvSpPr>
          <p:spPr>
            <a:xfrm>
              <a:off x="6610700" y="3639000"/>
              <a:ext cx="302475" cy="413525"/>
            </a:xfrm>
            <a:custGeom>
              <a:avLst/>
              <a:gdLst/>
              <a:ahLst/>
              <a:cxnLst/>
              <a:rect l="l" t="t" r="r" b="b"/>
              <a:pathLst>
                <a:path w="12099" h="16541" extrusionOk="0">
                  <a:moveTo>
                    <a:pt x="6351" y="0"/>
                  </a:moveTo>
                  <a:cubicBezTo>
                    <a:pt x="5723" y="0"/>
                    <a:pt x="3715" y="377"/>
                    <a:pt x="2234" y="4092"/>
                  </a:cubicBezTo>
                  <a:cubicBezTo>
                    <a:pt x="904" y="7430"/>
                    <a:pt x="1" y="10592"/>
                    <a:pt x="1055" y="13002"/>
                  </a:cubicBezTo>
                  <a:cubicBezTo>
                    <a:pt x="1431" y="13905"/>
                    <a:pt x="2084" y="14658"/>
                    <a:pt x="2887" y="15235"/>
                  </a:cubicBezTo>
                  <a:cubicBezTo>
                    <a:pt x="3841" y="15888"/>
                    <a:pt x="4945" y="16340"/>
                    <a:pt x="6100" y="16541"/>
                  </a:cubicBezTo>
                  <a:cubicBezTo>
                    <a:pt x="4845" y="15562"/>
                    <a:pt x="5623" y="13278"/>
                    <a:pt x="5623" y="13278"/>
                  </a:cubicBezTo>
                  <a:lnTo>
                    <a:pt x="5673" y="13152"/>
                  </a:lnTo>
                  <a:cubicBezTo>
                    <a:pt x="4820" y="12851"/>
                    <a:pt x="4041" y="12399"/>
                    <a:pt x="3364" y="11797"/>
                  </a:cubicBezTo>
                  <a:lnTo>
                    <a:pt x="3439" y="11772"/>
                  </a:lnTo>
                  <a:cubicBezTo>
                    <a:pt x="3439" y="11345"/>
                    <a:pt x="3489" y="10944"/>
                    <a:pt x="3590" y="10542"/>
                  </a:cubicBezTo>
                  <a:lnTo>
                    <a:pt x="3590" y="10467"/>
                  </a:lnTo>
                  <a:cubicBezTo>
                    <a:pt x="3414" y="10442"/>
                    <a:pt x="3238" y="10416"/>
                    <a:pt x="3063" y="10391"/>
                  </a:cubicBezTo>
                  <a:cubicBezTo>
                    <a:pt x="2385" y="10140"/>
                    <a:pt x="2761" y="6501"/>
                    <a:pt x="2937" y="6175"/>
                  </a:cubicBezTo>
                  <a:cubicBezTo>
                    <a:pt x="2962" y="6125"/>
                    <a:pt x="3238" y="6074"/>
                    <a:pt x="3665" y="6049"/>
                  </a:cubicBezTo>
                  <a:lnTo>
                    <a:pt x="3665" y="5974"/>
                  </a:lnTo>
                  <a:cubicBezTo>
                    <a:pt x="3414" y="5472"/>
                    <a:pt x="3665" y="2134"/>
                    <a:pt x="4292" y="1908"/>
                  </a:cubicBezTo>
                  <a:cubicBezTo>
                    <a:pt x="4401" y="1866"/>
                    <a:pt x="4923" y="1847"/>
                    <a:pt x="5697" y="1847"/>
                  </a:cubicBezTo>
                  <a:cubicBezTo>
                    <a:pt x="7246" y="1847"/>
                    <a:pt x="9806" y="1925"/>
                    <a:pt x="12098" y="2059"/>
                  </a:cubicBezTo>
                  <a:lnTo>
                    <a:pt x="12098" y="1657"/>
                  </a:lnTo>
                  <a:cubicBezTo>
                    <a:pt x="9864" y="1532"/>
                    <a:pt x="9162" y="829"/>
                    <a:pt x="9162" y="829"/>
                  </a:cubicBezTo>
                  <a:lnTo>
                    <a:pt x="9162" y="804"/>
                  </a:lnTo>
                  <a:cubicBezTo>
                    <a:pt x="8208" y="628"/>
                    <a:pt x="7254" y="352"/>
                    <a:pt x="635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 name="Google Shape;1366;p53"/>
            <p:cNvSpPr/>
            <p:nvPr/>
          </p:nvSpPr>
          <p:spPr>
            <a:xfrm>
              <a:off x="6598150" y="3154600"/>
              <a:ext cx="737925" cy="511500"/>
            </a:xfrm>
            <a:custGeom>
              <a:avLst/>
              <a:gdLst/>
              <a:ahLst/>
              <a:cxnLst/>
              <a:rect l="l" t="t" r="r" b="b"/>
              <a:pathLst>
                <a:path w="29517" h="20460" extrusionOk="0">
                  <a:moveTo>
                    <a:pt x="19929" y="0"/>
                  </a:moveTo>
                  <a:cubicBezTo>
                    <a:pt x="18874" y="2626"/>
                    <a:pt x="16234" y="3867"/>
                    <a:pt x="14341" y="3867"/>
                  </a:cubicBezTo>
                  <a:cubicBezTo>
                    <a:pt x="14117" y="3867"/>
                    <a:pt x="13904" y="3850"/>
                    <a:pt x="13705" y="3815"/>
                  </a:cubicBezTo>
                  <a:cubicBezTo>
                    <a:pt x="12977" y="3740"/>
                    <a:pt x="12500" y="3062"/>
                    <a:pt x="12675" y="2360"/>
                  </a:cubicBezTo>
                  <a:lnTo>
                    <a:pt x="12675" y="2360"/>
                  </a:lnTo>
                  <a:cubicBezTo>
                    <a:pt x="11245" y="3389"/>
                    <a:pt x="9563" y="4016"/>
                    <a:pt x="7806" y="4167"/>
                  </a:cubicBezTo>
                  <a:cubicBezTo>
                    <a:pt x="7690" y="4174"/>
                    <a:pt x="7578" y="4178"/>
                    <a:pt x="7471" y="4178"/>
                  </a:cubicBezTo>
                  <a:cubicBezTo>
                    <a:pt x="5029" y="4178"/>
                    <a:pt x="5121" y="2335"/>
                    <a:pt x="5121" y="2334"/>
                  </a:cubicBezTo>
                  <a:lnTo>
                    <a:pt x="5121" y="2334"/>
                  </a:lnTo>
                  <a:cubicBezTo>
                    <a:pt x="4543" y="3138"/>
                    <a:pt x="3314" y="3640"/>
                    <a:pt x="2059" y="3740"/>
                  </a:cubicBezTo>
                  <a:cubicBezTo>
                    <a:pt x="1833" y="5321"/>
                    <a:pt x="1707" y="6928"/>
                    <a:pt x="1707" y="8534"/>
                  </a:cubicBezTo>
                  <a:cubicBezTo>
                    <a:pt x="452" y="9914"/>
                    <a:pt x="1" y="11847"/>
                    <a:pt x="553" y="13629"/>
                  </a:cubicBezTo>
                  <a:cubicBezTo>
                    <a:pt x="1205" y="15863"/>
                    <a:pt x="3640" y="18071"/>
                    <a:pt x="6853" y="19351"/>
                  </a:cubicBezTo>
                  <a:cubicBezTo>
                    <a:pt x="8698" y="20086"/>
                    <a:pt x="10670" y="20459"/>
                    <a:pt x="12655" y="20459"/>
                  </a:cubicBezTo>
                  <a:cubicBezTo>
                    <a:pt x="13180" y="20459"/>
                    <a:pt x="13706" y="20433"/>
                    <a:pt x="14232" y="20380"/>
                  </a:cubicBezTo>
                  <a:cubicBezTo>
                    <a:pt x="14934" y="20330"/>
                    <a:pt x="15662" y="20205"/>
                    <a:pt x="16365" y="20054"/>
                  </a:cubicBezTo>
                  <a:cubicBezTo>
                    <a:pt x="17143" y="19853"/>
                    <a:pt x="17946" y="19627"/>
                    <a:pt x="18699" y="19326"/>
                  </a:cubicBezTo>
                  <a:cubicBezTo>
                    <a:pt x="19151" y="19050"/>
                    <a:pt x="19603" y="18824"/>
                    <a:pt x="20105" y="18699"/>
                  </a:cubicBezTo>
                  <a:cubicBezTo>
                    <a:pt x="22866" y="17268"/>
                    <a:pt x="24196" y="15511"/>
                    <a:pt x="24196" y="15511"/>
                  </a:cubicBezTo>
                  <a:cubicBezTo>
                    <a:pt x="24196" y="15511"/>
                    <a:pt x="24571" y="15856"/>
                    <a:pt x="25315" y="15856"/>
                  </a:cubicBezTo>
                  <a:cubicBezTo>
                    <a:pt x="25741" y="15856"/>
                    <a:pt x="26289" y="15743"/>
                    <a:pt x="26957" y="15386"/>
                  </a:cubicBezTo>
                  <a:cubicBezTo>
                    <a:pt x="29517" y="14030"/>
                    <a:pt x="29492" y="9086"/>
                    <a:pt x="27032" y="8710"/>
                  </a:cubicBezTo>
                  <a:cubicBezTo>
                    <a:pt x="26825" y="8662"/>
                    <a:pt x="26608" y="8644"/>
                    <a:pt x="26394" y="8644"/>
                  </a:cubicBezTo>
                  <a:cubicBezTo>
                    <a:pt x="26270" y="8644"/>
                    <a:pt x="26147" y="8650"/>
                    <a:pt x="26028" y="8659"/>
                  </a:cubicBezTo>
                  <a:cubicBezTo>
                    <a:pt x="25551" y="8710"/>
                    <a:pt x="25099" y="8860"/>
                    <a:pt x="24723" y="9111"/>
                  </a:cubicBezTo>
                  <a:lnTo>
                    <a:pt x="24497" y="9086"/>
                  </a:lnTo>
                  <a:cubicBezTo>
                    <a:pt x="23443" y="8509"/>
                    <a:pt x="22941" y="5472"/>
                    <a:pt x="22941" y="5472"/>
                  </a:cubicBezTo>
                  <a:cubicBezTo>
                    <a:pt x="22941" y="5472"/>
                    <a:pt x="22723" y="6165"/>
                    <a:pt x="22057" y="6165"/>
                  </a:cubicBezTo>
                  <a:cubicBezTo>
                    <a:pt x="21791" y="6165"/>
                    <a:pt x="21455" y="6055"/>
                    <a:pt x="21033" y="5748"/>
                  </a:cubicBezTo>
                  <a:cubicBezTo>
                    <a:pt x="19653" y="4769"/>
                    <a:pt x="19929" y="1"/>
                    <a:pt x="19929" y="0"/>
                  </a:cubicBez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 name="Google Shape;1367;p53"/>
            <p:cNvSpPr/>
            <p:nvPr/>
          </p:nvSpPr>
          <p:spPr>
            <a:xfrm>
              <a:off x="6545269" y="2968225"/>
              <a:ext cx="722225" cy="414175"/>
            </a:xfrm>
            <a:custGeom>
              <a:avLst/>
              <a:gdLst/>
              <a:ahLst/>
              <a:cxnLst/>
              <a:rect l="l" t="t" r="r" b="b"/>
              <a:pathLst>
                <a:path w="28889" h="16567" extrusionOk="0">
                  <a:moveTo>
                    <a:pt x="15210" y="1"/>
                  </a:moveTo>
                  <a:cubicBezTo>
                    <a:pt x="8634" y="1"/>
                    <a:pt x="6852" y="3339"/>
                    <a:pt x="4518" y="5397"/>
                  </a:cubicBezTo>
                  <a:cubicBezTo>
                    <a:pt x="2209" y="7430"/>
                    <a:pt x="0" y="7430"/>
                    <a:pt x="678" y="9513"/>
                  </a:cubicBezTo>
                  <a:cubicBezTo>
                    <a:pt x="1062" y="10690"/>
                    <a:pt x="2365" y="11214"/>
                    <a:pt x="3739" y="11214"/>
                  </a:cubicBezTo>
                  <a:cubicBezTo>
                    <a:pt x="3889" y="11214"/>
                    <a:pt x="4041" y="11207"/>
                    <a:pt x="4192" y="11195"/>
                  </a:cubicBezTo>
                  <a:cubicBezTo>
                    <a:pt x="5447" y="11095"/>
                    <a:pt x="6676" y="10593"/>
                    <a:pt x="7254" y="9789"/>
                  </a:cubicBezTo>
                  <a:lnTo>
                    <a:pt x="7254" y="9789"/>
                  </a:lnTo>
                  <a:cubicBezTo>
                    <a:pt x="7254" y="9790"/>
                    <a:pt x="7162" y="11633"/>
                    <a:pt x="9604" y="11633"/>
                  </a:cubicBezTo>
                  <a:cubicBezTo>
                    <a:pt x="9711" y="11633"/>
                    <a:pt x="9823" y="11629"/>
                    <a:pt x="9939" y="11622"/>
                  </a:cubicBezTo>
                  <a:cubicBezTo>
                    <a:pt x="11696" y="11471"/>
                    <a:pt x="13378" y="10844"/>
                    <a:pt x="14808" y="9815"/>
                  </a:cubicBezTo>
                  <a:lnTo>
                    <a:pt x="14808" y="9815"/>
                  </a:lnTo>
                  <a:cubicBezTo>
                    <a:pt x="14608" y="10517"/>
                    <a:pt x="15110" y="11220"/>
                    <a:pt x="15838" y="11270"/>
                  </a:cubicBezTo>
                  <a:cubicBezTo>
                    <a:pt x="16027" y="11301"/>
                    <a:pt x="16230" y="11316"/>
                    <a:pt x="16442" y="11316"/>
                  </a:cubicBezTo>
                  <a:cubicBezTo>
                    <a:pt x="18337" y="11316"/>
                    <a:pt x="21001" y="10096"/>
                    <a:pt x="22062" y="7455"/>
                  </a:cubicBezTo>
                  <a:lnTo>
                    <a:pt x="22062" y="7455"/>
                  </a:lnTo>
                  <a:cubicBezTo>
                    <a:pt x="22062" y="7456"/>
                    <a:pt x="21786" y="12224"/>
                    <a:pt x="23166" y="13203"/>
                  </a:cubicBezTo>
                  <a:cubicBezTo>
                    <a:pt x="23588" y="13510"/>
                    <a:pt x="23924" y="13620"/>
                    <a:pt x="24190" y="13620"/>
                  </a:cubicBezTo>
                  <a:cubicBezTo>
                    <a:pt x="24856" y="13620"/>
                    <a:pt x="25074" y="12927"/>
                    <a:pt x="25074" y="12927"/>
                  </a:cubicBezTo>
                  <a:cubicBezTo>
                    <a:pt x="25074" y="12927"/>
                    <a:pt x="25576" y="15964"/>
                    <a:pt x="26630" y="16541"/>
                  </a:cubicBezTo>
                  <a:lnTo>
                    <a:pt x="26856" y="16566"/>
                  </a:lnTo>
                  <a:cubicBezTo>
                    <a:pt x="27232" y="16315"/>
                    <a:pt x="27684" y="16165"/>
                    <a:pt x="28161" y="16114"/>
                  </a:cubicBezTo>
                  <a:cubicBezTo>
                    <a:pt x="28211" y="15713"/>
                    <a:pt x="28889" y="11622"/>
                    <a:pt x="27860" y="7782"/>
                  </a:cubicBezTo>
                  <a:cubicBezTo>
                    <a:pt x="26931" y="4327"/>
                    <a:pt x="24666" y="4086"/>
                    <a:pt x="24051" y="4086"/>
                  </a:cubicBezTo>
                  <a:cubicBezTo>
                    <a:pt x="23951" y="4086"/>
                    <a:pt x="23894" y="4092"/>
                    <a:pt x="23894" y="4092"/>
                  </a:cubicBezTo>
                  <a:cubicBezTo>
                    <a:pt x="23894" y="4092"/>
                    <a:pt x="22413" y="1"/>
                    <a:pt x="15210" y="1"/>
                  </a:cubicBezTo>
                  <a:close/>
                </a:path>
              </a:pathLst>
            </a:custGeom>
            <a:solidFill>
              <a:srgbClr val="6D5C4E"/>
            </a:solidFill>
            <a:ln w="9525" cap="flat" cmpd="sng">
              <a:solidFill>
                <a:srgbClr val="6D5C4E"/>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 name="Google Shape;1368;p53"/>
            <p:cNvSpPr/>
            <p:nvPr/>
          </p:nvSpPr>
          <p:spPr>
            <a:xfrm>
              <a:off x="6896200" y="3616375"/>
              <a:ext cx="396575" cy="465200"/>
            </a:xfrm>
            <a:custGeom>
              <a:avLst/>
              <a:gdLst/>
              <a:ahLst/>
              <a:cxnLst/>
              <a:rect l="l" t="t" r="r" b="b"/>
              <a:pathLst>
                <a:path w="15863" h="18608" extrusionOk="0">
                  <a:moveTo>
                    <a:pt x="9560" y="1"/>
                  </a:moveTo>
                  <a:cubicBezTo>
                    <a:pt x="9100" y="1"/>
                    <a:pt x="8636" y="74"/>
                    <a:pt x="8183" y="228"/>
                  </a:cubicBezTo>
                  <a:cubicBezTo>
                    <a:pt x="7756" y="429"/>
                    <a:pt x="7304" y="654"/>
                    <a:pt x="6802" y="855"/>
                  </a:cubicBezTo>
                  <a:cubicBezTo>
                    <a:pt x="6024" y="1156"/>
                    <a:pt x="5246" y="1407"/>
                    <a:pt x="4443" y="1583"/>
                  </a:cubicBezTo>
                  <a:cubicBezTo>
                    <a:pt x="4248" y="1778"/>
                    <a:pt x="3391" y="2564"/>
                    <a:pt x="1344" y="2564"/>
                  </a:cubicBezTo>
                  <a:cubicBezTo>
                    <a:pt x="1282" y="2564"/>
                    <a:pt x="1219" y="2563"/>
                    <a:pt x="1155" y="2562"/>
                  </a:cubicBezTo>
                  <a:lnTo>
                    <a:pt x="703" y="2562"/>
                  </a:lnTo>
                  <a:lnTo>
                    <a:pt x="678" y="2964"/>
                  </a:lnTo>
                  <a:cubicBezTo>
                    <a:pt x="3138" y="3089"/>
                    <a:pt x="5296" y="3290"/>
                    <a:pt x="5522" y="3516"/>
                  </a:cubicBezTo>
                  <a:cubicBezTo>
                    <a:pt x="5522" y="3516"/>
                    <a:pt x="10291" y="4846"/>
                    <a:pt x="10291" y="4946"/>
                  </a:cubicBezTo>
                  <a:cubicBezTo>
                    <a:pt x="10291" y="5072"/>
                    <a:pt x="9438" y="5649"/>
                    <a:pt x="9438" y="5649"/>
                  </a:cubicBezTo>
                  <a:lnTo>
                    <a:pt x="9413" y="5624"/>
                  </a:lnTo>
                  <a:cubicBezTo>
                    <a:pt x="9111" y="6302"/>
                    <a:pt x="8660" y="7582"/>
                    <a:pt x="8886" y="8385"/>
                  </a:cubicBezTo>
                  <a:lnTo>
                    <a:pt x="4995" y="7431"/>
                  </a:lnTo>
                  <a:lnTo>
                    <a:pt x="4995" y="7431"/>
                  </a:lnTo>
                  <a:cubicBezTo>
                    <a:pt x="5020" y="7481"/>
                    <a:pt x="5045" y="7532"/>
                    <a:pt x="5070" y="7582"/>
                  </a:cubicBezTo>
                  <a:lnTo>
                    <a:pt x="9413" y="8636"/>
                  </a:lnTo>
                  <a:lnTo>
                    <a:pt x="8509" y="9615"/>
                  </a:lnTo>
                  <a:lnTo>
                    <a:pt x="8409" y="9590"/>
                  </a:lnTo>
                  <a:lnTo>
                    <a:pt x="8409" y="9590"/>
                  </a:lnTo>
                  <a:cubicBezTo>
                    <a:pt x="8233" y="10192"/>
                    <a:pt x="8032" y="11096"/>
                    <a:pt x="8434" y="11623"/>
                  </a:cubicBezTo>
                  <a:lnTo>
                    <a:pt x="8459" y="11648"/>
                  </a:lnTo>
                  <a:cubicBezTo>
                    <a:pt x="8283" y="11849"/>
                    <a:pt x="8107" y="12049"/>
                    <a:pt x="7907" y="12225"/>
                  </a:cubicBezTo>
                  <a:cubicBezTo>
                    <a:pt x="7229" y="12852"/>
                    <a:pt x="6376" y="13279"/>
                    <a:pt x="5472" y="13480"/>
                  </a:cubicBezTo>
                  <a:cubicBezTo>
                    <a:pt x="4773" y="13589"/>
                    <a:pt x="4073" y="13660"/>
                    <a:pt x="3390" y="13660"/>
                  </a:cubicBezTo>
                  <a:cubicBezTo>
                    <a:pt x="3289" y="13660"/>
                    <a:pt x="3188" y="13659"/>
                    <a:pt x="3088" y="13656"/>
                  </a:cubicBezTo>
                  <a:cubicBezTo>
                    <a:pt x="2761" y="13631"/>
                    <a:pt x="2435" y="13605"/>
                    <a:pt x="2109" y="13555"/>
                  </a:cubicBezTo>
                  <a:lnTo>
                    <a:pt x="2109" y="13631"/>
                  </a:lnTo>
                  <a:cubicBezTo>
                    <a:pt x="2109" y="13631"/>
                    <a:pt x="2736" y="17094"/>
                    <a:pt x="1" y="17872"/>
                  </a:cubicBezTo>
                  <a:cubicBezTo>
                    <a:pt x="1446" y="18330"/>
                    <a:pt x="3083" y="18607"/>
                    <a:pt x="4717" y="18607"/>
                  </a:cubicBezTo>
                  <a:cubicBezTo>
                    <a:pt x="6575" y="18607"/>
                    <a:pt x="8428" y="18250"/>
                    <a:pt x="9990" y="17395"/>
                  </a:cubicBezTo>
                  <a:cubicBezTo>
                    <a:pt x="11395" y="16617"/>
                    <a:pt x="12575" y="15463"/>
                    <a:pt x="13353" y="14082"/>
                  </a:cubicBezTo>
                  <a:cubicBezTo>
                    <a:pt x="15863" y="9740"/>
                    <a:pt x="14859" y="3566"/>
                    <a:pt x="12751" y="1407"/>
                  </a:cubicBezTo>
                  <a:cubicBezTo>
                    <a:pt x="11917" y="501"/>
                    <a:pt x="10756" y="1"/>
                    <a:pt x="956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 name="Google Shape;1369;p53"/>
            <p:cNvSpPr/>
            <p:nvPr/>
          </p:nvSpPr>
          <p:spPr>
            <a:xfrm>
              <a:off x="6652398" y="4096845"/>
              <a:ext cx="564125" cy="425400"/>
            </a:xfrm>
            <a:custGeom>
              <a:avLst/>
              <a:gdLst/>
              <a:ahLst/>
              <a:cxnLst/>
              <a:rect l="l" t="t" r="r" b="b"/>
              <a:pathLst>
                <a:path w="22565" h="17016" extrusionOk="0">
                  <a:moveTo>
                    <a:pt x="22564" y="1"/>
                  </a:moveTo>
                  <a:cubicBezTo>
                    <a:pt x="21058" y="502"/>
                    <a:pt x="17896" y="1331"/>
                    <a:pt x="12399" y="1532"/>
                  </a:cubicBezTo>
                  <a:cubicBezTo>
                    <a:pt x="11887" y="1550"/>
                    <a:pt x="11394" y="1558"/>
                    <a:pt x="10920" y="1558"/>
                  </a:cubicBezTo>
                  <a:cubicBezTo>
                    <a:pt x="6805" y="1558"/>
                    <a:pt x="4060" y="920"/>
                    <a:pt x="2485" y="402"/>
                  </a:cubicBezTo>
                  <a:cubicBezTo>
                    <a:pt x="2309" y="1456"/>
                    <a:pt x="0" y="14884"/>
                    <a:pt x="653" y="15185"/>
                  </a:cubicBezTo>
                  <a:cubicBezTo>
                    <a:pt x="2906" y="16174"/>
                    <a:pt x="4276" y="16308"/>
                    <a:pt x="4853" y="16308"/>
                  </a:cubicBezTo>
                  <a:cubicBezTo>
                    <a:pt x="5066" y="16308"/>
                    <a:pt x="5171" y="16290"/>
                    <a:pt x="5171" y="16290"/>
                  </a:cubicBezTo>
                  <a:lnTo>
                    <a:pt x="9237" y="4092"/>
                  </a:lnTo>
                  <a:lnTo>
                    <a:pt x="9237" y="4041"/>
                  </a:lnTo>
                  <a:cubicBezTo>
                    <a:pt x="10176" y="4157"/>
                    <a:pt x="11127" y="4218"/>
                    <a:pt x="12074" y="4218"/>
                  </a:cubicBezTo>
                  <a:cubicBezTo>
                    <a:pt x="12569" y="4218"/>
                    <a:pt x="13063" y="4201"/>
                    <a:pt x="13554" y="4167"/>
                  </a:cubicBezTo>
                  <a:cubicBezTo>
                    <a:pt x="13554" y="4167"/>
                    <a:pt x="15561" y="15637"/>
                    <a:pt x="16540" y="16792"/>
                  </a:cubicBezTo>
                  <a:cubicBezTo>
                    <a:pt x="16674" y="16953"/>
                    <a:pt x="16961" y="17015"/>
                    <a:pt x="17327" y="17015"/>
                  </a:cubicBezTo>
                  <a:cubicBezTo>
                    <a:pt x="18615" y="17015"/>
                    <a:pt x="20882" y="16239"/>
                    <a:pt x="20882" y="16239"/>
                  </a:cubicBezTo>
                  <a:lnTo>
                    <a:pt x="22564" y="1"/>
                  </a:ln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 name="Google Shape;1370;p53"/>
            <p:cNvSpPr/>
            <p:nvPr/>
          </p:nvSpPr>
          <p:spPr>
            <a:xfrm>
              <a:off x="7002875" y="4521850"/>
              <a:ext cx="164425" cy="77725"/>
            </a:xfrm>
            <a:custGeom>
              <a:avLst/>
              <a:gdLst/>
              <a:ahLst/>
              <a:cxnLst/>
              <a:rect l="l" t="t" r="r" b="b"/>
              <a:pathLst>
                <a:path w="6577" h="3109" extrusionOk="0">
                  <a:moveTo>
                    <a:pt x="6350" y="0"/>
                  </a:moveTo>
                  <a:cubicBezTo>
                    <a:pt x="6350" y="0"/>
                    <a:pt x="3824" y="609"/>
                    <a:pt x="2533" y="609"/>
                  </a:cubicBezTo>
                  <a:cubicBezTo>
                    <a:pt x="2318" y="609"/>
                    <a:pt x="2137" y="592"/>
                    <a:pt x="2008" y="553"/>
                  </a:cubicBezTo>
                  <a:cubicBezTo>
                    <a:pt x="2008" y="553"/>
                    <a:pt x="0" y="2008"/>
                    <a:pt x="302" y="2761"/>
                  </a:cubicBezTo>
                  <a:cubicBezTo>
                    <a:pt x="405" y="3011"/>
                    <a:pt x="805" y="3108"/>
                    <a:pt x="1353" y="3108"/>
                  </a:cubicBezTo>
                  <a:cubicBezTo>
                    <a:pt x="3066" y="3108"/>
                    <a:pt x="6230" y="2155"/>
                    <a:pt x="6325" y="1908"/>
                  </a:cubicBezTo>
                  <a:cubicBezTo>
                    <a:pt x="6576" y="1255"/>
                    <a:pt x="6350" y="1"/>
                    <a:pt x="635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 name="Google Shape;1371;p53"/>
            <p:cNvSpPr/>
            <p:nvPr/>
          </p:nvSpPr>
          <p:spPr>
            <a:xfrm>
              <a:off x="6796425" y="3940050"/>
              <a:ext cx="168825" cy="123150"/>
            </a:xfrm>
            <a:custGeom>
              <a:avLst/>
              <a:gdLst/>
              <a:ahLst/>
              <a:cxnLst/>
              <a:rect l="l" t="t" r="r" b="b"/>
              <a:pathLst>
                <a:path w="6753" h="4926" extrusionOk="0">
                  <a:moveTo>
                    <a:pt x="3090" y="1"/>
                  </a:moveTo>
                  <a:cubicBezTo>
                    <a:pt x="2971" y="1"/>
                    <a:pt x="2878" y="25"/>
                    <a:pt x="2812" y="81"/>
                  </a:cubicBezTo>
                  <a:cubicBezTo>
                    <a:pt x="2285" y="508"/>
                    <a:pt x="3715" y="1462"/>
                    <a:pt x="3791" y="1512"/>
                  </a:cubicBezTo>
                  <a:cubicBezTo>
                    <a:pt x="3712" y="1492"/>
                    <a:pt x="2225" y="998"/>
                    <a:pt x="1458" y="998"/>
                  </a:cubicBezTo>
                  <a:cubicBezTo>
                    <a:pt x="1243" y="998"/>
                    <a:pt x="1085" y="1036"/>
                    <a:pt x="1030" y="1135"/>
                  </a:cubicBezTo>
                  <a:cubicBezTo>
                    <a:pt x="955" y="1261"/>
                    <a:pt x="1080" y="1437"/>
                    <a:pt x="1306" y="1637"/>
                  </a:cubicBezTo>
                  <a:cubicBezTo>
                    <a:pt x="1274" y="1633"/>
                    <a:pt x="1241" y="1631"/>
                    <a:pt x="1209" y="1631"/>
                  </a:cubicBezTo>
                  <a:cubicBezTo>
                    <a:pt x="1066" y="1631"/>
                    <a:pt x="922" y="1672"/>
                    <a:pt x="779" y="1713"/>
                  </a:cubicBezTo>
                  <a:cubicBezTo>
                    <a:pt x="653" y="1763"/>
                    <a:pt x="578" y="1888"/>
                    <a:pt x="578" y="2039"/>
                  </a:cubicBezTo>
                  <a:cubicBezTo>
                    <a:pt x="578" y="2215"/>
                    <a:pt x="829" y="2440"/>
                    <a:pt x="1180" y="2666"/>
                  </a:cubicBezTo>
                  <a:cubicBezTo>
                    <a:pt x="1030" y="2666"/>
                    <a:pt x="1" y="2717"/>
                    <a:pt x="678" y="3244"/>
                  </a:cubicBezTo>
                  <a:cubicBezTo>
                    <a:pt x="1105" y="3570"/>
                    <a:pt x="1532" y="3846"/>
                    <a:pt x="2009" y="4097"/>
                  </a:cubicBezTo>
                  <a:cubicBezTo>
                    <a:pt x="2636" y="4423"/>
                    <a:pt x="3314" y="4699"/>
                    <a:pt x="3992" y="4925"/>
                  </a:cubicBezTo>
                  <a:cubicBezTo>
                    <a:pt x="6752" y="4147"/>
                    <a:pt x="6125" y="684"/>
                    <a:pt x="6125" y="684"/>
                  </a:cubicBezTo>
                  <a:lnTo>
                    <a:pt x="6125" y="608"/>
                  </a:lnTo>
                  <a:cubicBezTo>
                    <a:pt x="4617" y="445"/>
                    <a:pt x="3605" y="1"/>
                    <a:pt x="3090" y="1"/>
                  </a:cubicBez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 name="Google Shape;1372;p53"/>
            <p:cNvSpPr/>
            <p:nvPr/>
          </p:nvSpPr>
          <p:spPr>
            <a:xfrm>
              <a:off x="6731800" y="3967800"/>
              <a:ext cx="114225" cy="88175"/>
            </a:xfrm>
            <a:custGeom>
              <a:avLst/>
              <a:gdLst/>
              <a:ahLst/>
              <a:cxnLst/>
              <a:rect l="l" t="t" r="r" b="b"/>
              <a:pathLst>
                <a:path w="4569" h="3527" extrusionOk="0">
                  <a:moveTo>
                    <a:pt x="829" y="0"/>
                  </a:moveTo>
                  <a:lnTo>
                    <a:pt x="779" y="126"/>
                  </a:lnTo>
                  <a:cubicBezTo>
                    <a:pt x="779" y="126"/>
                    <a:pt x="1" y="2410"/>
                    <a:pt x="1256" y="3389"/>
                  </a:cubicBezTo>
                  <a:cubicBezTo>
                    <a:pt x="1746" y="3482"/>
                    <a:pt x="2222" y="3526"/>
                    <a:pt x="2657" y="3526"/>
                  </a:cubicBezTo>
                  <a:cubicBezTo>
                    <a:pt x="3514" y="3526"/>
                    <a:pt x="4211" y="3353"/>
                    <a:pt x="4544" y="3037"/>
                  </a:cubicBezTo>
                  <a:lnTo>
                    <a:pt x="4569" y="2987"/>
                  </a:lnTo>
                  <a:cubicBezTo>
                    <a:pt x="4117" y="2761"/>
                    <a:pt x="3665" y="2460"/>
                    <a:pt x="3263" y="2134"/>
                  </a:cubicBezTo>
                  <a:cubicBezTo>
                    <a:pt x="2586" y="1607"/>
                    <a:pt x="3590" y="1556"/>
                    <a:pt x="3765" y="1556"/>
                  </a:cubicBezTo>
                  <a:cubicBezTo>
                    <a:pt x="3389" y="1330"/>
                    <a:pt x="3138" y="1105"/>
                    <a:pt x="3138" y="929"/>
                  </a:cubicBezTo>
                  <a:cubicBezTo>
                    <a:pt x="3138" y="778"/>
                    <a:pt x="3213" y="653"/>
                    <a:pt x="3339" y="603"/>
                  </a:cubicBezTo>
                  <a:lnTo>
                    <a:pt x="3339" y="577"/>
                  </a:lnTo>
                  <a:cubicBezTo>
                    <a:pt x="2460" y="477"/>
                    <a:pt x="1632" y="276"/>
                    <a:pt x="829" y="0"/>
                  </a:cubicBez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 name="Google Shape;1373;p53"/>
            <p:cNvSpPr/>
            <p:nvPr/>
          </p:nvSpPr>
          <p:spPr>
            <a:xfrm>
              <a:off x="6603750" y="4495500"/>
              <a:ext cx="165100" cy="75125"/>
            </a:xfrm>
            <a:custGeom>
              <a:avLst/>
              <a:gdLst/>
              <a:ahLst/>
              <a:cxnLst/>
              <a:rect l="l" t="t" r="r" b="b"/>
              <a:pathLst>
                <a:path w="6604" h="3005" extrusionOk="0">
                  <a:moveTo>
                    <a:pt x="2086" y="0"/>
                  </a:moveTo>
                  <a:cubicBezTo>
                    <a:pt x="2086" y="0"/>
                    <a:pt x="253" y="76"/>
                    <a:pt x="103" y="904"/>
                  </a:cubicBezTo>
                  <a:cubicBezTo>
                    <a:pt x="1" y="1515"/>
                    <a:pt x="3674" y="3004"/>
                    <a:pt x="5286" y="3004"/>
                  </a:cubicBezTo>
                  <a:cubicBezTo>
                    <a:pt x="5658" y="3004"/>
                    <a:pt x="5921" y="2925"/>
                    <a:pt x="6001" y="2736"/>
                  </a:cubicBezTo>
                  <a:cubicBezTo>
                    <a:pt x="6152" y="2410"/>
                    <a:pt x="6603" y="1105"/>
                    <a:pt x="6603" y="1105"/>
                  </a:cubicBezTo>
                  <a:lnTo>
                    <a:pt x="6603" y="1105"/>
                  </a:lnTo>
                  <a:cubicBezTo>
                    <a:pt x="6603" y="1105"/>
                    <a:pt x="6499" y="1123"/>
                    <a:pt x="6286" y="1123"/>
                  </a:cubicBezTo>
                  <a:cubicBezTo>
                    <a:pt x="5709" y="1123"/>
                    <a:pt x="4338" y="989"/>
                    <a:pt x="208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 name="Google Shape;1374;p53"/>
            <p:cNvSpPr/>
            <p:nvPr/>
          </p:nvSpPr>
          <p:spPr>
            <a:xfrm>
              <a:off x="7011650" y="3797125"/>
              <a:ext cx="119875" cy="35775"/>
            </a:xfrm>
            <a:custGeom>
              <a:avLst/>
              <a:gdLst/>
              <a:ahLst/>
              <a:cxnLst/>
              <a:rect l="l" t="t" r="r" b="b"/>
              <a:pathLst>
                <a:path w="4795" h="1431" extrusionOk="0">
                  <a:moveTo>
                    <a:pt x="1" y="0"/>
                  </a:moveTo>
                  <a:lnTo>
                    <a:pt x="51" y="502"/>
                  </a:lnTo>
                  <a:lnTo>
                    <a:pt x="4795" y="1431"/>
                  </a:lnTo>
                  <a:cubicBezTo>
                    <a:pt x="4569" y="1255"/>
                    <a:pt x="4318" y="1130"/>
                    <a:pt x="4067" y="1029"/>
                  </a:cubicBezTo>
                  <a:cubicBezTo>
                    <a:pt x="3665" y="904"/>
                    <a:pt x="1" y="0"/>
                    <a:pt x="1" y="0"/>
                  </a:cubicBezTo>
                  <a:close/>
                </a:path>
              </a:pathLst>
            </a:custGeom>
            <a:solidFill>
              <a:srgbClr val="8B1C2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 name="Google Shape;1375;p53"/>
            <p:cNvSpPr/>
            <p:nvPr/>
          </p:nvSpPr>
          <p:spPr>
            <a:xfrm>
              <a:off x="6669675" y="3790250"/>
              <a:ext cx="337600" cy="118575"/>
            </a:xfrm>
            <a:custGeom>
              <a:avLst/>
              <a:gdLst/>
              <a:ahLst/>
              <a:cxnLst/>
              <a:rect l="l" t="t" r="r" b="b"/>
              <a:pathLst>
                <a:path w="13504" h="4743" extrusionOk="0">
                  <a:moveTo>
                    <a:pt x="2445" y="0"/>
                  </a:moveTo>
                  <a:cubicBezTo>
                    <a:pt x="1997" y="0"/>
                    <a:pt x="1610" y="8"/>
                    <a:pt x="1306" y="24"/>
                  </a:cubicBezTo>
                  <a:cubicBezTo>
                    <a:pt x="879" y="49"/>
                    <a:pt x="603" y="75"/>
                    <a:pt x="553" y="125"/>
                  </a:cubicBezTo>
                  <a:cubicBezTo>
                    <a:pt x="402" y="451"/>
                    <a:pt x="1" y="4090"/>
                    <a:pt x="704" y="4341"/>
                  </a:cubicBezTo>
                  <a:cubicBezTo>
                    <a:pt x="879" y="4392"/>
                    <a:pt x="1055" y="4417"/>
                    <a:pt x="1231" y="4417"/>
                  </a:cubicBezTo>
                  <a:cubicBezTo>
                    <a:pt x="3314" y="4592"/>
                    <a:pt x="10618" y="4718"/>
                    <a:pt x="12751" y="4743"/>
                  </a:cubicBezTo>
                  <a:lnTo>
                    <a:pt x="13353" y="4743"/>
                  </a:lnTo>
                  <a:cubicBezTo>
                    <a:pt x="12751" y="3588"/>
                    <a:pt x="12701" y="2258"/>
                    <a:pt x="13178" y="1053"/>
                  </a:cubicBezTo>
                  <a:cubicBezTo>
                    <a:pt x="13253" y="853"/>
                    <a:pt x="13379" y="652"/>
                    <a:pt x="13504" y="476"/>
                  </a:cubicBezTo>
                  <a:cubicBezTo>
                    <a:pt x="13504" y="476"/>
                    <a:pt x="6028" y="0"/>
                    <a:pt x="2445"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 name="Google Shape;1376;p53"/>
            <p:cNvSpPr/>
            <p:nvPr/>
          </p:nvSpPr>
          <p:spPr>
            <a:xfrm>
              <a:off x="7011025" y="3717425"/>
              <a:ext cx="124900" cy="107950"/>
            </a:xfrm>
            <a:custGeom>
              <a:avLst/>
              <a:gdLst/>
              <a:ahLst/>
              <a:cxnLst/>
              <a:rect l="l" t="t" r="r" b="b"/>
              <a:pathLst>
                <a:path w="4996" h="4318" extrusionOk="0">
                  <a:moveTo>
                    <a:pt x="779" y="1"/>
                  </a:moveTo>
                  <a:cubicBezTo>
                    <a:pt x="503" y="754"/>
                    <a:pt x="1" y="2184"/>
                    <a:pt x="402" y="3389"/>
                  </a:cubicBezTo>
                  <a:lnTo>
                    <a:pt x="4293" y="4318"/>
                  </a:lnTo>
                  <a:cubicBezTo>
                    <a:pt x="4042" y="3540"/>
                    <a:pt x="4518" y="2260"/>
                    <a:pt x="4794" y="1582"/>
                  </a:cubicBezTo>
                  <a:cubicBezTo>
                    <a:pt x="4920" y="1306"/>
                    <a:pt x="4995" y="1155"/>
                    <a:pt x="4995" y="1155"/>
                  </a:cubicBezTo>
                  <a:lnTo>
                    <a:pt x="779" y="1"/>
                  </a:ln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 name="Google Shape;1377;p53"/>
            <p:cNvSpPr/>
            <p:nvPr/>
          </p:nvSpPr>
          <p:spPr>
            <a:xfrm>
              <a:off x="7030475" y="3704225"/>
              <a:ext cx="123000" cy="56525"/>
            </a:xfrm>
            <a:custGeom>
              <a:avLst/>
              <a:gdLst/>
              <a:ahLst/>
              <a:cxnLst/>
              <a:rect l="l" t="t" r="r" b="b"/>
              <a:pathLst>
                <a:path w="4920" h="2261" extrusionOk="0">
                  <a:moveTo>
                    <a:pt x="154" y="0"/>
                  </a:moveTo>
                  <a:cubicBezTo>
                    <a:pt x="151" y="0"/>
                    <a:pt x="150" y="1"/>
                    <a:pt x="151" y="2"/>
                  </a:cubicBezTo>
                  <a:cubicBezTo>
                    <a:pt x="176" y="27"/>
                    <a:pt x="101" y="228"/>
                    <a:pt x="1" y="529"/>
                  </a:cubicBezTo>
                  <a:lnTo>
                    <a:pt x="4217" y="1683"/>
                  </a:lnTo>
                  <a:cubicBezTo>
                    <a:pt x="4217" y="1683"/>
                    <a:pt x="4142" y="1859"/>
                    <a:pt x="4016" y="2110"/>
                  </a:cubicBezTo>
                  <a:lnTo>
                    <a:pt x="3966" y="2261"/>
                  </a:lnTo>
                  <a:cubicBezTo>
                    <a:pt x="3966" y="2261"/>
                    <a:pt x="4895" y="1558"/>
                    <a:pt x="4895" y="1432"/>
                  </a:cubicBezTo>
                  <a:cubicBezTo>
                    <a:pt x="4920" y="1162"/>
                    <a:pt x="295" y="0"/>
                    <a:pt x="15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 name="Google Shape;1378;p53"/>
            <p:cNvSpPr/>
            <p:nvPr/>
          </p:nvSpPr>
          <p:spPr>
            <a:xfrm>
              <a:off x="6695400" y="3685150"/>
              <a:ext cx="339500" cy="120775"/>
            </a:xfrm>
            <a:custGeom>
              <a:avLst/>
              <a:gdLst/>
              <a:ahLst/>
              <a:cxnLst/>
              <a:rect l="l" t="t" r="r" b="b"/>
              <a:pathLst>
                <a:path w="13580" h="4831" extrusionOk="0">
                  <a:moveTo>
                    <a:pt x="2284" y="1"/>
                  </a:moveTo>
                  <a:cubicBezTo>
                    <a:pt x="1510" y="1"/>
                    <a:pt x="988" y="20"/>
                    <a:pt x="879" y="62"/>
                  </a:cubicBezTo>
                  <a:cubicBezTo>
                    <a:pt x="252" y="288"/>
                    <a:pt x="1" y="3626"/>
                    <a:pt x="252" y="4128"/>
                  </a:cubicBezTo>
                  <a:lnTo>
                    <a:pt x="252" y="4203"/>
                  </a:lnTo>
                  <a:cubicBezTo>
                    <a:pt x="512" y="4191"/>
                    <a:pt x="832" y="4186"/>
                    <a:pt x="1198" y="4186"/>
                  </a:cubicBezTo>
                  <a:cubicBezTo>
                    <a:pt x="4709" y="4186"/>
                    <a:pt x="12450" y="4680"/>
                    <a:pt x="12450" y="4680"/>
                  </a:cubicBezTo>
                  <a:lnTo>
                    <a:pt x="13077" y="4831"/>
                  </a:lnTo>
                  <a:cubicBezTo>
                    <a:pt x="13052" y="4781"/>
                    <a:pt x="13027" y="4730"/>
                    <a:pt x="13027" y="4680"/>
                  </a:cubicBezTo>
                  <a:cubicBezTo>
                    <a:pt x="12626" y="3475"/>
                    <a:pt x="13128" y="2045"/>
                    <a:pt x="13379" y="1292"/>
                  </a:cubicBezTo>
                  <a:cubicBezTo>
                    <a:pt x="13504" y="991"/>
                    <a:pt x="13579" y="790"/>
                    <a:pt x="13529" y="740"/>
                  </a:cubicBezTo>
                  <a:cubicBezTo>
                    <a:pt x="13303" y="514"/>
                    <a:pt x="11145" y="338"/>
                    <a:pt x="8685" y="213"/>
                  </a:cubicBezTo>
                  <a:cubicBezTo>
                    <a:pt x="6393" y="79"/>
                    <a:pt x="3833" y="1"/>
                    <a:pt x="228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 name="Google Shape;1379;p53"/>
            <p:cNvSpPr/>
            <p:nvPr/>
          </p:nvSpPr>
          <p:spPr>
            <a:xfrm>
              <a:off x="6998475" y="3802150"/>
              <a:ext cx="134925" cy="59625"/>
            </a:xfrm>
            <a:custGeom>
              <a:avLst/>
              <a:gdLst/>
              <a:ahLst/>
              <a:cxnLst/>
              <a:rect l="l" t="t" r="r" b="b"/>
              <a:pathLst>
                <a:path w="5397" h="2385" extrusionOk="0">
                  <a:moveTo>
                    <a:pt x="327" y="0"/>
                  </a:moveTo>
                  <a:cubicBezTo>
                    <a:pt x="201" y="201"/>
                    <a:pt x="101" y="377"/>
                    <a:pt x="1" y="603"/>
                  </a:cubicBezTo>
                  <a:lnTo>
                    <a:pt x="26" y="603"/>
                  </a:lnTo>
                  <a:lnTo>
                    <a:pt x="4569" y="1606"/>
                  </a:lnTo>
                  <a:cubicBezTo>
                    <a:pt x="4569" y="1606"/>
                    <a:pt x="4443" y="1832"/>
                    <a:pt x="4343" y="2184"/>
                  </a:cubicBezTo>
                  <a:lnTo>
                    <a:pt x="4293" y="2385"/>
                  </a:lnTo>
                  <a:cubicBezTo>
                    <a:pt x="4293" y="2385"/>
                    <a:pt x="5397" y="1606"/>
                    <a:pt x="5322" y="1230"/>
                  </a:cubicBezTo>
                  <a:cubicBezTo>
                    <a:pt x="5296" y="1054"/>
                    <a:pt x="979" y="151"/>
                    <a:pt x="979" y="151"/>
                  </a:cubicBezTo>
                  <a:lnTo>
                    <a:pt x="327" y="0"/>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 name="Google Shape;1380;p53"/>
            <p:cNvSpPr/>
            <p:nvPr/>
          </p:nvSpPr>
          <p:spPr>
            <a:xfrm>
              <a:off x="6804600" y="4004975"/>
              <a:ext cx="88900" cy="58225"/>
            </a:xfrm>
            <a:custGeom>
              <a:avLst/>
              <a:gdLst/>
              <a:ahLst/>
              <a:cxnLst/>
              <a:rect l="l" t="t" r="r" b="b"/>
              <a:pathLst>
                <a:path w="3556" h="2329" extrusionOk="0">
                  <a:moveTo>
                    <a:pt x="766" y="0"/>
                  </a:moveTo>
                  <a:cubicBezTo>
                    <a:pt x="728" y="0"/>
                    <a:pt x="690" y="7"/>
                    <a:pt x="653" y="19"/>
                  </a:cubicBezTo>
                  <a:lnTo>
                    <a:pt x="427" y="19"/>
                  </a:lnTo>
                  <a:cubicBezTo>
                    <a:pt x="301" y="44"/>
                    <a:pt x="176" y="94"/>
                    <a:pt x="75" y="170"/>
                  </a:cubicBezTo>
                  <a:cubicBezTo>
                    <a:pt x="25" y="245"/>
                    <a:pt x="0" y="345"/>
                    <a:pt x="25" y="446"/>
                  </a:cubicBezTo>
                  <a:cubicBezTo>
                    <a:pt x="50" y="521"/>
                    <a:pt x="101" y="596"/>
                    <a:pt x="151" y="647"/>
                  </a:cubicBezTo>
                  <a:cubicBezTo>
                    <a:pt x="201" y="697"/>
                    <a:pt x="251" y="747"/>
                    <a:pt x="301" y="797"/>
                  </a:cubicBezTo>
                  <a:cubicBezTo>
                    <a:pt x="351" y="822"/>
                    <a:pt x="427" y="873"/>
                    <a:pt x="477" y="923"/>
                  </a:cubicBezTo>
                  <a:lnTo>
                    <a:pt x="828" y="1174"/>
                  </a:lnTo>
                  <a:cubicBezTo>
                    <a:pt x="954" y="1274"/>
                    <a:pt x="1079" y="1349"/>
                    <a:pt x="1230" y="1425"/>
                  </a:cubicBezTo>
                  <a:cubicBezTo>
                    <a:pt x="1355" y="1500"/>
                    <a:pt x="1481" y="1575"/>
                    <a:pt x="1606" y="1651"/>
                  </a:cubicBezTo>
                  <a:lnTo>
                    <a:pt x="2008" y="1826"/>
                  </a:lnTo>
                  <a:lnTo>
                    <a:pt x="2384" y="2002"/>
                  </a:lnTo>
                  <a:cubicBezTo>
                    <a:pt x="2510" y="2027"/>
                    <a:pt x="2610" y="2077"/>
                    <a:pt x="2736" y="2102"/>
                  </a:cubicBezTo>
                  <a:cubicBezTo>
                    <a:pt x="3163" y="2253"/>
                    <a:pt x="3464" y="2328"/>
                    <a:pt x="3464" y="2328"/>
                  </a:cubicBezTo>
                  <a:lnTo>
                    <a:pt x="3464" y="2303"/>
                  </a:lnTo>
                  <a:cubicBezTo>
                    <a:pt x="3472" y="2306"/>
                    <a:pt x="3480" y="2307"/>
                    <a:pt x="3487" y="2307"/>
                  </a:cubicBezTo>
                  <a:cubicBezTo>
                    <a:pt x="3543" y="2307"/>
                    <a:pt x="3556" y="2225"/>
                    <a:pt x="3489" y="2203"/>
                  </a:cubicBezTo>
                  <a:cubicBezTo>
                    <a:pt x="3489" y="2203"/>
                    <a:pt x="3238" y="2077"/>
                    <a:pt x="2811" y="1902"/>
                  </a:cubicBezTo>
                  <a:cubicBezTo>
                    <a:pt x="2711" y="1851"/>
                    <a:pt x="2585" y="1801"/>
                    <a:pt x="2485" y="1751"/>
                  </a:cubicBezTo>
                  <a:lnTo>
                    <a:pt x="2134" y="1550"/>
                  </a:lnTo>
                  <a:lnTo>
                    <a:pt x="1757" y="1374"/>
                  </a:lnTo>
                  <a:lnTo>
                    <a:pt x="1381" y="1149"/>
                  </a:lnTo>
                  <a:cubicBezTo>
                    <a:pt x="1255" y="1073"/>
                    <a:pt x="1104" y="998"/>
                    <a:pt x="979" y="923"/>
                  </a:cubicBezTo>
                  <a:cubicBezTo>
                    <a:pt x="879" y="847"/>
                    <a:pt x="753" y="772"/>
                    <a:pt x="628" y="672"/>
                  </a:cubicBezTo>
                  <a:lnTo>
                    <a:pt x="477" y="571"/>
                  </a:lnTo>
                  <a:cubicBezTo>
                    <a:pt x="427" y="546"/>
                    <a:pt x="377" y="496"/>
                    <a:pt x="326" y="446"/>
                  </a:cubicBezTo>
                  <a:cubicBezTo>
                    <a:pt x="276" y="421"/>
                    <a:pt x="251" y="396"/>
                    <a:pt x="226" y="345"/>
                  </a:cubicBezTo>
                  <a:cubicBezTo>
                    <a:pt x="226" y="320"/>
                    <a:pt x="226" y="320"/>
                    <a:pt x="226" y="295"/>
                  </a:cubicBezTo>
                  <a:cubicBezTo>
                    <a:pt x="301" y="245"/>
                    <a:pt x="377" y="195"/>
                    <a:pt x="452" y="170"/>
                  </a:cubicBezTo>
                  <a:cubicBezTo>
                    <a:pt x="527" y="145"/>
                    <a:pt x="602" y="120"/>
                    <a:pt x="678" y="120"/>
                  </a:cubicBezTo>
                  <a:cubicBezTo>
                    <a:pt x="803" y="94"/>
                    <a:pt x="879" y="94"/>
                    <a:pt x="879" y="94"/>
                  </a:cubicBezTo>
                  <a:cubicBezTo>
                    <a:pt x="879" y="94"/>
                    <a:pt x="904" y="69"/>
                    <a:pt x="904" y="44"/>
                  </a:cubicBezTo>
                  <a:cubicBezTo>
                    <a:pt x="904" y="19"/>
                    <a:pt x="904" y="19"/>
                    <a:pt x="879" y="19"/>
                  </a:cubicBezTo>
                  <a:cubicBezTo>
                    <a:pt x="841" y="7"/>
                    <a:pt x="803" y="0"/>
                    <a:pt x="766" y="0"/>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 name="Google Shape;1381;p53"/>
            <p:cNvSpPr/>
            <p:nvPr/>
          </p:nvSpPr>
          <p:spPr>
            <a:xfrm>
              <a:off x="6817775" y="3960275"/>
              <a:ext cx="74550" cy="47075"/>
            </a:xfrm>
            <a:custGeom>
              <a:avLst/>
              <a:gdLst/>
              <a:ahLst/>
              <a:cxnLst/>
              <a:rect l="l" t="t" r="r" b="b"/>
              <a:pathLst>
                <a:path w="2982" h="1883" extrusionOk="0">
                  <a:moveTo>
                    <a:pt x="2909" y="747"/>
                  </a:moveTo>
                  <a:lnTo>
                    <a:pt x="2912" y="753"/>
                  </a:lnTo>
                  <a:lnTo>
                    <a:pt x="2937" y="753"/>
                  </a:lnTo>
                  <a:cubicBezTo>
                    <a:pt x="2927" y="751"/>
                    <a:pt x="2918" y="749"/>
                    <a:pt x="2909" y="747"/>
                  </a:cubicBezTo>
                  <a:close/>
                  <a:moveTo>
                    <a:pt x="477" y="0"/>
                  </a:moveTo>
                  <a:cubicBezTo>
                    <a:pt x="402" y="25"/>
                    <a:pt x="326" y="25"/>
                    <a:pt x="251" y="50"/>
                  </a:cubicBezTo>
                  <a:cubicBezTo>
                    <a:pt x="151" y="75"/>
                    <a:pt x="75" y="151"/>
                    <a:pt x="25" y="251"/>
                  </a:cubicBezTo>
                  <a:lnTo>
                    <a:pt x="0" y="301"/>
                  </a:lnTo>
                  <a:cubicBezTo>
                    <a:pt x="0" y="326"/>
                    <a:pt x="0" y="351"/>
                    <a:pt x="0" y="377"/>
                  </a:cubicBezTo>
                  <a:cubicBezTo>
                    <a:pt x="0" y="427"/>
                    <a:pt x="25" y="477"/>
                    <a:pt x="25" y="527"/>
                  </a:cubicBezTo>
                  <a:cubicBezTo>
                    <a:pt x="50" y="602"/>
                    <a:pt x="101" y="678"/>
                    <a:pt x="151" y="728"/>
                  </a:cubicBezTo>
                  <a:cubicBezTo>
                    <a:pt x="201" y="778"/>
                    <a:pt x="251" y="828"/>
                    <a:pt x="301" y="878"/>
                  </a:cubicBezTo>
                  <a:cubicBezTo>
                    <a:pt x="326" y="904"/>
                    <a:pt x="352" y="929"/>
                    <a:pt x="377" y="929"/>
                  </a:cubicBezTo>
                  <a:lnTo>
                    <a:pt x="452" y="1004"/>
                  </a:lnTo>
                  <a:lnTo>
                    <a:pt x="753" y="1205"/>
                  </a:lnTo>
                  <a:cubicBezTo>
                    <a:pt x="854" y="1255"/>
                    <a:pt x="954" y="1330"/>
                    <a:pt x="1054" y="1380"/>
                  </a:cubicBezTo>
                  <a:lnTo>
                    <a:pt x="1381" y="1531"/>
                  </a:lnTo>
                  <a:lnTo>
                    <a:pt x="1732" y="1682"/>
                  </a:lnTo>
                  <a:cubicBezTo>
                    <a:pt x="1832" y="1732"/>
                    <a:pt x="1958" y="1757"/>
                    <a:pt x="2083" y="1782"/>
                  </a:cubicBezTo>
                  <a:cubicBezTo>
                    <a:pt x="2209" y="1832"/>
                    <a:pt x="2309" y="1857"/>
                    <a:pt x="2435" y="1882"/>
                  </a:cubicBezTo>
                  <a:cubicBezTo>
                    <a:pt x="2460" y="1882"/>
                    <a:pt x="2485" y="1857"/>
                    <a:pt x="2485" y="1857"/>
                  </a:cubicBezTo>
                  <a:cubicBezTo>
                    <a:pt x="2485" y="1832"/>
                    <a:pt x="2485" y="1807"/>
                    <a:pt x="2460" y="1807"/>
                  </a:cubicBezTo>
                  <a:lnTo>
                    <a:pt x="2159" y="1657"/>
                  </a:lnTo>
                  <a:cubicBezTo>
                    <a:pt x="2033" y="1606"/>
                    <a:pt x="1933" y="1556"/>
                    <a:pt x="1832" y="1506"/>
                  </a:cubicBezTo>
                  <a:lnTo>
                    <a:pt x="1531" y="1355"/>
                  </a:lnTo>
                  <a:lnTo>
                    <a:pt x="1230" y="1155"/>
                  </a:lnTo>
                  <a:cubicBezTo>
                    <a:pt x="1130" y="1104"/>
                    <a:pt x="1029" y="1054"/>
                    <a:pt x="929" y="979"/>
                  </a:cubicBezTo>
                  <a:lnTo>
                    <a:pt x="628" y="753"/>
                  </a:lnTo>
                  <a:lnTo>
                    <a:pt x="577" y="703"/>
                  </a:lnTo>
                  <a:cubicBezTo>
                    <a:pt x="552" y="703"/>
                    <a:pt x="527" y="678"/>
                    <a:pt x="502" y="653"/>
                  </a:cubicBezTo>
                  <a:cubicBezTo>
                    <a:pt x="477" y="628"/>
                    <a:pt x="427" y="577"/>
                    <a:pt x="402" y="552"/>
                  </a:cubicBezTo>
                  <a:cubicBezTo>
                    <a:pt x="377" y="502"/>
                    <a:pt x="352" y="477"/>
                    <a:pt x="326" y="427"/>
                  </a:cubicBezTo>
                  <a:cubicBezTo>
                    <a:pt x="326" y="427"/>
                    <a:pt x="326" y="402"/>
                    <a:pt x="326" y="402"/>
                  </a:cubicBezTo>
                  <a:lnTo>
                    <a:pt x="326" y="351"/>
                  </a:lnTo>
                  <a:cubicBezTo>
                    <a:pt x="326" y="368"/>
                    <a:pt x="329" y="374"/>
                    <a:pt x="334" y="374"/>
                  </a:cubicBezTo>
                  <a:cubicBezTo>
                    <a:pt x="343" y="374"/>
                    <a:pt x="360" y="351"/>
                    <a:pt x="377" y="351"/>
                  </a:cubicBezTo>
                  <a:cubicBezTo>
                    <a:pt x="427" y="351"/>
                    <a:pt x="477" y="326"/>
                    <a:pt x="527" y="326"/>
                  </a:cubicBezTo>
                  <a:lnTo>
                    <a:pt x="828" y="326"/>
                  </a:lnTo>
                  <a:cubicBezTo>
                    <a:pt x="1054" y="351"/>
                    <a:pt x="1305" y="402"/>
                    <a:pt x="1531" y="427"/>
                  </a:cubicBezTo>
                  <a:cubicBezTo>
                    <a:pt x="1974" y="525"/>
                    <a:pt x="2441" y="648"/>
                    <a:pt x="2909" y="747"/>
                  </a:cubicBezTo>
                  <a:lnTo>
                    <a:pt x="2909" y="747"/>
                  </a:lnTo>
                  <a:lnTo>
                    <a:pt x="2887" y="703"/>
                  </a:lnTo>
                  <a:lnTo>
                    <a:pt x="2887" y="703"/>
                  </a:lnTo>
                  <a:cubicBezTo>
                    <a:pt x="2898" y="714"/>
                    <a:pt x="2910" y="719"/>
                    <a:pt x="2921" y="719"/>
                  </a:cubicBezTo>
                  <a:cubicBezTo>
                    <a:pt x="2956" y="719"/>
                    <a:pt x="2981" y="666"/>
                    <a:pt x="2962" y="628"/>
                  </a:cubicBezTo>
                  <a:cubicBezTo>
                    <a:pt x="2510" y="427"/>
                    <a:pt x="2058" y="276"/>
                    <a:pt x="1581" y="151"/>
                  </a:cubicBezTo>
                  <a:cubicBezTo>
                    <a:pt x="1356" y="100"/>
                    <a:pt x="1105" y="50"/>
                    <a:pt x="854" y="0"/>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 name="Google Shape;1382;p53"/>
            <p:cNvSpPr/>
            <p:nvPr/>
          </p:nvSpPr>
          <p:spPr>
            <a:xfrm>
              <a:off x="6861700" y="3935950"/>
              <a:ext cx="84725" cy="41900"/>
            </a:xfrm>
            <a:custGeom>
              <a:avLst/>
              <a:gdLst/>
              <a:ahLst/>
              <a:cxnLst/>
              <a:rect l="l" t="t" r="r" b="b"/>
              <a:pathLst>
                <a:path w="3389" h="1676" extrusionOk="0">
                  <a:moveTo>
                    <a:pt x="590" y="0"/>
                  </a:moveTo>
                  <a:cubicBezTo>
                    <a:pt x="502" y="0"/>
                    <a:pt x="414" y="7"/>
                    <a:pt x="326" y="19"/>
                  </a:cubicBezTo>
                  <a:cubicBezTo>
                    <a:pt x="276" y="44"/>
                    <a:pt x="226" y="69"/>
                    <a:pt x="176" y="95"/>
                  </a:cubicBezTo>
                  <a:lnTo>
                    <a:pt x="151" y="95"/>
                  </a:lnTo>
                  <a:lnTo>
                    <a:pt x="126" y="120"/>
                  </a:lnTo>
                  <a:lnTo>
                    <a:pt x="100" y="145"/>
                  </a:lnTo>
                  <a:lnTo>
                    <a:pt x="75" y="195"/>
                  </a:lnTo>
                  <a:cubicBezTo>
                    <a:pt x="50" y="245"/>
                    <a:pt x="25" y="295"/>
                    <a:pt x="0" y="346"/>
                  </a:cubicBezTo>
                  <a:cubicBezTo>
                    <a:pt x="0" y="396"/>
                    <a:pt x="0" y="471"/>
                    <a:pt x="0" y="521"/>
                  </a:cubicBezTo>
                  <a:cubicBezTo>
                    <a:pt x="25" y="672"/>
                    <a:pt x="126" y="822"/>
                    <a:pt x="251" y="948"/>
                  </a:cubicBezTo>
                  <a:cubicBezTo>
                    <a:pt x="326" y="1048"/>
                    <a:pt x="427" y="1149"/>
                    <a:pt x="527" y="1224"/>
                  </a:cubicBezTo>
                  <a:cubicBezTo>
                    <a:pt x="678" y="1350"/>
                    <a:pt x="853" y="1475"/>
                    <a:pt x="1029" y="1575"/>
                  </a:cubicBezTo>
                  <a:lnTo>
                    <a:pt x="1205" y="1676"/>
                  </a:lnTo>
                  <a:lnTo>
                    <a:pt x="1255" y="1676"/>
                  </a:lnTo>
                  <a:cubicBezTo>
                    <a:pt x="1280" y="1651"/>
                    <a:pt x="1280" y="1626"/>
                    <a:pt x="1255" y="1626"/>
                  </a:cubicBezTo>
                  <a:lnTo>
                    <a:pt x="1104" y="1475"/>
                  </a:lnTo>
                  <a:cubicBezTo>
                    <a:pt x="954" y="1350"/>
                    <a:pt x="803" y="1224"/>
                    <a:pt x="678" y="1073"/>
                  </a:cubicBezTo>
                  <a:cubicBezTo>
                    <a:pt x="577" y="998"/>
                    <a:pt x="502" y="898"/>
                    <a:pt x="427" y="797"/>
                  </a:cubicBezTo>
                  <a:cubicBezTo>
                    <a:pt x="351" y="722"/>
                    <a:pt x="301" y="597"/>
                    <a:pt x="276" y="496"/>
                  </a:cubicBezTo>
                  <a:lnTo>
                    <a:pt x="276" y="421"/>
                  </a:lnTo>
                  <a:cubicBezTo>
                    <a:pt x="276" y="421"/>
                    <a:pt x="251" y="421"/>
                    <a:pt x="276" y="396"/>
                  </a:cubicBezTo>
                  <a:lnTo>
                    <a:pt x="326" y="371"/>
                  </a:lnTo>
                  <a:lnTo>
                    <a:pt x="326" y="346"/>
                  </a:lnTo>
                  <a:cubicBezTo>
                    <a:pt x="326" y="346"/>
                    <a:pt x="351" y="320"/>
                    <a:pt x="377" y="320"/>
                  </a:cubicBezTo>
                  <a:cubicBezTo>
                    <a:pt x="527" y="320"/>
                    <a:pt x="653" y="320"/>
                    <a:pt x="778" y="346"/>
                  </a:cubicBezTo>
                  <a:cubicBezTo>
                    <a:pt x="1079" y="421"/>
                    <a:pt x="1406" y="496"/>
                    <a:pt x="1682" y="571"/>
                  </a:cubicBezTo>
                  <a:cubicBezTo>
                    <a:pt x="1983" y="647"/>
                    <a:pt x="2259" y="697"/>
                    <a:pt x="2510" y="722"/>
                  </a:cubicBezTo>
                  <a:cubicBezTo>
                    <a:pt x="2761" y="772"/>
                    <a:pt x="3037" y="797"/>
                    <a:pt x="3313" y="797"/>
                  </a:cubicBezTo>
                  <a:lnTo>
                    <a:pt x="3313" y="772"/>
                  </a:lnTo>
                  <a:cubicBezTo>
                    <a:pt x="3338" y="772"/>
                    <a:pt x="3363" y="772"/>
                    <a:pt x="3388" y="747"/>
                  </a:cubicBezTo>
                  <a:cubicBezTo>
                    <a:pt x="3388" y="722"/>
                    <a:pt x="3363" y="672"/>
                    <a:pt x="3338" y="672"/>
                  </a:cubicBezTo>
                  <a:lnTo>
                    <a:pt x="2560" y="471"/>
                  </a:lnTo>
                  <a:cubicBezTo>
                    <a:pt x="2334" y="421"/>
                    <a:pt x="2083" y="346"/>
                    <a:pt x="1782" y="270"/>
                  </a:cubicBezTo>
                  <a:cubicBezTo>
                    <a:pt x="1481" y="170"/>
                    <a:pt x="1180" y="95"/>
                    <a:pt x="853" y="19"/>
                  </a:cubicBezTo>
                  <a:cubicBezTo>
                    <a:pt x="766" y="7"/>
                    <a:pt x="678" y="0"/>
                    <a:pt x="590" y="0"/>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 name="Google Shape;1383;p53"/>
            <p:cNvSpPr/>
            <p:nvPr/>
          </p:nvSpPr>
          <p:spPr>
            <a:xfrm>
              <a:off x="6942625" y="3797150"/>
              <a:ext cx="221525" cy="162500"/>
            </a:xfrm>
            <a:custGeom>
              <a:avLst/>
              <a:gdLst/>
              <a:ahLst/>
              <a:cxnLst/>
              <a:rect l="l" t="t" r="r" b="b"/>
              <a:pathLst>
                <a:path w="8861" h="6500" extrusionOk="0">
                  <a:moveTo>
                    <a:pt x="8761" y="0"/>
                  </a:moveTo>
                  <a:cubicBezTo>
                    <a:pt x="8728" y="0"/>
                    <a:pt x="8696" y="22"/>
                    <a:pt x="8685" y="75"/>
                  </a:cubicBezTo>
                  <a:cubicBezTo>
                    <a:pt x="8685" y="75"/>
                    <a:pt x="8635" y="250"/>
                    <a:pt x="8534" y="552"/>
                  </a:cubicBezTo>
                  <a:cubicBezTo>
                    <a:pt x="8484" y="702"/>
                    <a:pt x="8434" y="903"/>
                    <a:pt x="8334" y="1104"/>
                  </a:cubicBezTo>
                  <a:cubicBezTo>
                    <a:pt x="8258" y="1330"/>
                    <a:pt x="8158" y="1555"/>
                    <a:pt x="8032" y="1806"/>
                  </a:cubicBezTo>
                  <a:cubicBezTo>
                    <a:pt x="7982" y="1932"/>
                    <a:pt x="7932" y="2083"/>
                    <a:pt x="7857" y="2208"/>
                  </a:cubicBezTo>
                  <a:cubicBezTo>
                    <a:pt x="7781" y="2334"/>
                    <a:pt x="7706" y="2484"/>
                    <a:pt x="7631" y="2610"/>
                  </a:cubicBezTo>
                  <a:cubicBezTo>
                    <a:pt x="7505" y="2911"/>
                    <a:pt x="7305" y="3187"/>
                    <a:pt x="7129" y="3463"/>
                  </a:cubicBezTo>
                  <a:cubicBezTo>
                    <a:pt x="7029" y="3614"/>
                    <a:pt x="6928" y="3764"/>
                    <a:pt x="6803" y="3890"/>
                  </a:cubicBezTo>
                  <a:lnTo>
                    <a:pt x="6501" y="4316"/>
                  </a:lnTo>
                  <a:cubicBezTo>
                    <a:pt x="6376" y="4442"/>
                    <a:pt x="6250" y="4592"/>
                    <a:pt x="6100" y="4718"/>
                  </a:cubicBezTo>
                  <a:lnTo>
                    <a:pt x="5999" y="4818"/>
                  </a:lnTo>
                  <a:lnTo>
                    <a:pt x="5949" y="4869"/>
                  </a:lnTo>
                  <a:lnTo>
                    <a:pt x="5924" y="4894"/>
                  </a:lnTo>
                  <a:lnTo>
                    <a:pt x="5723" y="5069"/>
                  </a:lnTo>
                  <a:lnTo>
                    <a:pt x="5497" y="5245"/>
                  </a:lnTo>
                  <a:lnTo>
                    <a:pt x="5447" y="5295"/>
                  </a:lnTo>
                  <a:lnTo>
                    <a:pt x="5422" y="5295"/>
                  </a:lnTo>
                  <a:lnTo>
                    <a:pt x="5297" y="5370"/>
                  </a:lnTo>
                  <a:lnTo>
                    <a:pt x="5046" y="5521"/>
                  </a:lnTo>
                  <a:cubicBezTo>
                    <a:pt x="4970" y="5571"/>
                    <a:pt x="4895" y="5621"/>
                    <a:pt x="4820" y="5647"/>
                  </a:cubicBezTo>
                  <a:lnTo>
                    <a:pt x="4594" y="5772"/>
                  </a:lnTo>
                  <a:lnTo>
                    <a:pt x="4343" y="5872"/>
                  </a:lnTo>
                  <a:cubicBezTo>
                    <a:pt x="4243" y="5898"/>
                    <a:pt x="4167" y="5923"/>
                    <a:pt x="4092" y="5948"/>
                  </a:cubicBezTo>
                  <a:lnTo>
                    <a:pt x="3841" y="6023"/>
                  </a:lnTo>
                  <a:cubicBezTo>
                    <a:pt x="3766" y="6023"/>
                    <a:pt x="3665" y="6073"/>
                    <a:pt x="3590" y="6073"/>
                  </a:cubicBezTo>
                  <a:lnTo>
                    <a:pt x="3339" y="6098"/>
                  </a:lnTo>
                  <a:lnTo>
                    <a:pt x="2862" y="6174"/>
                  </a:lnTo>
                  <a:lnTo>
                    <a:pt x="2385" y="6224"/>
                  </a:lnTo>
                  <a:cubicBezTo>
                    <a:pt x="2235" y="6249"/>
                    <a:pt x="2084" y="6249"/>
                    <a:pt x="1959" y="6249"/>
                  </a:cubicBezTo>
                  <a:cubicBezTo>
                    <a:pt x="1682" y="6249"/>
                    <a:pt x="1431" y="6274"/>
                    <a:pt x="1206" y="6274"/>
                  </a:cubicBezTo>
                  <a:lnTo>
                    <a:pt x="603" y="6224"/>
                  </a:lnTo>
                  <a:cubicBezTo>
                    <a:pt x="453" y="6199"/>
                    <a:pt x="327" y="6199"/>
                    <a:pt x="227" y="6199"/>
                  </a:cubicBezTo>
                  <a:lnTo>
                    <a:pt x="101" y="6199"/>
                  </a:lnTo>
                  <a:cubicBezTo>
                    <a:pt x="51" y="6199"/>
                    <a:pt x="26" y="6224"/>
                    <a:pt x="26" y="6274"/>
                  </a:cubicBezTo>
                  <a:cubicBezTo>
                    <a:pt x="1" y="6324"/>
                    <a:pt x="26" y="6349"/>
                    <a:pt x="76" y="6374"/>
                  </a:cubicBezTo>
                  <a:lnTo>
                    <a:pt x="227" y="6400"/>
                  </a:lnTo>
                  <a:cubicBezTo>
                    <a:pt x="302" y="6400"/>
                    <a:pt x="428" y="6425"/>
                    <a:pt x="603" y="6425"/>
                  </a:cubicBezTo>
                  <a:lnTo>
                    <a:pt x="1180" y="6500"/>
                  </a:lnTo>
                  <a:lnTo>
                    <a:pt x="2410" y="6500"/>
                  </a:lnTo>
                  <a:lnTo>
                    <a:pt x="2887" y="6450"/>
                  </a:lnTo>
                  <a:lnTo>
                    <a:pt x="3389" y="6400"/>
                  </a:lnTo>
                  <a:lnTo>
                    <a:pt x="3640" y="6374"/>
                  </a:lnTo>
                  <a:cubicBezTo>
                    <a:pt x="3741" y="6349"/>
                    <a:pt x="3816" y="6324"/>
                    <a:pt x="3916" y="6299"/>
                  </a:cubicBezTo>
                  <a:lnTo>
                    <a:pt x="4167" y="6249"/>
                  </a:lnTo>
                  <a:cubicBezTo>
                    <a:pt x="4268" y="6224"/>
                    <a:pt x="4343" y="6174"/>
                    <a:pt x="4443" y="6149"/>
                  </a:cubicBezTo>
                  <a:lnTo>
                    <a:pt x="4694" y="6048"/>
                  </a:lnTo>
                  <a:lnTo>
                    <a:pt x="4970" y="5923"/>
                  </a:lnTo>
                  <a:cubicBezTo>
                    <a:pt x="5146" y="5847"/>
                    <a:pt x="5297" y="5747"/>
                    <a:pt x="5472" y="5647"/>
                  </a:cubicBezTo>
                  <a:lnTo>
                    <a:pt x="5573" y="5571"/>
                  </a:lnTo>
                  <a:lnTo>
                    <a:pt x="5598" y="5546"/>
                  </a:lnTo>
                  <a:lnTo>
                    <a:pt x="5648" y="5546"/>
                  </a:lnTo>
                  <a:lnTo>
                    <a:pt x="5698" y="5496"/>
                  </a:lnTo>
                  <a:lnTo>
                    <a:pt x="5924" y="5320"/>
                  </a:lnTo>
                  <a:lnTo>
                    <a:pt x="6125" y="5145"/>
                  </a:lnTo>
                  <a:lnTo>
                    <a:pt x="6150" y="5120"/>
                  </a:lnTo>
                  <a:lnTo>
                    <a:pt x="6200" y="5094"/>
                  </a:lnTo>
                  <a:lnTo>
                    <a:pt x="6225" y="5044"/>
                  </a:lnTo>
                  <a:lnTo>
                    <a:pt x="6326" y="4944"/>
                  </a:lnTo>
                  <a:lnTo>
                    <a:pt x="6727" y="4542"/>
                  </a:lnTo>
                  <a:cubicBezTo>
                    <a:pt x="6853" y="4392"/>
                    <a:pt x="6953" y="4241"/>
                    <a:pt x="7079" y="4090"/>
                  </a:cubicBezTo>
                  <a:cubicBezTo>
                    <a:pt x="7179" y="3940"/>
                    <a:pt x="7280" y="3789"/>
                    <a:pt x="7380" y="3639"/>
                  </a:cubicBezTo>
                  <a:cubicBezTo>
                    <a:pt x="7556" y="3363"/>
                    <a:pt x="7731" y="3061"/>
                    <a:pt x="7882" y="2760"/>
                  </a:cubicBezTo>
                  <a:lnTo>
                    <a:pt x="8108" y="2334"/>
                  </a:lnTo>
                  <a:lnTo>
                    <a:pt x="8283" y="1907"/>
                  </a:lnTo>
                  <a:cubicBezTo>
                    <a:pt x="8384" y="1656"/>
                    <a:pt x="8459" y="1405"/>
                    <a:pt x="8560" y="1179"/>
                  </a:cubicBezTo>
                  <a:cubicBezTo>
                    <a:pt x="8635" y="978"/>
                    <a:pt x="8685" y="777"/>
                    <a:pt x="8735" y="627"/>
                  </a:cubicBezTo>
                  <a:cubicBezTo>
                    <a:pt x="8811" y="301"/>
                    <a:pt x="8861" y="125"/>
                    <a:pt x="8861" y="125"/>
                  </a:cubicBezTo>
                  <a:lnTo>
                    <a:pt x="8836" y="100"/>
                  </a:lnTo>
                  <a:cubicBezTo>
                    <a:pt x="8850" y="42"/>
                    <a:pt x="8806" y="0"/>
                    <a:pt x="8761"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 name="Google Shape;1384;p53"/>
            <p:cNvSpPr/>
            <p:nvPr/>
          </p:nvSpPr>
          <p:spPr>
            <a:xfrm>
              <a:off x="6805850" y="3979075"/>
              <a:ext cx="60875" cy="45225"/>
            </a:xfrm>
            <a:custGeom>
              <a:avLst/>
              <a:gdLst/>
              <a:ahLst/>
              <a:cxnLst/>
              <a:rect l="l" t="t" r="r" b="b"/>
              <a:pathLst>
                <a:path w="2435" h="1809" extrusionOk="0">
                  <a:moveTo>
                    <a:pt x="527" y="1"/>
                  </a:moveTo>
                  <a:cubicBezTo>
                    <a:pt x="427" y="1"/>
                    <a:pt x="352" y="26"/>
                    <a:pt x="276" y="76"/>
                  </a:cubicBezTo>
                  <a:lnTo>
                    <a:pt x="201" y="101"/>
                  </a:lnTo>
                  <a:lnTo>
                    <a:pt x="126" y="177"/>
                  </a:lnTo>
                  <a:cubicBezTo>
                    <a:pt x="76" y="227"/>
                    <a:pt x="51" y="277"/>
                    <a:pt x="25" y="327"/>
                  </a:cubicBezTo>
                  <a:lnTo>
                    <a:pt x="0" y="428"/>
                  </a:lnTo>
                  <a:lnTo>
                    <a:pt x="0" y="453"/>
                  </a:lnTo>
                  <a:lnTo>
                    <a:pt x="0" y="528"/>
                  </a:lnTo>
                  <a:cubicBezTo>
                    <a:pt x="25" y="603"/>
                    <a:pt x="51" y="679"/>
                    <a:pt x="101" y="729"/>
                  </a:cubicBezTo>
                  <a:cubicBezTo>
                    <a:pt x="176" y="829"/>
                    <a:pt x="251" y="930"/>
                    <a:pt x="352" y="1005"/>
                  </a:cubicBezTo>
                  <a:cubicBezTo>
                    <a:pt x="452" y="1080"/>
                    <a:pt x="527" y="1130"/>
                    <a:pt x="653" y="1206"/>
                  </a:cubicBezTo>
                  <a:cubicBezTo>
                    <a:pt x="753" y="1256"/>
                    <a:pt x="854" y="1306"/>
                    <a:pt x="954" y="1356"/>
                  </a:cubicBezTo>
                  <a:cubicBezTo>
                    <a:pt x="1054" y="1407"/>
                    <a:pt x="1155" y="1457"/>
                    <a:pt x="1280" y="1507"/>
                  </a:cubicBezTo>
                  <a:cubicBezTo>
                    <a:pt x="1456" y="1582"/>
                    <a:pt x="1632" y="1632"/>
                    <a:pt x="1833" y="1683"/>
                  </a:cubicBezTo>
                  <a:cubicBezTo>
                    <a:pt x="1958" y="1733"/>
                    <a:pt x="2084" y="1758"/>
                    <a:pt x="2234" y="1783"/>
                  </a:cubicBezTo>
                  <a:lnTo>
                    <a:pt x="2385" y="1808"/>
                  </a:lnTo>
                  <a:cubicBezTo>
                    <a:pt x="2410" y="1808"/>
                    <a:pt x="2410" y="1783"/>
                    <a:pt x="2435" y="1783"/>
                  </a:cubicBezTo>
                  <a:cubicBezTo>
                    <a:pt x="2435" y="1758"/>
                    <a:pt x="2435" y="1733"/>
                    <a:pt x="2435" y="1733"/>
                  </a:cubicBezTo>
                  <a:lnTo>
                    <a:pt x="2284" y="1658"/>
                  </a:lnTo>
                  <a:cubicBezTo>
                    <a:pt x="2184" y="1607"/>
                    <a:pt x="2058" y="1557"/>
                    <a:pt x="1908" y="1482"/>
                  </a:cubicBezTo>
                  <a:lnTo>
                    <a:pt x="1682" y="1381"/>
                  </a:lnTo>
                  <a:lnTo>
                    <a:pt x="1406" y="1256"/>
                  </a:lnTo>
                  <a:cubicBezTo>
                    <a:pt x="1331" y="1206"/>
                    <a:pt x="1230" y="1156"/>
                    <a:pt x="1130" y="1105"/>
                  </a:cubicBezTo>
                  <a:cubicBezTo>
                    <a:pt x="1029" y="1055"/>
                    <a:pt x="929" y="980"/>
                    <a:pt x="854" y="930"/>
                  </a:cubicBezTo>
                  <a:cubicBezTo>
                    <a:pt x="678" y="829"/>
                    <a:pt x="502" y="704"/>
                    <a:pt x="377" y="578"/>
                  </a:cubicBezTo>
                  <a:cubicBezTo>
                    <a:pt x="352" y="553"/>
                    <a:pt x="352" y="528"/>
                    <a:pt x="327" y="503"/>
                  </a:cubicBezTo>
                  <a:lnTo>
                    <a:pt x="327" y="453"/>
                  </a:lnTo>
                  <a:cubicBezTo>
                    <a:pt x="327" y="453"/>
                    <a:pt x="327" y="428"/>
                    <a:pt x="327" y="403"/>
                  </a:cubicBezTo>
                  <a:cubicBezTo>
                    <a:pt x="327" y="377"/>
                    <a:pt x="352" y="352"/>
                    <a:pt x="352" y="327"/>
                  </a:cubicBezTo>
                  <a:cubicBezTo>
                    <a:pt x="377" y="327"/>
                    <a:pt x="377" y="302"/>
                    <a:pt x="377" y="302"/>
                  </a:cubicBezTo>
                  <a:lnTo>
                    <a:pt x="427" y="277"/>
                  </a:lnTo>
                  <a:cubicBezTo>
                    <a:pt x="477" y="227"/>
                    <a:pt x="552" y="202"/>
                    <a:pt x="603" y="177"/>
                  </a:cubicBezTo>
                  <a:cubicBezTo>
                    <a:pt x="653" y="177"/>
                    <a:pt x="728" y="152"/>
                    <a:pt x="753" y="152"/>
                  </a:cubicBezTo>
                  <a:lnTo>
                    <a:pt x="904" y="126"/>
                  </a:lnTo>
                  <a:cubicBezTo>
                    <a:pt x="904" y="101"/>
                    <a:pt x="904" y="101"/>
                    <a:pt x="904" y="76"/>
                  </a:cubicBezTo>
                  <a:cubicBezTo>
                    <a:pt x="904" y="51"/>
                    <a:pt x="904" y="26"/>
                    <a:pt x="879" y="26"/>
                  </a:cubicBezTo>
                  <a:cubicBezTo>
                    <a:pt x="829" y="1"/>
                    <a:pt x="753" y="1"/>
                    <a:pt x="703" y="1"/>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 name="Google Shape;1385;p53"/>
            <p:cNvSpPr/>
            <p:nvPr/>
          </p:nvSpPr>
          <p:spPr>
            <a:xfrm>
              <a:off x="6672200" y="3906300"/>
              <a:ext cx="82850" cy="63400"/>
            </a:xfrm>
            <a:custGeom>
              <a:avLst/>
              <a:gdLst/>
              <a:ahLst/>
              <a:cxnLst/>
              <a:rect l="l" t="t" r="r" b="b"/>
              <a:pathLst>
                <a:path w="3314" h="2536" extrusionOk="0">
                  <a:moveTo>
                    <a:pt x="76" y="1"/>
                  </a:moveTo>
                  <a:cubicBezTo>
                    <a:pt x="25" y="1"/>
                    <a:pt x="0" y="51"/>
                    <a:pt x="25" y="101"/>
                  </a:cubicBezTo>
                  <a:lnTo>
                    <a:pt x="50" y="151"/>
                  </a:lnTo>
                  <a:cubicBezTo>
                    <a:pt x="50" y="176"/>
                    <a:pt x="76" y="226"/>
                    <a:pt x="101" y="252"/>
                  </a:cubicBezTo>
                  <a:cubicBezTo>
                    <a:pt x="176" y="402"/>
                    <a:pt x="251" y="528"/>
                    <a:pt x="352" y="653"/>
                  </a:cubicBezTo>
                  <a:cubicBezTo>
                    <a:pt x="477" y="829"/>
                    <a:pt x="628" y="1004"/>
                    <a:pt x="778" y="1155"/>
                  </a:cubicBezTo>
                  <a:cubicBezTo>
                    <a:pt x="879" y="1255"/>
                    <a:pt x="954" y="1331"/>
                    <a:pt x="1054" y="1406"/>
                  </a:cubicBezTo>
                  <a:cubicBezTo>
                    <a:pt x="1155" y="1481"/>
                    <a:pt x="1255" y="1582"/>
                    <a:pt x="1381" y="1632"/>
                  </a:cubicBezTo>
                  <a:lnTo>
                    <a:pt x="1682" y="1858"/>
                  </a:lnTo>
                  <a:cubicBezTo>
                    <a:pt x="1782" y="1933"/>
                    <a:pt x="1883" y="1983"/>
                    <a:pt x="2008" y="2034"/>
                  </a:cubicBezTo>
                  <a:cubicBezTo>
                    <a:pt x="2184" y="2134"/>
                    <a:pt x="2385" y="2234"/>
                    <a:pt x="2585" y="2310"/>
                  </a:cubicBezTo>
                  <a:cubicBezTo>
                    <a:pt x="2962" y="2460"/>
                    <a:pt x="3188" y="2536"/>
                    <a:pt x="3188" y="2536"/>
                  </a:cubicBezTo>
                  <a:cubicBezTo>
                    <a:pt x="3238" y="2536"/>
                    <a:pt x="3288" y="2536"/>
                    <a:pt x="3288" y="2485"/>
                  </a:cubicBezTo>
                  <a:cubicBezTo>
                    <a:pt x="3313" y="2460"/>
                    <a:pt x="3288" y="2410"/>
                    <a:pt x="3263" y="2385"/>
                  </a:cubicBezTo>
                  <a:cubicBezTo>
                    <a:pt x="3263" y="2385"/>
                    <a:pt x="3037" y="2259"/>
                    <a:pt x="2711" y="2109"/>
                  </a:cubicBezTo>
                  <a:cubicBezTo>
                    <a:pt x="2611" y="2059"/>
                    <a:pt x="2535" y="2008"/>
                    <a:pt x="2435" y="1958"/>
                  </a:cubicBezTo>
                  <a:cubicBezTo>
                    <a:pt x="2360" y="1908"/>
                    <a:pt x="2259" y="1833"/>
                    <a:pt x="2159" y="1783"/>
                  </a:cubicBezTo>
                  <a:cubicBezTo>
                    <a:pt x="2033" y="1732"/>
                    <a:pt x="1933" y="1682"/>
                    <a:pt x="1832" y="1607"/>
                  </a:cubicBezTo>
                  <a:lnTo>
                    <a:pt x="1531" y="1406"/>
                  </a:lnTo>
                  <a:cubicBezTo>
                    <a:pt x="1431" y="1331"/>
                    <a:pt x="1330" y="1255"/>
                    <a:pt x="1230" y="1180"/>
                  </a:cubicBezTo>
                  <a:cubicBezTo>
                    <a:pt x="1130" y="1105"/>
                    <a:pt x="1029" y="1030"/>
                    <a:pt x="954" y="954"/>
                  </a:cubicBezTo>
                  <a:cubicBezTo>
                    <a:pt x="879" y="879"/>
                    <a:pt x="803" y="804"/>
                    <a:pt x="728" y="728"/>
                  </a:cubicBezTo>
                  <a:cubicBezTo>
                    <a:pt x="653" y="653"/>
                    <a:pt x="578" y="578"/>
                    <a:pt x="527" y="503"/>
                  </a:cubicBezTo>
                  <a:cubicBezTo>
                    <a:pt x="452" y="427"/>
                    <a:pt x="402" y="377"/>
                    <a:pt x="352" y="327"/>
                  </a:cubicBezTo>
                  <a:lnTo>
                    <a:pt x="251" y="176"/>
                  </a:lnTo>
                  <a:cubicBezTo>
                    <a:pt x="201" y="126"/>
                    <a:pt x="176" y="76"/>
                    <a:pt x="151" y="26"/>
                  </a:cubicBezTo>
                  <a:cubicBezTo>
                    <a:pt x="126" y="1"/>
                    <a:pt x="101" y="1"/>
                    <a:pt x="76"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 name="Google Shape;1386;p53"/>
            <p:cNvSpPr/>
            <p:nvPr/>
          </p:nvSpPr>
          <p:spPr>
            <a:xfrm>
              <a:off x="7021075" y="3355925"/>
              <a:ext cx="69675" cy="59725"/>
            </a:xfrm>
            <a:custGeom>
              <a:avLst/>
              <a:gdLst/>
              <a:ahLst/>
              <a:cxnLst/>
              <a:rect l="l" t="t" r="r" b="b"/>
              <a:pathLst>
                <a:path w="2787" h="2389" extrusionOk="0">
                  <a:moveTo>
                    <a:pt x="1193" y="1"/>
                  </a:moveTo>
                  <a:cubicBezTo>
                    <a:pt x="583" y="1"/>
                    <a:pt x="0" y="472"/>
                    <a:pt x="0" y="1184"/>
                  </a:cubicBezTo>
                  <a:cubicBezTo>
                    <a:pt x="0" y="1836"/>
                    <a:pt x="527" y="2363"/>
                    <a:pt x="1180" y="2388"/>
                  </a:cubicBezTo>
                  <a:cubicBezTo>
                    <a:pt x="2234" y="2388"/>
                    <a:pt x="2786" y="1108"/>
                    <a:pt x="2033" y="355"/>
                  </a:cubicBezTo>
                  <a:cubicBezTo>
                    <a:pt x="1788" y="110"/>
                    <a:pt x="1488" y="1"/>
                    <a:pt x="1193"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 name="Google Shape;1387;p53"/>
            <p:cNvSpPr/>
            <p:nvPr/>
          </p:nvSpPr>
          <p:spPr>
            <a:xfrm>
              <a:off x="6721125" y="3343375"/>
              <a:ext cx="69675" cy="59725"/>
            </a:xfrm>
            <a:custGeom>
              <a:avLst/>
              <a:gdLst/>
              <a:ahLst/>
              <a:cxnLst/>
              <a:rect l="l" t="t" r="r" b="b"/>
              <a:pathLst>
                <a:path w="2787" h="2389" extrusionOk="0">
                  <a:moveTo>
                    <a:pt x="1205" y="1"/>
                  </a:moveTo>
                  <a:cubicBezTo>
                    <a:pt x="595" y="1"/>
                    <a:pt x="1" y="472"/>
                    <a:pt x="1" y="1184"/>
                  </a:cubicBezTo>
                  <a:cubicBezTo>
                    <a:pt x="1" y="1836"/>
                    <a:pt x="528" y="2388"/>
                    <a:pt x="1181" y="2388"/>
                  </a:cubicBezTo>
                  <a:cubicBezTo>
                    <a:pt x="2260" y="2388"/>
                    <a:pt x="2787" y="1108"/>
                    <a:pt x="2034" y="355"/>
                  </a:cubicBezTo>
                  <a:cubicBezTo>
                    <a:pt x="1797" y="110"/>
                    <a:pt x="1499" y="1"/>
                    <a:pt x="1205"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 name="Google Shape;1388;p53"/>
            <p:cNvSpPr/>
            <p:nvPr/>
          </p:nvSpPr>
          <p:spPr>
            <a:xfrm>
              <a:off x="6852275" y="3377975"/>
              <a:ext cx="80975" cy="60600"/>
            </a:xfrm>
            <a:custGeom>
              <a:avLst/>
              <a:gdLst/>
              <a:ahLst/>
              <a:cxnLst/>
              <a:rect l="l" t="t" r="r" b="b"/>
              <a:pathLst>
                <a:path w="3239" h="2424" extrusionOk="0">
                  <a:moveTo>
                    <a:pt x="1657" y="0"/>
                  </a:moveTo>
                  <a:cubicBezTo>
                    <a:pt x="1582" y="0"/>
                    <a:pt x="1507" y="26"/>
                    <a:pt x="1431" y="26"/>
                  </a:cubicBezTo>
                  <a:cubicBezTo>
                    <a:pt x="1256" y="51"/>
                    <a:pt x="1105" y="101"/>
                    <a:pt x="954" y="151"/>
                  </a:cubicBezTo>
                  <a:cubicBezTo>
                    <a:pt x="929" y="176"/>
                    <a:pt x="879" y="201"/>
                    <a:pt x="829" y="226"/>
                  </a:cubicBezTo>
                  <a:lnTo>
                    <a:pt x="754" y="276"/>
                  </a:lnTo>
                  <a:cubicBezTo>
                    <a:pt x="703" y="276"/>
                    <a:pt x="678" y="302"/>
                    <a:pt x="653" y="327"/>
                  </a:cubicBezTo>
                  <a:lnTo>
                    <a:pt x="553" y="402"/>
                  </a:lnTo>
                  <a:cubicBezTo>
                    <a:pt x="302" y="603"/>
                    <a:pt x="126" y="879"/>
                    <a:pt x="51" y="1180"/>
                  </a:cubicBezTo>
                  <a:cubicBezTo>
                    <a:pt x="1" y="1306"/>
                    <a:pt x="1" y="1456"/>
                    <a:pt x="1" y="1582"/>
                  </a:cubicBezTo>
                  <a:cubicBezTo>
                    <a:pt x="1" y="1757"/>
                    <a:pt x="26" y="1958"/>
                    <a:pt x="76" y="2134"/>
                  </a:cubicBezTo>
                  <a:cubicBezTo>
                    <a:pt x="101" y="2209"/>
                    <a:pt x="101" y="2259"/>
                    <a:pt x="151" y="2335"/>
                  </a:cubicBezTo>
                  <a:cubicBezTo>
                    <a:pt x="161" y="2396"/>
                    <a:pt x="209" y="2424"/>
                    <a:pt x="258" y="2424"/>
                  </a:cubicBezTo>
                  <a:cubicBezTo>
                    <a:pt x="330" y="2424"/>
                    <a:pt x="407" y="2364"/>
                    <a:pt x="377" y="2259"/>
                  </a:cubicBezTo>
                  <a:cubicBezTo>
                    <a:pt x="377" y="2259"/>
                    <a:pt x="402" y="2259"/>
                    <a:pt x="377" y="2234"/>
                  </a:cubicBezTo>
                  <a:cubicBezTo>
                    <a:pt x="352" y="2184"/>
                    <a:pt x="352" y="2159"/>
                    <a:pt x="352" y="2084"/>
                  </a:cubicBezTo>
                  <a:cubicBezTo>
                    <a:pt x="352" y="1933"/>
                    <a:pt x="352" y="1757"/>
                    <a:pt x="352" y="1607"/>
                  </a:cubicBezTo>
                  <a:cubicBezTo>
                    <a:pt x="377" y="1506"/>
                    <a:pt x="402" y="1406"/>
                    <a:pt x="427" y="1306"/>
                  </a:cubicBezTo>
                  <a:cubicBezTo>
                    <a:pt x="477" y="1205"/>
                    <a:pt x="528" y="1105"/>
                    <a:pt x="578" y="1029"/>
                  </a:cubicBezTo>
                  <a:cubicBezTo>
                    <a:pt x="653" y="929"/>
                    <a:pt x="728" y="854"/>
                    <a:pt x="804" y="778"/>
                  </a:cubicBezTo>
                  <a:lnTo>
                    <a:pt x="879" y="728"/>
                  </a:lnTo>
                  <a:cubicBezTo>
                    <a:pt x="904" y="703"/>
                    <a:pt x="929" y="703"/>
                    <a:pt x="954" y="678"/>
                  </a:cubicBezTo>
                  <a:lnTo>
                    <a:pt x="1055" y="628"/>
                  </a:lnTo>
                  <a:lnTo>
                    <a:pt x="1130" y="603"/>
                  </a:lnTo>
                  <a:cubicBezTo>
                    <a:pt x="1256" y="553"/>
                    <a:pt x="1381" y="502"/>
                    <a:pt x="1507" y="502"/>
                  </a:cubicBezTo>
                  <a:lnTo>
                    <a:pt x="1682" y="477"/>
                  </a:lnTo>
                  <a:lnTo>
                    <a:pt x="1858" y="477"/>
                  </a:lnTo>
                  <a:cubicBezTo>
                    <a:pt x="1958" y="477"/>
                    <a:pt x="2059" y="502"/>
                    <a:pt x="2184" y="527"/>
                  </a:cubicBezTo>
                  <a:cubicBezTo>
                    <a:pt x="2285" y="553"/>
                    <a:pt x="2360" y="603"/>
                    <a:pt x="2460" y="653"/>
                  </a:cubicBezTo>
                  <a:cubicBezTo>
                    <a:pt x="2611" y="728"/>
                    <a:pt x="2736" y="829"/>
                    <a:pt x="2862" y="929"/>
                  </a:cubicBezTo>
                  <a:lnTo>
                    <a:pt x="2962" y="1029"/>
                  </a:lnTo>
                  <a:lnTo>
                    <a:pt x="2987" y="1055"/>
                  </a:lnTo>
                  <a:lnTo>
                    <a:pt x="2987" y="1029"/>
                  </a:lnTo>
                  <a:cubicBezTo>
                    <a:pt x="3017" y="1059"/>
                    <a:pt x="3046" y="1071"/>
                    <a:pt x="3076" y="1071"/>
                  </a:cubicBezTo>
                  <a:cubicBezTo>
                    <a:pt x="3096" y="1071"/>
                    <a:pt x="3117" y="1065"/>
                    <a:pt x="3138" y="1055"/>
                  </a:cubicBezTo>
                  <a:cubicBezTo>
                    <a:pt x="3213" y="1029"/>
                    <a:pt x="3238" y="954"/>
                    <a:pt x="3188" y="904"/>
                  </a:cubicBezTo>
                  <a:lnTo>
                    <a:pt x="3163" y="854"/>
                  </a:lnTo>
                  <a:cubicBezTo>
                    <a:pt x="3138" y="804"/>
                    <a:pt x="3113" y="753"/>
                    <a:pt x="3088" y="703"/>
                  </a:cubicBezTo>
                  <a:cubicBezTo>
                    <a:pt x="2962" y="553"/>
                    <a:pt x="2812" y="427"/>
                    <a:pt x="2661" y="302"/>
                  </a:cubicBezTo>
                  <a:cubicBezTo>
                    <a:pt x="2561" y="226"/>
                    <a:pt x="2460" y="176"/>
                    <a:pt x="2335" y="126"/>
                  </a:cubicBezTo>
                  <a:cubicBezTo>
                    <a:pt x="2184" y="76"/>
                    <a:pt x="2059" y="26"/>
                    <a:pt x="1908" y="0"/>
                  </a:cubicBezTo>
                  <a:close/>
                </a:path>
              </a:pathLst>
            </a:custGeom>
            <a:solidFill>
              <a:srgbClr val="9C715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 name="Google Shape;1389;p53"/>
            <p:cNvSpPr/>
            <p:nvPr/>
          </p:nvSpPr>
          <p:spPr>
            <a:xfrm>
              <a:off x="6855425" y="3490050"/>
              <a:ext cx="94125" cy="32475"/>
            </a:xfrm>
            <a:custGeom>
              <a:avLst/>
              <a:gdLst/>
              <a:ahLst/>
              <a:cxnLst/>
              <a:rect l="l" t="t" r="r" b="b"/>
              <a:pathLst>
                <a:path w="3765" h="1299" extrusionOk="0">
                  <a:moveTo>
                    <a:pt x="1991" y="1"/>
                  </a:moveTo>
                  <a:cubicBezTo>
                    <a:pt x="881" y="1"/>
                    <a:pt x="50" y="763"/>
                    <a:pt x="50" y="763"/>
                  </a:cubicBezTo>
                  <a:lnTo>
                    <a:pt x="0" y="863"/>
                  </a:lnTo>
                  <a:cubicBezTo>
                    <a:pt x="527" y="1114"/>
                    <a:pt x="1079" y="1265"/>
                    <a:pt x="1657" y="1290"/>
                  </a:cubicBezTo>
                  <a:cubicBezTo>
                    <a:pt x="1740" y="1296"/>
                    <a:pt x="1824" y="1298"/>
                    <a:pt x="1907" y="1298"/>
                  </a:cubicBezTo>
                  <a:cubicBezTo>
                    <a:pt x="2570" y="1298"/>
                    <a:pt x="3207" y="1120"/>
                    <a:pt x="3765" y="763"/>
                  </a:cubicBezTo>
                  <a:lnTo>
                    <a:pt x="3740" y="713"/>
                  </a:lnTo>
                  <a:cubicBezTo>
                    <a:pt x="3133" y="180"/>
                    <a:pt x="2529" y="1"/>
                    <a:pt x="1991" y="1"/>
                  </a:cubicBezTo>
                  <a:close/>
                </a:path>
              </a:pathLst>
            </a:custGeom>
            <a:solidFill>
              <a:srgbClr val="E5617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 name="Google Shape;1390;p53"/>
            <p:cNvSpPr/>
            <p:nvPr/>
          </p:nvSpPr>
          <p:spPr>
            <a:xfrm>
              <a:off x="6810875" y="3445750"/>
              <a:ext cx="175075" cy="65900"/>
            </a:xfrm>
            <a:custGeom>
              <a:avLst/>
              <a:gdLst/>
              <a:ahLst/>
              <a:cxnLst/>
              <a:rect l="l" t="t" r="r" b="b"/>
              <a:pathLst>
                <a:path w="7003" h="2636" extrusionOk="0">
                  <a:moveTo>
                    <a:pt x="5885" y="0"/>
                  </a:moveTo>
                  <a:cubicBezTo>
                    <a:pt x="5255" y="0"/>
                    <a:pt x="4474" y="592"/>
                    <a:pt x="3263" y="628"/>
                  </a:cubicBezTo>
                  <a:cubicBezTo>
                    <a:pt x="3237" y="629"/>
                    <a:pt x="3211" y="629"/>
                    <a:pt x="3186" y="629"/>
                  </a:cubicBezTo>
                  <a:cubicBezTo>
                    <a:pt x="2327" y="629"/>
                    <a:pt x="1682" y="20"/>
                    <a:pt x="1101" y="20"/>
                  </a:cubicBezTo>
                  <a:cubicBezTo>
                    <a:pt x="913" y="20"/>
                    <a:pt x="732" y="83"/>
                    <a:pt x="552" y="251"/>
                  </a:cubicBezTo>
                  <a:cubicBezTo>
                    <a:pt x="0" y="778"/>
                    <a:pt x="527" y="1983"/>
                    <a:pt x="1782" y="2635"/>
                  </a:cubicBezTo>
                  <a:lnTo>
                    <a:pt x="1832" y="2560"/>
                  </a:lnTo>
                  <a:cubicBezTo>
                    <a:pt x="1832" y="2560"/>
                    <a:pt x="2671" y="1779"/>
                    <a:pt x="3789" y="1779"/>
                  </a:cubicBezTo>
                  <a:cubicBezTo>
                    <a:pt x="4323" y="1779"/>
                    <a:pt x="4921" y="1957"/>
                    <a:pt x="5522" y="2485"/>
                  </a:cubicBezTo>
                  <a:lnTo>
                    <a:pt x="5547" y="2535"/>
                  </a:lnTo>
                  <a:cubicBezTo>
                    <a:pt x="6551" y="1882"/>
                    <a:pt x="7003" y="828"/>
                    <a:pt x="6601" y="377"/>
                  </a:cubicBezTo>
                  <a:cubicBezTo>
                    <a:pt x="6375" y="100"/>
                    <a:pt x="6143" y="0"/>
                    <a:pt x="5885"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 name="Google Shape;1391;p53"/>
            <p:cNvSpPr/>
            <p:nvPr/>
          </p:nvSpPr>
          <p:spPr>
            <a:xfrm>
              <a:off x="7142175" y="3369200"/>
              <a:ext cx="73425" cy="20100"/>
            </a:xfrm>
            <a:custGeom>
              <a:avLst/>
              <a:gdLst/>
              <a:ahLst/>
              <a:cxnLst/>
              <a:rect l="l" t="t" r="r" b="b"/>
              <a:pathLst>
                <a:path w="2937" h="804" extrusionOk="0">
                  <a:moveTo>
                    <a:pt x="678" y="0"/>
                  </a:moveTo>
                  <a:cubicBezTo>
                    <a:pt x="452" y="0"/>
                    <a:pt x="301" y="25"/>
                    <a:pt x="301" y="25"/>
                  </a:cubicBezTo>
                  <a:cubicBezTo>
                    <a:pt x="176" y="25"/>
                    <a:pt x="76" y="126"/>
                    <a:pt x="50" y="251"/>
                  </a:cubicBezTo>
                  <a:cubicBezTo>
                    <a:pt x="0" y="402"/>
                    <a:pt x="101" y="552"/>
                    <a:pt x="251" y="602"/>
                  </a:cubicBezTo>
                  <a:cubicBezTo>
                    <a:pt x="251" y="602"/>
                    <a:pt x="402" y="653"/>
                    <a:pt x="628" y="678"/>
                  </a:cubicBezTo>
                  <a:cubicBezTo>
                    <a:pt x="904" y="728"/>
                    <a:pt x="1180" y="778"/>
                    <a:pt x="1456" y="803"/>
                  </a:cubicBezTo>
                  <a:lnTo>
                    <a:pt x="2309" y="803"/>
                  </a:lnTo>
                  <a:cubicBezTo>
                    <a:pt x="2435" y="778"/>
                    <a:pt x="2560" y="778"/>
                    <a:pt x="2711" y="753"/>
                  </a:cubicBezTo>
                  <a:cubicBezTo>
                    <a:pt x="2786" y="728"/>
                    <a:pt x="2862" y="678"/>
                    <a:pt x="2887" y="602"/>
                  </a:cubicBezTo>
                  <a:cubicBezTo>
                    <a:pt x="2937" y="477"/>
                    <a:pt x="2862" y="326"/>
                    <a:pt x="2736" y="276"/>
                  </a:cubicBezTo>
                  <a:cubicBezTo>
                    <a:pt x="2736" y="276"/>
                    <a:pt x="2585" y="226"/>
                    <a:pt x="2360" y="176"/>
                  </a:cubicBezTo>
                  <a:cubicBezTo>
                    <a:pt x="2083" y="126"/>
                    <a:pt x="1807" y="75"/>
                    <a:pt x="1531" y="50"/>
                  </a:cubicBezTo>
                  <a:cubicBezTo>
                    <a:pt x="1230" y="0"/>
                    <a:pt x="904" y="0"/>
                    <a:pt x="67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 name="Google Shape;1392;p53"/>
            <p:cNvSpPr/>
            <p:nvPr/>
          </p:nvSpPr>
          <p:spPr>
            <a:xfrm>
              <a:off x="7215575" y="3409550"/>
              <a:ext cx="75325" cy="43350"/>
            </a:xfrm>
            <a:custGeom>
              <a:avLst/>
              <a:gdLst/>
              <a:ahLst/>
              <a:cxnLst/>
              <a:rect l="l" t="t" r="r" b="b"/>
              <a:pathLst>
                <a:path w="3013" h="1734" extrusionOk="0">
                  <a:moveTo>
                    <a:pt x="1568" y="1"/>
                  </a:moveTo>
                  <a:cubicBezTo>
                    <a:pt x="1506" y="1"/>
                    <a:pt x="1444" y="7"/>
                    <a:pt x="1381" y="17"/>
                  </a:cubicBezTo>
                  <a:cubicBezTo>
                    <a:pt x="1080" y="43"/>
                    <a:pt x="829" y="168"/>
                    <a:pt x="603" y="344"/>
                  </a:cubicBezTo>
                  <a:cubicBezTo>
                    <a:pt x="402" y="494"/>
                    <a:pt x="252" y="695"/>
                    <a:pt x="151" y="896"/>
                  </a:cubicBezTo>
                  <a:cubicBezTo>
                    <a:pt x="51" y="1072"/>
                    <a:pt x="1" y="1247"/>
                    <a:pt x="1" y="1423"/>
                  </a:cubicBezTo>
                  <a:cubicBezTo>
                    <a:pt x="1" y="1473"/>
                    <a:pt x="1" y="1523"/>
                    <a:pt x="26" y="1599"/>
                  </a:cubicBezTo>
                  <a:cubicBezTo>
                    <a:pt x="26" y="1599"/>
                    <a:pt x="26" y="1624"/>
                    <a:pt x="26" y="1624"/>
                  </a:cubicBezTo>
                  <a:cubicBezTo>
                    <a:pt x="48" y="1699"/>
                    <a:pt x="106" y="1733"/>
                    <a:pt x="164" y="1733"/>
                  </a:cubicBezTo>
                  <a:cubicBezTo>
                    <a:pt x="241" y="1733"/>
                    <a:pt x="316" y="1674"/>
                    <a:pt x="302" y="1574"/>
                  </a:cubicBezTo>
                  <a:lnTo>
                    <a:pt x="302" y="1523"/>
                  </a:lnTo>
                  <a:cubicBezTo>
                    <a:pt x="302" y="1498"/>
                    <a:pt x="302" y="1473"/>
                    <a:pt x="327" y="1448"/>
                  </a:cubicBezTo>
                  <a:cubicBezTo>
                    <a:pt x="377" y="1323"/>
                    <a:pt x="428" y="1222"/>
                    <a:pt x="503" y="1122"/>
                  </a:cubicBezTo>
                  <a:cubicBezTo>
                    <a:pt x="729" y="821"/>
                    <a:pt x="1055" y="595"/>
                    <a:pt x="1431" y="519"/>
                  </a:cubicBezTo>
                  <a:cubicBezTo>
                    <a:pt x="1482" y="507"/>
                    <a:pt x="1532" y="501"/>
                    <a:pt x="1582" y="501"/>
                  </a:cubicBezTo>
                  <a:cubicBezTo>
                    <a:pt x="1632" y="501"/>
                    <a:pt x="1682" y="507"/>
                    <a:pt x="1733" y="519"/>
                  </a:cubicBezTo>
                  <a:cubicBezTo>
                    <a:pt x="1783" y="519"/>
                    <a:pt x="1833" y="545"/>
                    <a:pt x="1883" y="545"/>
                  </a:cubicBezTo>
                  <a:lnTo>
                    <a:pt x="1933" y="570"/>
                  </a:lnTo>
                  <a:lnTo>
                    <a:pt x="2009" y="595"/>
                  </a:lnTo>
                  <a:cubicBezTo>
                    <a:pt x="2059" y="620"/>
                    <a:pt x="2109" y="645"/>
                    <a:pt x="2134" y="670"/>
                  </a:cubicBezTo>
                  <a:cubicBezTo>
                    <a:pt x="2184" y="695"/>
                    <a:pt x="2210" y="720"/>
                    <a:pt x="2260" y="745"/>
                  </a:cubicBezTo>
                  <a:cubicBezTo>
                    <a:pt x="2335" y="796"/>
                    <a:pt x="2385" y="846"/>
                    <a:pt x="2461" y="921"/>
                  </a:cubicBezTo>
                  <a:cubicBezTo>
                    <a:pt x="2586" y="1046"/>
                    <a:pt x="2686" y="1197"/>
                    <a:pt x="2737" y="1373"/>
                  </a:cubicBezTo>
                  <a:cubicBezTo>
                    <a:pt x="2757" y="1435"/>
                    <a:pt x="2812" y="1480"/>
                    <a:pt x="2859" y="1480"/>
                  </a:cubicBezTo>
                  <a:cubicBezTo>
                    <a:pt x="2869" y="1480"/>
                    <a:pt x="2878" y="1478"/>
                    <a:pt x="2887" y="1473"/>
                  </a:cubicBezTo>
                  <a:cubicBezTo>
                    <a:pt x="2962" y="1473"/>
                    <a:pt x="3013" y="1398"/>
                    <a:pt x="3013" y="1323"/>
                  </a:cubicBezTo>
                  <a:cubicBezTo>
                    <a:pt x="2988" y="1272"/>
                    <a:pt x="2988" y="1197"/>
                    <a:pt x="2962" y="1122"/>
                  </a:cubicBezTo>
                  <a:cubicBezTo>
                    <a:pt x="2937" y="971"/>
                    <a:pt x="2862" y="821"/>
                    <a:pt x="2762" y="670"/>
                  </a:cubicBezTo>
                  <a:cubicBezTo>
                    <a:pt x="2686" y="570"/>
                    <a:pt x="2611" y="494"/>
                    <a:pt x="2536" y="419"/>
                  </a:cubicBezTo>
                  <a:cubicBezTo>
                    <a:pt x="2486" y="369"/>
                    <a:pt x="2435" y="319"/>
                    <a:pt x="2385" y="294"/>
                  </a:cubicBezTo>
                  <a:cubicBezTo>
                    <a:pt x="2335" y="243"/>
                    <a:pt x="2285" y="218"/>
                    <a:pt x="2210" y="193"/>
                  </a:cubicBezTo>
                  <a:lnTo>
                    <a:pt x="2134" y="143"/>
                  </a:lnTo>
                  <a:lnTo>
                    <a:pt x="2034" y="93"/>
                  </a:lnTo>
                  <a:cubicBezTo>
                    <a:pt x="1959" y="68"/>
                    <a:pt x="1908" y="43"/>
                    <a:pt x="1833" y="43"/>
                  </a:cubicBezTo>
                  <a:cubicBezTo>
                    <a:pt x="1745" y="13"/>
                    <a:pt x="1657" y="1"/>
                    <a:pt x="1568" y="1"/>
                  </a:cubicBezTo>
                  <a:close/>
                </a:path>
              </a:pathLst>
            </a:custGeom>
            <a:solidFill>
              <a:srgbClr val="9C715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 name="Google Shape;1393;p53"/>
            <p:cNvSpPr/>
            <p:nvPr/>
          </p:nvSpPr>
          <p:spPr>
            <a:xfrm>
              <a:off x="6884900" y="3208550"/>
              <a:ext cx="25" cy="650"/>
            </a:xfrm>
            <a:custGeom>
              <a:avLst/>
              <a:gdLst/>
              <a:ahLst/>
              <a:cxnLst/>
              <a:rect l="l" t="t" r="r" b="b"/>
              <a:pathLst>
                <a:path w="1" h="26" extrusionOk="0">
                  <a:moveTo>
                    <a:pt x="1" y="1"/>
                  </a:moveTo>
                  <a:lnTo>
                    <a:pt x="1" y="26"/>
                  </a:lnTo>
                  <a:close/>
                </a:path>
              </a:pathLst>
            </a:custGeom>
            <a:solidFill>
              <a:srgbClr val="66391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 name="Google Shape;1394;p53"/>
            <p:cNvSpPr/>
            <p:nvPr/>
          </p:nvSpPr>
          <p:spPr>
            <a:xfrm>
              <a:off x="6648350" y="3433200"/>
              <a:ext cx="120500" cy="120500"/>
            </a:xfrm>
            <a:custGeom>
              <a:avLst/>
              <a:gdLst/>
              <a:ahLst/>
              <a:cxnLst/>
              <a:rect l="l" t="t" r="r" b="b"/>
              <a:pathLst>
                <a:path w="4820" h="4820" extrusionOk="0">
                  <a:moveTo>
                    <a:pt x="2410" y="0"/>
                  </a:moveTo>
                  <a:cubicBezTo>
                    <a:pt x="1080" y="0"/>
                    <a:pt x="1" y="1079"/>
                    <a:pt x="1" y="2410"/>
                  </a:cubicBezTo>
                  <a:cubicBezTo>
                    <a:pt x="1" y="3740"/>
                    <a:pt x="1080" y="4819"/>
                    <a:pt x="2410" y="4819"/>
                  </a:cubicBezTo>
                  <a:cubicBezTo>
                    <a:pt x="3740" y="4819"/>
                    <a:pt x="4819" y="3740"/>
                    <a:pt x="4819" y="2410"/>
                  </a:cubicBezTo>
                  <a:cubicBezTo>
                    <a:pt x="4819" y="1079"/>
                    <a:pt x="3740" y="0"/>
                    <a:pt x="2410" y="0"/>
                  </a:cubicBezTo>
                  <a:close/>
                </a:path>
              </a:pathLst>
            </a:custGeom>
            <a:solidFill>
              <a:srgbClr val="CE825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 name="Google Shape;1395;p53"/>
            <p:cNvSpPr/>
            <p:nvPr/>
          </p:nvSpPr>
          <p:spPr>
            <a:xfrm>
              <a:off x="7020450" y="3451375"/>
              <a:ext cx="119850" cy="120500"/>
            </a:xfrm>
            <a:custGeom>
              <a:avLst/>
              <a:gdLst/>
              <a:ahLst/>
              <a:cxnLst/>
              <a:rect l="l" t="t" r="r" b="b"/>
              <a:pathLst>
                <a:path w="4794" h="4820" extrusionOk="0">
                  <a:moveTo>
                    <a:pt x="2384" y="1"/>
                  </a:moveTo>
                  <a:cubicBezTo>
                    <a:pt x="1079" y="1"/>
                    <a:pt x="0" y="1080"/>
                    <a:pt x="0" y="2410"/>
                  </a:cubicBezTo>
                  <a:cubicBezTo>
                    <a:pt x="0" y="3741"/>
                    <a:pt x="1079" y="4820"/>
                    <a:pt x="2384" y="4820"/>
                  </a:cubicBezTo>
                  <a:cubicBezTo>
                    <a:pt x="3715" y="4820"/>
                    <a:pt x="4794" y="3741"/>
                    <a:pt x="4794" y="2410"/>
                  </a:cubicBezTo>
                  <a:cubicBezTo>
                    <a:pt x="4794" y="1080"/>
                    <a:pt x="3715" y="1"/>
                    <a:pt x="2384" y="1"/>
                  </a:cubicBezTo>
                  <a:close/>
                </a:path>
              </a:pathLst>
            </a:custGeom>
            <a:solidFill>
              <a:srgbClr val="CE825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 name="Google Shape;1396;p53"/>
            <p:cNvSpPr/>
            <p:nvPr/>
          </p:nvSpPr>
          <p:spPr>
            <a:xfrm>
              <a:off x="6633925" y="3268800"/>
              <a:ext cx="217750" cy="216500"/>
            </a:xfrm>
            <a:custGeom>
              <a:avLst/>
              <a:gdLst/>
              <a:ahLst/>
              <a:cxnLst/>
              <a:rect l="l" t="t" r="r" b="b"/>
              <a:pathLst>
                <a:path w="8710" h="8660" extrusionOk="0">
                  <a:moveTo>
                    <a:pt x="4644" y="929"/>
                  </a:moveTo>
                  <a:cubicBezTo>
                    <a:pt x="6526" y="979"/>
                    <a:pt x="8007" y="2535"/>
                    <a:pt x="7982" y="4393"/>
                  </a:cubicBezTo>
                  <a:cubicBezTo>
                    <a:pt x="7957" y="6275"/>
                    <a:pt x="6426" y="7781"/>
                    <a:pt x="4568" y="7781"/>
                  </a:cubicBezTo>
                  <a:cubicBezTo>
                    <a:pt x="2686" y="7781"/>
                    <a:pt x="1155" y="6275"/>
                    <a:pt x="1130" y="4393"/>
                  </a:cubicBezTo>
                  <a:cubicBezTo>
                    <a:pt x="1105" y="2535"/>
                    <a:pt x="2585" y="979"/>
                    <a:pt x="4468" y="929"/>
                  </a:cubicBezTo>
                  <a:close/>
                  <a:moveTo>
                    <a:pt x="4367" y="0"/>
                  </a:moveTo>
                  <a:cubicBezTo>
                    <a:pt x="1983" y="0"/>
                    <a:pt x="50" y="1908"/>
                    <a:pt x="25" y="4267"/>
                  </a:cubicBezTo>
                  <a:cubicBezTo>
                    <a:pt x="0" y="6651"/>
                    <a:pt x="1883" y="8609"/>
                    <a:pt x="4242" y="8659"/>
                  </a:cubicBezTo>
                  <a:lnTo>
                    <a:pt x="4468" y="8659"/>
                  </a:lnTo>
                  <a:cubicBezTo>
                    <a:pt x="6827" y="8609"/>
                    <a:pt x="8710" y="6651"/>
                    <a:pt x="8684" y="4267"/>
                  </a:cubicBezTo>
                  <a:cubicBezTo>
                    <a:pt x="8659" y="1908"/>
                    <a:pt x="6727" y="0"/>
                    <a:pt x="436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 name="Google Shape;1397;p53"/>
            <p:cNvSpPr/>
            <p:nvPr/>
          </p:nvSpPr>
          <p:spPr>
            <a:xfrm>
              <a:off x="6943900" y="3280100"/>
              <a:ext cx="217750" cy="216500"/>
            </a:xfrm>
            <a:custGeom>
              <a:avLst/>
              <a:gdLst/>
              <a:ahLst/>
              <a:cxnLst/>
              <a:rect l="l" t="t" r="r" b="b"/>
              <a:pathLst>
                <a:path w="8710" h="8660" extrusionOk="0">
                  <a:moveTo>
                    <a:pt x="4643" y="929"/>
                  </a:moveTo>
                  <a:cubicBezTo>
                    <a:pt x="6526" y="979"/>
                    <a:pt x="8057" y="2535"/>
                    <a:pt x="8032" y="4442"/>
                  </a:cubicBezTo>
                  <a:cubicBezTo>
                    <a:pt x="8007" y="6325"/>
                    <a:pt x="6450" y="7856"/>
                    <a:pt x="4543" y="7856"/>
                  </a:cubicBezTo>
                  <a:cubicBezTo>
                    <a:pt x="2635" y="7856"/>
                    <a:pt x="1104" y="6325"/>
                    <a:pt x="1079" y="4442"/>
                  </a:cubicBezTo>
                  <a:cubicBezTo>
                    <a:pt x="1054" y="2535"/>
                    <a:pt x="2560" y="979"/>
                    <a:pt x="4468" y="929"/>
                  </a:cubicBezTo>
                  <a:close/>
                  <a:moveTo>
                    <a:pt x="4342" y="0"/>
                  </a:moveTo>
                  <a:cubicBezTo>
                    <a:pt x="1983" y="0"/>
                    <a:pt x="50" y="1908"/>
                    <a:pt x="25" y="4267"/>
                  </a:cubicBezTo>
                  <a:cubicBezTo>
                    <a:pt x="0" y="6626"/>
                    <a:pt x="1857" y="8584"/>
                    <a:pt x="4242" y="8659"/>
                  </a:cubicBezTo>
                  <a:lnTo>
                    <a:pt x="4468" y="8659"/>
                  </a:lnTo>
                  <a:cubicBezTo>
                    <a:pt x="6827" y="8584"/>
                    <a:pt x="8709" y="6626"/>
                    <a:pt x="8659" y="4267"/>
                  </a:cubicBezTo>
                  <a:cubicBezTo>
                    <a:pt x="8634" y="1908"/>
                    <a:pt x="6701" y="0"/>
                    <a:pt x="434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 name="Google Shape;1398;p53"/>
            <p:cNvSpPr/>
            <p:nvPr/>
          </p:nvSpPr>
          <p:spPr>
            <a:xfrm>
              <a:off x="6836600" y="3353575"/>
              <a:ext cx="126775" cy="35100"/>
            </a:xfrm>
            <a:custGeom>
              <a:avLst/>
              <a:gdLst/>
              <a:ahLst/>
              <a:cxnLst/>
              <a:rect l="l" t="t" r="r" b="b"/>
              <a:pathLst>
                <a:path w="5071" h="1404" extrusionOk="0">
                  <a:moveTo>
                    <a:pt x="2244" y="1"/>
                  </a:moveTo>
                  <a:cubicBezTo>
                    <a:pt x="1488" y="1"/>
                    <a:pt x="732" y="116"/>
                    <a:pt x="0" y="349"/>
                  </a:cubicBezTo>
                  <a:lnTo>
                    <a:pt x="301" y="1227"/>
                  </a:lnTo>
                  <a:cubicBezTo>
                    <a:pt x="945" y="1039"/>
                    <a:pt x="1604" y="943"/>
                    <a:pt x="2259" y="943"/>
                  </a:cubicBezTo>
                  <a:cubicBezTo>
                    <a:pt x="3087" y="943"/>
                    <a:pt x="3910" y="1095"/>
                    <a:pt x="4694" y="1403"/>
                  </a:cubicBezTo>
                  <a:lnTo>
                    <a:pt x="5070" y="550"/>
                  </a:lnTo>
                  <a:cubicBezTo>
                    <a:pt x="4159" y="185"/>
                    <a:pt x="3201" y="1"/>
                    <a:pt x="224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2"/>
            <a:stretch>
              <a:fillRect/>
            </a:stretch>
          </p:blipFill>
          <p:spPr>
            <a:xfrm>
              <a:off x="6189775" y="317425"/>
              <a:ext cx="790742" cy="692600"/>
            </a:xfrm>
            <a:prstGeom prst="rect">
              <a:avLst/>
            </a:prstGeom>
            <a:noFill/>
            <a:ln>
              <a:noFill/>
            </a:ln>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1616"/>
                                        </p:tgtEl>
                                        <p:attrNameLst>
                                          <p:attrName>style.visibility</p:attrName>
                                        </p:attrNameLst>
                                      </p:cBhvr>
                                      <p:to>
                                        <p:strVal val="visible"/>
                                      </p:to>
                                    </p:set>
                                    <p:animEffect transition="in" filter="randombar(horizontal)">
                                      <p:cBhvr>
                                        <p:cTn id="15" dur="500"/>
                                        <p:tgtEl>
                                          <p:spTgt spid="1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7" y="-315416"/>
            <a:ext cx="2950062" cy="1689352"/>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9107574" y="-761851"/>
            <a:ext cx="3229523" cy="1849385"/>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2011680" y="1013403"/>
            <a:ext cx="8339383" cy="646331"/>
          </a:xfrm>
          <a:prstGeom prst="rect">
            <a:avLst/>
          </a:prstGeom>
          <a:noFill/>
        </p:spPr>
        <p:txBody>
          <a:bodyPr wrap="square" rtlCol="0">
            <a:spAutoFit/>
          </a:bodyPr>
          <a:lstStyle/>
          <a:p>
            <a:pPr lvl="0" defTabSz="685800"/>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Một</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số</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khoản</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thu</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đầu</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năm</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r>
              <a:rPr lang="en-US" sz="3600" b="1" dirty="0" err="1">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học</a:t>
            </a:r>
            <a:r>
              <a:rPr lang="en-US" sz="3600" b="1" dirty="0">
                <a:ln>
                  <a:solidFill>
                    <a:sysClr val="windowText" lastClr="000000"/>
                  </a:solidFill>
                </a:ln>
                <a:solidFill>
                  <a:srgbClr val="BF0971"/>
                </a:solidFill>
                <a:effectLst>
                  <a:outerShdw blurRad="38100" dist="38100" dir="2700000" algn="tl">
                    <a:srgbClr val="000000">
                      <a:alpha val="43137"/>
                    </a:srgbClr>
                  </a:outerShdw>
                </a:effectLst>
                <a:latin typeface="Nunito Black" pitchFamily="2" charset="0"/>
              </a:rPr>
              <a:t> ........</a:t>
            </a:r>
            <a:endParaRPr kumimoji="0" lang="en-US" sz="3600" b="1" i="0" u="none" strike="noStrike" kern="1200" cap="none" spc="0" normalizeH="0" baseline="0" noProof="0" dirty="0">
              <a:ln>
                <a:solidFill>
                  <a:sysClr val="windowText" lastClr="000000"/>
                </a:solidFill>
              </a:ln>
              <a:solidFill>
                <a:srgbClr val="BF0971"/>
              </a:solidFill>
              <a:effectLst>
                <a:outerShdw blurRad="38100" dist="38100" dir="2700000" algn="tl">
                  <a:srgbClr val="000000">
                    <a:alpha val="43137"/>
                  </a:srgbClr>
                </a:outerShdw>
              </a:effectLst>
              <a:uLnTx/>
              <a:uFillTx/>
              <a:latin typeface="Nunito Black" pitchFamily="2" charset="0"/>
            </a:endParaRPr>
          </a:p>
        </p:txBody>
      </p:sp>
      <p:sp>
        <p:nvSpPr>
          <p:cNvPr id="24" name="Subtitle 4"/>
          <p:cNvSpPr txBox="1"/>
          <p:nvPr/>
        </p:nvSpPr>
        <p:spPr>
          <a:xfrm>
            <a:off x="1016000" y="1906510"/>
            <a:ext cx="10749279" cy="3339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lvl="0" indent="-514350" algn="just">
              <a:lnSpc>
                <a:spcPct val="150000"/>
              </a:lnSpc>
              <a:buClr>
                <a:srgbClr val="413E3E"/>
              </a:buClr>
              <a:buFont typeface="Open Sans"/>
              <a:buAutoNum type="arabicPeriod"/>
            </a:pPr>
            <a:r>
              <a:rPr lang="vi-VN" sz="3000" b="1" dirty="0">
                <a:solidFill>
                  <a:srgbClr val="002060"/>
                </a:solidFill>
                <a:latin typeface="Nunito Black" pitchFamily="2" charset="0"/>
                <a:ea typeface="Cambria" panose="02040503050406030204" pitchFamily="18" charset="0"/>
              </a:rPr>
              <a:t>Quỹ Đội: </a:t>
            </a:r>
            <a:r>
              <a:rPr lang="en-US" sz="3000" b="1" dirty="0">
                <a:solidFill>
                  <a:srgbClr val="002060"/>
                </a:solidFill>
                <a:latin typeface="Nunito Black" pitchFamily="2" charset="0"/>
                <a:ea typeface="Cambria" panose="02040503050406030204" pitchFamily="18" charset="0"/>
              </a:rPr>
              <a:t>………………</a:t>
            </a:r>
            <a:endParaRPr lang="vi-VN" sz="3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3000" b="1" dirty="0">
                <a:solidFill>
                  <a:srgbClr val="002060"/>
                </a:solidFill>
                <a:latin typeface="Nunito Black" pitchFamily="2" charset="0"/>
                <a:ea typeface="Cambria" panose="02040503050406030204" pitchFamily="18" charset="0"/>
              </a:rPr>
              <a:t>Nước uống: </a:t>
            </a:r>
            <a:r>
              <a:rPr lang="en-US" sz="3000" b="1" dirty="0">
                <a:solidFill>
                  <a:srgbClr val="002060"/>
                </a:solidFill>
                <a:latin typeface="Nunito Black" pitchFamily="2" charset="0"/>
                <a:ea typeface="Cambria" panose="02040503050406030204" pitchFamily="18" charset="0"/>
              </a:rPr>
              <a:t>………………</a:t>
            </a:r>
            <a:endParaRPr lang="vi-VN" sz="3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3000" b="1" dirty="0">
                <a:solidFill>
                  <a:srgbClr val="002060"/>
                </a:solidFill>
                <a:latin typeface="Nunito Black" pitchFamily="2" charset="0"/>
                <a:ea typeface="Cambria" panose="02040503050406030204" pitchFamily="18" charset="0"/>
              </a:rPr>
              <a:t>Quỹ PHHS trường: </a:t>
            </a:r>
            <a:r>
              <a:rPr lang="en-US" sz="3000" b="1" dirty="0">
                <a:solidFill>
                  <a:srgbClr val="002060"/>
                </a:solidFill>
                <a:latin typeface="Nunito Black" pitchFamily="2" charset="0"/>
                <a:ea typeface="Cambria" panose="02040503050406030204" pitchFamily="18" charset="0"/>
              </a:rPr>
              <a:t>……………</a:t>
            </a:r>
            <a:endParaRPr lang="vi-VN" sz="3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3000" b="1" dirty="0">
                <a:solidFill>
                  <a:srgbClr val="002060"/>
                </a:solidFill>
                <a:latin typeface="Nunito Black" pitchFamily="2" charset="0"/>
                <a:ea typeface="Cambria" panose="02040503050406030204" pitchFamily="18" charset="0"/>
              </a:rPr>
              <a:t>Quỹ PHHS lớp</a:t>
            </a:r>
            <a:r>
              <a:rPr lang="en-US" sz="3000" b="1" dirty="0">
                <a:solidFill>
                  <a:srgbClr val="002060"/>
                </a:solidFill>
                <a:latin typeface="Nunito Black" pitchFamily="2" charset="0"/>
                <a:ea typeface="Cambria" panose="02040503050406030204" pitchFamily="18" charset="0"/>
              </a:rPr>
              <a:t> </a:t>
            </a:r>
            <a:r>
              <a:rPr lang="vi-VN" sz="3000" b="1" dirty="0">
                <a:solidFill>
                  <a:srgbClr val="002060"/>
                </a:solidFill>
                <a:latin typeface="Nunito Black" pitchFamily="2" charset="0"/>
                <a:ea typeface="Cambria" panose="02040503050406030204" pitchFamily="18" charset="0"/>
              </a:rPr>
              <a:t>(dự kiến): </a:t>
            </a:r>
            <a:r>
              <a:rPr lang="en-US" sz="3000" b="1" dirty="0">
                <a:solidFill>
                  <a:srgbClr val="002060"/>
                </a:solidFill>
                <a:latin typeface="Nunito Black" pitchFamily="2" charset="0"/>
                <a:ea typeface="Cambria" panose="02040503050406030204" pitchFamily="18" charset="0"/>
              </a:rPr>
              <a:t>…………..</a:t>
            </a:r>
            <a:endParaRPr lang="vi-VN" sz="3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en-US" sz="3000" b="1" dirty="0" err="1">
                <a:solidFill>
                  <a:srgbClr val="002060"/>
                </a:solidFill>
                <a:latin typeface="Nunito Black" pitchFamily="2" charset="0"/>
                <a:ea typeface="Cambria" panose="02040503050406030204" pitchFamily="18" charset="0"/>
              </a:rPr>
              <a:t>Sổ</a:t>
            </a:r>
            <a:r>
              <a:rPr lang="en-US" sz="3000" b="1" dirty="0">
                <a:solidFill>
                  <a:srgbClr val="002060"/>
                </a:solidFill>
                <a:latin typeface="Nunito Black" pitchFamily="2" charset="0"/>
                <a:ea typeface="Cambria" panose="02040503050406030204" pitchFamily="18" charset="0"/>
              </a:rPr>
              <a:t> </a:t>
            </a:r>
            <a:r>
              <a:rPr lang="en-US" sz="3000" b="1" dirty="0" err="1">
                <a:solidFill>
                  <a:srgbClr val="002060"/>
                </a:solidFill>
                <a:latin typeface="Nunito Black" pitchFamily="2" charset="0"/>
                <a:ea typeface="Cambria" panose="02040503050406030204" pitchFamily="18" charset="0"/>
              </a:rPr>
              <a:t>liên</a:t>
            </a:r>
            <a:r>
              <a:rPr lang="en-US" sz="3000" b="1" dirty="0">
                <a:solidFill>
                  <a:srgbClr val="002060"/>
                </a:solidFill>
                <a:latin typeface="Nunito Black" pitchFamily="2" charset="0"/>
                <a:ea typeface="Cambria" panose="02040503050406030204" pitchFamily="18" charset="0"/>
              </a:rPr>
              <a:t> </a:t>
            </a:r>
            <a:r>
              <a:rPr lang="en-US" sz="3000" b="1" dirty="0" err="1">
                <a:solidFill>
                  <a:srgbClr val="002060"/>
                </a:solidFill>
                <a:latin typeface="Nunito Black" pitchFamily="2" charset="0"/>
                <a:ea typeface="Cambria" panose="02040503050406030204" pitchFamily="18" charset="0"/>
              </a:rPr>
              <a:t>lạc</a:t>
            </a:r>
            <a:r>
              <a:rPr lang="en-US" sz="3000" b="1" dirty="0">
                <a:solidFill>
                  <a:srgbClr val="002060"/>
                </a:solidFill>
                <a:latin typeface="Nunito Black" pitchFamily="2" charset="0"/>
                <a:ea typeface="Cambria" panose="02040503050406030204" pitchFamily="18" charset="0"/>
              </a:rPr>
              <a:t> </a:t>
            </a:r>
            <a:r>
              <a:rPr lang="en-US" sz="3000" b="1" dirty="0" err="1">
                <a:solidFill>
                  <a:srgbClr val="002060"/>
                </a:solidFill>
                <a:latin typeface="Nunito Black" pitchFamily="2" charset="0"/>
                <a:ea typeface="Cambria" panose="02040503050406030204" pitchFamily="18" charset="0"/>
              </a:rPr>
              <a:t>điện</a:t>
            </a:r>
            <a:r>
              <a:rPr lang="en-US" sz="3000" b="1" dirty="0">
                <a:solidFill>
                  <a:srgbClr val="002060"/>
                </a:solidFill>
                <a:latin typeface="Nunito Black" pitchFamily="2" charset="0"/>
                <a:ea typeface="Cambria" panose="02040503050406030204" pitchFamily="18" charset="0"/>
              </a:rPr>
              <a:t> </a:t>
            </a:r>
            <a:r>
              <a:rPr lang="en-US" sz="3000" b="1" dirty="0" err="1">
                <a:solidFill>
                  <a:srgbClr val="002060"/>
                </a:solidFill>
                <a:latin typeface="Nunito Black" pitchFamily="2" charset="0"/>
                <a:ea typeface="Cambria" panose="02040503050406030204" pitchFamily="18" charset="0"/>
              </a:rPr>
              <a:t>tử</a:t>
            </a:r>
            <a:r>
              <a:rPr lang="en-US" sz="3000" b="1" dirty="0">
                <a:solidFill>
                  <a:srgbClr val="002060"/>
                </a:solidFill>
                <a:latin typeface="Nunito Black" pitchFamily="2" charset="0"/>
                <a:ea typeface="Cambria" panose="02040503050406030204" pitchFamily="18" charset="0"/>
              </a:rPr>
              <a:t>:…………..</a:t>
            </a:r>
            <a:endParaRPr lang="vi-VN" sz="30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vi-VN" sz="3000" b="1" dirty="0">
                <a:solidFill>
                  <a:srgbClr val="002060"/>
                </a:solidFill>
                <a:latin typeface="Nunito Black" pitchFamily="2" charset="0"/>
                <a:ea typeface="Cambria" panose="02040503050406030204" pitchFamily="18" charset="0"/>
              </a:rPr>
              <a:t>(Nếu cha mẹ hs nhất trí, tổng số tiền là:</a:t>
            </a:r>
            <a:r>
              <a:rPr lang="en-US" sz="3000" b="1" dirty="0">
                <a:solidFill>
                  <a:srgbClr val="002060"/>
                </a:solidFill>
                <a:latin typeface="Nunito Black" pitchFamily="2" charset="0"/>
                <a:ea typeface="Cambria" panose="02040503050406030204" pitchFamily="18" charset="0"/>
              </a:rPr>
              <a:t>………..</a:t>
            </a:r>
            <a:r>
              <a:rPr lang="vi-VN" sz="3000" b="1" dirty="0">
                <a:solidFill>
                  <a:srgbClr val="002060"/>
                </a:solidFill>
                <a:latin typeface="Nunito Black" pitchFamily="2" charset="0"/>
                <a:ea typeface="Cambria" panose="02040503050406030204" pitchFamily="18" charset="0"/>
              </a:rPr>
              <a:t>đ)</a:t>
            </a:r>
            <a:endParaRPr kumimoji="0" lang="en-US" sz="3000" b="1" i="0" u="none" strike="noStrike" kern="1200" cap="none" spc="0" normalizeH="0" baseline="0" noProof="0" dirty="0">
              <a:ln>
                <a:noFill/>
              </a:ln>
              <a:solidFill>
                <a:srgbClr val="002060"/>
              </a:solidFill>
              <a:effectLst/>
              <a:uLnTx/>
              <a:uFillTx/>
              <a:latin typeface="Nunito Black" pitchFamily="2" charset="0"/>
              <a:ea typeface="Cambria" panose="02040503050406030204" pitchFamily="18" charset="0"/>
              <a:sym typeface="Open Sans"/>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3545840" y="1467118"/>
            <a:ext cx="8549729" cy="23083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err="1">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Bầu</a:t>
            </a:r>
            <a:r>
              <a:rPr kumimoji="0" lang="en-US" sz="72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 ban </a:t>
            </a:r>
            <a:r>
              <a:rPr kumimoji="0" lang="en-US" sz="7200" b="1" i="0" u="none" strike="noStrike" kern="1200" cap="none" spc="0" normalizeH="0" baseline="0" noProof="0" dirty="0" err="1">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phụ</a:t>
            </a:r>
            <a:r>
              <a:rPr kumimoji="0" lang="en-US" sz="72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7200" b="1" i="0" u="none" strike="noStrike" kern="1200" cap="none" spc="0" normalizeH="0" baseline="0" noProof="0" dirty="0" err="1">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huynh</a:t>
            </a:r>
            <a:r>
              <a:rPr kumimoji="0" lang="en-US" sz="72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7200" b="1" i="0" u="none" strike="noStrike" kern="1200" cap="none" spc="0" normalizeH="0" baseline="0" noProof="0" dirty="0" err="1">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học</a:t>
            </a:r>
            <a:r>
              <a:rPr kumimoji="0" lang="en-US" sz="72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7200" b="1" i="0" u="none" strike="noStrike" kern="1200" cap="none" spc="0" normalizeH="0" baseline="0" noProof="0" dirty="0" err="1">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rPr>
              <a:t>sinh</a:t>
            </a:r>
            <a:endParaRPr kumimoji="0" lang="en-US" sz="72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pic>
        <p:nvPicPr>
          <p:cNvPr id="14" name="Picture 13"/>
          <p:cNvPicPr>
            <a:picLocks noChangeAspect="1"/>
          </p:cNvPicPr>
          <p:nvPr/>
        </p:nvPicPr>
        <p:blipFill>
          <a:blip r:embed="rId4"/>
          <a:stretch>
            <a:fillRect/>
          </a:stretch>
        </p:blipFill>
        <p:spPr>
          <a:xfrm>
            <a:off x="2695619" y="1567128"/>
            <a:ext cx="1700441" cy="19423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sp>
        <p:nvSpPr>
          <p:cNvPr id="14" name="Freeform 3"/>
          <p:cNvSpPr>
            <a:spLocks noEditPoints="1"/>
          </p:cNvSpPr>
          <p:nvPr/>
        </p:nvSpPr>
        <p:spPr bwMode="gray">
          <a:xfrm>
            <a:off x="2270760" y="1413510"/>
            <a:ext cx="6477000" cy="431165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CCCC"/>
              </a:gs>
              <a:gs pos="100000">
                <a:srgbClr val="009999"/>
              </a:gs>
            </a:gsLst>
            <a:lin ang="5400000" scaled="1"/>
          </a:gradFill>
          <a:ln>
            <a:noFill/>
          </a:ln>
          <a:effectLst>
            <a:outerShdw dist="206741" dir="8249373" algn="ctr" rotWithShape="0">
              <a:schemeClr val="tx2">
                <a:alpha val="50000"/>
              </a:schemeClr>
            </a:outerShdw>
          </a:effectLst>
          <a:extLst>
            <a:ext uri="{91240B29-F687-4F45-9708-019B960494DF}">
              <a14:hiddenLine xmlns:a14="http://schemas.microsoft.com/office/drawing/2010/main" w="0">
                <a:solidFill>
                  <a:srgbClr val="000000"/>
                </a:solidFill>
                <a:prstDash val="solid"/>
                <a:round/>
              </a14:hiddenLine>
            </a:ext>
          </a:extLst>
        </p:spPr>
        <p:txBody>
          <a:bodyPr/>
          <a:lstStyle/>
          <a:p>
            <a:endParaRPr lang="en-US" sz="2800">
              <a:latin typeface="Nunito Black" pitchFamily="2" charset="0"/>
              <a:cs typeface="Times New Roman" panose="02020603050405020304" pitchFamily="18" charset="0"/>
            </a:endParaRPr>
          </a:p>
        </p:txBody>
      </p:sp>
      <p:grpSp>
        <p:nvGrpSpPr>
          <p:cNvPr id="15" name="Group 42"/>
          <p:cNvGrpSpPr/>
          <p:nvPr/>
        </p:nvGrpSpPr>
        <p:grpSpPr bwMode="auto">
          <a:xfrm>
            <a:off x="4504373" y="3134360"/>
            <a:ext cx="2054225" cy="2220913"/>
            <a:chOff x="1935" y="2160"/>
            <a:chExt cx="1294" cy="1399"/>
          </a:xfrm>
        </p:grpSpPr>
        <p:pic>
          <p:nvPicPr>
            <p:cNvPr id="16" name="Picture 35" descr="Picture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8" y="3216"/>
              <a:ext cx="1248" cy="34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6"/>
            <p:cNvSpPr>
              <a:spLocks noChangeArrowheads="1"/>
            </p:cNvSpPr>
            <p:nvPr/>
          </p:nvSpPr>
          <p:spPr bwMode="gray">
            <a:xfrm>
              <a:off x="1935" y="2160"/>
              <a:ext cx="1294" cy="122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18" name="Oval 7"/>
            <p:cNvSpPr>
              <a:spLocks noChangeArrowheads="1"/>
            </p:cNvSpPr>
            <p:nvPr/>
          </p:nvSpPr>
          <p:spPr bwMode="gray">
            <a:xfrm>
              <a:off x="1952" y="2167"/>
              <a:ext cx="1262" cy="119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19" name="Oval 8"/>
            <p:cNvSpPr>
              <a:spLocks noChangeArrowheads="1"/>
            </p:cNvSpPr>
            <p:nvPr/>
          </p:nvSpPr>
          <p:spPr bwMode="gray">
            <a:xfrm>
              <a:off x="1965" y="2178"/>
              <a:ext cx="1201" cy="112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20" name="Oval 9"/>
            <p:cNvSpPr>
              <a:spLocks noChangeArrowheads="1"/>
            </p:cNvSpPr>
            <p:nvPr/>
          </p:nvSpPr>
          <p:spPr bwMode="gray">
            <a:xfrm>
              <a:off x="2035" y="2210"/>
              <a:ext cx="1068" cy="90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grpSp>
      <p:grpSp>
        <p:nvGrpSpPr>
          <p:cNvPr id="21" name="Group 41"/>
          <p:cNvGrpSpPr/>
          <p:nvPr/>
        </p:nvGrpSpPr>
        <p:grpSpPr bwMode="auto">
          <a:xfrm>
            <a:off x="2346960" y="2753360"/>
            <a:ext cx="1676400" cy="1828800"/>
            <a:chOff x="576" y="1920"/>
            <a:chExt cx="1056" cy="1152"/>
          </a:xfrm>
        </p:grpSpPr>
        <p:pic>
          <p:nvPicPr>
            <p:cNvPr id="25" name="Picture 36" descr="Picture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6" y="2780"/>
              <a:ext cx="1056" cy="29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12"/>
            <p:cNvSpPr>
              <a:spLocks noChangeArrowheads="1"/>
            </p:cNvSpPr>
            <p:nvPr/>
          </p:nvSpPr>
          <p:spPr bwMode="gray">
            <a:xfrm>
              <a:off x="625" y="1920"/>
              <a:ext cx="993" cy="1011"/>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27"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28" name="Oval 14"/>
            <p:cNvSpPr>
              <a:spLocks noChangeArrowheads="1"/>
            </p:cNvSpPr>
            <p:nvPr/>
          </p:nvSpPr>
          <p:spPr bwMode="gray">
            <a:xfrm>
              <a:off x="648" y="1935"/>
              <a:ext cx="922" cy="92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29" name="Oval 15"/>
            <p:cNvSpPr>
              <a:spLocks noChangeArrowheads="1"/>
            </p:cNvSpPr>
            <p:nvPr/>
          </p:nvSpPr>
          <p:spPr bwMode="gray">
            <a:xfrm>
              <a:off x="701" y="1961"/>
              <a:ext cx="821" cy="74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grpSp>
      <p:grpSp>
        <p:nvGrpSpPr>
          <p:cNvPr id="30" name="Group 40"/>
          <p:cNvGrpSpPr/>
          <p:nvPr/>
        </p:nvGrpSpPr>
        <p:grpSpPr bwMode="auto">
          <a:xfrm>
            <a:off x="2346960" y="1381760"/>
            <a:ext cx="1371600" cy="1292225"/>
            <a:chOff x="576" y="1056"/>
            <a:chExt cx="864" cy="814"/>
          </a:xfrm>
        </p:grpSpPr>
        <p:pic>
          <p:nvPicPr>
            <p:cNvPr id="31" name="Picture 37" descr="Picture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6" y="1632"/>
              <a:ext cx="864" cy="238"/>
            </a:xfrm>
            <a:prstGeom prst="rect">
              <a:avLst/>
            </a:prstGeom>
            <a:noFill/>
            <a:extLst>
              <a:ext uri="{909E8E84-426E-40DD-AFC4-6F175D3DCCD1}">
                <a14:hiddenFill xmlns:a14="http://schemas.microsoft.com/office/drawing/2010/main">
                  <a:solidFill>
                    <a:srgbClr val="FFFFFF"/>
                  </a:solidFill>
                </a14:hiddenFill>
              </a:ext>
            </a:extLst>
          </p:spPr>
        </p:pic>
        <p:sp>
          <p:nvSpPr>
            <p:cNvPr id="32" name="Oval 18"/>
            <p:cNvSpPr>
              <a:spLocks noChangeArrowheads="1"/>
            </p:cNvSpPr>
            <p:nvPr/>
          </p:nvSpPr>
          <p:spPr bwMode="gray">
            <a:xfrm>
              <a:off x="653" y="1056"/>
              <a:ext cx="705" cy="68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33" name="Oval 19"/>
            <p:cNvSpPr>
              <a:spLocks noChangeArrowheads="1"/>
            </p:cNvSpPr>
            <p:nvPr/>
          </p:nvSpPr>
          <p:spPr bwMode="gray">
            <a:xfrm>
              <a:off x="663" y="1060"/>
              <a:ext cx="687" cy="67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34" name="Oval 20"/>
            <p:cNvSpPr>
              <a:spLocks noChangeArrowheads="1"/>
            </p:cNvSpPr>
            <p:nvPr/>
          </p:nvSpPr>
          <p:spPr bwMode="gray">
            <a:xfrm>
              <a:off x="670" y="1066"/>
              <a:ext cx="653" cy="62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35" name="Oval 21"/>
            <p:cNvSpPr>
              <a:spLocks noChangeArrowheads="1"/>
            </p:cNvSpPr>
            <p:nvPr/>
          </p:nvSpPr>
          <p:spPr bwMode="gray">
            <a:xfrm>
              <a:off x="708" y="1084"/>
              <a:ext cx="581" cy="50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grpSp>
      <p:grpSp>
        <p:nvGrpSpPr>
          <p:cNvPr id="36" name="Group 39"/>
          <p:cNvGrpSpPr/>
          <p:nvPr/>
        </p:nvGrpSpPr>
        <p:grpSpPr bwMode="auto">
          <a:xfrm>
            <a:off x="3909060" y="924560"/>
            <a:ext cx="1066800" cy="885825"/>
            <a:chOff x="1560" y="768"/>
            <a:chExt cx="672" cy="558"/>
          </a:xfrm>
        </p:grpSpPr>
        <p:pic>
          <p:nvPicPr>
            <p:cNvPr id="37" name="Picture 38" descr="Picture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60" y="1140"/>
              <a:ext cx="672" cy="186"/>
            </a:xfrm>
            <a:prstGeom prst="rect">
              <a:avLst/>
            </a:prstGeom>
            <a:noFill/>
            <a:extLst>
              <a:ext uri="{909E8E84-426E-40DD-AFC4-6F175D3DCCD1}">
                <a14:hiddenFill xmlns:a14="http://schemas.microsoft.com/office/drawing/2010/main">
                  <a:solidFill>
                    <a:srgbClr val="FFFFFF"/>
                  </a:solidFill>
                </a14:hiddenFill>
              </a:ext>
            </a:extLst>
          </p:spPr>
        </p:pic>
        <p:sp>
          <p:nvSpPr>
            <p:cNvPr id="38" name="Oval 24"/>
            <p:cNvSpPr>
              <a:spLocks noChangeArrowheads="1"/>
            </p:cNvSpPr>
            <p:nvPr/>
          </p:nvSpPr>
          <p:spPr bwMode="gray">
            <a:xfrm>
              <a:off x="1658" y="768"/>
              <a:ext cx="469" cy="4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39" name="Oval 25"/>
            <p:cNvSpPr>
              <a:spLocks noChangeArrowheads="1"/>
            </p:cNvSpPr>
            <p:nvPr/>
          </p:nvSpPr>
          <p:spPr bwMode="gray">
            <a:xfrm>
              <a:off x="1664" y="770"/>
              <a:ext cx="458" cy="44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40" name="Oval 26"/>
            <p:cNvSpPr>
              <a:spLocks noChangeArrowheads="1"/>
            </p:cNvSpPr>
            <p:nvPr/>
          </p:nvSpPr>
          <p:spPr bwMode="gray">
            <a:xfrm>
              <a:off x="1669" y="775"/>
              <a:ext cx="435" cy="41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sp>
          <p:nvSpPr>
            <p:cNvPr id="41" name="Oval 27"/>
            <p:cNvSpPr>
              <a:spLocks noChangeArrowheads="1"/>
            </p:cNvSpPr>
            <p:nvPr/>
          </p:nvSpPr>
          <p:spPr bwMode="gray">
            <a:xfrm>
              <a:off x="1694" y="787"/>
              <a:ext cx="387" cy="33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latin typeface="Nunito Black" pitchFamily="2" charset="0"/>
                <a:cs typeface="Times New Roman" panose="02020603050405020304" pitchFamily="18" charset="0"/>
              </a:endParaRPr>
            </a:p>
          </p:txBody>
        </p:sp>
      </p:grpSp>
      <p:sp>
        <p:nvSpPr>
          <p:cNvPr id="42" name="Text Box 29"/>
          <p:cNvSpPr txBox="1">
            <a:spLocks noChangeArrowheads="1"/>
          </p:cNvSpPr>
          <p:nvPr/>
        </p:nvSpPr>
        <p:spPr bwMode="auto">
          <a:xfrm>
            <a:off x="2608897" y="1457960"/>
            <a:ext cx="10334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solidFill>
                  <a:srgbClr val="002060"/>
                </a:solidFill>
                <a:latin typeface="Nunito Black" pitchFamily="2" charset="0"/>
                <a:cs typeface="Times New Roman" panose="02020603050405020304" pitchFamily="18" charset="0"/>
              </a:rPr>
              <a:t>Phó</a:t>
            </a:r>
            <a:r>
              <a:rPr lang="en-US" sz="2800" dirty="0">
                <a:solidFill>
                  <a:srgbClr val="002060"/>
                </a:solidFill>
                <a:latin typeface="Nunito Black" pitchFamily="2" charset="0"/>
                <a:cs typeface="Times New Roman" panose="02020603050405020304" pitchFamily="18" charset="0"/>
              </a:rPr>
              <a:t> ban</a:t>
            </a:r>
            <a:endParaRPr lang="en-US" sz="2800" dirty="0">
              <a:solidFill>
                <a:srgbClr val="002060"/>
              </a:solidFill>
              <a:latin typeface="Nunito Black" pitchFamily="2" charset="0"/>
              <a:cs typeface="Times New Roman" panose="02020603050405020304" pitchFamily="18" charset="0"/>
            </a:endParaRPr>
          </a:p>
        </p:txBody>
      </p:sp>
      <p:sp>
        <p:nvSpPr>
          <p:cNvPr id="43" name="Text Box 30"/>
          <p:cNvSpPr txBox="1">
            <a:spLocks noChangeArrowheads="1"/>
          </p:cNvSpPr>
          <p:nvPr/>
        </p:nvSpPr>
        <p:spPr bwMode="auto">
          <a:xfrm>
            <a:off x="2663578" y="3094653"/>
            <a:ext cx="11311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err="1">
                <a:solidFill>
                  <a:srgbClr val="002060"/>
                </a:solidFill>
                <a:latin typeface="Nunito Black" pitchFamily="2" charset="0"/>
                <a:cs typeface="Times New Roman" panose="02020603050405020304" pitchFamily="18" charset="0"/>
              </a:rPr>
              <a:t>Phó</a:t>
            </a:r>
            <a:r>
              <a:rPr lang="en-US" sz="2800" dirty="0">
                <a:solidFill>
                  <a:srgbClr val="002060"/>
                </a:solidFill>
                <a:latin typeface="Nunito Black" pitchFamily="2" charset="0"/>
                <a:cs typeface="Times New Roman" panose="02020603050405020304" pitchFamily="18" charset="0"/>
              </a:rPr>
              <a:t> ban</a:t>
            </a:r>
            <a:endParaRPr lang="en-US" sz="2800" dirty="0">
              <a:solidFill>
                <a:srgbClr val="002060"/>
              </a:solidFill>
              <a:latin typeface="Nunito Black" pitchFamily="2" charset="0"/>
              <a:cs typeface="Times New Roman" panose="02020603050405020304" pitchFamily="18" charset="0"/>
            </a:endParaRPr>
          </a:p>
        </p:txBody>
      </p:sp>
      <p:sp>
        <p:nvSpPr>
          <p:cNvPr id="44" name="Text Box 31"/>
          <p:cNvSpPr txBox="1">
            <a:spLocks noChangeArrowheads="1"/>
          </p:cNvSpPr>
          <p:nvPr/>
        </p:nvSpPr>
        <p:spPr bwMode="auto">
          <a:xfrm>
            <a:off x="4666297" y="3701078"/>
            <a:ext cx="17335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err="1">
                <a:solidFill>
                  <a:srgbClr val="002060"/>
                </a:solidFill>
                <a:latin typeface="Nunito Black" pitchFamily="2" charset="0"/>
                <a:cs typeface="Times New Roman" panose="02020603050405020304" pitchFamily="18" charset="0"/>
              </a:rPr>
              <a:t>Trưởng</a:t>
            </a:r>
            <a:r>
              <a:rPr lang="en-US" sz="2800" dirty="0">
                <a:solidFill>
                  <a:srgbClr val="002060"/>
                </a:solidFill>
                <a:latin typeface="Nunito Black" pitchFamily="2" charset="0"/>
                <a:cs typeface="Times New Roman" panose="02020603050405020304" pitchFamily="18" charset="0"/>
              </a:rPr>
              <a:t> ban</a:t>
            </a:r>
            <a:endParaRPr lang="en-US" sz="2800" dirty="0">
              <a:solidFill>
                <a:srgbClr val="002060"/>
              </a:solidFill>
              <a:latin typeface="Nunito Black" pitchFamily="2" charset="0"/>
              <a:cs typeface="Times New Roman" panose="02020603050405020304" pitchFamily="18" charset="0"/>
            </a:endParaRPr>
          </a:p>
        </p:txBody>
      </p:sp>
      <p:sp>
        <p:nvSpPr>
          <p:cNvPr id="45" name="Text Box 32"/>
          <p:cNvSpPr txBox="1">
            <a:spLocks noChangeArrowheads="1"/>
          </p:cNvSpPr>
          <p:nvPr/>
        </p:nvSpPr>
        <p:spPr bwMode="auto">
          <a:xfrm>
            <a:off x="6918960" y="3173829"/>
            <a:ext cx="4378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b="1" dirty="0">
                <a:solidFill>
                  <a:srgbClr val="FF0000"/>
                </a:solidFill>
                <a:effectLst>
                  <a:outerShdw blurRad="38100" dist="38100" dir="2700000" algn="tl">
                    <a:srgbClr val="C0C0C0"/>
                  </a:outerShdw>
                </a:effectLst>
                <a:latin typeface="Nunito Black" pitchFamily="2" charset="0"/>
                <a:cs typeface="Times New Roman" panose="02020603050405020304" pitchFamily="18" charset="0"/>
              </a:rPr>
              <a:t>Ban </a:t>
            </a:r>
            <a:r>
              <a:rPr lang="en-US" sz="3600" b="1" dirty="0" err="1">
                <a:solidFill>
                  <a:srgbClr val="FF0000"/>
                </a:solidFill>
                <a:effectLst>
                  <a:outerShdw blurRad="38100" dist="38100" dir="2700000" algn="tl">
                    <a:srgbClr val="C0C0C0"/>
                  </a:outerShdw>
                </a:effectLst>
                <a:latin typeface="Nunito Black" pitchFamily="2" charset="0"/>
                <a:cs typeface="Times New Roman" panose="02020603050405020304" pitchFamily="18" charset="0"/>
              </a:rPr>
              <a:t>phụ</a:t>
            </a:r>
            <a:r>
              <a:rPr lang="en-US" sz="3600" b="1" dirty="0">
                <a:solidFill>
                  <a:srgbClr val="FF0000"/>
                </a:solidFill>
                <a:effectLst>
                  <a:outerShdw blurRad="38100" dist="38100" dir="2700000" algn="tl">
                    <a:srgbClr val="C0C0C0"/>
                  </a:outerShdw>
                </a:effectLst>
                <a:latin typeface="Nunito Black" pitchFamily="2" charset="0"/>
                <a:cs typeface="Times New Roman" panose="02020603050405020304" pitchFamily="18" charset="0"/>
              </a:rPr>
              <a:t> </a:t>
            </a:r>
            <a:r>
              <a:rPr lang="en-US" sz="3600" b="1" dirty="0" err="1">
                <a:solidFill>
                  <a:srgbClr val="FF0000"/>
                </a:solidFill>
                <a:effectLst>
                  <a:outerShdw blurRad="38100" dist="38100" dir="2700000" algn="tl">
                    <a:srgbClr val="C0C0C0"/>
                  </a:outerShdw>
                </a:effectLst>
                <a:latin typeface="Nunito Black" pitchFamily="2" charset="0"/>
                <a:cs typeface="Times New Roman" panose="02020603050405020304" pitchFamily="18" charset="0"/>
              </a:rPr>
              <a:t>huynh</a:t>
            </a:r>
            <a:endParaRPr lang="en-US" sz="3600" b="1" dirty="0">
              <a:solidFill>
                <a:srgbClr val="FF0000"/>
              </a:solidFill>
              <a:effectLst>
                <a:outerShdw blurRad="38100" dist="38100" dir="2700000" algn="tl">
                  <a:srgbClr val="C0C0C0"/>
                </a:outerShdw>
              </a:effectLst>
              <a:latin typeface="Nunito Black" pitchFamily="2" charset="0"/>
              <a:cs typeface="Times New Roman" panose="02020603050405020304" pitchFamily="18" charset="0"/>
            </a:endParaRPr>
          </a:p>
        </p:txBody>
      </p:sp>
      <p:grpSp>
        <p:nvGrpSpPr>
          <p:cNvPr id="2" name="Group 1"/>
          <p:cNvGrpSpPr/>
          <p:nvPr/>
        </p:nvGrpSpPr>
        <p:grpSpPr>
          <a:xfrm>
            <a:off x="7796754" y="1652171"/>
            <a:ext cx="1909951" cy="1464576"/>
            <a:chOff x="2497296" y="2668306"/>
            <a:chExt cx="4075778" cy="2914880"/>
          </a:xfrm>
        </p:grpSpPr>
        <p:grpSp>
          <p:nvGrpSpPr>
            <p:cNvPr id="47" name="Google Shape;1850;p64"/>
            <p:cNvGrpSpPr/>
            <p:nvPr/>
          </p:nvGrpSpPr>
          <p:grpSpPr>
            <a:xfrm>
              <a:off x="2497296" y="2668306"/>
              <a:ext cx="2160948" cy="2914880"/>
              <a:chOff x="4589615" y="1822130"/>
              <a:chExt cx="946935" cy="1477650"/>
            </a:xfrm>
          </p:grpSpPr>
          <p:sp>
            <p:nvSpPr>
              <p:cNvPr id="48"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 name="Group 93"/>
            <p:cNvGrpSpPr/>
            <p:nvPr/>
          </p:nvGrpSpPr>
          <p:grpSpPr>
            <a:xfrm>
              <a:off x="4642017" y="2720720"/>
              <a:ext cx="1931057" cy="2797902"/>
              <a:chOff x="6887886" y="2139378"/>
              <a:chExt cx="1082997" cy="2095499"/>
            </a:xfrm>
          </p:grpSpPr>
          <p:grpSp>
            <p:nvGrpSpPr>
              <p:cNvPr id="95" name="Google Shape;1897;p64"/>
              <p:cNvGrpSpPr/>
              <p:nvPr/>
            </p:nvGrpSpPr>
            <p:grpSpPr>
              <a:xfrm flipH="1">
                <a:off x="6887886" y="2139378"/>
                <a:ext cx="1082997" cy="2095499"/>
                <a:chOff x="4532955" y="3357039"/>
                <a:chExt cx="797201" cy="1542510"/>
              </a:xfrm>
            </p:grpSpPr>
            <p:sp>
              <p:nvSpPr>
                <p:cNvPr id="98"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9" y="91771"/>
            <a:ext cx="11312648" cy="256600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5188" y="4625544"/>
            <a:ext cx="1325337" cy="2232457"/>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809" y="4485118"/>
            <a:ext cx="5598532" cy="223245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5" y="1638761"/>
            <a:ext cx="4071791" cy="5168980"/>
          </a:xfrm>
          <a:prstGeom prst="rect">
            <a:avLst/>
          </a:prstGeom>
        </p:spPr>
      </p:pic>
      <p:pic>
        <p:nvPicPr>
          <p:cNvPr id="3" name="Picture 2"/>
          <p:cNvPicPr>
            <a:picLocks noChangeAspect="1"/>
          </p:cNvPicPr>
          <p:nvPr/>
        </p:nvPicPr>
        <p:blipFill>
          <a:blip r:embed="rId6"/>
          <a:stretch>
            <a:fillRect/>
          </a:stretch>
        </p:blipFill>
        <p:spPr>
          <a:xfrm>
            <a:off x="2237091" y="924831"/>
            <a:ext cx="9690653" cy="27867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250"/>
                                        <p:tgtEl>
                                          <p:spTgt spid="2"/>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1">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2"/>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07" name="TextBox 206"/>
          <p:cNvSpPr txBox="1"/>
          <p:nvPr/>
        </p:nvSpPr>
        <p:spPr>
          <a:xfrm>
            <a:off x="3738554" y="1979789"/>
            <a:ext cx="6073230" cy="3416320"/>
          </a:xfrm>
          <a:prstGeom prst="rect">
            <a:avLst/>
          </a:prstGeom>
          <a:noFill/>
        </p:spPr>
        <p:txBody>
          <a:bodyPr wrap="square" rtlCol="0">
            <a:spAutoFit/>
          </a:bodyPr>
          <a:lstStyle/>
          <a:p>
            <a:pPr algn="ctr" defTabSz="914400">
              <a:defRPr/>
            </a:pP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Ý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kiến</a:t>
            </a: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đóng</a:t>
            </a: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góp</a:t>
            </a: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của</a:t>
            </a: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phụ</a:t>
            </a:r>
            <a:r>
              <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 </a:t>
            </a:r>
            <a:r>
              <a:rPr lang="en-US" sz="7200" b="1" dirty="0" err="1">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rPr>
              <a:t>huynh</a:t>
            </a:r>
            <a:endParaRPr lang="en-US" sz="7200" b="1" dirty="0">
              <a:ln>
                <a:solidFill>
                  <a:sysClr val="windowText" lastClr="000000"/>
                </a:solidFill>
              </a:ln>
              <a:solidFill>
                <a:srgbClr val="E64683"/>
              </a:solidFill>
              <a:effectLst>
                <a:outerShdw blurRad="38100" dist="38100" dir="2700000" algn="tl">
                  <a:srgbClr val="000000">
                    <a:alpha val="43137"/>
                  </a:srgbClr>
                </a:outerShdw>
              </a:effectLst>
              <a:latin typeface="Nunito Black" pitchFamily="2" charset="0"/>
              <a:cs typeface="Arial" panose="020B0604020202020204"/>
              <a:sym typeface="Arial" panose="020B0604020202020204"/>
            </a:endParaRPr>
          </a:p>
        </p:txBody>
      </p:sp>
      <p:grpSp>
        <p:nvGrpSpPr>
          <p:cNvPr id="208" name="Google Shape;1198;p42"/>
          <p:cNvGrpSpPr/>
          <p:nvPr/>
        </p:nvGrpSpPr>
        <p:grpSpPr>
          <a:xfrm rot="979618">
            <a:off x="3007477" y="1733903"/>
            <a:ext cx="892087" cy="1303917"/>
            <a:chOff x="4876438" y="1588875"/>
            <a:chExt cx="504625" cy="702050"/>
          </a:xfrm>
        </p:grpSpPr>
        <p:sp>
          <p:nvSpPr>
            <p:cNvPr id="209" name="Google Shape;1199;p42"/>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0" name="Google Shape;1200;p42"/>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1" name="Google Shape;1201;p42"/>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2" name="Google Shape;1202;p42"/>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3" name="Google Shape;1203;p42"/>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4" name="Google Shape;1204;p42"/>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sp>
          <p:nvSpPr>
            <p:cNvPr id="215" name="Google Shape;1205;p42"/>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3200" kern="0">
                <a:solidFill>
                  <a:srgbClr val="002060"/>
                </a:solidFill>
                <a:latin typeface="Arial" panose="020B0604020202020204"/>
                <a:cs typeface="Arial" panose="020B0604020202020204"/>
                <a:sym typeface="Arial" panose="020B0604020202020204"/>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8"/>
                                        </p:tgtEl>
                                        <p:attrNameLst>
                                          <p:attrName>style.visibility</p:attrName>
                                        </p:attrNameLst>
                                      </p:cBhvr>
                                      <p:to>
                                        <p:strVal val="visible"/>
                                      </p:to>
                                    </p:set>
                                    <p:anim calcmode="lin" valueType="num">
                                      <p:cBhvr>
                                        <p:cTn id="16" dur="500" fill="hold"/>
                                        <p:tgtEl>
                                          <p:spTgt spid="208"/>
                                        </p:tgtEl>
                                        <p:attrNameLst>
                                          <p:attrName>ppt_w</p:attrName>
                                        </p:attrNameLst>
                                      </p:cBhvr>
                                      <p:tavLst>
                                        <p:tav tm="0">
                                          <p:val>
                                            <p:fltVal val="0"/>
                                          </p:val>
                                        </p:tav>
                                        <p:tav tm="100000">
                                          <p:val>
                                            <p:strVal val="#ppt_w"/>
                                          </p:val>
                                        </p:tav>
                                      </p:tavLst>
                                    </p:anim>
                                    <p:anim calcmode="lin" valueType="num">
                                      <p:cBhvr>
                                        <p:cTn id="17" dur="500" fill="hold"/>
                                        <p:tgtEl>
                                          <p:spTgt spid="208"/>
                                        </p:tgtEl>
                                        <p:attrNameLst>
                                          <p:attrName>ppt_h</p:attrName>
                                        </p:attrNameLst>
                                      </p:cBhvr>
                                      <p:tavLst>
                                        <p:tav tm="0">
                                          <p:val>
                                            <p:fltVal val="0"/>
                                          </p:val>
                                        </p:tav>
                                        <p:tav tm="100000">
                                          <p:val>
                                            <p:strVal val="#ppt_h"/>
                                          </p:val>
                                        </p:tav>
                                      </p:tavLst>
                                    </p:anim>
                                    <p:animEffect transition="in" filter="fade">
                                      <p:cBhvr>
                                        <p:cTn id="18" dur="500"/>
                                        <p:tgtEl>
                                          <p:spTgt spid="20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p:cTn id="21" dur="500" fill="hold"/>
                                        <p:tgtEl>
                                          <p:spTgt spid="207"/>
                                        </p:tgtEl>
                                        <p:attrNameLst>
                                          <p:attrName>ppt_w</p:attrName>
                                        </p:attrNameLst>
                                      </p:cBhvr>
                                      <p:tavLst>
                                        <p:tav tm="0">
                                          <p:val>
                                            <p:fltVal val="0"/>
                                          </p:val>
                                        </p:tav>
                                        <p:tav tm="100000">
                                          <p:val>
                                            <p:strVal val="#ppt_w"/>
                                          </p:val>
                                        </p:tav>
                                      </p:tavLst>
                                    </p:anim>
                                    <p:anim calcmode="lin" valueType="num">
                                      <p:cBhvr>
                                        <p:cTn id="22" dur="500" fill="hold"/>
                                        <p:tgtEl>
                                          <p:spTgt spid="207"/>
                                        </p:tgtEl>
                                        <p:attrNameLst>
                                          <p:attrName>ppt_h</p:attrName>
                                        </p:attrNameLst>
                                      </p:cBhvr>
                                      <p:tavLst>
                                        <p:tav tm="0">
                                          <p:val>
                                            <p:fltVal val="0"/>
                                          </p:val>
                                        </p:tav>
                                        <p:tav tm="100000">
                                          <p:val>
                                            <p:strVal val="#ppt_h"/>
                                          </p:val>
                                        </p:tav>
                                      </p:tavLst>
                                    </p:anim>
                                    <p:animEffect transition="in" filter="fade">
                                      <p:cBhvr>
                                        <p:cTn id="23"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98485" y="-500068"/>
            <a:ext cx="5837280" cy="3005011"/>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6678697" y="-782543"/>
            <a:ext cx="6156835" cy="3005011"/>
          </a:xfrm>
          <a:prstGeom prst="rect">
            <a:avLst/>
          </a:prstGeom>
        </p:spPr>
      </p:pic>
      <p:pic>
        <p:nvPicPr>
          <p:cNvPr id="3" name="Picture 2"/>
          <p:cNvPicPr>
            <a:picLocks noChangeAspect="1"/>
          </p:cNvPicPr>
          <p:nvPr/>
        </p:nvPicPr>
        <p:blipFill>
          <a:blip r:embed="rId3"/>
          <a:stretch>
            <a:fillRect/>
          </a:stretch>
        </p:blipFill>
        <p:spPr>
          <a:xfrm>
            <a:off x="1187282" y="2222468"/>
            <a:ext cx="9736156" cy="1432684"/>
          </a:xfrm>
          <a:prstGeom prst="rect">
            <a:avLst/>
          </a:prstGeom>
        </p:spPr>
      </p:pic>
      <p:sp>
        <p:nvSpPr>
          <p:cNvPr id="171" name="TextBox 170"/>
          <p:cNvSpPr txBox="1"/>
          <p:nvPr/>
        </p:nvSpPr>
        <p:spPr>
          <a:xfrm>
            <a:off x="1656080" y="3830320"/>
            <a:ext cx="9083040" cy="1938992"/>
          </a:xfrm>
          <a:prstGeom prst="rect">
            <a:avLst/>
          </a:prstGeom>
          <a:noFill/>
        </p:spPr>
        <p:txBody>
          <a:bodyPr wrap="square" rtlCol="0">
            <a:spAutoFit/>
          </a:bodyPr>
          <a:lstStyle/>
          <a:p>
            <a:pPr algn="ctr"/>
            <a:r>
              <a:rPr lang="vi-VN" sz="6000" dirty="0">
                <a:ln>
                  <a:solidFill>
                    <a:sysClr val="windowText" lastClr="000000"/>
                  </a:solidFill>
                </a:ln>
                <a:solidFill>
                  <a:srgbClr val="D63093"/>
                </a:solidFill>
                <a:latin typeface="Nunito Black" pitchFamily="2" charset="0"/>
              </a:rPr>
              <a:t>Xin trân trọng cảm ơn các bậc phụ huynh!</a:t>
            </a:r>
            <a:endParaRPr lang="vi-VN" sz="6000" dirty="0">
              <a:ln>
                <a:solidFill>
                  <a:sysClr val="windowText" lastClr="000000"/>
                </a:solidFill>
              </a:ln>
              <a:solidFill>
                <a:srgbClr val="D63093"/>
              </a:solidFill>
              <a:latin typeface="Nunito Black" pitchFamily="2" charset="0"/>
            </a:endParaRPr>
          </a:p>
        </p:txBody>
      </p:sp>
      <p:pic>
        <p:nvPicPr>
          <p:cNvPr id="172" name="Picture 171"/>
          <p:cNvPicPr>
            <a:picLocks noChangeAspect="1"/>
          </p:cNvPicPr>
          <p:nvPr/>
        </p:nvPicPr>
        <p:blipFill rotWithShape="1">
          <a:blip r:embed="rId4">
            <a:extLst>
              <a:ext uri="{28A0092B-C50C-407E-A947-70E740481C1C}">
                <a14:useLocalDpi xmlns:a14="http://schemas.microsoft.com/office/drawing/2010/main" val="0"/>
              </a:ext>
            </a:extLst>
          </a:blip>
          <a:srcRect b="45327"/>
          <a:stretch>
            <a:fillRect/>
          </a:stretch>
        </p:blipFill>
        <p:spPr>
          <a:xfrm>
            <a:off x="63062" y="-500068"/>
            <a:ext cx="12192000" cy="68580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anim calcmode="lin" valueType="num">
                                      <p:cBhvr>
                                        <p:cTn id="13" dur="1000" fill="hold"/>
                                        <p:tgtEl>
                                          <p:spTgt spid="171"/>
                                        </p:tgtEl>
                                        <p:attrNameLst>
                                          <p:attrName>ppt_x</p:attrName>
                                        </p:attrNameLst>
                                      </p:cBhvr>
                                      <p:tavLst>
                                        <p:tav tm="0">
                                          <p:val>
                                            <p:strVal val="#ppt_x"/>
                                          </p:val>
                                        </p:tav>
                                        <p:tav tm="100000">
                                          <p:val>
                                            <p:strVal val="#ppt_x"/>
                                          </p:val>
                                        </p:tav>
                                      </p:tavLst>
                                    </p:anim>
                                    <p:anim calcmode="lin" valueType="num">
                                      <p:cBhvr>
                                        <p:cTn id="14"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952" y="116208"/>
            <a:ext cx="2133081" cy="2834753"/>
          </a:xfrm>
          <a:prstGeom prst="rect">
            <a:avLst/>
          </a:prstGeom>
        </p:spPr>
      </p:pic>
      <p:pic>
        <p:nvPicPr>
          <p:cNvPr id="50" name="Picture 49"/>
          <p:cNvPicPr>
            <a:picLocks noChangeAspect="1"/>
          </p:cNvPicPr>
          <p:nvPr/>
        </p:nvPicPr>
        <p:blipFill>
          <a:blip r:embed="rId3"/>
          <a:stretch>
            <a:fillRect/>
          </a:stretch>
        </p:blipFill>
        <p:spPr>
          <a:xfrm>
            <a:off x="359384" y="431158"/>
            <a:ext cx="10445056" cy="1188802"/>
          </a:xfrm>
          <a:prstGeom prst="rect">
            <a:avLst/>
          </a:prstGeom>
        </p:spPr>
      </p:pic>
      <p:sp>
        <p:nvSpPr>
          <p:cNvPr id="51" name="TextBox 50"/>
          <p:cNvSpPr txBox="1"/>
          <p:nvPr/>
        </p:nvSpPr>
        <p:spPr>
          <a:xfrm>
            <a:off x="1972015" y="2020071"/>
            <a:ext cx="8108200" cy="1076325"/>
          </a:xfrm>
          <a:prstGeom prst="rect">
            <a:avLst/>
          </a:prstGeom>
          <a:noFill/>
        </p:spPr>
        <p:txBody>
          <a:bodyPr wrap="square" rtlCol="0">
            <a:spAutoFit/>
          </a:bodyPr>
          <a:lstStyle/>
          <a:p>
            <a:pPr algn="ctr" defTabSz="1219200"/>
            <a:r>
              <a:rPr lang="en-US" sz="64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Tahoma" panose="020B0604030504040204" pitchFamily="34" charset="0"/>
                <a:cs typeface="Times New Roman" panose="02020603050405020304" pitchFamily="18" charset="0"/>
              </a:rPr>
              <a:t>LỚP…</a:t>
            </a:r>
            <a:endParaRPr lang="en-US" sz="64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3" name="Group 212"/>
          <p:cNvGrpSpPr/>
          <p:nvPr/>
        </p:nvGrpSpPr>
        <p:grpSpPr>
          <a:xfrm>
            <a:off x="1781283" y="2868646"/>
            <a:ext cx="8629434" cy="4039592"/>
            <a:chOff x="156651" y="1629365"/>
            <a:chExt cx="8629434" cy="4039592"/>
          </a:xfrm>
        </p:grpSpPr>
        <p:grpSp>
          <p:nvGrpSpPr>
            <p:cNvPr id="214" name="Google Shape;1779;p64"/>
            <p:cNvGrpSpPr/>
            <p:nvPr/>
          </p:nvGrpSpPr>
          <p:grpSpPr>
            <a:xfrm>
              <a:off x="1622835" y="2565533"/>
              <a:ext cx="2334445" cy="3103424"/>
              <a:chOff x="945920" y="3288978"/>
              <a:chExt cx="948663" cy="1445934"/>
            </a:xfrm>
          </p:grpSpPr>
          <p:sp>
            <p:nvSpPr>
              <p:cNvPr id="339" name="Google Shape;1780;p64"/>
              <p:cNvSpPr/>
              <p:nvPr/>
            </p:nvSpPr>
            <p:spPr>
              <a:xfrm>
                <a:off x="1178456" y="4163476"/>
                <a:ext cx="66932" cy="116337"/>
              </a:xfrm>
              <a:custGeom>
                <a:avLst/>
                <a:gdLst/>
                <a:ahLst/>
                <a:cxnLst/>
                <a:rect l="l" t="t" r="r" b="b"/>
                <a:pathLst>
                  <a:path w="2906" h="5051" extrusionOk="0">
                    <a:moveTo>
                      <a:pt x="405" y="0"/>
                    </a:moveTo>
                    <a:cubicBezTo>
                      <a:pt x="209" y="0"/>
                      <a:pt x="1" y="3636"/>
                      <a:pt x="245" y="4149"/>
                    </a:cubicBezTo>
                    <a:cubicBezTo>
                      <a:pt x="458" y="4555"/>
                      <a:pt x="1415" y="5050"/>
                      <a:pt x="1992" y="5050"/>
                    </a:cubicBezTo>
                    <a:cubicBezTo>
                      <a:pt x="2165" y="5050"/>
                      <a:pt x="2304" y="5006"/>
                      <a:pt x="2379" y="4902"/>
                    </a:cubicBezTo>
                    <a:cubicBezTo>
                      <a:pt x="2680" y="4450"/>
                      <a:pt x="2906" y="535"/>
                      <a:pt x="2906" y="535"/>
                    </a:cubicBezTo>
                    <a:lnTo>
                      <a:pt x="2906" y="535"/>
                    </a:lnTo>
                    <a:cubicBezTo>
                      <a:pt x="2906" y="535"/>
                      <a:pt x="2498" y="725"/>
                      <a:pt x="1961" y="725"/>
                    </a:cubicBezTo>
                    <a:cubicBezTo>
                      <a:pt x="1484" y="725"/>
                      <a:pt x="905" y="575"/>
                      <a:pt x="421" y="8"/>
                    </a:cubicBezTo>
                    <a:cubicBezTo>
                      <a:pt x="416" y="3"/>
                      <a:pt x="411"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1781;p64"/>
              <p:cNvSpPr/>
              <p:nvPr/>
            </p:nvSpPr>
            <p:spPr>
              <a:xfrm>
                <a:off x="1239008" y="4130125"/>
                <a:ext cx="60737" cy="189627"/>
              </a:xfrm>
              <a:custGeom>
                <a:avLst/>
                <a:gdLst/>
                <a:ahLst/>
                <a:cxnLst/>
                <a:rect l="l" t="t" r="r" b="b"/>
                <a:pathLst>
                  <a:path w="2637" h="8233" extrusionOk="0">
                    <a:moveTo>
                      <a:pt x="1105" y="0"/>
                    </a:moveTo>
                    <a:cubicBezTo>
                      <a:pt x="954" y="1104"/>
                      <a:pt x="1" y="7304"/>
                      <a:pt x="151" y="8233"/>
                    </a:cubicBezTo>
                    <a:cubicBezTo>
                      <a:pt x="1230" y="6049"/>
                      <a:pt x="2360" y="3865"/>
                      <a:pt x="2636" y="3363"/>
                    </a:cubicBezTo>
                    <a:cubicBezTo>
                      <a:pt x="1657" y="2560"/>
                      <a:pt x="1205" y="1355"/>
                      <a:pt x="1105" y="0"/>
                    </a:cubicBezTo>
                    <a:close/>
                  </a:path>
                </a:pathLst>
              </a:custGeom>
              <a:solidFill>
                <a:srgbClr val="D35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1782;p64"/>
              <p:cNvSpPr/>
              <p:nvPr/>
            </p:nvSpPr>
            <p:spPr>
              <a:xfrm>
                <a:off x="1198540" y="3896299"/>
                <a:ext cx="211600" cy="164475"/>
              </a:xfrm>
              <a:custGeom>
                <a:avLst/>
                <a:gdLst/>
                <a:ahLst/>
                <a:cxnLst/>
                <a:rect l="l" t="t" r="r" b="b"/>
                <a:pathLst>
                  <a:path w="9187" h="7141" extrusionOk="0">
                    <a:moveTo>
                      <a:pt x="8022" y="0"/>
                    </a:moveTo>
                    <a:cubicBezTo>
                      <a:pt x="6376" y="0"/>
                      <a:pt x="3437" y="206"/>
                      <a:pt x="1984" y="1568"/>
                    </a:cubicBezTo>
                    <a:cubicBezTo>
                      <a:pt x="1205" y="2271"/>
                      <a:pt x="603" y="4229"/>
                      <a:pt x="126" y="6463"/>
                    </a:cubicBezTo>
                    <a:cubicBezTo>
                      <a:pt x="76" y="6638"/>
                      <a:pt x="51" y="6839"/>
                      <a:pt x="1" y="7040"/>
                    </a:cubicBezTo>
                    <a:cubicBezTo>
                      <a:pt x="339" y="7016"/>
                      <a:pt x="677" y="7005"/>
                      <a:pt x="1014" y="7005"/>
                    </a:cubicBezTo>
                    <a:cubicBezTo>
                      <a:pt x="1728" y="7005"/>
                      <a:pt x="2439" y="7055"/>
                      <a:pt x="3138" y="7140"/>
                    </a:cubicBezTo>
                    <a:cubicBezTo>
                      <a:pt x="3565" y="5358"/>
                      <a:pt x="4343" y="3677"/>
                      <a:pt x="5121" y="2698"/>
                    </a:cubicBezTo>
                    <a:cubicBezTo>
                      <a:pt x="5648" y="2095"/>
                      <a:pt x="6301" y="1593"/>
                      <a:pt x="7003" y="1217"/>
                    </a:cubicBezTo>
                    <a:cubicBezTo>
                      <a:pt x="7430" y="991"/>
                      <a:pt x="7882" y="815"/>
                      <a:pt x="8334" y="665"/>
                    </a:cubicBezTo>
                    <a:cubicBezTo>
                      <a:pt x="8610" y="564"/>
                      <a:pt x="8911" y="464"/>
                      <a:pt x="9187" y="414"/>
                    </a:cubicBezTo>
                    <a:lnTo>
                      <a:pt x="9187" y="37"/>
                    </a:lnTo>
                    <a:cubicBezTo>
                      <a:pt x="9090" y="30"/>
                      <a:pt x="8650" y="0"/>
                      <a:pt x="8022" y="0"/>
                    </a:cubicBezTo>
                    <a:close/>
                  </a:path>
                </a:pathLst>
              </a:custGeom>
              <a:solidFill>
                <a:srgbClr val="ED4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1783;p64"/>
              <p:cNvSpPr/>
              <p:nvPr/>
            </p:nvSpPr>
            <p:spPr>
              <a:xfrm>
                <a:off x="1175416" y="4057618"/>
                <a:ext cx="95999" cy="263285"/>
              </a:xfrm>
              <a:custGeom>
                <a:avLst/>
                <a:gdLst/>
                <a:ahLst/>
                <a:cxnLst/>
                <a:rect l="l" t="t" r="r" b="b"/>
                <a:pathLst>
                  <a:path w="4168" h="11431" extrusionOk="0">
                    <a:moveTo>
                      <a:pt x="514" y="4596"/>
                    </a:moveTo>
                    <a:cubicBezTo>
                      <a:pt x="519" y="4596"/>
                      <a:pt x="523" y="4599"/>
                      <a:pt x="528" y="4604"/>
                    </a:cubicBezTo>
                    <a:cubicBezTo>
                      <a:pt x="1034" y="5182"/>
                      <a:pt x="1632" y="5332"/>
                      <a:pt x="2118" y="5332"/>
                    </a:cubicBezTo>
                    <a:cubicBezTo>
                      <a:pt x="2644" y="5332"/>
                      <a:pt x="3038" y="5156"/>
                      <a:pt x="3038" y="5156"/>
                    </a:cubicBezTo>
                    <a:lnTo>
                      <a:pt x="3038" y="5156"/>
                    </a:lnTo>
                    <a:cubicBezTo>
                      <a:pt x="3038" y="5156"/>
                      <a:pt x="2812" y="9071"/>
                      <a:pt x="2511" y="9523"/>
                    </a:cubicBezTo>
                    <a:cubicBezTo>
                      <a:pt x="2443" y="9619"/>
                      <a:pt x="2311" y="9661"/>
                      <a:pt x="2145" y="9661"/>
                    </a:cubicBezTo>
                    <a:cubicBezTo>
                      <a:pt x="1573" y="9661"/>
                      <a:pt x="591" y="9173"/>
                      <a:pt x="377" y="8745"/>
                    </a:cubicBezTo>
                    <a:cubicBezTo>
                      <a:pt x="108" y="8232"/>
                      <a:pt x="340" y="4596"/>
                      <a:pt x="514" y="4596"/>
                    </a:cubicBezTo>
                    <a:close/>
                    <a:moveTo>
                      <a:pt x="2018" y="1"/>
                    </a:moveTo>
                    <a:cubicBezTo>
                      <a:pt x="1681" y="1"/>
                      <a:pt x="1343" y="12"/>
                      <a:pt x="1005" y="36"/>
                    </a:cubicBezTo>
                    <a:cubicBezTo>
                      <a:pt x="302" y="3675"/>
                      <a:pt x="1" y="7867"/>
                      <a:pt x="126" y="8770"/>
                    </a:cubicBezTo>
                    <a:cubicBezTo>
                      <a:pt x="302" y="10176"/>
                      <a:pt x="2511" y="11255"/>
                      <a:pt x="2862" y="11431"/>
                    </a:cubicBezTo>
                    <a:cubicBezTo>
                      <a:pt x="2887" y="11406"/>
                      <a:pt x="2887" y="11381"/>
                      <a:pt x="2912" y="11381"/>
                    </a:cubicBezTo>
                    <a:cubicBezTo>
                      <a:pt x="2762" y="10427"/>
                      <a:pt x="3715" y="4227"/>
                      <a:pt x="3866" y="3148"/>
                    </a:cubicBezTo>
                    <a:cubicBezTo>
                      <a:pt x="3816" y="2119"/>
                      <a:pt x="3916" y="1115"/>
                      <a:pt x="4167" y="136"/>
                    </a:cubicBezTo>
                    <a:cubicBezTo>
                      <a:pt x="3451" y="51"/>
                      <a:pt x="2735" y="1"/>
                      <a:pt x="2018" y="1"/>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1784;p64"/>
              <p:cNvSpPr/>
              <p:nvPr/>
            </p:nvSpPr>
            <p:spPr>
              <a:xfrm>
                <a:off x="1192183" y="4188512"/>
                <a:ext cx="613954" cy="322110"/>
              </a:xfrm>
              <a:custGeom>
                <a:avLst/>
                <a:gdLst/>
                <a:ahLst/>
                <a:cxnLst/>
                <a:rect l="l" t="t" r="r" b="b"/>
                <a:pathLst>
                  <a:path w="26656" h="13985" extrusionOk="0">
                    <a:moveTo>
                      <a:pt x="21008" y="0"/>
                    </a:moveTo>
                    <a:cubicBezTo>
                      <a:pt x="20043" y="590"/>
                      <a:pt x="18991" y="765"/>
                      <a:pt x="17849" y="765"/>
                    </a:cubicBezTo>
                    <a:cubicBezTo>
                      <a:pt x="16855" y="765"/>
                      <a:pt x="15792" y="632"/>
                      <a:pt x="14658" y="527"/>
                    </a:cubicBezTo>
                    <a:cubicBezTo>
                      <a:pt x="14257" y="477"/>
                      <a:pt x="13956" y="427"/>
                      <a:pt x="13604" y="377"/>
                    </a:cubicBezTo>
                    <a:lnTo>
                      <a:pt x="12550" y="226"/>
                    </a:lnTo>
                    <a:cubicBezTo>
                      <a:pt x="12550" y="226"/>
                      <a:pt x="10856" y="1260"/>
                      <a:pt x="8663" y="1260"/>
                    </a:cubicBezTo>
                    <a:cubicBezTo>
                      <a:pt x="7543" y="1260"/>
                      <a:pt x="6292" y="990"/>
                      <a:pt x="5071" y="176"/>
                    </a:cubicBezTo>
                    <a:cubicBezTo>
                      <a:pt x="5067" y="174"/>
                      <a:pt x="5064" y="173"/>
                      <a:pt x="5061" y="173"/>
                    </a:cubicBezTo>
                    <a:cubicBezTo>
                      <a:pt x="4961" y="173"/>
                      <a:pt x="4762" y="833"/>
                      <a:pt x="4680" y="833"/>
                    </a:cubicBezTo>
                    <a:cubicBezTo>
                      <a:pt x="4676" y="833"/>
                      <a:pt x="4672" y="832"/>
                      <a:pt x="4669" y="828"/>
                    </a:cubicBezTo>
                    <a:cubicBezTo>
                      <a:pt x="4393" y="1330"/>
                      <a:pt x="3238" y="3514"/>
                      <a:pt x="2184" y="5698"/>
                    </a:cubicBezTo>
                    <a:cubicBezTo>
                      <a:pt x="2184" y="5723"/>
                      <a:pt x="2184" y="5748"/>
                      <a:pt x="2209" y="5773"/>
                    </a:cubicBezTo>
                    <a:lnTo>
                      <a:pt x="2134" y="5748"/>
                    </a:lnTo>
                    <a:cubicBezTo>
                      <a:pt x="1030" y="8032"/>
                      <a:pt x="1" y="10265"/>
                      <a:pt x="176" y="10516"/>
                    </a:cubicBezTo>
                    <a:cubicBezTo>
                      <a:pt x="528" y="11044"/>
                      <a:pt x="2059" y="11395"/>
                      <a:pt x="4594" y="12198"/>
                    </a:cubicBezTo>
                    <a:cubicBezTo>
                      <a:pt x="5522" y="12474"/>
                      <a:pt x="6426" y="12851"/>
                      <a:pt x="7480" y="13202"/>
                    </a:cubicBezTo>
                    <a:cubicBezTo>
                      <a:pt x="9011" y="13704"/>
                      <a:pt x="10617" y="13955"/>
                      <a:pt x="12224" y="13980"/>
                    </a:cubicBezTo>
                    <a:cubicBezTo>
                      <a:pt x="12343" y="13983"/>
                      <a:pt x="12461" y="13985"/>
                      <a:pt x="12580" y="13985"/>
                    </a:cubicBezTo>
                    <a:cubicBezTo>
                      <a:pt x="13365" y="13985"/>
                      <a:pt x="14150" y="13917"/>
                      <a:pt x="14934" y="13829"/>
                    </a:cubicBezTo>
                    <a:lnTo>
                      <a:pt x="15160" y="13804"/>
                    </a:lnTo>
                    <a:cubicBezTo>
                      <a:pt x="17294" y="13503"/>
                      <a:pt x="18649" y="13001"/>
                      <a:pt x="19653" y="12424"/>
                    </a:cubicBezTo>
                    <a:cubicBezTo>
                      <a:pt x="21234" y="11546"/>
                      <a:pt x="21962" y="10542"/>
                      <a:pt x="23368" y="10065"/>
                    </a:cubicBezTo>
                    <a:cubicBezTo>
                      <a:pt x="25702" y="9262"/>
                      <a:pt x="26656" y="6250"/>
                      <a:pt x="26656" y="6250"/>
                    </a:cubicBezTo>
                    <a:lnTo>
                      <a:pt x="21033" y="25"/>
                    </a:lnTo>
                    <a:lnTo>
                      <a:pt x="2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1785;p64"/>
              <p:cNvSpPr/>
              <p:nvPr/>
            </p:nvSpPr>
            <p:spPr>
              <a:xfrm>
                <a:off x="1667009" y="3597705"/>
                <a:ext cx="114472" cy="139853"/>
              </a:xfrm>
              <a:custGeom>
                <a:avLst/>
                <a:gdLst/>
                <a:ahLst/>
                <a:cxnLst/>
                <a:rect l="l" t="t" r="r" b="b"/>
                <a:pathLst>
                  <a:path w="4970" h="6072" extrusionOk="0">
                    <a:moveTo>
                      <a:pt x="1556" y="0"/>
                    </a:moveTo>
                    <a:cubicBezTo>
                      <a:pt x="1004" y="0"/>
                      <a:pt x="452" y="151"/>
                      <a:pt x="0" y="452"/>
                    </a:cubicBezTo>
                    <a:cubicBezTo>
                      <a:pt x="51" y="1280"/>
                      <a:pt x="126" y="2259"/>
                      <a:pt x="226" y="3238"/>
                    </a:cubicBezTo>
                    <a:cubicBezTo>
                      <a:pt x="302" y="4066"/>
                      <a:pt x="251" y="4894"/>
                      <a:pt x="101" y="5698"/>
                    </a:cubicBezTo>
                    <a:cubicBezTo>
                      <a:pt x="572" y="5953"/>
                      <a:pt x="1071" y="6072"/>
                      <a:pt x="1559" y="6072"/>
                    </a:cubicBezTo>
                    <a:cubicBezTo>
                      <a:pt x="2894" y="6072"/>
                      <a:pt x="4144" y="5186"/>
                      <a:pt x="4493" y="3790"/>
                    </a:cubicBezTo>
                    <a:cubicBezTo>
                      <a:pt x="4970" y="1857"/>
                      <a:pt x="3514" y="0"/>
                      <a:pt x="1556" y="0"/>
                    </a:cubicBez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1786;p64"/>
              <p:cNvSpPr/>
              <p:nvPr/>
            </p:nvSpPr>
            <p:spPr>
              <a:xfrm>
                <a:off x="1462723" y="3923730"/>
                <a:ext cx="271737" cy="296451"/>
              </a:xfrm>
              <a:custGeom>
                <a:avLst/>
                <a:gdLst/>
                <a:ahLst/>
                <a:cxnLst/>
                <a:rect l="l" t="t" r="r" b="b"/>
                <a:pathLst>
                  <a:path w="11798" h="12871" extrusionOk="0">
                    <a:moveTo>
                      <a:pt x="7280" y="1"/>
                    </a:moveTo>
                    <a:cubicBezTo>
                      <a:pt x="7807" y="1984"/>
                      <a:pt x="8133" y="6577"/>
                      <a:pt x="8158" y="6903"/>
                    </a:cubicBezTo>
                    <a:cubicBezTo>
                      <a:pt x="6329" y="8408"/>
                      <a:pt x="4051" y="9230"/>
                      <a:pt x="1699" y="9230"/>
                    </a:cubicBezTo>
                    <a:cubicBezTo>
                      <a:pt x="1502" y="9230"/>
                      <a:pt x="1304" y="9224"/>
                      <a:pt x="1105" y="9212"/>
                    </a:cubicBezTo>
                    <a:lnTo>
                      <a:pt x="1105" y="9262"/>
                    </a:lnTo>
                    <a:cubicBezTo>
                      <a:pt x="1105" y="9262"/>
                      <a:pt x="1557" y="11120"/>
                      <a:pt x="1" y="12324"/>
                    </a:cubicBezTo>
                    <a:lnTo>
                      <a:pt x="1" y="12375"/>
                    </a:lnTo>
                    <a:cubicBezTo>
                      <a:pt x="402" y="12475"/>
                      <a:pt x="829" y="12575"/>
                      <a:pt x="1281" y="12651"/>
                    </a:cubicBezTo>
                    <a:cubicBezTo>
                      <a:pt x="1632" y="12726"/>
                      <a:pt x="2009" y="12776"/>
                      <a:pt x="2410" y="12801"/>
                    </a:cubicBezTo>
                    <a:cubicBezTo>
                      <a:pt x="2860" y="12848"/>
                      <a:pt x="3315" y="12871"/>
                      <a:pt x="3770" y="12871"/>
                    </a:cubicBezTo>
                    <a:cubicBezTo>
                      <a:pt x="5781" y="12871"/>
                      <a:pt x="7789" y="12417"/>
                      <a:pt x="9262" y="11496"/>
                    </a:cubicBezTo>
                    <a:cubicBezTo>
                      <a:pt x="10818" y="10567"/>
                      <a:pt x="11797" y="9137"/>
                      <a:pt x="11571" y="7204"/>
                    </a:cubicBezTo>
                    <a:cubicBezTo>
                      <a:pt x="11396" y="5849"/>
                      <a:pt x="10919" y="4569"/>
                      <a:pt x="10216" y="3414"/>
                    </a:cubicBezTo>
                    <a:cubicBezTo>
                      <a:pt x="9438" y="2109"/>
                      <a:pt x="8434" y="955"/>
                      <a:pt x="7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1787;p64"/>
              <p:cNvSpPr/>
              <p:nvPr/>
            </p:nvSpPr>
            <p:spPr>
              <a:xfrm>
                <a:off x="1136306" y="3497122"/>
                <a:ext cx="540342" cy="369418"/>
              </a:xfrm>
              <a:custGeom>
                <a:avLst/>
                <a:gdLst/>
                <a:ahLst/>
                <a:cxnLst/>
                <a:rect l="l" t="t" r="r" b="b"/>
                <a:pathLst>
                  <a:path w="23460" h="16039" extrusionOk="0">
                    <a:moveTo>
                      <a:pt x="8250" y="0"/>
                    </a:moveTo>
                    <a:cubicBezTo>
                      <a:pt x="7948" y="803"/>
                      <a:pt x="7271" y="1606"/>
                      <a:pt x="5890" y="1882"/>
                    </a:cubicBezTo>
                    <a:cubicBezTo>
                      <a:pt x="5790" y="1882"/>
                      <a:pt x="5689" y="1908"/>
                      <a:pt x="5614" y="1908"/>
                    </a:cubicBezTo>
                    <a:cubicBezTo>
                      <a:pt x="5966" y="3388"/>
                      <a:pt x="5664" y="5898"/>
                      <a:pt x="3732" y="6475"/>
                    </a:cubicBezTo>
                    <a:cubicBezTo>
                      <a:pt x="3396" y="6404"/>
                      <a:pt x="3087" y="6371"/>
                      <a:pt x="2803" y="6371"/>
                    </a:cubicBezTo>
                    <a:cubicBezTo>
                      <a:pt x="788" y="6371"/>
                      <a:pt x="17" y="8026"/>
                      <a:pt x="17" y="9412"/>
                    </a:cubicBezTo>
                    <a:cubicBezTo>
                      <a:pt x="0" y="11228"/>
                      <a:pt x="1492" y="12448"/>
                      <a:pt x="3048" y="12448"/>
                    </a:cubicBezTo>
                    <a:cubicBezTo>
                      <a:pt x="3771" y="12448"/>
                      <a:pt x="4507" y="12185"/>
                      <a:pt x="5112" y="11596"/>
                    </a:cubicBezTo>
                    <a:lnTo>
                      <a:pt x="5188" y="11571"/>
                    </a:lnTo>
                    <a:cubicBezTo>
                      <a:pt x="6292" y="13578"/>
                      <a:pt x="8300" y="15486"/>
                      <a:pt x="11814" y="15938"/>
                    </a:cubicBezTo>
                    <a:cubicBezTo>
                      <a:pt x="12366" y="15988"/>
                      <a:pt x="12893" y="16038"/>
                      <a:pt x="13445" y="16038"/>
                    </a:cubicBezTo>
                    <a:cubicBezTo>
                      <a:pt x="14600" y="16038"/>
                      <a:pt x="15729" y="15938"/>
                      <a:pt x="16858" y="15712"/>
                    </a:cubicBezTo>
                    <a:cubicBezTo>
                      <a:pt x="21477" y="14833"/>
                      <a:pt x="22882" y="12173"/>
                      <a:pt x="23284" y="10065"/>
                    </a:cubicBezTo>
                    <a:cubicBezTo>
                      <a:pt x="23434" y="9261"/>
                      <a:pt x="23459" y="8433"/>
                      <a:pt x="23384" y="7605"/>
                    </a:cubicBezTo>
                    <a:cubicBezTo>
                      <a:pt x="23309" y="6626"/>
                      <a:pt x="23234" y="5647"/>
                      <a:pt x="23158" y="4819"/>
                    </a:cubicBezTo>
                    <a:cubicBezTo>
                      <a:pt x="23083" y="3539"/>
                      <a:pt x="23008" y="2560"/>
                      <a:pt x="23008" y="2209"/>
                    </a:cubicBezTo>
                    <a:cubicBezTo>
                      <a:pt x="22848" y="2234"/>
                      <a:pt x="22689" y="2247"/>
                      <a:pt x="22531" y="2247"/>
                    </a:cubicBezTo>
                    <a:cubicBezTo>
                      <a:pt x="22066" y="2247"/>
                      <a:pt x="21612" y="2139"/>
                      <a:pt x="21201" y="1933"/>
                    </a:cubicBezTo>
                    <a:cubicBezTo>
                      <a:pt x="21000" y="2284"/>
                      <a:pt x="20598" y="2535"/>
                      <a:pt x="19845" y="2660"/>
                    </a:cubicBezTo>
                    <a:cubicBezTo>
                      <a:pt x="19610" y="2698"/>
                      <a:pt x="19377" y="2715"/>
                      <a:pt x="19148" y="2715"/>
                    </a:cubicBezTo>
                    <a:cubicBezTo>
                      <a:pt x="17203" y="2715"/>
                      <a:pt x="15517" y="1455"/>
                      <a:pt x="14574" y="176"/>
                    </a:cubicBezTo>
                    <a:cubicBezTo>
                      <a:pt x="13937" y="837"/>
                      <a:pt x="13055" y="1209"/>
                      <a:pt x="12138" y="1209"/>
                    </a:cubicBezTo>
                    <a:cubicBezTo>
                      <a:pt x="12080" y="1209"/>
                      <a:pt x="12022" y="1208"/>
                      <a:pt x="11964" y="1205"/>
                    </a:cubicBezTo>
                    <a:cubicBezTo>
                      <a:pt x="10082" y="1155"/>
                      <a:pt x="8877" y="627"/>
                      <a:pt x="8250" y="0"/>
                    </a:cubicBez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1788;p64"/>
              <p:cNvSpPr/>
              <p:nvPr/>
            </p:nvSpPr>
            <p:spPr>
              <a:xfrm>
                <a:off x="1367345" y="3903508"/>
                <a:ext cx="283277" cy="243868"/>
              </a:xfrm>
              <a:custGeom>
                <a:avLst/>
                <a:gdLst/>
                <a:ahLst/>
                <a:cxnLst/>
                <a:rect l="l" t="t" r="r" b="b"/>
                <a:pathLst>
                  <a:path w="12299" h="10588" extrusionOk="0">
                    <a:moveTo>
                      <a:pt x="10969" y="0"/>
                    </a:moveTo>
                    <a:cubicBezTo>
                      <a:pt x="10542" y="0"/>
                      <a:pt x="10115" y="51"/>
                      <a:pt x="9714" y="101"/>
                    </a:cubicBezTo>
                    <a:cubicBezTo>
                      <a:pt x="7580" y="327"/>
                      <a:pt x="3414" y="879"/>
                      <a:pt x="1381" y="1230"/>
                    </a:cubicBezTo>
                    <a:cubicBezTo>
                      <a:pt x="979" y="1280"/>
                      <a:pt x="578" y="1356"/>
                      <a:pt x="201" y="1481"/>
                    </a:cubicBezTo>
                    <a:cubicBezTo>
                      <a:pt x="1" y="1657"/>
                      <a:pt x="854" y="9312"/>
                      <a:pt x="854" y="9312"/>
                    </a:cubicBezTo>
                    <a:cubicBezTo>
                      <a:pt x="1006" y="10298"/>
                      <a:pt x="1373" y="10588"/>
                      <a:pt x="1763" y="10588"/>
                    </a:cubicBezTo>
                    <a:cubicBezTo>
                      <a:pt x="2254" y="10588"/>
                      <a:pt x="2784" y="10128"/>
                      <a:pt x="2973" y="10014"/>
                    </a:cubicBezTo>
                    <a:lnTo>
                      <a:pt x="2973" y="10014"/>
                    </a:lnTo>
                    <a:cubicBezTo>
                      <a:pt x="2974" y="10020"/>
                      <a:pt x="2981" y="10024"/>
                      <a:pt x="2994" y="10024"/>
                    </a:cubicBezTo>
                    <a:cubicBezTo>
                      <a:pt x="3024" y="10024"/>
                      <a:pt x="3090" y="10000"/>
                      <a:pt x="3213" y="9914"/>
                    </a:cubicBezTo>
                    <a:cubicBezTo>
                      <a:pt x="3291" y="9856"/>
                      <a:pt x="3416" y="9835"/>
                      <a:pt x="3560" y="9835"/>
                    </a:cubicBezTo>
                    <a:cubicBezTo>
                      <a:pt x="3976" y="9835"/>
                      <a:pt x="4543" y="10015"/>
                      <a:pt x="4543" y="10015"/>
                    </a:cubicBezTo>
                    <a:cubicBezTo>
                      <a:pt x="4794" y="10040"/>
                      <a:pt x="5045" y="10065"/>
                      <a:pt x="5271" y="10065"/>
                    </a:cubicBezTo>
                    <a:cubicBezTo>
                      <a:pt x="5495" y="10081"/>
                      <a:pt x="5719" y="10088"/>
                      <a:pt x="5942" y="10088"/>
                    </a:cubicBezTo>
                    <a:cubicBezTo>
                      <a:pt x="8245" y="10088"/>
                      <a:pt x="10491" y="9268"/>
                      <a:pt x="12299" y="7781"/>
                    </a:cubicBezTo>
                    <a:cubicBezTo>
                      <a:pt x="12274" y="7455"/>
                      <a:pt x="11948" y="2862"/>
                      <a:pt x="11421" y="879"/>
                    </a:cubicBezTo>
                    <a:cubicBezTo>
                      <a:pt x="11295" y="352"/>
                      <a:pt x="11144" y="0"/>
                      <a:pt x="10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1789;p64"/>
              <p:cNvSpPr/>
              <p:nvPr/>
            </p:nvSpPr>
            <p:spPr>
              <a:xfrm>
                <a:off x="1536151" y="4474645"/>
                <a:ext cx="108713" cy="91715"/>
              </a:xfrm>
              <a:custGeom>
                <a:avLst/>
                <a:gdLst/>
                <a:ahLst/>
                <a:cxnLst/>
                <a:rect l="l" t="t" r="r" b="b"/>
                <a:pathLst>
                  <a:path w="4720" h="3982" extrusionOk="0">
                    <a:moveTo>
                      <a:pt x="4719" y="1"/>
                    </a:moveTo>
                    <a:lnTo>
                      <a:pt x="4719" y="1"/>
                    </a:lnTo>
                    <a:cubicBezTo>
                      <a:pt x="3715" y="578"/>
                      <a:pt x="2360" y="1080"/>
                      <a:pt x="226" y="1381"/>
                    </a:cubicBezTo>
                    <a:lnTo>
                      <a:pt x="0" y="1406"/>
                    </a:lnTo>
                    <a:cubicBezTo>
                      <a:pt x="26" y="2235"/>
                      <a:pt x="51" y="3038"/>
                      <a:pt x="51" y="3791"/>
                    </a:cubicBezTo>
                    <a:lnTo>
                      <a:pt x="101" y="3791"/>
                    </a:lnTo>
                    <a:cubicBezTo>
                      <a:pt x="101" y="3791"/>
                      <a:pt x="947" y="3982"/>
                      <a:pt x="1939" y="3982"/>
                    </a:cubicBezTo>
                    <a:cubicBezTo>
                      <a:pt x="2671" y="3982"/>
                      <a:pt x="3484" y="3877"/>
                      <a:pt x="4092" y="3515"/>
                    </a:cubicBezTo>
                    <a:cubicBezTo>
                      <a:pt x="4343" y="2185"/>
                      <a:pt x="4568" y="930"/>
                      <a:pt x="4719" y="1"/>
                    </a:cubicBez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1790;p64"/>
              <p:cNvSpPr/>
              <p:nvPr/>
            </p:nvSpPr>
            <p:spPr>
              <a:xfrm>
                <a:off x="1539030" y="4690851"/>
                <a:ext cx="91946" cy="39570"/>
              </a:xfrm>
              <a:custGeom>
                <a:avLst/>
                <a:gdLst/>
                <a:ahLst/>
                <a:cxnLst/>
                <a:rect l="l" t="t" r="r" b="b"/>
                <a:pathLst>
                  <a:path w="3992" h="1718" extrusionOk="0">
                    <a:moveTo>
                      <a:pt x="2712" y="1"/>
                    </a:moveTo>
                    <a:cubicBezTo>
                      <a:pt x="1842" y="358"/>
                      <a:pt x="555" y="378"/>
                      <a:pt x="121" y="378"/>
                    </a:cubicBezTo>
                    <a:cubicBezTo>
                      <a:pt x="67" y="378"/>
                      <a:pt x="26" y="377"/>
                      <a:pt x="1" y="377"/>
                    </a:cubicBezTo>
                    <a:cubicBezTo>
                      <a:pt x="26" y="628"/>
                      <a:pt x="51" y="904"/>
                      <a:pt x="101" y="1155"/>
                    </a:cubicBezTo>
                    <a:cubicBezTo>
                      <a:pt x="192" y="1571"/>
                      <a:pt x="1228" y="1717"/>
                      <a:pt x="2209" y="1717"/>
                    </a:cubicBezTo>
                    <a:cubicBezTo>
                      <a:pt x="3125" y="1717"/>
                      <a:pt x="3992" y="1589"/>
                      <a:pt x="3992" y="1432"/>
                    </a:cubicBezTo>
                    <a:cubicBezTo>
                      <a:pt x="3992" y="1080"/>
                      <a:pt x="2712"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1791;p64"/>
              <p:cNvSpPr/>
              <p:nvPr/>
            </p:nvSpPr>
            <p:spPr>
              <a:xfrm>
                <a:off x="1537878" y="4555581"/>
                <a:ext cx="93097" cy="143976"/>
              </a:xfrm>
              <a:custGeom>
                <a:avLst/>
                <a:gdLst/>
                <a:ahLst/>
                <a:cxnLst/>
                <a:rect l="l" t="t" r="r" b="b"/>
                <a:pathLst>
                  <a:path w="4042" h="6251" extrusionOk="0">
                    <a:moveTo>
                      <a:pt x="4042" y="1"/>
                    </a:moveTo>
                    <a:lnTo>
                      <a:pt x="4042" y="1"/>
                    </a:lnTo>
                    <a:cubicBezTo>
                      <a:pt x="3407" y="373"/>
                      <a:pt x="2572" y="478"/>
                      <a:pt x="1832" y="478"/>
                    </a:cubicBezTo>
                    <a:cubicBezTo>
                      <a:pt x="875" y="478"/>
                      <a:pt x="76" y="302"/>
                      <a:pt x="76" y="302"/>
                    </a:cubicBezTo>
                    <a:lnTo>
                      <a:pt x="1" y="302"/>
                    </a:lnTo>
                    <a:cubicBezTo>
                      <a:pt x="26" y="3013"/>
                      <a:pt x="26" y="5121"/>
                      <a:pt x="101" y="6250"/>
                    </a:cubicBezTo>
                    <a:cubicBezTo>
                      <a:pt x="123" y="6250"/>
                      <a:pt x="162" y="6251"/>
                      <a:pt x="214" y="6251"/>
                    </a:cubicBezTo>
                    <a:cubicBezTo>
                      <a:pt x="630" y="6251"/>
                      <a:pt x="1917" y="6231"/>
                      <a:pt x="2787" y="5874"/>
                    </a:cubicBezTo>
                    <a:cubicBezTo>
                      <a:pt x="3113" y="4845"/>
                      <a:pt x="3615" y="2360"/>
                      <a:pt x="40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1792;p64"/>
              <p:cNvSpPr/>
              <p:nvPr/>
            </p:nvSpPr>
            <p:spPr>
              <a:xfrm>
                <a:off x="1390470" y="3887892"/>
                <a:ext cx="200613" cy="43393"/>
              </a:xfrm>
              <a:custGeom>
                <a:avLst/>
                <a:gdLst/>
                <a:ahLst/>
                <a:cxnLst/>
                <a:rect l="l" t="t" r="r" b="b"/>
                <a:pathLst>
                  <a:path w="8710" h="1884" extrusionOk="0">
                    <a:moveTo>
                      <a:pt x="5949" y="1"/>
                    </a:moveTo>
                    <a:cubicBezTo>
                      <a:pt x="5329" y="903"/>
                      <a:pt x="4242" y="1152"/>
                      <a:pt x="3233" y="1152"/>
                    </a:cubicBezTo>
                    <a:cubicBezTo>
                      <a:pt x="1997" y="1152"/>
                      <a:pt x="879" y="779"/>
                      <a:pt x="879" y="779"/>
                    </a:cubicBezTo>
                    <a:cubicBezTo>
                      <a:pt x="578" y="829"/>
                      <a:pt x="302" y="929"/>
                      <a:pt x="1" y="1030"/>
                    </a:cubicBezTo>
                    <a:cubicBezTo>
                      <a:pt x="201" y="1281"/>
                      <a:pt x="327" y="1582"/>
                      <a:pt x="377" y="1883"/>
                    </a:cubicBezTo>
                    <a:cubicBezTo>
                      <a:pt x="2410" y="1532"/>
                      <a:pt x="6576" y="980"/>
                      <a:pt x="8710" y="754"/>
                    </a:cubicBezTo>
                    <a:cubicBezTo>
                      <a:pt x="7806" y="427"/>
                      <a:pt x="6878" y="151"/>
                      <a:pt x="59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1793;p64"/>
              <p:cNvSpPr/>
              <p:nvPr/>
            </p:nvSpPr>
            <p:spPr>
              <a:xfrm>
                <a:off x="1408389" y="3858986"/>
                <a:ext cx="119101" cy="54863"/>
              </a:xfrm>
              <a:custGeom>
                <a:avLst/>
                <a:gdLst/>
                <a:ahLst/>
                <a:cxnLst/>
                <a:rect l="l" t="t" r="r" b="b"/>
                <a:pathLst>
                  <a:path w="5171" h="2382" extrusionOk="0">
                    <a:moveTo>
                      <a:pt x="5045" y="1"/>
                    </a:moveTo>
                    <a:cubicBezTo>
                      <a:pt x="3916" y="202"/>
                      <a:pt x="2787" y="302"/>
                      <a:pt x="1632" y="302"/>
                    </a:cubicBezTo>
                    <a:cubicBezTo>
                      <a:pt x="1080" y="302"/>
                      <a:pt x="553" y="277"/>
                      <a:pt x="1" y="227"/>
                    </a:cubicBezTo>
                    <a:lnTo>
                      <a:pt x="1" y="227"/>
                    </a:lnTo>
                    <a:lnTo>
                      <a:pt x="76" y="1657"/>
                    </a:lnTo>
                    <a:lnTo>
                      <a:pt x="101" y="2009"/>
                    </a:lnTo>
                    <a:cubicBezTo>
                      <a:pt x="101" y="2009"/>
                      <a:pt x="1219" y="2382"/>
                      <a:pt x="2455" y="2382"/>
                    </a:cubicBezTo>
                    <a:cubicBezTo>
                      <a:pt x="3464" y="2382"/>
                      <a:pt x="4551" y="2133"/>
                      <a:pt x="5171" y="1231"/>
                    </a:cubicBezTo>
                    <a:lnTo>
                      <a:pt x="5045" y="1"/>
                    </a:ln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1794;p64"/>
              <p:cNvSpPr/>
              <p:nvPr/>
            </p:nvSpPr>
            <p:spPr>
              <a:xfrm>
                <a:off x="1263285" y="3924306"/>
                <a:ext cx="228943" cy="313518"/>
              </a:xfrm>
              <a:custGeom>
                <a:avLst/>
                <a:gdLst/>
                <a:ahLst/>
                <a:cxnLst/>
                <a:rect l="l" t="t" r="r" b="b"/>
                <a:pathLst>
                  <a:path w="9940" h="13612" extrusionOk="0">
                    <a:moveTo>
                      <a:pt x="4192" y="1"/>
                    </a:moveTo>
                    <a:cubicBezTo>
                      <a:pt x="3490" y="377"/>
                      <a:pt x="2837" y="879"/>
                      <a:pt x="2310" y="1482"/>
                    </a:cubicBezTo>
                    <a:cubicBezTo>
                      <a:pt x="1532" y="2486"/>
                      <a:pt x="754" y="4142"/>
                      <a:pt x="327" y="5924"/>
                    </a:cubicBezTo>
                    <a:cubicBezTo>
                      <a:pt x="101" y="6903"/>
                      <a:pt x="1" y="7932"/>
                      <a:pt x="51" y="8936"/>
                    </a:cubicBezTo>
                    <a:cubicBezTo>
                      <a:pt x="151" y="10291"/>
                      <a:pt x="603" y="11496"/>
                      <a:pt x="1582" y="12299"/>
                    </a:cubicBezTo>
                    <a:cubicBezTo>
                      <a:pt x="1657" y="12375"/>
                      <a:pt x="1758" y="12450"/>
                      <a:pt x="1858" y="12500"/>
                    </a:cubicBezTo>
                    <a:cubicBezTo>
                      <a:pt x="3106" y="13338"/>
                      <a:pt x="4464" y="13612"/>
                      <a:pt x="5704" y="13612"/>
                    </a:cubicBezTo>
                    <a:cubicBezTo>
                      <a:pt x="8029" y="13612"/>
                      <a:pt x="9940" y="12651"/>
                      <a:pt x="9940" y="12651"/>
                    </a:cubicBezTo>
                    <a:lnTo>
                      <a:pt x="9940" y="12626"/>
                    </a:lnTo>
                    <a:cubicBezTo>
                      <a:pt x="9488" y="12550"/>
                      <a:pt x="9061" y="12450"/>
                      <a:pt x="8660" y="12324"/>
                    </a:cubicBezTo>
                    <a:cubicBezTo>
                      <a:pt x="8434" y="12274"/>
                      <a:pt x="8233" y="12048"/>
                      <a:pt x="8032" y="11973"/>
                    </a:cubicBezTo>
                    <a:cubicBezTo>
                      <a:pt x="5673" y="11170"/>
                      <a:pt x="4594" y="10116"/>
                      <a:pt x="4619" y="9990"/>
                    </a:cubicBezTo>
                    <a:lnTo>
                      <a:pt x="4619" y="9965"/>
                    </a:lnTo>
                    <a:lnTo>
                      <a:pt x="4569" y="9890"/>
                    </a:lnTo>
                    <a:cubicBezTo>
                      <a:pt x="4569" y="9890"/>
                      <a:pt x="3866" y="1657"/>
                      <a:pt x="3891" y="1331"/>
                    </a:cubicBezTo>
                    <a:cubicBezTo>
                      <a:pt x="3941" y="1105"/>
                      <a:pt x="4368" y="804"/>
                      <a:pt x="4594" y="628"/>
                    </a:cubicBezTo>
                    <a:cubicBezTo>
                      <a:pt x="4519" y="403"/>
                      <a:pt x="4393" y="177"/>
                      <a:pt x="4192" y="1"/>
                    </a:cubicBezTo>
                    <a:close/>
                  </a:path>
                </a:pathLst>
              </a:custGeom>
              <a:solidFill>
                <a:srgbClr val="2F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1795;p64"/>
              <p:cNvSpPr/>
              <p:nvPr/>
            </p:nvSpPr>
            <p:spPr>
              <a:xfrm>
                <a:off x="1263285" y="3924306"/>
                <a:ext cx="203515" cy="313219"/>
              </a:xfrm>
              <a:custGeom>
                <a:avLst/>
                <a:gdLst/>
                <a:ahLst/>
                <a:cxnLst/>
                <a:rect l="l" t="t" r="r" b="b"/>
                <a:pathLst>
                  <a:path w="8836" h="13599" extrusionOk="0">
                    <a:moveTo>
                      <a:pt x="4192" y="1"/>
                    </a:moveTo>
                    <a:cubicBezTo>
                      <a:pt x="3490" y="352"/>
                      <a:pt x="2837" y="854"/>
                      <a:pt x="2310" y="1482"/>
                    </a:cubicBezTo>
                    <a:cubicBezTo>
                      <a:pt x="1532" y="2461"/>
                      <a:pt x="754" y="4142"/>
                      <a:pt x="327" y="5924"/>
                    </a:cubicBezTo>
                    <a:cubicBezTo>
                      <a:pt x="101" y="6903"/>
                      <a:pt x="1" y="7907"/>
                      <a:pt x="51" y="8911"/>
                    </a:cubicBezTo>
                    <a:cubicBezTo>
                      <a:pt x="151" y="10266"/>
                      <a:pt x="603" y="11496"/>
                      <a:pt x="1582" y="12274"/>
                    </a:cubicBezTo>
                    <a:cubicBezTo>
                      <a:pt x="1657" y="12350"/>
                      <a:pt x="1758" y="12425"/>
                      <a:pt x="1858" y="12500"/>
                    </a:cubicBezTo>
                    <a:cubicBezTo>
                      <a:pt x="3113" y="13328"/>
                      <a:pt x="4468" y="13598"/>
                      <a:pt x="5704" y="13598"/>
                    </a:cubicBezTo>
                    <a:cubicBezTo>
                      <a:pt x="6941" y="13598"/>
                      <a:pt x="8058" y="13328"/>
                      <a:pt x="8836" y="13077"/>
                    </a:cubicBezTo>
                    <a:cubicBezTo>
                      <a:pt x="7129" y="12852"/>
                      <a:pt x="5598" y="11948"/>
                      <a:pt x="4569" y="10593"/>
                    </a:cubicBezTo>
                    <a:cubicBezTo>
                      <a:pt x="4318" y="10342"/>
                      <a:pt x="4468" y="9915"/>
                      <a:pt x="4519" y="9413"/>
                    </a:cubicBezTo>
                    <a:cubicBezTo>
                      <a:pt x="4393" y="7681"/>
                      <a:pt x="3866" y="1582"/>
                      <a:pt x="3891" y="1331"/>
                    </a:cubicBezTo>
                    <a:cubicBezTo>
                      <a:pt x="3941" y="1055"/>
                      <a:pt x="4368" y="779"/>
                      <a:pt x="4594" y="628"/>
                    </a:cubicBezTo>
                    <a:cubicBezTo>
                      <a:pt x="4519" y="377"/>
                      <a:pt x="4393" y="177"/>
                      <a:pt x="4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1796;p64"/>
              <p:cNvSpPr/>
              <p:nvPr/>
            </p:nvSpPr>
            <p:spPr>
              <a:xfrm>
                <a:off x="1362140" y="4141687"/>
                <a:ext cx="130088" cy="83838"/>
              </a:xfrm>
              <a:custGeom>
                <a:avLst/>
                <a:gdLst/>
                <a:ahLst/>
                <a:cxnLst/>
                <a:rect l="l" t="t" r="r" b="b"/>
                <a:pathLst>
                  <a:path w="5648" h="3640" extrusionOk="0">
                    <a:moveTo>
                      <a:pt x="227" y="0"/>
                    </a:moveTo>
                    <a:cubicBezTo>
                      <a:pt x="151" y="477"/>
                      <a:pt x="1" y="929"/>
                      <a:pt x="252" y="1155"/>
                    </a:cubicBezTo>
                    <a:cubicBezTo>
                      <a:pt x="1281" y="2510"/>
                      <a:pt x="2812" y="3414"/>
                      <a:pt x="4518" y="3639"/>
                    </a:cubicBezTo>
                    <a:cubicBezTo>
                      <a:pt x="4895" y="3514"/>
                      <a:pt x="5271" y="3363"/>
                      <a:pt x="5623" y="3213"/>
                    </a:cubicBezTo>
                    <a:lnTo>
                      <a:pt x="5648" y="3188"/>
                    </a:lnTo>
                    <a:cubicBezTo>
                      <a:pt x="5196" y="3087"/>
                      <a:pt x="4769" y="2987"/>
                      <a:pt x="4368" y="2886"/>
                    </a:cubicBezTo>
                    <a:cubicBezTo>
                      <a:pt x="4142" y="2836"/>
                      <a:pt x="3941" y="2610"/>
                      <a:pt x="3740" y="2535"/>
                    </a:cubicBezTo>
                    <a:cubicBezTo>
                      <a:pt x="1381" y="1732"/>
                      <a:pt x="277" y="653"/>
                      <a:pt x="327" y="527"/>
                    </a:cubicBezTo>
                    <a:lnTo>
                      <a:pt x="252" y="452"/>
                    </a:lnTo>
                    <a:cubicBezTo>
                      <a:pt x="252" y="452"/>
                      <a:pt x="252" y="276"/>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1797;p64"/>
              <p:cNvSpPr/>
              <p:nvPr/>
            </p:nvSpPr>
            <p:spPr>
              <a:xfrm>
                <a:off x="1448282" y="4134155"/>
                <a:ext cx="62464" cy="74026"/>
              </a:xfrm>
              <a:custGeom>
                <a:avLst/>
                <a:gdLst/>
                <a:ahLst/>
                <a:cxnLst/>
                <a:rect l="l" t="t" r="r" b="b"/>
                <a:pathLst>
                  <a:path w="2712" h="3214" extrusionOk="0">
                    <a:moveTo>
                      <a:pt x="1029" y="1"/>
                    </a:moveTo>
                    <a:lnTo>
                      <a:pt x="1029" y="1"/>
                    </a:lnTo>
                    <a:cubicBezTo>
                      <a:pt x="1180" y="1080"/>
                      <a:pt x="804" y="2184"/>
                      <a:pt x="26" y="2962"/>
                    </a:cubicBezTo>
                    <a:lnTo>
                      <a:pt x="0" y="3013"/>
                    </a:lnTo>
                    <a:cubicBezTo>
                      <a:pt x="201" y="3088"/>
                      <a:pt x="402" y="3163"/>
                      <a:pt x="628" y="3213"/>
                    </a:cubicBezTo>
                    <a:lnTo>
                      <a:pt x="628" y="3163"/>
                    </a:lnTo>
                    <a:cubicBezTo>
                      <a:pt x="2711" y="2134"/>
                      <a:pt x="1757" y="101"/>
                      <a:pt x="1757" y="101"/>
                    </a:cubicBezTo>
                    <a:lnTo>
                      <a:pt x="1757" y="51"/>
                    </a:lnTo>
                    <a:cubicBezTo>
                      <a:pt x="1506" y="51"/>
                      <a:pt x="1280" y="26"/>
                      <a:pt x="10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1798;p64"/>
              <p:cNvSpPr/>
              <p:nvPr/>
            </p:nvSpPr>
            <p:spPr>
              <a:xfrm>
                <a:off x="1374854" y="4549800"/>
                <a:ext cx="102356" cy="148145"/>
              </a:xfrm>
              <a:custGeom>
                <a:avLst/>
                <a:gdLst/>
                <a:ahLst/>
                <a:cxnLst/>
                <a:rect l="l" t="t" r="r" b="b"/>
                <a:pathLst>
                  <a:path w="4444" h="6432" extrusionOk="0">
                    <a:moveTo>
                      <a:pt x="1" y="1"/>
                    </a:moveTo>
                    <a:lnTo>
                      <a:pt x="1" y="1"/>
                    </a:lnTo>
                    <a:cubicBezTo>
                      <a:pt x="428" y="2260"/>
                      <a:pt x="955" y="4895"/>
                      <a:pt x="1356" y="6250"/>
                    </a:cubicBezTo>
                    <a:cubicBezTo>
                      <a:pt x="1356" y="6250"/>
                      <a:pt x="2443" y="6432"/>
                      <a:pt x="3400" y="6432"/>
                    </a:cubicBezTo>
                    <a:cubicBezTo>
                      <a:pt x="3775" y="6432"/>
                      <a:pt x="4131" y="6404"/>
                      <a:pt x="4393" y="6326"/>
                    </a:cubicBezTo>
                    <a:lnTo>
                      <a:pt x="4443" y="6326"/>
                    </a:lnTo>
                    <a:cubicBezTo>
                      <a:pt x="4443" y="5121"/>
                      <a:pt x="4393" y="3063"/>
                      <a:pt x="4318" y="453"/>
                    </a:cubicBezTo>
                    <a:cubicBezTo>
                      <a:pt x="4027" y="473"/>
                      <a:pt x="3736" y="483"/>
                      <a:pt x="3445" y="483"/>
                    </a:cubicBezTo>
                    <a:cubicBezTo>
                      <a:pt x="2282" y="483"/>
                      <a:pt x="1125" y="3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1799;p64"/>
              <p:cNvSpPr/>
              <p:nvPr/>
            </p:nvSpPr>
            <p:spPr>
              <a:xfrm>
                <a:off x="1378908" y="4693753"/>
                <a:ext cx="98303" cy="41159"/>
              </a:xfrm>
              <a:custGeom>
                <a:avLst/>
                <a:gdLst/>
                <a:ahLst/>
                <a:cxnLst/>
                <a:rect l="l" t="t" r="r" b="b"/>
                <a:pathLst>
                  <a:path w="4268" h="1787" extrusionOk="0">
                    <a:moveTo>
                      <a:pt x="1180" y="0"/>
                    </a:moveTo>
                    <a:cubicBezTo>
                      <a:pt x="1180" y="0"/>
                      <a:pt x="1" y="1230"/>
                      <a:pt x="1" y="1582"/>
                    </a:cubicBezTo>
                    <a:cubicBezTo>
                      <a:pt x="1" y="1709"/>
                      <a:pt x="613" y="1786"/>
                      <a:pt x="1371" y="1786"/>
                    </a:cubicBezTo>
                    <a:cubicBezTo>
                      <a:pt x="2561" y="1786"/>
                      <a:pt x="4110" y="1595"/>
                      <a:pt x="4217" y="1105"/>
                    </a:cubicBezTo>
                    <a:cubicBezTo>
                      <a:pt x="4242" y="753"/>
                      <a:pt x="4267" y="427"/>
                      <a:pt x="4267" y="101"/>
                    </a:cubicBezTo>
                    <a:lnTo>
                      <a:pt x="4217" y="101"/>
                    </a:lnTo>
                    <a:cubicBezTo>
                      <a:pt x="3973" y="167"/>
                      <a:pt x="3647" y="191"/>
                      <a:pt x="3299" y="191"/>
                    </a:cubicBezTo>
                    <a:cubicBezTo>
                      <a:pt x="2325" y="191"/>
                      <a:pt x="1180"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1800;p64"/>
              <p:cNvSpPr/>
              <p:nvPr/>
            </p:nvSpPr>
            <p:spPr>
              <a:xfrm>
                <a:off x="1364466" y="4492587"/>
                <a:ext cx="109842" cy="68337"/>
              </a:xfrm>
              <a:custGeom>
                <a:avLst/>
                <a:gdLst/>
                <a:ahLst/>
                <a:cxnLst/>
                <a:rect l="l" t="t" r="r" b="b"/>
                <a:pathLst>
                  <a:path w="4769" h="2967" extrusionOk="0">
                    <a:moveTo>
                      <a:pt x="0" y="0"/>
                    </a:moveTo>
                    <a:lnTo>
                      <a:pt x="0" y="25"/>
                    </a:lnTo>
                    <a:cubicBezTo>
                      <a:pt x="126" y="728"/>
                      <a:pt x="276" y="1581"/>
                      <a:pt x="452" y="2485"/>
                    </a:cubicBezTo>
                    <a:cubicBezTo>
                      <a:pt x="1576" y="2806"/>
                      <a:pt x="2733" y="2967"/>
                      <a:pt x="3896" y="2967"/>
                    </a:cubicBezTo>
                    <a:cubicBezTo>
                      <a:pt x="4187" y="2967"/>
                      <a:pt x="4478" y="2957"/>
                      <a:pt x="4769" y="2937"/>
                    </a:cubicBezTo>
                    <a:cubicBezTo>
                      <a:pt x="4769" y="2259"/>
                      <a:pt x="4744" y="1581"/>
                      <a:pt x="4744" y="828"/>
                    </a:cubicBezTo>
                    <a:lnTo>
                      <a:pt x="4744" y="778"/>
                    </a:lnTo>
                    <a:cubicBezTo>
                      <a:pt x="3112" y="753"/>
                      <a:pt x="1531" y="502"/>
                      <a:pt x="0" y="0"/>
                    </a:cubicBez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1801;p64"/>
              <p:cNvSpPr/>
              <p:nvPr/>
            </p:nvSpPr>
            <p:spPr>
              <a:xfrm>
                <a:off x="1359837" y="3911592"/>
                <a:ext cx="39340" cy="27201"/>
              </a:xfrm>
              <a:custGeom>
                <a:avLst/>
                <a:gdLst/>
                <a:ahLst/>
                <a:cxnLst/>
                <a:rect l="l" t="t" r="r" b="b"/>
                <a:pathLst>
                  <a:path w="1708" h="1181" extrusionOk="0">
                    <a:moveTo>
                      <a:pt x="1331" y="1"/>
                    </a:moveTo>
                    <a:cubicBezTo>
                      <a:pt x="879" y="151"/>
                      <a:pt x="427" y="327"/>
                      <a:pt x="0" y="553"/>
                    </a:cubicBezTo>
                    <a:cubicBezTo>
                      <a:pt x="201" y="729"/>
                      <a:pt x="327" y="929"/>
                      <a:pt x="402" y="1180"/>
                    </a:cubicBezTo>
                    <a:lnTo>
                      <a:pt x="527" y="1105"/>
                    </a:lnTo>
                    <a:cubicBezTo>
                      <a:pt x="904" y="980"/>
                      <a:pt x="1305" y="904"/>
                      <a:pt x="1707" y="854"/>
                    </a:cubicBezTo>
                    <a:cubicBezTo>
                      <a:pt x="1657" y="553"/>
                      <a:pt x="1531" y="252"/>
                      <a:pt x="1331" y="1"/>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1802;p64"/>
              <p:cNvSpPr/>
              <p:nvPr/>
            </p:nvSpPr>
            <p:spPr>
              <a:xfrm>
                <a:off x="1352328" y="3937043"/>
                <a:ext cx="58986" cy="229772"/>
              </a:xfrm>
              <a:custGeom>
                <a:avLst/>
                <a:gdLst/>
                <a:ahLst/>
                <a:cxnLst/>
                <a:rect l="l" t="t" r="r" b="b"/>
                <a:pathLst>
                  <a:path w="2561" h="9976" extrusionOk="0">
                    <a:moveTo>
                      <a:pt x="853" y="0"/>
                    </a:moveTo>
                    <a:lnTo>
                      <a:pt x="728" y="75"/>
                    </a:lnTo>
                    <a:cubicBezTo>
                      <a:pt x="502" y="226"/>
                      <a:pt x="75" y="552"/>
                      <a:pt x="25" y="778"/>
                    </a:cubicBezTo>
                    <a:cubicBezTo>
                      <a:pt x="0" y="1104"/>
                      <a:pt x="703" y="9337"/>
                      <a:pt x="703" y="9337"/>
                    </a:cubicBezTo>
                    <a:lnTo>
                      <a:pt x="803" y="9663"/>
                    </a:lnTo>
                    <a:cubicBezTo>
                      <a:pt x="878" y="9897"/>
                      <a:pt x="1046" y="9975"/>
                      <a:pt x="1235" y="9975"/>
                    </a:cubicBezTo>
                    <a:cubicBezTo>
                      <a:pt x="1615" y="9975"/>
                      <a:pt x="2083" y="9663"/>
                      <a:pt x="2083" y="9663"/>
                    </a:cubicBezTo>
                    <a:cubicBezTo>
                      <a:pt x="2083" y="9663"/>
                      <a:pt x="853" y="8785"/>
                      <a:pt x="929" y="8509"/>
                    </a:cubicBezTo>
                    <a:cubicBezTo>
                      <a:pt x="940" y="8471"/>
                      <a:pt x="984" y="8455"/>
                      <a:pt x="1049" y="8455"/>
                    </a:cubicBezTo>
                    <a:cubicBezTo>
                      <a:pt x="1419" y="8455"/>
                      <a:pt x="2496" y="8964"/>
                      <a:pt x="2560" y="8985"/>
                    </a:cubicBezTo>
                    <a:cubicBezTo>
                      <a:pt x="2510" y="8935"/>
                      <a:pt x="1581" y="8207"/>
                      <a:pt x="1506" y="7831"/>
                    </a:cubicBezTo>
                    <a:cubicBezTo>
                      <a:pt x="1506" y="7831"/>
                      <a:pt x="653" y="201"/>
                      <a:pt x="8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1803;p64"/>
              <p:cNvSpPr/>
              <p:nvPr/>
            </p:nvSpPr>
            <p:spPr>
              <a:xfrm>
                <a:off x="945920" y="3288978"/>
                <a:ext cx="948663" cy="756180"/>
              </a:xfrm>
              <a:custGeom>
                <a:avLst/>
                <a:gdLst/>
                <a:ahLst/>
                <a:cxnLst/>
                <a:rect l="l" t="t" r="r" b="b"/>
                <a:pathLst>
                  <a:path w="41188" h="32831" extrusionOk="0">
                    <a:moveTo>
                      <a:pt x="22397" y="1"/>
                    </a:moveTo>
                    <a:cubicBezTo>
                      <a:pt x="17086" y="1"/>
                      <a:pt x="13504" y="3842"/>
                      <a:pt x="13504" y="3842"/>
                    </a:cubicBezTo>
                    <a:cubicBezTo>
                      <a:pt x="13504" y="3842"/>
                      <a:pt x="13415" y="3831"/>
                      <a:pt x="13260" y="3831"/>
                    </a:cubicBezTo>
                    <a:cubicBezTo>
                      <a:pt x="12636" y="3831"/>
                      <a:pt x="10934" y="4007"/>
                      <a:pt x="9488" y="5774"/>
                    </a:cubicBezTo>
                    <a:cubicBezTo>
                      <a:pt x="8158" y="7406"/>
                      <a:pt x="8333" y="9213"/>
                      <a:pt x="7179" y="10945"/>
                    </a:cubicBezTo>
                    <a:cubicBezTo>
                      <a:pt x="5823" y="12927"/>
                      <a:pt x="1607" y="14960"/>
                      <a:pt x="2084" y="18675"/>
                    </a:cubicBezTo>
                    <a:cubicBezTo>
                      <a:pt x="2134" y="19327"/>
                      <a:pt x="2360" y="19980"/>
                      <a:pt x="2736" y="20532"/>
                    </a:cubicBezTo>
                    <a:cubicBezTo>
                      <a:pt x="1281" y="21837"/>
                      <a:pt x="1" y="24347"/>
                      <a:pt x="1657" y="27535"/>
                    </a:cubicBezTo>
                    <a:cubicBezTo>
                      <a:pt x="2377" y="28897"/>
                      <a:pt x="3586" y="29380"/>
                      <a:pt x="4802" y="29380"/>
                    </a:cubicBezTo>
                    <a:cubicBezTo>
                      <a:pt x="5535" y="29380"/>
                      <a:pt x="6270" y="29205"/>
                      <a:pt x="6903" y="28940"/>
                    </a:cubicBezTo>
                    <a:cubicBezTo>
                      <a:pt x="7028" y="30547"/>
                      <a:pt x="8158" y="32504"/>
                      <a:pt x="11019" y="32831"/>
                    </a:cubicBezTo>
                    <a:lnTo>
                      <a:pt x="11094" y="32831"/>
                    </a:lnTo>
                    <a:cubicBezTo>
                      <a:pt x="11571" y="30597"/>
                      <a:pt x="12199" y="28639"/>
                      <a:pt x="12952" y="27936"/>
                    </a:cubicBezTo>
                    <a:cubicBezTo>
                      <a:pt x="14405" y="26574"/>
                      <a:pt x="17357" y="26368"/>
                      <a:pt x="19001" y="26368"/>
                    </a:cubicBezTo>
                    <a:cubicBezTo>
                      <a:pt x="19628" y="26368"/>
                      <a:pt x="20065" y="26398"/>
                      <a:pt x="20155" y="26405"/>
                    </a:cubicBezTo>
                    <a:lnTo>
                      <a:pt x="20080" y="24950"/>
                    </a:lnTo>
                    <a:cubicBezTo>
                      <a:pt x="16566" y="24523"/>
                      <a:pt x="14558" y="22615"/>
                      <a:pt x="13454" y="20608"/>
                    </a:cubicBezTo>
                    <a:lnTo>
                      <a:pt x="13378" y="20633"/>
                    </a:lnTo>
                    <a:cubicBezTo>
                      <a:pt x="12773" y="21222"/>
                      <a:pt x="12037" y="21485"/>
                      <a:pt x="11314" y="21485"/>
                    </a:cubicBezTo>
                    <a:cubicBezTo>
                      <a:pt x="9758" y="21485"/>
                      <a:pt x="8266" y="20265"/>
                      <a:pt x="8283" y="18449"/>
                    </a:cubicBezTo>
                    <a:cubicBezTo>
                      <a:pt x="8283" y="17063"/>
                      <a:pt x="9054" y="15408"/>
                      <a:pt x="11069" y="15408"/>
                    </a:cubicBezTo>
                    <a:cubicBezTo>
                      <a:pt x="11353" y="15408"/>
                      <a:pt x="11662" y="15441"/>
                      <a:pt x="11998" y="15512"/>
                    </a:cubicBezTo>
                    <a:cubicBezTo>
                      <a:pt x="13930" y="14935"/>
                      <a:pt x="14232" y="12425"/>
                      <a:pt x="13880" y="10945"/>
                    </a:cubicBezTo>
                    <a:cubicBezTo>
                      <a:pt x="13955" y="10945"/>
                      <a:pt x="14056" y="10919"/>
                      <a:pt x="14156" y="10919"/>
                    </a:cubicBezTo>
                    <a:cubicBezTo>
                      <a:pt x="15537" y="10643"/>
                      <a:pt x="16214" y="9840"/>
                      <a:pt x="16516" y="9037"/>
                    </a:cubicBezTo>
                    <a:cubicBezTo>
                      <a:pt x="17143" y="9664"/>
                      <a:pt x="18348" y="10192"/>
                      <a:pt x="20230" y="10242"/>
                    </a:cubicBezTo>
                    <a:cubicBezTo>
                      <a:pt x="20288" y="10245"/>
                      <a:pt x="20346" y="10246"/>
                      <a:pt x="20404" y="10246"/>
                    </a:cubicBezTo>
                    <a:cubicBezTo>
                      <a:pt x="21321" y="10246"/>
                      <a:pt x="22203" y="9874"/>
                      <a:pt x="22840" y="9213"/>
                    </a:cubicBezTo>
                    <a:cubicBezTo>
                      <a:pt x="23783" y="10492"/>
                      <a:pt x="25469" y="11752"/>
                      <a:pt x="27414" y="11752"/>
                    </a:cubicBezTo>
                    <a:cubicBezTo>
                      <a:pt x="27643" y="11752"/>
                      <a:pt x="27876" y="11735"/>
                      <a:pt x="28111" y="11697"/>
                    </a:cubicBezTo>
                    <a:cubicBezTo>
                      <a:pt x="28864" y="11572"/>
                      <a:pt x="29266" y="11321"/>
                      <a:pt x="29467" y="10970"/>
                    </a:cubicBezTo>
                    <a:cubicBezTo>
                      <a:pt x="29878" y="11176"/>
                      <a:pt x="30332" y="11284"/>
                      <a:pt x="30797" y="11284"/>
                    </a:cubicBezTo>
                    <a:cubicBezTo>
                      <a:pt x="30955" y="11284"/>
                      <a:pt x="31114" y="11271"/>
                      <a:pt x="31274" y="11246"/>
                    </a:cubicBezTo>
                    <a:cubicBezTo>
                      <a:pt x="31274" y="11597"/>
                      <a:pt x="31349" y="12576"/>
                      <a:pt x="31424" y="13856"/>
                    </a:cubicBezTo>
                    <a:cubicBezTo>
                      <a:pt x="31901" y="13555"/>
                      <a:pt x="32453" y="13404"/>
                      <a:pt x="33005" y="13404"/>
                    </a:cubicBezTo>
                    <a:cubicBezTo>
                      <a:pt x="34988" y="13404"/>
                      <a:pt x="36444" y="15261"/>
                      <a:pt x="35942" y="17194"/>
                    </a:cubicBezTo>
                    <a:cubicBezTo>
                      <a:pt x="35593" y="18590"/>
                      <a:pt x="34343" y="19476"/>
                      <a:pt x="33018" y="19476"/>
                    </a:cubicBezTo>
                    <a:cubicBezTo>
                      <a:pt x="32534" y="19476"/>
                      <a:pt x="32039" y="19357"/>
                      <a:pt x="31575" y="19102"/>
                    </a:cubicBezTo>
                    <a:cubicBezTo>
                      <a:pt x="31173" y="21210"/>
                      <a:pt x="29743" y="23870"/>
                      <a:pt x="25124" y="24749"/>
                    </a:cubicBezTo>
                    <a:lnTo>
                      <a:pt x="25250" y="25979"/>
                    </a:lnTo>
                    <a:cubicBezTo>
                      <a:pt x="26204" y="26154"/>
                      <a:pt x="27107" y="26430"/>
                      <a:pt x="28011" y="26757"/>
                    </a:cubicBezTo>
                    <a:cubicBezTo>
                      <a:pt x="28437" y="26707"/>
                      <a:pt x="28839" y="26656"/>
                      <a:pt x="29266" y="26656"/>
                    </a:cubicBezTo>
                    <a:cubicBezTo>
                      <a:pt x="29441" y="26681"/>
                      <a:pt x="29592" y="27033"/>
                      <a:pt x="29743" y="27560"/>
                    </a:cubicBezTo>
                    <a:cubicBezTo>
                      <a:pt x="30897" y="28514"/>
                      <a:pt x="31876" y="29668"/>
                      <a:pt x="32654" y="30973"/>
                    </a:cubicBezTo>
                    <a:lnTo>
                      <a:pt x="32679" y="30973"/>
                    </a:lnTo>
                    <a:cubicBezTo>
                      <a:pt x="32992" y="31161"/>
                      <a:pt x="33268" y="31241"/>
                      <a:pt x="33508" y="31241"/>
                    </a:cubicBezTo>
                    <a:cubicBezTo>
                      <a:pt x="34328" y="31241"/>
                      <a:pt x="34720" y="30297"/>
                      <a:pt x="34662" y="29442"/>
                    </a:cubicBezTo>
                    <a:lnTo>
                      <a:pt x="34662" y="29442"/>
                    </a:lnTo>
                    <a:cubicBezTo>
                      <a:pt x="34710" y="29444"/>
                      <a:pt x="34758" y="29445"/>
                      <a:pt x="34806" y="29445"/>
                    </a:cubicBezTo>
                    <a:cubicBezTo>
                      <a:pt x="37265" y="29445"/>
                      <a:pt x="38985" y="26938"/>
                      <a:pt x="38025" y="24648"/>
                    </a:cubicBezTo>
                    <a:lnTo>
                      <a:pt x="38025" y="24648"/>
                    </a:lnTo>
                    <a:cubicBezTo>
                      <a:pt x="38126" y="24658"/>
                      <a:pt x="38230" y="24664"/>
                      <a:pt x="38335" y="24664"/>
                    </a:cubicBezTo>
                    <a:cubicBezTo>
                      <a:pt x="39561" y="24664"/>
                      <a:pt x="40997" y="23956"/>
                      <a:pt x="41112" y="21737"/>
                    </a:cubicBezTo>
                    <a:cubicBezTo>
                      <a:pt x="41188" y="19905"/>
                      <a:pt x="38954" y="18198"/>
                      <a:pt x="36670" y="15186"/>
                    </a:cubicBezTo>
                    <a:cubicBezTo>
                      <a:pt x="35465" y="13555"/>
                      <a:pt x="34009" y="10166"/>
                      <a:pt x="33859" y="9564"/>
                    </a:cubicBezTo>
                    <a:lnTo>
                      <a:pt x="33834" y="9564"/>
                    </a:lnTo>
                    <a:cubicBezTo>
                      <a:pt x="34813" y="6929"/>
                      <a:pt x="30947" y="1834"/>
                      <a:pt x="25175" y="353"/>
                    </a:cubicBezTo>
                    <a:cubicBezTo>
                      <a:pt x="24207" y="106"/>
                      <a:pt x="23278" y="1"/>
                      <a:pt x="22397" y="1"/>
                    </a:cubicBezTo>
                    <a:close/>
                  </a:path>
                </a:pathLst>
              </a:custGeom>
              <a:solidFill>
                <a:srgbClr val="4C3125"/>
              </a:solidFill>
              <a:ln w="9525" cap="flat" cmpd="sng">
                <a:solidFill>
                  <a:srgbClr val="4C3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1804;p64"/>
              <p:cNvSpPr/>
              <p:nvPr/>
            </p:nvSpPr>
            <p:spPr>
              <a:xfrm>
                <a:off x="1368497" y="4112228"/>
                <a:ext cx="106986" cy="90172"/>
              </a:xfrm>
              <a:custGeom>
                <a:avLst/>
                <a:gdLst/>
                <a:ahLst/>
                <a:cxnLst/>
                <a:rect l="l" t="t" r="r" b="b"/>
                <a:pathLst>
                  <a:path w="4645" h="3915" extrusionOk="0">
                    <a:moveTo>
                      <a:pt x="2783" y="0"/>
                    </a:moveTo>
                    <a:cubicBezTo>
                      <a:pt x="2744" y="0"/>
                      <a:pt x="2711" y="8"/>
                      <a:pt x="2686" y="24"/>
                    </a:cubicBezTo>
                    <a:cubicBezTo>
                      <a:pt x="2385" y="225"/>
                      <a:pt x="2711" y="852"/>
                      <a:pt x="2787" y="903"/>
                    </a:cubicBezTo>
                    <a:cubicBezTo>
                      <a:pt x="2701" y="860"/>
                      <a:pt x="1614" y="70"/>
                      <a:pt x="1200" y="70"/>
                    </a:cubicBezTo>
                    <a:cubicBezTo>
                      <a:pt x="1129" y="70"/>
                      <a:pt x="1077" y="94"/>
                      <a:pt x="1055" y="150"/>
                    </a:cubicBezTo>
                    <a:cubicBezTo>
                      <a:pt x="980" y="426"/>
                      <a:pt x="1457" y="1229"/>
                      <a:pt x="1532" y="1279"/>
                    </a:cubicBezTo>
                    <a:cubicBezTo>
                      <a:pt x="1470" y="1259"/>
                      <a:pt x="694" y="855"/>
                      <a:pt x="353" y="855"/>
                    </a:cubicBezTo>
                    <a:cubicBezTo>
                      <a:pt x="275" y="855"/>
                      <a:pt x="220" y="876"/>
                      <a:pt x="202" y="928"/>
                    </a:cubicBezTo>
                    <a:cubicBezTo>
                      <a:pt x="126" y="1179"/>
                      <a:pt x="1130" y="1932"/>
                      <a:pt x="1130" y="1932"/>
                    </a:cubicBezTo>
                    <a:cubicBezTo>
                      <a:pt x="1130" y="1932"/>
                      <a:pt x="664" y="1771"/>
                      <a:pt x="414" y="1771"/>
                    </a:cubicBezTo>
                    <a:cubicBezTo>
                      <a:pt x="351" y="1771"/>
                      <a:pt x="302" y="1781"/>
                      <a:pt x="277" y="1806"/>
                    </a:cubicBezTo>
                    <a:cubicBezTo>
                      <a:pt x="26" y="1806"/>
                      <a:pt x="26" y="2082"/>
                      <a:pt x="26" y="2082"/>
                    </a:cubicBezTo>
                    <a:cubicBezTo>
                      <a:pt x="1" y="2208"/>
                      <a:pt x="1758" y="3789"/>
                      <a:pt x="3464" y="3914"/>
                    </a:cubicBezTo>
                    <a:cubicBezTo>
                      <a:pt x="4268" y="3136"/>
                      <a:pt x="4644" y="2032"/>
                      <a:pt x="4493" y="953"/>
                    </a:cubicBezTo>
                    <a:cubicBezTo>
                      <a:pt x="4493" y="953"/>
                      <a:pt x="3223" y="0"/>
                      <a:pt x="2783" y="0"/>
                    </a:cubicBezTo>
                    <a:close/>
                  </a:path>
                </a:pathLst>
              </a:custGeom>
              <a:solidFill>
                <a:srgbClr val="E99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1805;p64"/>
              <p:cNvSpPr/>
              <p:nvPr/>
            </p:nvSpPr>
            <p:spPr>
              <a:xfrm>
                <a:off x="1319369" y="3607517"/>
                <a:ext cx="75178" cy="49566"/>
              </a:xfrm>
              <a:custGeom>
                <a:avLst/>
                <a:gdLst/>
                <a:ahLst/>
                <a:cxnLst/>
                <a:rect l="l" t="t" r="r" b="b"/>
                <a:pathLst>
                  <a:path w="3264" h="2152" extrusionOk="0">
                    <a:moveTo>
                      <a:pt x="1807" y="1"/>
                    </a:moveTo>
                    <a:cubicBezTo>
                      <a:pt x="1506" y="1"/>
                      <a:pt x="1205" y="126"/>
                      <a:pt x="1004" y="377"/>
                    </a:cubicBezTo>
                    <a:cubicBezTo>
                      <a:pt x="954" y="377"/>
                      <a:pt x="879" y="352"/>
                      <a:pt x="829" y="327"/>
                    </a:cubicBezTo>
                    <a:cubicBezTo>
                      <a:pt x="570" y="262"/>
                      <a:pt x="217" y="86"/>
                      <a:pt x="92" y="86"/>
                    </a:cubicBezTo>
                    <a:cubicBezTo>
                      <a:pt x="72" y="86"/>
                      <a:pt x="58" y="91"/>
                      <a:pt x="51" y="101"/>
                    </a:cubicBezTo>
                    <a:cubicBezTo>
                      <a:pt x="0" y="177"/>
                      <a:pt x="276" y="779"/>
                      <a:pt x="753" y="1005"/>
                    </a:cubicBezTo>
                    <a:lnTo>
                      <a:pt x="753" y="1080"/>
                    </a:lnTo>
                    <a:cubicBezTo>
                      <a:pt x="753" y="1725"/>
                      <a:pt x="1280" y="2151"/>
                      <a:pt x="1831" y="2151"/>
                    </a:cubicBezTo>
                    <a:cubicBezTo>
                      <a:pt x="2096" y="2151"/>
                      <a:pt x="2366" y="2053"/>
                      <a:pt x="2586" y="1833"/>
                    </a:cubicBezTo>
                    <a:cubicBezTo>
                      <a:pt x="3263" y="1155"/>
                      <a:pt x="2761" y="1"/>
                      <a:pt x="1807"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1806;p64"/>
              <p:cNvSpPr/>
              <p:nvPr/>
            </p:nvSpPr>
            <p:spPr>
              <a:xfrm>
                <a:off x="1539030" y="3589897"/>
                <a:ext cx="69397" cy="54265"/>
              </a:xfrm>
              <a:custGeom>
                <a:avLst/>
                <a:gdLst/>
                <a:ahLst/>
                <a:cxnLst/>
                <a:rect l="l" t="t" r="r" b="b"/>
                <a:pathLst>
                  <a:path w="3013" h="2356" extrusionOk="0">
                    <a:moveTo>
                      <a:pt x="2934" y="1"/>
                    </a:moveTo>
                    <a:cubicBezTo>
                      <a:pt x="2827" y="1"/>
                      <a:pt x="2481" y="252"/>
                      <a:pt x="2235" y="364"/>
                    </a:cubicBezTo>
                    <a:cubicBezTo>
                      <a:pt x="2185" y="389"/>
                      <a:pt x="2134" y="414"/>
                      <a:pt x="2084" y="440"/>
                    </a:cubicBezTo>
                    <a:cubicBezTo>
                      <a:pt x="1897" y="290"/>
                      <a:pt x="1669" y="210"/>
                      <a:pt x="1440" y="210"/>
                    </a:cubicBezTo>
                    <a:cubicBezTo>
                      <a:pt x="1361" y="210"/>
                      <a:pt x="1283" y="220"/>
                      <a:pt x="1206" y="239"/>
                    </a:cubicBezTo>
                    <a:cubicBezTo>
                      <a:pt x="277" y="414"/>
                      <a:pt x="1" y="1619"/>
                      <a:pt x="804" y="2171"/>
                    </a:cubicBezTo>
                    <a:cubicBezTo>
                      <a:pt x="992" y="2299"/>
                      <a:pt x="1197" y="2356"/>
                      <a:pt x="1396" y="2356"/>
                    </a:cubicBezTo>
                    <a:cubicBezTo>
                      <a:pt x="2020" y="2356"/>
                      <a:pt x="2594" y="1796"/>
                      <a:pt x="2461" y="1092"/>
                    </a:cubicBezTo>
                    <a:cubicBezTo>
                      <a:pt x="2461" y="1067"/>
                      <a:pt x="2461" y="1042"/>
                      <a:pt x="2436" y="1017"/>
                    </a:cubicBezTo>
                    <a:cubicBezTo>
                      <a:pt x="2862" y="716"/>
                      <a:pt x="3013" y="63"/>
                      <a:pt x="2963" y="13"/>
                    </a:cubicBezTo>
                    <a:cubicBezTo>
                      <a:pt x="2957" y="5"/>
                      <a:pt x="2948" y="1"/>
                      <a:pt x="2934"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1807;p64"/>
              <p:cNvSpPr/>
              <p:nvPr/>
            </p:nvSpPr>
            <p:spPr>
              <a:xfrm>
                <a:off x="1439023" y="3597268"/>
                <a:ext cx="54956" cy="33558"/>
              </a:xfrm>
              <a:custGeom>
                <a:avLst/>
                <a:gdLst/>
                <a:ahLst/>
                <a:cxnLst/>
                <a:rect l="l" t="t" r="r" b="b"/>
                <a:pathLst>
                  <a:path w="2386" h="1457" extrusionOk="0">
                    <a:moveTo>
                      <a:pt x="1243" y="0"/>
                    </a:moveTo>
                    <a:cubicBezTo>
                      <a:pt x="1180" y="0"/>
                      <a:pt x="1118" y="7"/>
                      <a:pt x="1055" y="19"/>
                    </a:cubicBezTo>
                    <a:cubicBezTo>
                      <a:pt x="955" y="19"/>
                      <a:pt x="854" y="44"/>
                      <a:pt x="754" y="94"/>
                    </a:cubicBezTo>
                    <a:cubicBezTo>
                      <a:pt x="578" y="170"/>
                      <a:pt x="428" y="295"/>
                      <a:pt x="302" y="421"/>
                    </a:cubicBezTo>
                    <a:cubicBezTo>
                      <a:pt x="227" y="521"/>
                      <a:pt x="151" y="622"/>
                      <a:pt x="101" y="722"/>
                    </a:cubicBezTo>
                    <a:cubicBezTo>
                      <a:pt x="76" y="772"/>
                      <a:pt x="51" y="822"/>
                      <a:pt x="26" y="873"/>
                    </a:cubicBezTo>
                    <a:cubicBezTo>
                      <a:pt x="1" y="948"/>
                      <a:pt x="51" y="1048"/>
                      <a:pt x="126" y="1098"/>
                    </a:cubicBezTo>
                    <a:cubicBezTo>
                      <a:pt x="153" y="1116"/>
                      <a:pt x="186" y="1125"/>
                      <a:pt x="220" y="1125"/>
                    </a:cubicBezTo>
                    <a:cubicBezTo>
                      <a:pt x="281" y="1125"/>
                      <a:pt x="345" y="1097"/>
                      <a:pt x="377" y="1048"/>
                    </a:cubicBezTo>
                    <a:lnTo>
                      <a:pt x="453" y="973"/>
                    </a:lnTo>
                    <a:cubicBezTo>
                      <a:pt x="528" y="923"/>
                      <a:pt x="603" y="847"/>
                      <a:pt x="704" y="822"/>
                    </a:cubicBezTo>
                    <a:cubicBezTo>
                      <a:pt x="879" y="691"/>
                      <a:pt x="1092" y="617"/>
                      <a:pt x="1311" y="617"/>
                    </a:cubicBezTo>
                    <a:cubicBezTo>
                      <a:pt x="1343" y="617"/>
                      <a:pt x="1374" y="618"/>
                      <a:pt x="1406" y="622"/>
                    </a:cubicBezTo>
                    <a:cubicBezTo>
                      <a:pt x="1457" y="622"/>
                      <a:pt x="1532" y="647"/>
                      <a:pt x="1582" y="672"/>
                    </a:cubicBezTo>
                    <a:lnTo>
                      <a:pt x="1632" y="697"/>
                    </a:lnTo>
                    <a:cubicBezTo>
                      <a:pt x="1682" y="722"/>
                      <a:pt x="1708" y="722"/>
                      <a:pt x="1733" y="747"/>
                    </a:cubicBezTo>
                    <a:cubicBezTo>
                      <a:pt x="1758" y="797"/>
                      <a:pt x="1808" y="772"/>
                      <a:pt x="1833" y="822"/>
                    </a:cubicBezTo>
                    <a:cubicBezTo>
                      <a:pt x="1883" y="873"/>
                      <a:pt x="1908" y="898"/>
                      <a:pt x="1933" y="948"/>
                    </a:cubicBezTo>
                    <a:cubicBezTo>
                      <a:pt x="1959" y="973"/>
                      <a:pt x="1959" y="1023"/>
                      <a:pt x="1984" y="1073"/>
                    </a:cubicBezTo>
                    <a:cubicBezTo>
                      <a:pt x="2009" y="1098"/>
                      <a:pt x="2009" y="1149"/>
                      <a:pt x="2009" y="1174"/>
                    </a:cubicBezTo>
                    <a:lnTo>
                      <a:pt x="2034" y="1274"/>
                    </a:lnTo>
                    <a:lnTo>
                      <a:pt x="2034" y="1324"/>
                    </a:lnTo>
                    <a:cubicBezTo>
                      <a:pt x="2059" y="1375"/>
                      <a:pt x="2084" y="1425"/>
                      <a:pt x="2134" y="1450"/>
                    </a:cubicBezTo>
                    <a:cubicBezTo>
                      <a:pt x="2152" y="1454"/>
                      <a:pt x="2169" y="1456"/>
                      <a:pt x="2185" y="1456"/>
                    </a:cubicBezTo>
                    <a:cubicBezTo>
                      <a:pt x="2261" y="1456"/>
                      <a:pt x="2319" y="1411"/>
                      <a:pt x="2360" y="1349"/>
                    </a:cubicBezTo>
                    <a:lnTo>
                      <a:pt x="2360" y="1299"/>
                    </a:lnTo>
                    <a:cubicBezTo>
                      <a:pt x="2360" y="1274"/>
                      <a:pt x="2385" y="1224"/>
                      <a:pt x="2385" y="1174"/>
                    </a:cubicBezTo>
                    <a:cubicBezTo>
                      <a:pt x="2385" y="1124"/>
                      <a:pt x="2385" y="1073"/>
                      <a:pt x="2385" y="1023"/>
                    </a:cubicBezTo>
                    <a:cubicBezTo>
                      <a:pt x="2385" y="923"/>
                      <a:pt x="2360" y="847"/>
                      <a:pt x="2360" y="772"/>
                    </a:cubicBezTo>
                    <a:cubicBezTo>
                      <a:pt x="2335" y="672"/>
                      <a:pt x="2285" y="596"/>
                      <a:pt x="2235" y="521"/>
                    </a:cubicBezTo>
                    <a:cubicBezTo>
                      <a:pt x="2184" y="396"/>
                      <a:pt x="2084" y="320"/>
                      <a:pt x="2009" y="245"/>
                    </a:cubicBezTo>
                    <a:cubicBezTo>
                      <a:pt x="1959" y="220"/>
                      <a:pt x="1933" y="195"/>
                      <a:pt x="1883" y="170"/>
                    </a:cubicBezTo>
                    <a:lnTo>
                      <a:pt x="1833" y="145"/>
                    </a:lnTo>
                    <a:lnTo>
                      <a:pt x="1808" y="120"/>
                    </a:lnTo>
                    <a:lnTo>
                      <a:pt x="1758" y="94"/>
                    </a:lnTo>
                    <a:cubicBezTo>
                      <a:pt x="1657" y="44"/>
                      <a:pt x="1532" y="19"/>
                      <a:pt x="1431" y="19"/>
                    </a:cubicBezTo>
                    <a:cubicBezTo>
                      <a:pt x="1369" y="7"/>
                      <a:pt x="1306" y="0"/>
                      <a:pt x="1243" y="0"/>
                    </a:cubicBezTo>
                    <a:close/>
                  </a:path>
                </a:pathLst>
              </a:custGeom>
              <a:solidFill>
                <a:srgbClr val="B35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1808;p64"/>
              <p:cNvSpPr/>
              <p:nvPr/>
            </p:nvSpPr>
            <p:spPr>
              <a:xfrm>
                <a:off x="1421679" y="3691286"/>
                <a:ext cx="94249" cy="31347"/>
              </a:xfrm>
              <a:custGeom>
                <a:avLst/>
                <a:gdLst/>
                <a:ahLst/>
                <a:cxnLst/>
                <a:rect l="l" t="t" r="r" b="b"/>
                <a:pathLst>
                  <a:path w="4092" h="1361" extrusionOk="0">
                    <a:moveTo>
                      <a:pt x="2206" y="0"/>
                    </a:moveTo>
                    <a:cubicBezTo>
                      <a:pt x="961" y="0"/>
                      <a:pt x="1" y="857"/>
                      <a:pt x="1" y="857"/>
                    </a:cubicBezTo>
                    <a:lnTo>
                      <a:pt x="1" y="882"/>
                    </a:lnTo>
                    <a:cubicBezTo>
                      <a:pt x="628" y="1183"/>
                      <a:pt x="1306" y="1333"/>
                      <a:pt x="2009" y="1359"/>
                    </a:cubicBezTo>
                    <a:cubicBezTo>
                      <a:pt x="2051" y="1360"/>
                      <a:pt x="2092" y="1361"/>
                      <a:pt x="2134" y="1361"/>
                    </a:cubicBezTo>
                    <a:cubicBezTo>
                      <a:pt x="2842" y="1361"/>
                      <a:pt x="3523" y="1159"/>
                      <a:pt x="4092" y="756"/>
                    </a:cubicBezTo>
                    <a:cubicBezTo>
                      <a:pt x="3447" y="192"/>
                      <a:pt x="2795" y="0"/>
                      <a:pt x="2206" y="0"/>
                    </a:cubicBezTo>
                    <a:close/>
                  </a:path>
                </a:pathLst>
              </a:custGeom>
              <a:solidFill>
                <a:srgbClr val="D76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1809;p64"/>
              <p:cNvSpPr/>
              <p:nvPr/>
            </p:nvSpPr>
            <p:spPr>
              <a:xfrm>
                <a:off x="1388167" y="3649298"/>
                <a:ext cx="155515" cy="62303"/>
              </a:xfrm>
              <a:custGeom>
                <a:avLst/>
                <a:gdLst/>
                <a:ahLst/>
                <a:cxnLst/>
                <a:rect l="l" t="t" r="r" b="b"/>
                <a:pathLst>
                  <a:path w="6752" h="2705" extrusionOk="0">
                    <a:moveTo>
                      <a:pt x="5777" y="1"/>
                    </a:moveTo>
                    <a:cubicBezTo>
                      <a:pt x="5190" y="1"/>
                      <a:pt x="4613" y="777"/>
                      <a:pt x="3610" y="777"/>
                    </a:cubicBezTo>
                    <a:cubicBezTo>
                      <a:pt x="3562" y="777"/>
                      <a:pt x="3513" y="776"/>
                      <a:pt x="3464" y="772"/>
                    </a:cubicBezTo>
                    <a:cubicBezTo>
                      <a:pt x="2543" y="705"/>
                      <a:pt x="1835" y="370"/>
                      <a:pt x="1242" y="370"/>
                    </a:cubicBezTo>
                    <a:cubicBezTo>
                      <a:pt x="946" y="370"/>
                      <a:pt x="678" y="454"/>
                      <a:pt x="427" y="697"/>
                    </a:cubicBezTo>
                    <a:cubicBezTo>
                      <a:pt x="0" y="1098"/>
                      <a:pt x="276" y="2102"/>
                      <a:pt x="1456" y="2705"/>
                    </a:cubicBezTo>
                    <a:lnTo>
                      <a:pt x="1481" y="2680"/>
                    </a:lnTo>
                    <a:cubicBezTo>
                      <a:pt x="1481" y="2680"/>
                      <a:pt x="2441" y="1823"/>
                      <a:pt x="3686" y="1823"/>
                    </a:cubicBezTo>
                    <a:cubicBezTo>
                      <a:pt x="4275" y="1823"/>
                      <a:pt x="4927" y="2015"/>
                      <a:pt x="5572" y="2579"/>
                    </a:cubicBezTo>
                    <a:cubicBezTo>
                      <a:pt x="6576" y="1851"/>
                      <a:pt x="6752" y="596"/>
                      <a:pt x="6225" y="170"/>
                    </a:cubicBezTo>
                    <a:cubicBezTo>
                      <a:pt x="6070" y="49"/>
                      <a:pt x="5923" y="1"/>
                      <a:pt x="5777"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1810;p64"/>
              <p:cNvSpPr/>
              <p:nvPr/>
            </p:nvSpPr>
            <p:spPr>
              <a:xfrm>
                <a:off x="1263860" y="3680346"/>
                <a:ext cx="132414" cy="112767"/>
              </a:xfrm>
              <a:custGeom>
                <a:avLst/>
                <a:gdLst/>
                <a:ahLst/>
                <a:cxnLst/>
                <a:rect l="l" t="t" r="r" b="b"/>
                <a:pathLst>
                  <a:path w="5749" h="4896" extrusionOk="0">
                    <a:moveTo>
                      <a:pt x="3270" y="1"/>
                    </a:moveTo>
                    <a:cubicBezTo>
                      <a:pt x="2666" y="1"/>
                      <a:pt x="2052" y="226"/>
                      <a:pt x="1557" y="729"/>
                    </a:cubicBezTo>
                    <a:cubicBezTo>
                      <a:pt x="1" y="2260"/>
                      <a:pt x="1105" y="4896"/>
                      <a:pt x="3289" y="4896"/>
                    </a:cubicBezTo>
                    <a:cubicBezTo>
                      <a:pt x="4644" y="4896"/>
                      <a:pt x="5749" y="3816"/>
                      <a:pt x="5749" y="2461"/>
                    </a:cubicBezTo>
                    <a:cubicBezTo>
                      <a:pt x="5749" y="984"/>
                      <a:pt x="4531" y="1"/>
                      <a:pt x="3270" y="1"/>
                    </a:cubicBezTo>
                    <a:close/>
                  </a:path>
                </a:pathLst>
              </a:custGeom>
              <a:solidFill>
                <a:srgbClr val="E76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1811;p64"/>
              <p:cNvSpPr/>
              <p:nvPr/>
            </p:nvSpPr>
            <p:spPr>
              <a:xfrm>
                <a:off x="1526316" y="3669290"/>
                <a:ext cx="124905" cy="106479"/>
              </a:xfrm>
              <a:custGeom>
                <a:avLst/>
                <a:gdLst/>
                <a:ahLst/>
                <a:cxnLst/>
                <a:rect l="l" t="t" r="r" b="b"/>
                <a:pathLst>
                  <a:path w="5423" h="4623" extrusionOk="0">
                    <a:moveTo>
                      <a:pt x="3080" y="0"/>
                    </a:moveTo>
                    <a:cubicBezTo>
                      <a:pt x="2509" y="0"/>
                      <a:pt x="1928" y="211"/>
                      <a:pt x="1456" y="682"/>
                    </a:cubicBezTo>
                    <a:cubicBezTo>
                      <a:pt x="1" y="2138"/>
                      <a:pt x="1055" y="4623"/>
                      <a:pt x="3113" y="4623"/>
                    </a:cubicBezTo>
                    <a:cubicBezTo>
                      <a:pt x="4393" y="4623"/>
                      <a:pt x="5422" y="3594"/>
                      <a:pt x="5422" y="2314"/>
                    </a:cubicBezTo>
                    <a:cubicBezTo>
                      <a:pt x="5422" y="921"/>
                      <a:pt x="4274" y="0"/>
                      <a:pt x="3080" y="0"/>
                    </a:cubicBezTo>
                    <a:close/>
                  </a:path>
                </a:pathLst>
              </a:custGeom>
              <a:solidFill>
                <a:srgbClr val="E76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1812;p64"/>
              <p:cNvSpPr/>
              <p:nvPr/>
            </p:nvSpPr>
            <p:spPr>
              <a:xfrm>
                <a:off x="1166180" y="3670419"/>
                <a:ext cx="68798" cy="40146"/>
              </a:xfrm>
              <a:custGeom>
                <a:avLst/>
                <a:gdLst/>
                <a:ahLst/>
                <a:cxnLst/>
                <a:rect l="l" t="t" r="r" b="b"/>
                <a:pathLst>
                  <a:path w="2987" h="1743" extrusionOk="0">
                    <a:moveTo>
                      <a:pt x="1541" y="1"/>
                    </a:moveTo>
                    <a:cubicBezTo>
                      <a:pt x="1285" y="1"/>
                      <a:pt x="1047" y="72"/>
                      <a:pt x="828" y="181"/>
                    </a:cubicBezTo>
                    <a:cubicBezTo>
                      <a:pt x="603" y="307"/>
                      <a:pt x="402" y="457"/>
                      <a:pt x="251" y="633"/>
                    </a:cubicBezTo>
                    <a:cubicBezTo>
                      <a:pt x="151" y="784"/>
                      <a:pt x="50" y="934"/>
                      <a:pt x="25" y="1110"/>
                    </a:cubicBezTo>
                    <a:cubicBezTo>
                      <a:pt x="0" y="1160"/>
                      <a:pt x="0" y="1235"/>
                      <a:pt x="25" y="1286"/>
                    </a:cubicBezTo>
                    <a:lnTo>
                      <a:pt x="25" y="1336"/>
                    </a:lnTo>
                    <a:cubicBezTo>
                      <a:pt x="25" y="1398"/>
                      <a:pt x="76" y="1443"/>
                      <a:pt x="136" y="1443"/>
                    </a:cubicBezTo>
                    <a:cubicBezTo>
                      <a:pt x="149" y="1443"/>
                      <a:pt x="163" y="1441"/>
                      <a:pt x="176" y="1436"/>
                    </a:cubicBezTo>
                    <a:cubicBezTo>
                      <a:pt x="226" y="1436"/>
                      <a:pt x="276" y="1386"/>
                      <a:pt x="301" y="1311"/>
                    </a:cubicBezTo>
                    <a:lnTo>
                      <a:pt x="301" y="1286"/>
                    </a:lnTo>
                    <a:cubicBezTo>
                      <a:pt x="301" y="1261"/>
                      <a:pt x="326" y="1235"/>
                      <a:pt x="326" y="1210"/>
                    </a:cubicBezTo>
                    <a:cubicBezTo>
                      <a:pt x="377" y="1085"/>
                      <a:pt x="477" y="1010"/>
                      <a:pt x="577" y="909"/>
                    </a:cubicBezTo>
                    <a:cubicBezTo>
                      <a:pt x="854" y="658"/>
                      <a:pt x="1230" y="508"/>
                      <a:pt x="1632" y="508"/>
                    </a:cubicBezTo>
                    <a:cubicBezTo>
                      <a:pt x="1707" y="508"/>
                      <a:pt x="1807" y="533"/>
                      <a:pt x="1908" y="558"/>
                    </a:cubicBezTo>
                    <a:cubicBezTo>
                      <a:pt x="1958" y="583"/>
                      <a:pt x="1983" y="608"/>
                      <a:pt x="2033" y="633"/>
                    </a:cubicBezTo>
                    <a:lnTo>
                      <a:pt x="2083" y="658"/>
                    </a:lnTo>
                    <a:lnTo>
                      <a:pt x="2159" y="708"/>
                    </a:lnTo>
                    <a:cubicBezTo>
                      <a:pt x="2209" y="759"/>
                      <a:pt x="2234" y="784"/>
                      <a:pt x="2284" y="809"/>
                    </a:cubicBezTo>
                    <a:cubicBezTo>
                      <a:pt x="2309" y="834"/>
                      <a:pt x="2334" y="859"/>
                      <a:pt x="2385" y="884"/>
                    </a:cubicBezTo>
                    <a:cubicBezTo>
                      <a:pt x="2435" y="959"/>
                      <a:pt x="2485" y="1035"/>
                      <a:pt x="2535" y="1110"/>
                    </a:cubicBezTo>
                    <a:cubicBezTo>
                      <a:pt x="2610" y="1261"/>
                      <a:pt x="2686" y="1436"/>
                      <a:pt x="2736" y="1612"/>
                    </a:cubicBezTo>
                    <a:cubicBezTo>
                      <a:pt x="2711" y="1687"/>
                      <a:pt x="2786" y="1737"/>
                      <a:pt x="2861" y="1737"/>
                    </a:cubicBezTo>
                    <a:cubicBezTo>
                      <a:pt x="2872" y="1741"/>
                      <a:pt x="2881" y="1742"/>
                      <a:pt x="2890" y="1742"/>
                    </a:cubicBezTo>
                    <a:cubicBezTo>
                      <a:pt x="2949" y="1742"/>
                      <a:pt x="2987" y="1677"/>
                      <a:pt x="2987" y="1612"/>
                    </a:cubicBezTo>
                    <a:cubicBezTo>
                      <a:pt x="2987" y="1562"/>
                      <a:pt x="2987" y="1486"/>
                      <a:pt x="2987" y="1411"/>
                    </a:cubicBezTo>
                    <a:cubicBezTo>
                      <a:pt x="2987" y="1261"/>
                      <a:pt x="2937" y="1085"/>
                      <a:pt x="2887" y="934"/>
                    </a:cubicBezTo>
                    <a:cubicBezTo>
                      <a:pt x="2836" y="834"/>
                      <a:pt x="2786" y="733"/>
                      <a:pt x="2711" y="633"/>
                    </a:cubicBezTo>
                    <a:cubicBezTo>
                      <a:pt x="2661" y="583"/>
                      <a:pt x="2636" y="533"/>
                      <a:pt x="2585" y="482"/>
                    </a:cubicBezTo>
                    <a:cubicBezTo>
                      <a:pt x="2535" y="432"/>
                      <a:pt x="2485" y="382"/>
                      <a:pt x="2435" y="332"/>
                    </a:cubicBezTo>
                    <a:lnTo>
                      <a:pt x="2385" y="282"/>
                    </a:lnTo>
                    <a:lnTo>
                      <a:pt x="2284" y="232"/>
                    </a:lnTo>
                    <a:cubicBezTo>
                      <a:pt x="2209" y="181"/>
                      <a:pt x="2159" y="156"/>
                      <a:pt x="2083" y="106"/>
                    </a:cubicBezTo>
                    <a:cubicBezTo>
                      <a:pt x="1958" y="56"/>
                      <a:pt x="1807" y="6"/>
                      <a:pt x="1657" y="6"/>
                    </a:cubicBezTo>
                    <a:cubicBezTo>
                      <a:pt x="1618" y="2"/>
                      <a:pt x="1579" y="1"/>
                      <a:pt x="1541" y="1"/>
                    </a:cubicBezTo>
                    <a:close/>
                  </a:path>
                </a:pathLst>
              </a:custGeom>
              <a:solidFill>
                <a:srgbClr val="B35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1813;p64"/>
              <p:cNvSpPr/>
              <p:nvPr/>
            </p:nvSpPr>
            <p:spPr>
              <a:xfrm>
                <a:off x="1684710" y="3627763"/>
                <a:ext cx="68821" cy="40491"/>
              </a:xfrm>
              <a:custGeom>
                <a:avLst/>
                <a:gdLst/>
                <a:ahLst/>
                <a:cxnLst/>
                <a:rect l="l" t="t" r="r" b="b"/>
                <a:pathLst>
                  <a:path w="2988" h="1758" extrusionOk="0">
                    <a:moveTo>
                      <a:pt x="1657" y="0"/>
                    </a:moveTo>
                    <a:cubicBezTo>
                      <a:pt x="1356" y="0"/>
                      <a:pt x="1080" y="51"/>
                      <a:pt x="829" y="176"/>
                    </a:cubicBezTo>
                    <a:cubicBezTo>
                      <a:pt x="603" y="302"/>
                      <a:pt x="402" y="452"/>
                      <a:pt x="252" y="628"/>
                    </a:cubicBezTo>
                    <a:cubicBezTo>
                      <a:pt x="151" y="778"/>
                      <a:pt x="51" y="929"/>
                      <a:pt x="26" y="1105"/>
                    </a:cubicBezTo>
                    <a:cubicBezTo>
                      <a:pt x="1" y="1155"/>
                      <a:pt x="1" y="1230"/>
                      <a:pt x="26" y="1280"/>
                    </a:cubicBezTo>
                    <a:lnTo>
                      <a:pt x="26" y="1331"/>
                    </a:lnTo>
                    <a:cubicBezTo>
                      <a:pt x="26" y="1393"/>
                      <a:pt x="77" y="1437"/>
                      <a:pt x="137" y="1437"/>
                    </a:cubicBezTo>
                    <a:cubicBezTo>
                      <a:pt x="150" y="1437"/>
                      <a:pt x="163" y="1435"/>
                      <a:pt x="177" y="1431"/>
                    </a:cubicBezTo>
                    <a:cubicBezTo>
                      <a:pt x="227" y="1431"/>
                      <a:pt x="277" y="1381"/>
                      <a:pt x="302" y="1331"/>
                    </a:cubicBezTo>
                    <a:cubicBezTo>
                      <a:pt x="277" y="1305"/>
                      <a:pt x="277" y="1305"/>
                      <a:pt x="302" y="1280"/>
                    </a:cubicBezTo>
                    <a:lnTo>
                      <a:pt x="327" y="1205"/>
                    </a:lnTo>
                    <a:cubicBezTo>
                      <a:pt x="377" y="1105"/>
                      <a:pt x="453" y="1004"/>
                      <a:pt x="553" y="929"/>
                    </a:cubicBezTo>
                    <a:cubicBezTo>
                      <a:pt x="854" y="653"/>
                      <a:pt x="1231" y="527"/>
                      <a:pt x="1607" y="502"/>
                    </a:cubicBezTo>
                    <a:cubicBezTo>
                      <a:pt x="1708" y="527"/>
                      <a:pt x="1808" y="552"/>
                      <a:pt x="1908" y="578"/>
                    </a:cubicBezTo>
                    <a:cubicBezTo>
                      <a:pt x="1933" y="603"/>
                      <a:pt x="1984" y="603"/>
                      <a:pt x="2034" y="628"/>
                    </a:cubicBezTo>
                    <a:lnTo>
                      <a:pt x="2084" y="678"/>
                    </a:lnTo>
                    <a:lnTo>
                      <a:pt x="2159" y="728"/>
                    </a:lnTo>
                    <a:cubicBezTo>
                      <a:pt x="2210" y="753"/>
                      <a:pt x="2235" y="778"/>
                      <a:pt x="2260" y="803"/>
                    </a:cubicBezTo>
                    <a:cubicBezTo>
                      <a:pt x="2310" y="829"/>
                      <a:pt x="2335" y="854"/>
                      <a:pt x="2360" y="904"/>
                    </a:cubicBezTo>
                    <a:cubicBezTo>
                      <a:pt x="2435" y="954"/>
                      <a:pt x="2486" y="1029"/>
                      <a:pt x="2536" y="1105"/>
                    </a:cubicBezTo>
                    <a:cubicBezTo>
                      <a:pt x="2611" y="1255"/>
                      <a:pt x="2686" y="1431"/>
                      <a:pt x="2711" y="1607"/>
                    </a:cubicBezTo>
                    <a:cubicBezTo>
                      <a:pt x="2711" y="1707"/>
                      <a:pt x="2781" y="1757"/>
                      <a:pt x="2850" y="1757"/>
                    </a:cubicBezTo>
                    <a:cubicBezTo>
                      <a:pt x="2919" y="1757"/>
                      <a:pt x="2988" y="1707"/>
                      <a:pt x="2988" y="1607"/>
                    </a:cubicBezTo>
                    <a:cubicBezTo>
                      <a:pt x="2988" y="1556"/>
                      <a:pt x="2988" y="1481"/>
                      <a:pt x="2988" y="1431"/>
                    </a:cubicBezTo>
                    <a:cubicBezTo>
                      <a:pt x="2962" y="1255"/>
                      <a:pt x="2937" y="1080"/>
                      <a:pt x="2862" y="929"/>
                    </a:cubicBezTo>
                    <a:cubicBezTo>
                      <a:pt x="2837" y="829"/>
                      <a:pt x="2762" y="728"/>
                      <a:pt x="2711" y="628"/>
                    </a:cubicBezTo>
                    <a:cubicBezTo>
                      <a:pt x="2661" y="578"/>
                      <a:pt x="2636" y="527"/>
                      <a:pt x="2586" y="477"/>
                    </a:cubicBezTo>
                    <a:cubicBezTo>
                      <a:pt x="2536" y="427"/>
                      <a:pt x="2486" y="377"/>
                      <a:pt x="2435" y="352"/>
                    </a:cubicBezTo>
                    <a:lnTo>
                      <a:pt x="2360" y="276"/>
                    </a:lnTo>
                    <a:lnTo>
                      <a:pt x="2285" y="226"/>
                    </a:lnTo>
                    <a:cubicBezTo>
                      <a:pt x="2210" y="176"/>
                      <a:pt x="2159" y="151"/>
                      <a:pt x="2084" y="126"/>
                    </a:cubicBezTo>
                    <a:cubicBezTo>
                      <a:pt x="1933" y="51"/>
                      <a:pt x="1808" y="25"/>
                      <a:pt x="1657" y="0"/>
                    </a:cubicBezTo>
                    <a:close/>
                  </a:path>
                </a:pathLst>
              </a:custGeom>
              <a:solidFill>
                <a:srgbClr val="B35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1814;p64"/>
              <p:cNvSpPr/>
              <p:nvPr/>
            </p:nvSpPr>
            <p:spPr>
              <a:xfrm>
                <a:off x="1473134" y="4075353"/>
                <a:ext cx="185596" cy="62303"/>
              </a:xfrm>
              <a:custGeom>
                <a:avLst/>
                <a:gdLst/>
                <a:ahLst/>
                <a:cxnLst/>
                <a:rect l="l" t="t" r="r" b="b"/>
                <a:pathLst>
                  <a:path w="8058" h="2705" extrusionOk="0">
                    <a:moveTo>
                      <a:pt x="7954" y="0"/>
                    </a:moveTo>
                    <a:cubicBezTo>
                      <a:pt x="7932" y="0"/>
                      <a:pt x="7907" y="6"/>
                      <a:pt x="7882" y="19"/>
                    </a:cubicBezTo>
                    <a:lnTo>
                      <a:pt x="7831" y="94"/>
                    </a:lnTo>
                    <a:cubicBezTo>
                      <a:pt x="7781" y="144"/>
                      <a:pt x="7731" y="220"/>
                      <a:pt x="7656" y="295"/>
                    </a:cubicBezTo>
                    <a:cubicBezTo>
                      <a:pt x="7555" y="395"/>
                      <a:pt x="7430" y="471"/>
                      <a:pt x="7330" y="571"/>
                    </a:cubicBezTo>
                    <a:cubicBezTo>
                      <a:pt x="7204" y="646"/>
                      <a:pt x="7053" y="772"/>
                      <a:pt x="6903" y="872"/>
                    </a:cubicBezTo>
                    <a:cubicBezTo>
                      <a:pt x="6727" y="973"/>
                      <a:pt x="6551" y="1098"/>
                      <a:pt x="6351" y="1198"/>
                    </a:cubicBezTo>
                    <a:cubicBezTo>
                      <a:pt x="6175" y="1324"/>
                      <a:pt x="5949" y="1424"/>
                      <a:pt x="5723" y="1525"/>
                    </a:cubicBezTo>
                    <a:cubicBezTo>
                      <a:pt x="5497" y="1600"/>
                      <a:pt x="5271" y="1726"/>
                      <a:pt x="5020" y="1801"/>
                    </a:cubicBezTo>
                    <a:cubicBezTo>
                      <a:pt x="4769" y="1876"/>
                      <a:pt x="4518" y="1951"/>
                      <a:pt x="4267" y="2027"/>
                    </a:cubicBezTo>
                    <a:cubicBezTo>
                      <a:pt x="4016" y="2102"/>
                      <a:pt x="3740" y="2152"/>
                      <a:pt x="3489" y="2202"/>
                    </a:cubicBezTo>
                    <a:cubicBezTo>
                      <a:pt x="3238" y="2253"/>
                      <a:pt x="2987" y="2303"/>
                      <a:pt x="2736" y="2328"/>
                    </a:cubicBezTo>
                    <a:cubicBezTo>
                      <a:pt x="2485" y="2353"/>
                      <a:pt x="2260" y="2403"/>
                      <a:pt x="2034" y="2403"/>
                    </a:cubicBezTo>
                    <a:lnTo>
                      <a:pt x="1406" y="2453"/>
                    </a:lnTo>
                    <a:cubicBezTo>
                      <a:pt x="1005" y="2504"/>
                      <a:pt x="678" y="2504"/>
                      <a:pt x="452" y="2504"/>
                    </a:cubicBezTo>
                    <a:lnTo>
                      <a:pt x="76" y="2504"/>
                    </a:lnTo>
                    <a:cubicBezTo>
                      <a:pt x="26" y="2504"/>
                      <a:pt x="1" y="2529"/>
                      <a:pt x="1" y="2579"/>
                    </a:cubicBezTo>
                    <a:cubicBezTo>
                      <a:pt x="1" y="2629"/>
                      <a:pt x="26" y="2654"/>
                      <a:pt x="76" y="2654"/>
                    </a:cubicBezTo>
                    <a:lnTo>
                      <a:pt x="452" y="2679"/>
                    </a:lnTo>
                    <a:lnTo>
                      <a:pt x="879" y="2704"/>
                    </a:lnTo>
                    <a:lnTo>
                      <a:pt x="1406" y="2704"/>
                    </a:lnTo>
                    <a:lnTo>
                      <a:pt x="2059" y="2679"/>
                    </a:lnTo>
                    <a:cubicBezTo>
                      <a:pt x="2310" y="2654"/>
                      <a:pt x="2536" y="2629"/>
                      <a:pt x="2787" y="2604"/>
                    </a:cubicBezTo>
                    <a:cubicBezTo>
                      <a:pt x="3063" y="2579"/>
                      <a:pt x="3314" y="2529"/>
                      <a:pt x="3565" y="2479"/>
                    </a:cubicBezTo>
                    <a:cubicBezTo>
                      <a:pt x="3841" y="2453"/>
                      <a:pt x="4092" y="2378"/>
                      <a:pt x="4368" y="2303"/>
                    </a:cubicBezTo>
                    <a:cubicBezTo>
                      <a:pt x="4619" y="2228"/>
                      <a:pt x="4870" y="2152"/>
                      <a:pt x="5146" y="2077"/>
                    </a:cubicBezTo>
                    <a:cubicBezTo>
                      <a:pt x="5397" y="1977"/>
                      <a:pt x="5623" y="1901"/>
                      <a:pt x="5874" y="1776"/>
                    </a:cubicBezTo>
                    <a:cubicBezTo>
                      <a:pt x="6100" y="1650"/>
                      <a:pt x="6326" y="1550"/>
                      <a:pt x="6526" y="1424"/>
                    </a:cubicBezTo>
                    <a:cubicBezTo>
                      <a:pt x="6702" y="1324"/>
                      <a:pt x="6878" y="1198"/>
                      <a:pt x="7079" y="1073"/>
                    </a:cubicBezTo>
                    <a:cubicBezTo>
                      <a:pt x="7330" y="872"/>
                      <a:pt x="7581" y="646"/>
                      <a:pt x="7806" y="420"/>
                    </a:cubicBezTo>
                    <a:cubicBezTo>
                      <a:pt x="7882" y="320"/>
                      <a:pt x="7957" y="245"/>
                      <a:pt x="7982" y="195"/>
                    </a:cubicBezTo>
                    <a:lnTo>
                      <a:pt x="8032" y="119"/>
                    </a:lnTo>
                    <a:cubicBezTo>
                      <a:pt x="8057" y="69"/>
                      <a:pt x="8032" y="44"/>
                      <a:pt x="8007" y="19"/>
                    </a:cubicBezTo>
                    <a:cubicBezTo>
                      <a:pt x="7995" y="6"/>
                      <a:pt x="7976" y="0"/>
                      <a:pt x="7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5" name="Group 214"/>
            <p:cNvGrpSpPr/>
            <p:nvPr/>
          </p:nvGrpSpPr>
          <p:grpSpPr>
            <a:xfrm>
              <a:off x="156651" y="1629365"/>
              <a:ext cx="8629434" cy="3952585"/>
              <a:chOff x="156651" y="1629365"/>
              <a:chExt cx="8629434" cy="3952585"/>
            </a:xfrm>
          </p:grpSpPr>
          <p:grpSp>
            <p:nvGrpSpPr>
              <p:cNvPr id="216" name="Google Shape;1815;p64"/>
              <p:cNvGrpSpPr/>
              <p:nvPr/>
            </p:nvGrpSpPr>
            <p:grpSpPr>
              <a:xfrm>
                <a:off x="6910330" y="1815395"/>
                <a:ext cx="1875755" cy="3229655"/>
                <a:chOff x="2141974" y="3314981"/>
                <a:chExt cx="682177" cy="1429489"/>
              </a:xfrm>
            </p:grpSpPr>
            <p:sp>
              <p:nvSpPr>
                <p:cNvPr id="305" name="Google Shape;1816;p64"/>
                <p:cNvSpPr/>
                <p:nvPr/>
              </p:nvSpPr>
              <p:spPr>
                <a:xfrm>
                  <a:off x="2541450" y="3864191"/>
                  <a:ext cx="220260" cy="194832"/>
                </a:xfrm>
                <a:custGeom>
                  <a:avLst/>
                  <a:gdLst/>
                  <a:ahLst/>
                  <a:cxnLst/>
                  <a:rect l="l" t="t" r="r" b="b"/>
                  <a:pathLst>
                    <a:path w="9563" h="8459" extrusionOk="0">
                      <a:moveTo>
                        <a:pt x="4694" y="1"/>
                      </a:moveTo>
                      <a:lnTo>
                        <a:pt x="4694" y="51"/>
                      </a:lnTo>
                      <a:cubicBezTo>
                        <a:pt x="4543" y="44"/>
                        <a:pt x="4392" y="40"/>
                        <a:pt x="4241" y="40"/>
                      </a:cubicBezTo>
                      <a:cubicBezTo>
                        <a:pt x="2783" y="40"/>
                        <a:pt x="1320" y="370"/>
                        <a:pt x="0" y="1030"/>
                      </a:cubicBezTo>
                      <a:lnTo>
                        <a:pt x="3991" y="3213"/>
                      </a:lnTo>
                      <a:cubicBezTo>
                        <a:pt x="4056" y="3304"/>
                        <a:pt x="4188" y="3340"/>
                        <a:pt x="4356" y="3340"/>
                      </a:cubicBezTo>
                      <a:cubicBezTo>
                        <a:pt x="5031" y="3340"/>
                        <a:pt x="6300" y="2762"/>
                        <a:pt x="6300" y="2762"/>
                      </a:cubicBezTo>
                      <a:cubicBezTo>
                        <a:pt x="7856" y="4368"/>
                        <a:pt x="8961" y="6326"/>
                        <a:pt x="9563" y="8459"/>
                      </a:cubicBezTo>
                      <a:cubicBezTo>
                        <a:pt x="9312" y="6777"/>
                        <a:pt x="9011" y="5146"/>
                        <a:pt x="8785" y="3966"/>
                      </a:cubicBezTo>
                      <a:cubicBezTo>
                        <a:pt x="8684" y="3364"/>
                        <a:pt x="8584" y="2862"/>
                        <a:pt x="8459" y="2536"/>
                      </a:cubicBezTo>
                      <a:cubicBezTo>
                        <a:pt x="8057" y="478"/>
                        <a:pt x="4694" y="1"/>
                        <a:pt x="4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1817;p64"/>
                <p:cNvSpPr/>
                <p:nvPr/>
              </p:nvSpPr>
              <p:spPr>
                <a:xfrm>
                  <a:off x="2501926" y="3461952"/>
                  <a:ext cx="71907" cy="72184"/>
                </a:xfrm>
                <a:custGeom>
                  <a:avLst/>
                  <a:gdLst/>
                  <a:ahLst/>
                  <a:cxnLst/>
                  <a:rect l="l" t="t" r="r" b="b"/>
                  <a:pathLst>
                    <a:path w="3122" h="3134" extrusionOk="0">
                      <a:moveTo>
                        <a:pt x="2133" y="1"/>
                      </a:moveTo>
                      <a:cubicBezTo>
                        <a:pt x="1194" y="1"/>
                        <a:pt x="0" y="1971"/>
                        <a:pt x="1139" y="3133"/>
                      </a:cubicBezTo>
                      <a:cubicBezTo>
                        <a:pt x="2846" y="1979"/>
                        <a:pt x="3122" y="247"/>
                        <a:pt x="2294" y="21"/>
                      </a:cubicBezTo>
                      <a:cubicBezTo>
                        <a:pt x="2241" y="7"/>
                        <a:pt x="2188" y="1"/>
                        <a:pt x="2133" y="1"/>
                      </a:cubicBezTo>
                      <a:close/>
                    </a:path>
                  </a:pathLst>
                </a:custGeom>
                <a:solidFill>
                  <a:srgbClr val="A57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1818;p64"/>
                <p:cNvSpPr/>
                <p:nvPr/>
              </p:nvSpPr>
              <p:spPr>
                <a:xfrm>
                  <a:off x="2153813" y="3314981"/>
                  <a:ext cx="648365" cy="314532"/>
                </a:xfrm>
                <a:custGeom>
                  <a:avLst/>
                  <a:gdLst/>
                  <a:ahLst/>
                  <a:cxnLst/>
                  <a:rect l="l" t="t" r="r" b="b"/>
                  <a:pathLst>
                    <a:path w="28150" h="13656" extrusionOk="0">
                      <a:moveTo>
                        <a:pt x="12246" y="0"/>
                      </a:moveTo>
                      <a:cubicBezTo>
                        <a:pt x="3691" y="0"/>
                        <a:pt x="1" y="7331"/>
                        <a:pt x="1394" y="10368"/>
                      </a:cubicBezTo>
                      <a:cubicBezTo>
                        <a:pt x="1791" y="11255"/>
                        <a:pt x="2458" y="11603"/>
                        <a:pt x="3256" y="11603"/>
                      </a:cubicBezTo>
                      <a:cubicBezTo>
                        <a:pt x="3518" y="11603"/>
                        <a:pt x="3794" y="11565"/>
                        <a:pt x="4080" y="11497"/>
                      </a:cubicBezTo>
                      <a:cubicBezTo>
                        <a:pt x="5611" y="11121"/>
                        <a:pt x="7418" y="9816"/>
                        <a:pt x="8774" y="8535"/>
                      </a:cubicBezTo>
                      <a:cubicBezTo>
                        <a:pt x="8698" y="7205"/>
                        <a:pt x="9928" y="5699"/>
                        <a:pt x="10756" y="5674"/>
                      </a:cubicBezTo>
                      <a:cubicBezTo>
                        <a:pt x="10761" y="5674"/>
                        <a:pt x="10766" y="5674"/>
                        <a:pt x="10771" y="5674"/>
                      </a:cubicBezTo>
                      <a:cubicBezTo>
                        <a:pt x="11317" y="5674"/>
                        <a:pt x="10341" y="7092"/>
                        <a:pt x="8774" y="8535"/>
                      </a:cubicBezTo>
                      <a:cubicBezTo>
                        <a:pt x="8849" y="9539"/>
                        <a:pt x="9652" y="10443"/>
                        <a:pt x="11961" y="10568"/>
                      </a:cubicBezTo>
                      <a:cubicBezTo>
                        <a:pt x="12102" y="10574"/>
                        <a:pt x="12240" y="10577"/>
                        <a:pt x="12376" y="10577"/>
                      </a:cubicBezTo>
                      <a:cubicBezTo>
                        <a:pt x="14096" y="10577"/>
                        <a:pt x="15369" y="10143"/>
                        <a:pt x="16253" y="9514"/>
                      </a:cubicBezTo>
                      <a:cubicBezTo>
                        <a:pt x="15114" y="8352"/>
                        <a:pt x="16308" y="6382"/>
                        <a:pt x="17247" y="6382"/>
                      </a:cubicBezTo>
                      <a:cubicBezTo>
                        <a:pt x="17302" y="6382"/>
                        <a:pt x="17355" y="6388"/>
                        <a:pt x="17408" y="6402"/>
                      </a:cubicBezTo>
                      <a:cubicBezTo>
                        <a:pt x="18211" y="6628"/>
                        <a:pt x="17960" y="8360"/>
                        <a:pt x="16253" y="9514"/>
                      </a:cubicBezTo>
                      <a:cubicBezTo>
                        <a:pt x="16629" y="9916"/>
                        <a:pt x="17282" y="10217"/>
                        <a:pt x="18286" y="10343"/>
                      </a:cubicBezTo>
                      <a:cubicBezTo>
                        <a:pt x="18538" y="10370"/>
                        <a:pt x="18778" y="10383"/>
                        <a:pt x="19008" y="10383"/>
                      </a:cubicBezTo>
                      <a:cubicBezTo>
                        <a:pt x="22585" y="10383"/>
                        <a:pt x="23582" y="7281"/>
                        <a:pt x="23582" y="7281"/>
                      </a:cubicBezTo>
                      <a:cubicBezTo>
                        <a:pt x="23582" y="7281"/>
                        <a:pt x="23607" y="11723"/>
                        <a:pt x="25188" y="13631"/>
                      </a:cubicBezTo>
                      <a:cubicBezTo>
                        <a:pt x="25188" y="13631"/>
                        <a:pt x="25188" y="13631"/>
                        <a:pt x="25188" y="13656"/>
                      </a:cubicBezTo>
                      <a:cubicBezTo>
                        <a:pt x="25439" y="13555"/>
                        <a:pt x="25715" y="13480"/>
                        <a:pt x="25991" y="13455"/>
                      </a:cubicBezTo>
                      <a:lnTo>
                        <a:pt x="25991" y="13354"/>
                      </a:lnTo>
                      <a:cubicBezTo>
                        <a:pt x="25991" y="13354"/>
                        <a:pt x="28150" y="9113"/>
                        <a:pt x="26443" y="5524"/>
                      </a:cubicBezTo>
                      <a:cubicBezTo>
                        <a:pt x="25460" y="3442"/>
                        <a:pt x="23861" y="3000"/>
                        <a:pt x="22681" y="3000"/>
                      </a:cubicBezTo>
                      <a:cubicBezTo>
                        <a:pt x="21813" y="3000"/>
                        <a:pt x="21172" y="3240"/>
                        <a:pt x="21172" y="3240"/>
                      </a:cubicBezTo>
                      <a:cubicBezTo>
                        <a:pt x="21172" y="3240"/>
                        <a:pt x="19164" y="127"/>
                        <a:pt x="12463" y="2"/>
                      </a:cubicBezTo>
                      <a:cubicBezTo>
                        <a:pt x="12390" y="1"/>
                        <a:pt x="12318" y="0"/>
                        <a:pt x="12246" y="0"/>
                      </a:cubicBezTo>
                      <a:close/>
                    </a:path>
                  </a:pathLst>
                </a:custGeom>
                <a:solidFill>
                  <a:srgbClr val="A5712D"/>
                </a:solidFill>
                <a:ln w="9525" cap="flat" cmpd="sng">
                  <a:solidFill>
                    <a:srgbClr val="A571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1819;p64"/>
                <p:cNvSpPr/>
                <p:nvPr/>
              </p:nvSpPr>
              <p:spPr>
                <a:xfrm>
                  <a:off x="2354150" y="3445645"/>
                  <a:ext cx="60322" cy="65942"/>
                </a:xfrm>
                <a:custGeom>
                  <a:avLst/>
                  <a:gdLst/>
                  <a:ahLst/>
                  <a:cxnLst/>
                  <a:rect l="l" t="t" r="r" b="b"/>
                  <a:pathLst>
                    <a:path w="2619" h="2863" extrusionOk="0">
                      <a:moveTo>
                        <a:pt x="2073" y="1"/>
                      </a:moveTo>
                      <a:cubicBezTo>
                        <a:pt x="2068" y="1"/>
                        <a:pt x="2063" y="1"/>
                        <a:pt x="2058" y="1"/>
                      </a:cubicBezTo>
                      <a:cubicBezTo>
                        <a:pt x="1230" y="26"/>
                        <a:pt x="0" y="1507"/>
                        <a:pt x="101" y="2862"/>
                      </a:cubicBezTo>
                      <a:cubicBezTo>
                        <a:pt x="1643" y="1419"/>
                        <a:pt x="2619" y="1"/>
                        <a:pt x="2073" y="1"/>
                      </a:cubicBezTo>
                      <a:close/>
                    </a:path>
                  </a:pathLst>
                </a:custGeom>
                <a:solidFill>
                  <a:srgbClr val="A57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1820;p64"/>
                <p:cNvSpPr/>
                <p:nvPr/>
              </p:nvSpPr>
              <p:spPr>
                <a:xfrm>
                  <a:off x="2723545" y="3954962"/>
                  <a:ext cx="93673" cy="365940"/>
                </a:xfrm>
                <a:custGeom>
                  <a:avLst/>
                  <a:gdLst/>
                  <a:ahLst/>
                  <a:cxnLst/>
                  <a:rect l="l" t="t" r="r" b="b"/>
                  <a:pathLst>
                    <a:path w="4067" h="15888" extrusionOk="0">
                      <a:moveTo>
                        <a:pt x="879" y="0"/>
                      </a:moveTo>
                      <a:lnTo>
                        <a:pt x="879" y="0"/>
                      </a:lnTo>
                      <a:cubicBezTo>
                        <a:pt x="1130" y="1205"/>
                        <a:pt x="1431" y="2836"/>
                        <a:pt x="1682" y="4518"/>
                      </a:cubicBezTo>
                      <a:cubicBezTo>
                        <a:pt x="1858" y="5145"/>
                        <a:pt x="1933" y="5798"/>
                        <a:pt x="1933" y="6476"/>
                      </a:cubicBezTo>
                      <a:cubicBezTo>
                        <a:pt x="2184" y="8484"/>
                        <a:pt x="2309" y="10366"/>
                        <a:pt x="2134" y="11495"/>
                      </a:cubicBezTo>
                      <a:cubicBezTo>
                        <a:pt x="1833" y="13127"/>
                        <a:pt x="1080" y="14633"/>
                        <a:pt x="0" y="15888"/>
                      </a:cubicBezTo>
                      <a:cubicBezTo>
                        <a:pt x="1180" y="15386"/>
                        <a:pt x="2209" y="14532"/>
                        <a:pt x="2912" y="13478"/>
                      </a:cubicBezTo>
                      <a:cubicBezTo>
                        <a:pt x="4066" y="11847"/>
                        <a:pt x="3590" y="5020"/>
                        <a:pt x="2811" y="929"/>
                      </a:cubicBezTo>
                      <a:cubicBezTo>
                        <a:pt x="2184" y="904"/>
                        <a:pt x="1105" y="176"/>
                        <a:pt x="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1821;p64"/>
                <p:cNvSpPr/>
                <p:nvPr/>
              </p:nvSpPr>
              <p:spPr>
                <a:xfrm>
                  <a:off x="2629895" y="3852629"/>
                  <a:ext cx="158418" cy="123731"/>
                </a:xfrm>
                <a:custGeom>
                  <a:avLst/>
                  <a:gdLst/>
                  <a:ahLst/>
                  <a:cxnLst/>
                  <a:rect l="l" t="t" r="r" b="b"/>
                  <a:pathLst>
                    <a:path w="6878" h="5372" extrusionOk="0">
                      <a:moveTo>
                        <a:pt x="1055" y="1"/>
                      </a:moveTo>
                      <a:cubicBezTo>
                        <a:pt x="728" y="202"/>
                        <a:pt x="377" y="377"/>
                        <a:pt x="0" y="553"/>
                      </a:cubicBezTo>
                      <a:cubicBezTo>
                        <a:pt x="151" y="515"/>
                        <a:pt x="302" y="496"/>
                        <a:pt x="452" y="496"/>
                      </a:cubicBezTo>
                      <a:cubicBezTo>
                        <a:pt x="603" y="496"/>
                        <a:pt x="753" y="515"/>
                        <a:pt x="904" y="553"/>
                      </a:cubicBezTo>
                      <a:lnTo>
                        <a:pt x="904" y="503"/>
                      </a:lnTo>
                      <a:cubicBezTo>
                        <a:pt x="904" y="503"/>
                        <a:pt x="4242" y="980"/>
                        <a:pt x="4669" y="3038"/>
                      </a:cubicBezTo>
                      <a:cubicBezTo>
                        <a:pt x="4744" y="3364"/>
                        <a:pt x="4844" y="3866"/>
                        <a:pt x="4945" y="4468"/>
                      </a:cubicBezTo>
                      <a:cubicBezTo>
                        <a:pt x="5171" y="4619"/>
                        <a:pt x="6250" y="5372"/>
                        <a:pt x="6877" y="5372"/>
                      </a:cubicBezTo>
                      <a:cubicBezTo>
                        <a:pt x="6752" y="4644"/>
                        <a:pt x="6576" y="3916"/>
                        <a:pt x="6375" y="3213"/>
                      </a:cubicBezTo>
                      <a:cubicBezTo>
                        <a:pt x="5447" y="377"/>
                        <a:pt x="1808" y="26"/>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1822;p64"/>
                <p:cNvSpPr/>
                <p:nvPr/>
              </p:nvSpPr>
              <p:spPr>
                <a:xfrm>
                  <a:off x="2693488" y="4104674"/>
                  <a:ext cx="83262" cy="219707"/>
                </a:xfrm>
                <a:custGeom>
                  <a:avLst/>
                  <a:gdLst/>
                  <a:ahLst/>
                  <a:cxnLst/>
                  <a:rect l="l" t="t" r="r" b="b"/>
                  <a:pathLst>
                    <a:path w="3615" h="9539" extrusionOk="0">
                      <a:moveTo>
                        <a:pt x="3238" y="1"/>
                      </a:moveTo>
                      <a:cubicBezTo>
                        <a:pt x="3238" y="1130"/>
                        <a:pt x="2836" y="2059"/>
                        <a:pt x="1958" y="2511"/>
                      </a:cubicBezTo>
                      <a:cubicBezTo>
                        <a:pt x="1504" y="2757"/>
                        <a:pt x="993" y="2874"/>
                        <a:pt x="489" y="2874"/>
                      </a:cubicBezTo>
                      <a:cubicBezTo>
                        <a:pt x="325" y="2874"/>
                        <a:pt x="161" y="2862"/>
                        <a:pt x="0" y="2837"/>
                      </a:cubicBezTo>
                      <a:lnTo>
                        <a:pt x="0" y="2837"/>
                      </a:lnTo>
                      <a:lnTo>
                        <a:pt x="803" y="9538"/>
                      </a:lnTo>
                      <a:lnTo>
                        <a:pt x="829" y="9538"/>
                      </a:lnTo>
                      <a:cubicBezTo>
                        <a:pt x="1004" y="9513"/>
                        <a:pt x="1155" y="9463"/>
                        <a:pt x="1305" y="9413"/>
                      </a:cubicBezTo>
                      <a:cubicBezTo>
                        <a:pt x="2385" y="8158"/>
                        <a:pt x="3138" y="6627"/>
                        <a:pt x="3439" y="5021"/>
                      </a:cubicBezTo>
                      <a:cubicBezTo>
                        <a:pt x="3614" y="3891"/>
                        <a:pt x="3489" y="2009"/>
                        <a:pt x="3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1823;p64"/>
                <p:cNvSpPr/>
                <p:nvPr/>
              </p:nvSpPr>
              <p:spPr>
                <a:xfrm>
                  <a:off x="2578440" y="3893097"/>
                  <a:ext cx="191377" cy="277795"/>
                </a:xfrm>
                <a:custGeom>
                  <a:avLst/>
                  <a:gdLst/>
                  <a:ahLst/>
                  <a:cxnLst/>
                  <a:rect l="l" t="t" r="r" b="b"/>
                  <a:pathLst>
                    <a:path w="8309" h="12061" extrusionOk="0">
                      <a:moveTo>
                        <a:pt x="2686" y="1"/>
                      </a:moveTo>
                      <a:cubicBezTo>
                        <a:pt x="2661" y="76"/>
                        <a:pt x="2636" y="126"/>
                        <a:pt x="2611" y="176"/>
                      </a:cubicBezTo>
                      <a:cubicBezTo>
                        <a:pt x="2259" y="1406"/>
                        <a:pt x="1983" y="2636"/>
                        <a:pt x="1808" y="3891"/>
                      </a:cubicBezTo>
                      <a:cubicBezTo>
                        <a:pt x="2837" y="3966"/>
                        <a:pt x="2510" y="5397"/>
                        <a:pt x="2510" y="5397"/>
                      </a:cubicBezTo>
                      <a:cubicBezTo>
                        <a:pt x="2510" y="5397"/>
                        <a:pt x="2561" y="5472"/>
                        <a:pt x="2636" y="5573"/>
                      </a:cubicBezTo>
                      <a:cubicBezTo>
                        <a:pt x="2812" y="5798"/>
                        <a:pt x="2987" y="6024"/>
                        <a:pt x="3163" y="6225"/>
                      </a:cubicBezTo>
                      <a:cubicBezTo>
                        <a:pt x="2862" y="6752"/>
                        <a:pt x="1657" y="8459"/>
                        <a:pt x="26" y="8610"/>
                      </a:cubicBezTo>
                      <a:lnTo>
                        <a:pt x="1" y="8635"/>
                      </a:lnTo>
                      <a:cubicBezTo>
                        <a:pt x="1256" y="10040"/>
                        <a:pt x="3113" y="11722"/>
                        <a:pt x="4995" y="12023"/>
                      </a:cubicBezTo>
                      <a:cubicBezTo>
                        <a:pt x="5156" y="12048"/>
                        <a:pt x="5320" y="12060"/>
                        <a:pt x="5484" y="12060"/>
                      </a:cubicBezTo>
                      <a:cubicBezTo>
                        <a:pt x="5988" y="12060"/>
                        <a:pt x="6499" y="11943"/>
                        <a:pt x="6953" y="11697"/>
                      </a:cubicBezTo>
                      <a:cubicBezTo>
                        <a:pt x="7857" y="11245"/>
                        <a:pt x="8258" y="10316"/>
                        <a:pt x="8258" y="9162"/>
                      </a:cubicBezTo>
                      <a:cubicBezTo>
                        <a:pt x="8308" y="8509"/>
                        <a:pt x="8208" y="7831"/>
                        <a:pt x="7982" y="7229"/>
                      </a:cubicBezTo>
                      <a:cubicBezTo>
                        <a:pt x="7380" y="5071"/>
                        <a:pt x="6250" y="3113"/>
                        <a:pt x="4719" y="1532"/>
                      </a:cubicBezTo>
                      <a:cubicBezTo>
                        <a:pt x="4142" y="904"/>
                        <a:pt x="3439" y="377"/>
                        <a:pt x="2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1824;p64"/>
                <p:cNvSpPr/>
                <p:nvPr/>
              </p:nvSpPr>
              <p:spPr>
                <a:xfrm>
                  <a:off x="2306173" y="4331866"/>
                  <a:ext cx="395998" cy="384067"/>
                </a:xfrm>
                <a:custGeom>
                  <a:avLst/>
                  <a:gdLst/>
                  <a:ahLst/>
                  <a:cxnLst/>
                  <a:rect l="l" t="t" r="r" b="b"/>
                  <a:pathLst>
                    <a:path w="17193" h="16675" extrusionOk="0">
                      <a:moveTo>
                        <a:pt x="17193" y="1"/>
                      </a:moveTo>
                      <a:cubicBezTo>
                        <a:pt x="14077" y="768"/>
                        <a:pt x="10999" y="1014"/>
                        <a:pt x="8326" y="1014"/>
                      </a:cubicBezTo>
                      <a:cubicBezTo>
                        <a:pt x="3742" y="1014"/>
                        <a:pt x="349" y="290"/>
                        <a:pt x="0" y="226"/>
                      </a:cubicBezTo>
                      <a:lnTo>
                        <a:pt x="0" y="226"/>
                      </a:lnTo>
                      <a:cubicBezTo>
                        <a:pt x="25" y="427"/>
                        <a:pt x="25" y="603"/>
                        <a:pt x="25" y="804"/>
                      </a:cubicBezTo>
                      <a:cubicBezTo>
                        <a:pt x="75" y="1707"/>
                        <a:pt x="151" y="2485"/>
                        <a:pt x="201" y="3163"/>
                      </a:cubicBezTo>
                      <a:cubicBezTo>
                        <a:pt x="226" y="3263"/>
                        <a:pt x="226" y="3339"/>
                        <a:pt x="251" y="3439"/>
                      </a:cubicBezTo>
                      <a:cubicBezTo>
                        <a:pt x="728" y="7831"/>
                        <a:pt x="1682" y="12148"/>
                        <a:pt x="3137" y="16315"/>
                      </a:cubicBezTo>
                      <a:cubicBezTo>
                        <a:pt x="3137" y="16315"/>
                        <a:pt x="4371" y="16569"/>
                        <a:pt x="5485" y="16569"/>
                      </a:cubicBezTo>
                      <a:cubicBezTo>
                        <a:pt x="5896" y="16569"/>
                        <a:pt x="6290" y="16535"/>
                        <a:pt x="6601" y="16440"/>
                      </a:cubicBezTo>
                      <a:cubicBezTo>
                        <a:pt x="6576" y="13303"/>
                        <a:pt x="6174" y="4016"/>
                        <a:pt x="6601" y="2285"/>
                      </a:cubicBezTo>
                      <a:cubicBezTo>
                        <a:pt x="6952" y="2310"/>
                        <a:pt x="7454" y="2335"/>
                        <a:pt x="8132" y="2335"/>
                      </a:cubicBezTo>
                      <a:cubicBezTo>
                        <a:pt x="8709" y="2335"/>
                        <a:pt x="9287" y="2310"/>
                        <a:pt x="9864" y="2234"/>
                      </a:cubicBezTo>
                      <a:lnTo>
                        <a:pt x="9864" y="2310"/>
                      </a:lnTo>
                      <a:cubicBezTo>
                        <a:pt x="11546" y="13328"/>
                        <a:pt x="12298" y="16315"/>
                        <a:pt x="12298" y="16315"/>
                      </a:cubicBezTo>
                      <a:cubicBezTo>
                        <a:pt x="12836" y="16604"/>
                        <a:pt x="13738" y="16674"/>
                        <a:pt x="14495" y="16674"/>
                      </a:cubicBezTo>
                      <a:cubicBezTo>
                        <a:pt x="15116" y="16674"/>
                        <a:pt x="15640" y="16627"/>
                        <a:pt x="15787" y="16616"/>
                      </a:cubicBezTo>
                      <a:cubicBezTo>
                        <a:pt x="16239" y="14081"/>
                        <a:pt x="16816" y="6476"/>
                        <a:pt x="17193" y="26"/>
                      </a:cubicBezTo>
                      <a:lnTo>
                        <a:pt x="17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1825;p64"/>
                <p:cNvSpPr/>
                <p:nvPr/>
              </p:nvSpPr>
              <p:spPr>
                <a:xfrm>
                  <a:off x="2640306" y="3877827"/>
                  <a:ext cx="48576" cy="49981"/>
                </a:xfrm>
                <a:custGeom>
                  <a:avLst/>
                  <a:gdLst/>
                  <a:ahLst/>
                  <a:cxnLst/>
                  <a:rect l="l" t="t" r="r" b="b"/>
                  <a:pathLst>
                    <a:path w="2109" h="2170" extrusionOk="0">
                      <a:moveTo>
                        <a:pt x="928" y="0"/>
                      </a:moveTo>
                      <a:cubicBezTo>
                        <a:pt x="601" y="0"/>
                        <a:pt x="243" y="145"/>
                        <a:pt x="0" y="664"/>
                      </a:cubicBezTo>
                      <a:cubicBezTo>
                        <a:pt x="753" y="1040"/>
                        <a:pt x="1456" y="1542"/>
                        <a:pt x="2033" y="2170"/>
                      </a:cubicBezTo>
                      <a:lnTo>
                        <a:pt x="2033" y="2144"/>
                      </a:lnTo>
                      <a:cubicBezTo>
                        <a:pt x="2033" y="2144"/>
                        <a:pt x="2108" y="839"/>
                        <a:pt x="1807" y="388"/>
                      </a:cubicBezTo>
                      <a:cubicBezTo>
                        <a:pt x="1782" y="388"/>
                        <a:pt x="1707" y="237"/>
                        <a:pt x="1707" y="237"/>
                      </a:cubicBezTo>
                      <a:cubicBezTo>
                        <a:pt x="1707" y="237"/>
                        <a:pt x="1344" y="0"/>
                        <a:pt x="928" y="0"/>
                      </a:cubicBezTo>
                      <a:close/>
                    </a:path>
                  </a:pathLst>
                </a:custGeom>
                <a:solidFill>
                  <a:srgbClr val="E37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1826;p64"/>
                <p:cNvSpPr/>
                <p:nvPr/>
              </p:nvSpPr>
              <p:spPr>
                <a:xfrm>
                  <a:off x="2577289" y="3864053"/>
                  <a:ext cx="108690" cy="138932"/>
                </a:xfrm>
                <a:custGeom>
                  <a:avLst/>
                  <a:gdLst/>
                  <a:ahLst/>
                  <a:cxnLst/>
                  <a:rect l="l" t="t" r="r" b="b"/>
                  <a:pathLst>
                    <a:path w="4719" h="6032" extrusionOk="0">
                      <a:moveTo>
                        <a:pt x="2711" y="0"/>
                      </a:moveTo>
                      <a:cubicBezTo>
                        <a:pt x="2560" y="0"/>
                        <a:pt x="2410" y="19"/>
                        <a:pt x="2259" y="57"/>
                      </a:cubicBezTo>
                      <a:cubicBezTo>
                        <a:pt x="1908" y="82"/>
                        <a:pt x="1582" y="233"/>
                        <a:pt x="1306" y="458"/>
                      </a:cubicBezTo>
                      <a:cubicBezTo>
                        <a:pt x="1255" y="484"/>
                        <a:pt x="1205" y="509"/>
                        <a:pt x="1155" y="534"/>
                      </a:cubicBezTo>
                      <a:cubicBezTo>
                        <a:pt x="1055" y="609"/>
                        <a:pt x="954" y="709"/>
                        <a:pt x="879" y="810"/>
                      </a:cubicBezTo>
                      <a:cubicBezTo>
                        <a:pt x="25" y="1990"/>
                        <a:pt x="0" y="5303"/>
                        <a:pt x="0" y="5303"/>
                      </a:cubicBezTo>
                      <a:cubicBezTo>
                        <a:pt x="409" y="5759"/>
                        <a:pt x="1002" y="6032"/>
                        <a:pt x="1625" y="6032"/>
                      </a:cubicBezTo>
                      <a:cubicBezTo>
                        <a:pt x="1652" y="6032"/>
                        <a:pt x="1680" y="6031"/>
                        <a:pt x="1707" y="6030"/>
                      </a:cubicBezTo>
                      <a:lnTo>
                        <a:pt x="1707" y="5955"/>
                      </a:lnTo>
                      <a:cubicBezTo>
                        <a:pt x="1707" y="5955"/>
                        <a:pt x="1757" y="5629"/>
                        <a:pt x="1833" y="5152"/>
                      </a:cubicBezTo>
                      <a:cubicBezTo>
                        <a:pt x="2008" y="3897"/>
                        <a:pt x="2284" y="2642"/>
                        <a:pt x="2661" y="1437"/>
                      </a:cubicBezTo>
                      <a:cubicBezTo>
                        <a:pt x="2661" y="1387"/>
                        <a:pt x="2686" y="1312"/>
                        <a:pt x="2711" y="1262"/>
                      </a:cubicBezTo>
                      <a:cubicBezTo>
                        <a:pt x="2937" y="780"/>
                        <a:pt x="3276" y="637"/>
                        <a:pt x="3597" y="637"/>
                      </a:cubicBezTo>
                      <a:cubicBezTo>
                        <a:pt x="4063" y="637"/>
                        <a:pt x="4493" y="935"/>
                        <a:pt x="4493" y="935"/>
                      </a:cubicBezTo>
                      <a:cubicBezTo>
                        <a:pt x="4493" y="935"/>
                        <a:pt x="4518" y="960"/>
                        <a:pt x="4518" y="986"/>
                      </a:cubicBezTo>
                      <a:lnTo>
                        <a:pt x="4644" y="1211"/>
                      </a:lnTo>
                      <a:cubicBezTo>
                        <a:pt x="4644" y="1211"/>
                        <a:pt x="4719" y="233"/>
                        <a:pt x="3163" y="57"/>
                      </a:cubicBezTo>
                      <a:cubicBezTo>
                        <a:pt x="3012" y="19"/>
                        <a:pt x="2862" y="0"/>
                        <a:pt x="2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1827;p64"/>
                <p:cNvSpPr/>
                <p:nvPr/>
              </p:nvSpPr>
              <p:spPr>
                <a:xfrm>
                  <a:off x="2556467" y="4707618"/>
                  <a:ext cx="113919" cy="36852"/>
                </a:xfrm>
                <a:custGeom>
                  <a:avLst/>
                  <a:gdLst/>
                  <a:ahLst/>
                  <a:cxnLst/>
                  <a:rect l="l" t="t" r="r" b="b"/>
                  <a:pathLst>
                    <a:path w="4946" h="1600" extrusionOk="0">
                      <a:moveTo>
                        <a:pt x="1457" y="1"/>
                      </a:moveTo>
                      <a:cubicBezTo>
                        <a:pt x="1457" y="1"/>
                        <a:pt x="1" y="955"/>
                        <a:pt x="327" y="1406"/>
                      </a:cubicBezTo>
                      <a:cubicBezTo>
                        <a:pt x="436" y="1546"/>
                        <a:pt x="893" y="1600"/>
                        <a:pt x="1477" y="1600"/>
                      </a:cubicBezTo>
                      <a:cubicBezTo>
                        <a:pt x="2778" y="1600"/>
                        <a:pt x="4714" y="1336"/>
                        <a:pt x="4870" y="1180"/>
                      </a:cubicBezTo>
                      <a:cubicBezTo>
                        <a:pt x="4920" y="879"/>
                        <a:pt x="4945" y="578"/>
                        <a:pt x="4920" y="302"/>
                      </a:cubicBezTo>
                      <a:lnTo>
                        <a:pt x="4920" y="302"/>
                      </a:lnTo>
                      <a:cubicBezTo>
                        <a:pt x="4785" y="313"/>
                        <a:pt x="4262" y="360"/>
                        <a:pt x="3641" y="360"/>
                      </a:cubicBezTo>
                      <a:cubicBezTo>
                        <a:pt x="2884" y="360"/>
                        <a:pt x="1981" y="290"/>
                        <a:pt x="1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1828;p64"/>
                <p:cNvSpPr/>
                <p:nvPr/>
              </p:nvSpPr>
              <p:spPr>
                <a:xfrm>
                  <a:off x="2567454" y="4021434"/>
                  <a:ext cx="83861" cy="70549"/>
                </a:xfrm>
                <a:custGeom>
                  <a:avLst/>
                  <a:gdLst/>
                  <a:ahLst/>
                  <a:cxnLst/>
                  <a:rect l="l" t="t" r="r" b="b"/>
                  <a:pathLst>
                    <a:path w="3641" h="3063" extrusionOk="0">
                      <a:moveTo>
                        <a:pt x="3113" y="1"/>
                      </a:moveTo>
                      <a:cubicBezTo>
                        <a:pt x="2787" y="578"/>
                        <a:pt x="1607" y="2435"/>
                        <a:pt x="26" y="2485"/>
                      </a:cubicBezTo>
                      <a:lnTo>
                        <a:pt x="1" y="2510"/>
                      </a:lnTo>
                      <a:cubicBezTo>
                        <a:pt x="51" y="2561"/>
                        <a:pt x="101" y="2636"/>
                        <a:pt x="151" y="2686"/>
                      </a:cubicBezTo>
                      <a:lnTo>
                        <a:pt x="478" y="3063"/>
                      </a:lnTo>
                      <a:lnTo>
                        <a:pt x="503" y="3012"/>
                      </a:lnTo>
                      <a:cubicBezTo>
                        <a:pt x="567" y="3016"/>
                        <a:pt x="630" y="3018"/>
                        <a:pt x="692" y="3018"/>
                      </a:cubicBezTo>
                      <a:cubicBezTo>
                        <a:pt x="2632" y="3018"/>
                        <a:pt x="3348" y="1164"/>
                        <a:pt x="3640" y="653"/>
                      </a:cubicBezTo>
                      <a:cubicBezTo>
                        <a:pt x="3439" y="452"/>
                        <a:pt x="3264" y="226"/>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1829;p64"/>
                <p:cNvSpPr/>
                <p:nvPr/>
              </p:nvSpPr>
              <p:spPr>
                <a:xfrm>
                  <a:off x="2541450" y="3976682"/>
                  <a:ext cx="101758" cy="102587"/>
                </a:xfrm>
                <a:custGeom>
                  <a:avLst/>
                  <a:gdLst/>
                  <a:ahLst/>
                  <a:cxnLst/>
                  <a:rect l="l" t="t" r="r" b="b"/>
                  <a:pathLst>
                    <a:path w="4418" h="4454" extrusionOk="0">
                      <a:moveTo>
                        <a:pt x="962" y="1"/>
                      </a:moveTo>
                      <a:cubicBezTo>
                        <a:pt x="847" y="1"/>
                        <a:pt x="776" y="92"/>
                        <a:pt x="728" y="212"/>
                      </a:cubicBezTo>
                      <a:cubicBezTo>
                        <a:pt x="678" y="287"/>
                        <a:pt x="678" y="387"/>
                        <a:pt x="678" y="488"/>
                      </a:cubicBezTo>
                      <a:cubicBezTo>
                        <a:pt x="427" y="689"/>
                        <a:pt x="276" y="1015"/>
                        <a:pt x="327" y="1341"/>
                      </a:cubicBezTo>
                      <a:lnTo>
                        <a:pt x="301" y="1341"/>
                      </a:lnTo>
                      <a:cubicBezTo>
                        <a:pt x="301" y="1341"/>
                        <a:pt x="50" y="1341"/>
                        <a:pt x="25" y="1918"/>
                      </a:cubicBezTo>
                      <a:cubicBezTo>
                        <a:pt x="0" y="2220"/>
                        <a:pt x="327" y="3399"/>
                        <a:pt x="1130" y="4453"/>
                      </a:cubicBezTo>
                      <a:lnTo>
                        <a:pt x="1155" y="4428"/>
                      </a:lnTo>
                      <a:cubicBezTo>
                        <a:pt x="2736" y="4353"/>
                        <a:pt x="3916" y="2521"/>
                        <a:pt x="4217" y="1944"/>
                      </a:cubicBezTo>
                      <a:cubicBezTo>
                        <a:pt x="4142" y="1843"/>
                        <a:pt x="4091" y="1768"/>
                        <a:pt x="4091" y="1768"/>
                      </a:cubicBezTo>
                      <a:cubicBezTo>
                        <a:pt x="4091" y="1768"/>
                        <a:pt x="4418" y="337"/>
                        <a:pt x="3414" y="262"/>
                      </a:cubicBezTo>
                      <a:lnTo>
                        <a:pt x="3389" y="262"/>
                      </a:lnTo>
                      <a:cubicBezTo>
                        <a:pt x="3313" y="764"/>
                        <a:pt x="3263" y="1065"/>
                        <a:pt x="3263" y="1065"/>
                      </a:cubicBezTo>
                      <a:lnTo>
                        <a:pt x="3263" y="1140"/>
                      </a:lnTo>
                      <a:cubicBezTo>
                        <a:pt x="3236" y="1141"/>
                        <a:pt x="3208" y="1142"/>
                        <a:pt x="3181" y="1142"/>
                      </a:cubicBezTo>
                      <a:cubicBezTo>
                        <a:pt x="2558" y="1142"/>
                        <a:pt x="1964" y="869"/>
                        <a:pt x="1531" y="413"/>
                      </a:cubicBezTo>
                      <a:cubicBezTo>
                        <a:pt x="1269" y="111"/>
                        <a:pt x="1089" y="1"/>
                        <a:pt x="962" y="1"/>
                      </a:cubicBezTo>
                      <a:close/>
                    </a:path>
                  </a:pathLst>
                </a:custGeom>
                <a:solidFill>
                  <a:srgbClr val="F2D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1830;p64"/>
                <p:cNvSpPr/>
                <p:nvPr/>
              </p:nvSpPr>
              <p:spPr>
                <a:xfrm>
                  <a:off x="2444898" y="3886187"/>
                  <a:ext cx="97151" cy="48553"/>
                </a:xfrm>
                <a:custGeom>
                  <a:avLst/>
                  <a:gdLst/>
                  <a:ahLst/>
                  <a:cxnLst/>
                  <a:rect l="l" t="t" r="r" b="b"/>
                  <a:pathLst>
                    <a:path w="4218" h="2108" extrusionOk="0">
                      <a:moveTo>
                        <a:pt x="3062" y="1"/>
                      </a:moveTo>
                      <a:cubicBezTo>
                        <a:pt x="2298" y="1"/>
                        <a:pt x="1576" y="198"/>
                        <a:pt x="737" y="198"/>
                      </a:cubicBezTo>
                      <a:cubicBezTo>
                        <a:pt x="517" y="198"/>
                        <a:pt x="290" y="184"/>
                        <a:pt x="51" y="150"/>
                      </a:cubicBezTo>
                      <a:lnTo>
                        <a:pt x="1" y="527"/>
                      </a:lnTo>
                      <a:lnTo>
                        <a:pt x="1" y="878"/>
                      </a:lnTo>
                      <a:cubicBezTo>
                        <a:pt x="1" y="878"/>
                        <a:pt x="402" y="2108"/>
                        <a:pt x="2285" y="2108"/>
                      </a:cubicBezTo>
                      <a:cubicBezTo>
                        <a:pt x="3991" y="2083"/>
                        <a:pt x="4192" y="702"/>
                        <a:pt x="4192" y="702"/>
                      </a:cubicBezTo>
                      <a:lnTo>
                        <a:pt x="4217" y="702"/>
                      </a:lnTo>
                      <a:cubicBezTo>
                        <a:pt x="4217" y="552"/>
                        <a:pt x="4192" y="326"/>
                        <a:pt x="4192" y="175"/>
                      </a:cubicBezTo>
                      <a:cubicBezTo>
                        <a:pt x="3795" y="45"/>
                        <a:pt x="3424" y="1"/>
                        <a:pt x="3062" y="1"/>
                      </a:cubicBezTo>
                      <a:close/>
                    </a:path>
                  </a:pathLst>
                </a:custGeom>
                <a:solidFill>
                  <a:srgbClr val="F2D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1831;p64"/>
                <p:cNvSpPr/>
                <p:nvPr/>
              </p:nvSpPr>
              <p:spPr>
                <a:xfrm>
                  <a:off x="2344315" y="4707618"/>
                  <a:ext cx="113919" cy="36852"/>
                </a:xfrm>
                <a:custGeom>
                  <a:avLst/>
                  <a:gdLst/>
                  <a:ahLst/>
                  <a:cxnLst/>
                  <a:rect l="l" t="t" r="r" b="b"/>
                  <a:pathLst>
                    <a:path w="4946" h="1600" extrusionOk="0">
                      <a:moveTo>
                        <a:pt x="1456" y="1"/>
                      </a:moveTo>
                      <a:cubicBezTo>
                        <a:pt x="1456" y="1"/>
                        <a:pt x="1" y="955"/>
                        <a:pt x="327" y="1406"/>
                      </a:cubicBezTo>
                      <a:cubicBezTo>
                        <a:pt x="436" y="1546"/>
                        <a:pt x="892" y="1600"/>
                        <a:pt x="1478" y="1600"/>
                      </a:cubicBezTo>
                      <a:cubicBezTo>
                        <a:pt x="2781" y="1600"/>
                        <a:pt x="4722" y="1336"/>
                        <a:pt x="4895" y="1180"/>
                      </a:cubicBezTo>
                      <a:cubicBezTo>
                        <a:pt x="4945" y="829"/>
                        <a:pt x="4945" y="478"/>
                        <a:pt x="4920" y="151"/>
                      </a:cubicBezTo>
                      <a:lnTo>
                        <a:pt x="4920" y="151"/>
                      </a:lnTo>
                      <a:cubicBezTo>
                        <a:pt x="4627" y="242"/>
                        <a:pt x="4253" y="276"/>
                        <a:pt x="3860" y="276"/>
                      </a:cubicBezTo>
                      <a:cubicBezTo>
                        <a:pt x="2737" y="276"/>
                        <a:pt x="1456" y="1"/>
                        <a:pt x="1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1832;p64"/>
                <p:cNvSpPr/>
                <p:nvPr/>
              </p:nvSpPr>
              <p:spPr>
                <a:xfrm>
                  <a:off x="2229866" y="4346906"/>
                  <a:ext cx="80936" cy="59562"/>
                </a:xfrm>
                <a:custGeom>
                  <a:avLst/>
                  <a:gdLst/>
                  <a:ahLst/>
                  <a:cxnLst/>
                  <a:rect l="l" t="t" r="r" b="b"/>
                  <a:pathLst>
                    <a:path w="3514" h="2586" extrusionOk="0">
                      <a:moveTo>
                        <a:pt x="50" y="0"/>
                      </a:moveTo>
                      <a:lnTo>
                        <a:pt x="0" y="151"/>
                      </a:lnTo>
                      <a:cubicBezTo>
                        <a:pt x="0" y="151"/>
                        <a:pt x="126" y="2159"/>
                        <a:pt x="502" y="2309"/>
                      </a:cubicBezTo>
                      <a:cubicBezTo>
                        <a:pt x="553" y="2328"/>
                        <a:pt x="608" y="2338"/>
                        <a:pt x="663" y="2338"/>
                      </a:cubicBezTo>
                      <a:cubicBezTo>
                        <a:pt x="823" y="2338"/>
                        <a:pt x="986" y="2258"/>
                        <a:pt x="1079" y="2108"/>
                      </a:cubicBezTo>
                      <a:cubicBezTo>
                        <a:pt x="1205" y="2385"/>
                        <a:pt x="1456" y="2560"/>
                        <a:pt x="1757" y="2585"/>
                      </a:cubicBezTo>
                      <a:cubicBezTo>
                        <a:pt x="2083" y="2535"/>
                        <a:pt x="2359" y="2385"/>
                        <a:pt x="2560" y="2108"/>
                      </a:cubicBezTo>
                      <a:cubicBezTo>
                        <a:pt x="2560" y="2108"/>
                        <a:pt x="3141" y="2523"/>
                        <a:pt x="3435" y="2523"/>
                      </a:cubicBezTo>
                      <a:cubicBezTo>
                        <a:pt x="3464" y="2523"/>
                        <a:pt x="3491" y="2519"/>
                        <a:pt x="3514" y="2510"/>
                      </a:cubicBezTo>
                      <a:cubicBezTo>
                        <a:pt x="3464" y="1832"/>
                        <a:pt x="3388" y="1029"/>
                        <a:pt x="3338" y="151"/>
                      </a:cubicBezTo>
                      <a:lnTo>
                        <a:pt x="3263" y="151"/>
                      </a:lnTo>
                      <a:cubicBezTo>
                        <a:pt x="2817" y="268"/>
                        <a:pt x="2357" y="326"/>
                        <a:pt x="1898" y="326"/>
                      </a:cubicBezTo>
                      <a:cubicBezTo>
                        <a:pt x="1271" y="326"/>
                        <a:pt x="644" y="217"/>
                        <a:pt x="50" y="0"/>
                      </a:cubicBezTo>
                      <a:close/>
                    </a:path>
                  </a:pathLst>
                </a:custGeom>
                <a:solidFill>
                  <a:srgbClr val="F2D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1833;p64"/>
                <p:cNvSpPr/>
                <p:nvPr/>
              </p:nvSpPr>
              <p:spPr>
                <a:xfrm>
                  <a:off x="2141974" y="3482658"/>
                  <a:ext cx="682177" cy="410716"/>
                </a:xfrm>
                <a:custGeom>
                  <a:avLst/>
                  <a:gdLst/>
                  <a:ahLst/>
                  <a:cxnLst/>
                  <a:rect l="l" t="t" r="r" b="b"/>
                  <a:pathLst>
                    <a:path w="29618" h="17832" extrusionOk="0">
                      <a:moveTo>
                        <a:pt x="24096" y="1"/>
                      </a:moveTo>
                      <a:cubicBezTo>
                        <a:pt x="24096" y="1"/>
                        <a:pt x="23105" y="3082"/>
                        <a:pt x="19558" y="3082"/>
                      </a:cubicBezTo>
                      <a:cubicBezTo>
                        <a:pt x="19317" y="3082"/>
                        <a:pt x="19065" y="3068"/>
                        <a:pt x="18800" y="3037"/>
                      </a:cubicBezTo>
                      <a:cubicBezTo>
                        <a:pt x="17796" y="2937"/>
                        <a:pt x="17169" y="2636"/>
                        <a:pt x="16792" y="2234"/>
                      </a:cubicBezTo>
                      <a:cubicBezTo>
                        <a:pt x="15901" y="2828"/>
                        <a:pt x="14657" y="3277"/>
                        <a:pt x="12983" y="3277"/>
                      </a:cubicBezTo>
                      <a:cubicBezTo>
                        <a:pt x="12818" y="3277"/>
                        <a:pt x="12649" y="3272"/>
                        <a:pt x="12475" y="3263"/>
                      </a:cubicBezTo>
                      <a:cubicBezTo>
                        <a:pt x="10166" y="3163"/>
                        <a:pt x="9363" y="2234"/>
                        <a:pt x="9313" y="1230"/>
                      </a:cubicBezTo>
                      <a:cubicBezTo>
                        <a:pt x="7932" y="2510"/>
                        <a:pt x="6150" y="3816"/>
                        <a:pt x="4594" y="4217"/>
                      </a:cubicBezTo>
                      <a:lnTo>
                        <a:pt x="4619" y="4292"/>
                      </a:lnTo>
                      <a:cubicBezTo>
                        <a:pt x="4418" y="5020"/>
                        <a:pt x="4293" y="5773"/>
                        <a:pt x="4243" y="6526"/>
                      </a:cubicBezTo>
                      <a:cubicBezTo>
                        <a:pt x="3866" y="6300"/>
                        <a:pt x="3440" y="6175"/>
                        <a:pt x="2988" y="6150"/>
                      </a:cubicBezTo>
                      <a:cubicBezTo>
                        <a:pt x="1407" y="6150"/>
                        <a:pt x="126" y="7405"/>
                        <a:pt x="51" y="8986"/>
                      </a:cubicBezTo>
                      <a:cubicBezTo>
                        <a:pt x="1" y="10567"/>
                        <a:pt x="1181" y="11897"/>
                        <a:pt x="2762" y="12048"/>
                      </a:cubicBezTo>
                      <a:cubicBezTo>
                        <a:pt x="2795" y="12049"/>
                        <a:pt x="2828" y="12050"/>
                        <a:pt x="2861" y="12050"/>
                      </a:cubicBezTo>
                      <a:cubicBezTo>
                        <a:pt x="3553" y="12050"/>
                        <a:pt x="4218" y="11799"/>
                        <a:pt x="4745" y="11320"/>
                      </a:cubicBezTo>
                      <a:cubicBezTo>
                        <a:pt x="5347" y="13403"/>
                        <a:pt x="6527" y="15261"/>
                        <a:pt x="8535" y="16290"/>
                      </a:cubicBezTo>
                      <a:cubicBezTo>
                        <a:pt x="9840" y="16967"/>
                        <a:pt x="11270" y="17419"/>
                        <a:pt x="12726" y="17645"/>
                      </a:cubicBezTo>
                      <a:cubicBezTo>
                        <a:pt x="13559" y="17768"/>
                        <a:pt x="14399" y="17831"/>
                        <a:pt x="15239" y="17831"/>
                      </a:cubicBezTo>
                      <a:cubicBezTo>
                        <a:pt x="15943" y="17831"/>
                        <a:pt x="16646" y="17787"/>
                        <a:pt x="17344" y="17695"/>
                      </a:cubicBezTo>
                      <a:cubicBezTo>
                        <a:pt x="17746" y="17645"/>
                        <a:pt x="18147" y="17570"/>
                        <a:pt x="18549" y="17469"/>
                      </a:cubicBezTo>
                      <a:cubicBezTo>
                        <a:pt x="19101" y="17344"/>
                        <a:pt x="19653" y="17193"/>
                        <a:pt x="20206" y="16992"/>
                      </a:cubicBezTo>
                      <a:cubicBezTo>
                        <a:pt x="20507" y="16817"/>
                        <a:pt x="20833" y="16666"/>
                        <a:pt x="21159" y="16616"/>
                      </a:cubicBezTo>
                      <a:cubicBezTo>
                        <a:pt x="21536" y="16440"/>
                        <a:pt x="21887" y="16239"/>
                        <a:pt x="22213" y="16039"/>
                      </a:cubicBezTo>
                      <a:cubicBezTo>
                        <a:pt x="22715" y="15737"/>
                        <a:pt x="23167" y="15386"/>
                        <a:pt x="23569" y="14984"/>
                      </a:cubicBezTo>
                      <a:cubicBezTo>
                        <a:pt x="24422" y="14131"/>
                        <a:pt x="24949" y="12901"/>
                        <a:pt x="25250" y="11621"/>
                      </a:cubicBezTo>
                      <a:cubicBezTo>
                        <a:pt x="25677" y="11872"/>
                        <a:pt x="26129" y="12023"/>
                        <a:pt x="26606" y="12048"/>
                      </a:cubicBezTo>
                      <a:cubicBezTo>
                        <a:pt x="28187" y="12048"/>
                        <a:pt x="29492" y="10793"/>
                        <a:pt x="29542" y="9212"/>
                      </a:cubicBezTo>
                      <a:cubicBezTo>
                        <a:pt x="29618" y="7631"/>
                        <a:pt x="28413" y="6275"/>
                        <a:pt x="26832" y="6150"/>
                      </a:cubicBezTo>
                      <a:lnTo>
                        <a:pt x="26832" y="6175"/>
                      </a:lnTo>
                      <a:cubicBezTo>
                        <a:pt x="26781" y="6162"/>
                        <a:pt x="26731" y="6156"/>
                        <a:pt x="26678" y="6156"/>
                      </a:cubicBezTo>
                      <a:cubicBezTo>
                        <a:pt x="26625" y="6156"/>
                        <a:pt x="26568" y="6162"/>
                        <a:pt x="26505" y="6175"/>
                      </a:cubicBezTo>
                      <a:cubicBezTo>
                        <a:pt x="26229" y="6200"/>
                        <a:pt x="25953" y="6250"/>
                        <a:pt x="25702" y="6351"/>
                      </a:cubicBezTo>
                      <a:cubicBezTo>
                        <a:pt x="25702" y="6351"/>
                        <a:pt x="25702" y="6325"/>
                        <a:pt x="25702" y="6325"/>
                      </a:cubicBezTo>
                      <a:cubicBezTo>
                        <a:pt x="24146" y="4443"/>
                        <a:pt x="24096" y="1"/>
                        <a:pt x="24096" y="1"/>
                      </a:cubicBezTo>
                      <a:close/>
                    </a:path>
                  </a:pathLst>
                </a:custGeom>
                <a:solidFill>
                  <a:srgbClr val="F2D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1834;p64"/>
                <p:cNvSpPr/>
                <p:nvPr/>
              </p:nvSpPr>
              <p:spPr>
                <a:xfrm>
                  <a:off x="2221183" y="3882686"/>
                  <a:ext cx="491974" cy="479606"/>
                </a:xfrm>
                <a:custGeom>
                  <a:avLst/>
                  <a:gdLst/>
                  <a:ahLst/>
                  <a:cxnLst/>
                  <a:rect l="l" t="t" r="r" b="b"/>
                  <a:pathLst>
                    <a:path w="21360" h="20823" extrusionOk="0">
                      <a:moveTo>
                        <a:pt x="16365" y="1"/>
                      </a:moveTo>
                      <a:cubicBezTo>
                        <a:pt x="15938" y="1"/>
                        <a:pt x="15512" y="26"/>
                        <a:pt x="15110" y="126"/>
                      </a:cubicBezTo>
                      <a:lnTo>
                        <a:pt x="15085" y="101"/>
                      </a:lnTo>
                      <a:cubicBezTo>
                        <a:pt x="14708" y="202"/>
                        <a:pt x="14307" y="252"/>
                        <a:pt x="13905" y="327"/>
                      </a:cubicBezTo>
                      <a:cubicBezTo>
                        <a:pt x="13905" y="478"/>
                        <a:pt x="13905" y="704"/>
                        <a:pt x="13905" y="829"/>
                      </a:cubicBezTo>
                      <a:cubicBezTo>
                        <a:pt x="13905" y="829"/>
                        <a:pt x="13704" y="2235"/>
                        <a:pt x="11998" y="2235"/>
                      </a:cubicBezTo>
                      <a:cubicBezTo>
                        <a:pt x="11978" y="2235"/>
                        <a:pt x="11959" y="2235"/>
                        <a:pt x="11940" y="2235"/>
                      </a:cubicBezTo>
                      <a:cubicBezTo>
                        <a:pt x="10083" y="2235"/>
                        <a:pt x="9714" y="1030"/>
                        <a:pt x="9714" y="1030"/>
                      </a:cubicBezTo>
                      <a:lnTo>
                        <a:pt x="9714" y="679"/>
                      </a:lnTo>
                      <a:cubicBezTo>
                        <a:pt x="9563" y="628"/>
                        <a:pt x="9413" y="603"/>
                        <a:pt x="9262" y="578"/>
                      </a:cubicBezTo>
                      <a:cubicBezTo>
                        <a:pt x="9066" y="550"/>
                        <a:pt x="8835" y="531"/>
                        <a:pt x="8576" y="531"/>
                      </a:cubicBezTo>
                      <a:cubicBezTo>
                        <a:pt x="7211" y="531"/>
                        <a:pt x="5070" y="1062"/>
                        <a:pt x="3213" y="3615"/>
                      </a:cubicBezTo>
                      <a:cubicBezTo>
                        <a:pt x="477" y="7405"/>
                        <a:pt x="1" y="19954"/>
                        <a:pt x="1" y="19954"/>
                      </a:cubicBezTo>
                      <a:cubicBezTo>
                        <a:pt x="126" y="20030"/>
                        <a:pt x="277" y="20105"/>
                        <a:pt x="427" y="20155"/>
                      </a:cubicBezTo>
                      <a:cubicBezTo>
                        <a:pt x="1021" y="20372"/>
                        <a:pt x="1648" y="20481"/>
                        <a:pt x="2275" y="20481"/>
                      </a:cubicBezTo>
                      <a:cubicBezTo>
                        <a:pt x="2734" y="20481"/>
                        <a:pt x="3194" y="20423"/>
                        <a:pt x="3640" y="20306"/>
                      </a:cubicBezTo>
                      <a:lnTo>
                        <a:pt x="3715" y="20306"/>
                      </a:lnTo>
                      <a:cubicBezTo>
                        <a:pt x="3715" y="20105"/>
                        <a:pt x="3690" y="19904"/>
                        <a:pt x="3690" y="19703"/>
                      </a:cubicBezTo>
                      <a:lnTo>
                        <a:pt x="3690" y="19703"/>
                      </a:lnTo>
                      <a:cubicBezTo>
                        <a:pt x="4178" y="20065"/>
                        <a:pt x="7490" y="20823"/>
                        <a:pt x="11979" y="20823"/>
                      </a:cubicBezTo>
                      <a:cubicBezTo>
                        <a:pt x="14647" y="20823"/>
                        <a:pt x="17730" y="20555"/>
                        <a:pt x="20883" y="19779"/>
                      </a:cubicBezTo>
                      <a:cubicBezTo>
                        <a:pt x="21084" y="19728"/>
                        <a:pt x="21259" y="19578"/>
                        <a:pt x="21360" y="19377"/>
                      </a:cubicBezTo>
                      <a:lnTo>
                        <a:pt x="21309" y="19151"/>
                      </a:lnTo>
                      <a:lnTo>
                        <a:pt x="20481" y="12450"/>
                      </a:lnTo>
                      <a:cubicBezTo>
                        <a:pt x="18624" y="12174"/>
                        <a:pt x="16767" y="10492"/>
                        <a:pt x="15512" y="9087"/>
                      </a:cubicBezTo>
                      <a:lnTo>
                        <a:pt x="15185" y="8710"/>
                      </a:lnTo>
                      <a:cubicBezTo>
                        <a:pt x="15135" y="8660"/>
                        <a:pt x="15085" y="8585"/>
                        <a:pt x="15035" y="8534"/>
                      </a:cubicBezTo>
                      <a:cubicBezTo>
                        <a:pt x="14232" y="7480"/>
                        <a:pt x="13905" y="6301"/>
                        <a:pt x="13930" y="5999"/>
                      </a:cubicBezTo>
                      <a:cubicBezTo>
                        <a:pt x="13955" y="5422"/>
                        <a:pt x="14206" y="5422"/>
                        <a:pt x="14232" y="5422"/>
                      </a:cubicBezTo>
                      <a:lnTo>
                        <a:pt x="14257" y="5422"/>
                      </a:lnTo>
                      <a:cubicBezTo>
                        <a:pt x="14206" y="5096"/>
                        <a:pt x="14332" y="4770"/>
                        <a:pt x="14608" y="4569"/>
                      </a:cubicBezTo>
                      <a:cubicBezTo>
                        <a:pt x="14583" y="4468"/>
                        <a:pt x="14608" y="4368"/>
                        <a:pt x="14658" y="4293"/>
                      </a:cubicBezTo>
                      <a:cubicBezTo>
                        <a:pt x="14706" y="4173"/>
                        <a:pt x="14771" y="4082"/>
                        <a:pt x="14883" y="4082"/>
                      </a:cubicBezTo>
                      <a:cubicBezTo>
                        <a:pt x="15006" y="4082"/>
                        <a:pt x="15186" y="4192"/>
                        <a:pt x="15461" y="4494"/>
                      </a:cubicBezTo>
                      <a:cubicBezTo>
                        <a:pt x="15461" y="4494"/>
                        <a:pt x="15512" y="1181"/>
                        <a:pt x="16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1835;p64"/>
                <p:cNvSpPr/>
                <p:nvPr/>
              </p:nvSpPr>
              <p:spPr>
                <a:xfrm>
                  <a:off x="2302695" y="4003400"/>
                  <a:ext cx="53574" cy="335422"/>
                </a:xfrm>
                <a:custGeom>
                  <a:avLst/>
                  <a:gdLst/>
                  <a:ahLst/>
                  <a:cxnLst/>
                  <a:rect l="l" t="t" r="r" b="b"/>
                  <a:pathLst>
                    <a:path w="2326" h="14563" extrusionOk="0">
                      <a:moveTo>
                        <a:pt x="2226" y="1"/>
                      </a:moveTo>
                      <a:cubicBezTo>
                        <a:pt x="2196" y="1"/>
                        <a:pt x="2169" y="17"/>
                        <a:pt x="2159" y="56"/>
                      </a:cubicBezTo>
                      <a:cubicBezTo>
                        <a:pt x="2159" y="56"/>
                        <a:pt x="2084" y="282"/>
                        <a:pt x="1958" y="658"/>
                      </a:cubicBezTo>
                      <a:lnTo>
                        <a:pt x="1707" y="1336"/>
                      </a:lnTo>
                      <a:cubicBezTo>
                        <a:pt x="1632" y="1587"/>
                        <a:pt x="1506" y="1888"/>
                        <a:pt x="1431" y="2214"/>
                      </a:cubicBezTo>
                      <a:cubicBezTo>
                        <a:pt x="1331" y="2566"/>
                        <a:pt x="1230" y="2917"/>
                        <a:pt x="1130" y="3293"/>
                      </a:cubicBezTo>
                      <a:cubicBezTo>
                        <a:pt x="1030" y="3695"/>
                        <a:pt x="929" y="4097"/>
                        <a:pt x="854" y="4523"/>
                      </a:cubicBezTo>
                      <a:cubicBezTo>
                        <a:pt x="753" y="4925"/>
                        <a:pt x="678" y="5377"/>
                        <a:pt x="578" y="5803"/>
                      </a:cubicBezTo>
                      <a:cubicBezTo>
                        <a:pt x="502" y="6255"/>
                        <a:pt x="452" y="6707"/>
                        <a:pt x="377" y="7159"/>
                      </a:cubicBezTo>
                      <a:cubicBezTo>
                        <a:pt x="352" y="7385"/>
                        <a:pt x="302" y="7610"/>
                        <a:pt x="277" y="7836"/>
                      </a:cubicBezTo>
                      <a:lnTo>
                        <a:pt x="201" y="8514"/>
                      </a:lnTo>
                      <a:cubicBezTo>
                        <a:pt x="176" y="8966"/>
                        <a:pt x="126" y="9418"/>
                        <a:pt x="101" y="9844"/>
                      </a:cubicBezTo>
                      <a:cubicBezTo>
                        <a:pt x="76" y="10271"/>
                        <a:pt x="51" y="10698"/>
                        <a:pt x="51" y="11074"/>
                      </a:cubicBezTo>
                      <a:cubicBezTo>
                        <a:pt x="26" y="11476"/>
                        <a:pt x="26" y="11852"/>
                        <a:pt x="26" y="12203"/>
                      </a:cubicBezTo>
                      <a:cubicBezTo>
                        <a:pt x="0" y="12881"/>
                        <a:pt x="26" y="13458"/>
                        <a:pt x="51" y="13860"/>
                      </a:cubicBezTo>
                      <a:cubicBezTo>
                        <a:pt x="76" y="14262"/>
                        <a:pt x="76" y="14487"/>
                        <a:pt x="76" y="14487"/>
                      </a:cubicBezTo>
                      <a:cubicBezTo>
                        <a:pt x="76" y="14538"/>
                        <a:pt x="126" y="14563"/>
                        <a:pt x="151" y="14563"/>
                      </a:cubicBezTo>
                      <a:cubicBezTo>
                        <a:pt x="201" y="14563"/>
                        <a:pt x="251" y="14538"/>
                        <a:pt x="251" y="14487"/>
                      </a:cubicBezTo>
                      <a:lnTo>
                        <a:pt x="251" y="13132"/>
                      </a:lnTo>
                      <a:cubicBezTo>
                        <a:pt x="251" y="12856"/>
                        <a:pt x="251" y="12530"/>
                        <a:pt x="277" y="12203"/>
                      </a:cubicBezTo>
                      <a:cubicBezTo>
                        <a:pt x="277" y="11852"/>
                        <a:pt x="277" y="11476"/>
                        <a:pt x="302" y="11099"/>
                      </a:cubicBezTo>
                      <a:cubicBezTo>
                        <a:pt x="327" y="10698"/>
                        <a:pt x="352" y="10296"/>
                        <a:pt x="402" y="9869"/>
                      </a:cubicBezTo>
                      <a:cubicBezTo>
                        <a:pt x="427" y="9443"/>
                        <a:pt x="477" y="8991"/>
                        <a:pt x="502" y="8539"/>
                      </a:cubicBezTo>
                      <a:cubicBezTo>
                        <a:pt x="528" y="8338"/>
                        <a:pt x="553" y="8112"/>
                        <a:pt x="578" y="7887"/>
                      </a:cubicBezTo>
                      <a:cubicBezTo>
                        <a:pt x="628" y="7661"/>
                        <a:pt x="653" y="7435"/>
                        <a:pt x="678" y="7209"/>
                      </a:cubicBezTo>
                      <a:cubicBezTo>
                        <a:pt x="753" y="6757"/>
                        <a:pt x="804" y="6305"/>
                        <a:pt x="879" y="5854"/>
                      </a:cubicBezTo>
                      <a:cubicBezTo>
                        <a:pt x="954" y="5427"/>
                        <a:pt x="1055" y="4975"/>
                        <a:pt x="1130" y="4573"/>
                      </a:cubicBezTo>
                      <a:cubicBezTo>
                        <a:pt x="1205" y="4147"/>
                        <a:pt x="1306" y="3745"/>
                        <a:pt x="1406" y="3369"/>
                      </a:cubicBezTo>
                      <a:cubicBezTo>
                        <a:pt x="1481" y="2992"/>
                        <a:pt x="1582" y="2641"/>
                        <a:pt x="1657" y="2289"/>
                      </a:cubicBezTo>
                      <a:cubicBezTo>
                        <a:pt x="1732" y="1963"/>
                        <a:pt x="1858" y="1662"/>
                        <a:pt x="1933" y="1411"/>
                      </a:cubicBezTo>
                      <a:cubicBezTo>
                        <a:pt x="2008" y="1135"/>
                        <a:pt x="2084" y="909"/>
                        <a:pt x="2134" y="708"/>
                      </a:cubicBezTo>
                      <a:lnTo>
                        <a:pt x="2310" y="106"/>
                      </a:lnTo>
                      <a:cubicBezTo>
                        <a:pt x="2325" y="44"/>
                        <a:pt x="2273" y="1"/>
                        <a:pt x="2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1836;p64"/>
                <p:cNvSpPr/>
                <p:nvPr/>
              </p:nvSpPr>
              <p:spPr>
                <a:xfrm>
                  <a:off x="2633949" y="4015423"/>
                  <a:ext cx="78057" cy="60944"/>
                </a:xfrm>
                <a:custGeom>
                  <a:avLst/>
                  <a:gdLst/>
                  <a:ahLst/>
                  <a:cxnLst/>
                  <a:rect l="l" t="t" r="r" b="b"/>
                  <a:pathLst>
                    <a:path w="3389" h="2646" extrusionOk="0">
                      <a:moveTo>
                        <a:pt x="78" y="0"/>
                      </a:moveTo>
                      <a:cubicBezTo>
                        <a:pt x="67" y="0"/>
                        <a:pt x="58" y="3"/>
                        <a:pt x="50" y="11"/>
                      </a:cubicBezTo>
                      <a:cubicBezTo>
                        <a:pt x="0" y="36"/>
                        <a:pt x="0" y="86"/>
                        <a:pt x="25" y="136"/>
                      </a:cubicBezTo>
                      <a:cubicBezTo>
                        <a:pt x="126" y="312"/>
                        <a:pt x="251" y="513"/>
                        <a:pt x="377" y="688"/>
                      </a:cubicBezTo>
                      <a:cubicBezTo>
                        <a:pt x="427" y="764"/>
                        <a:pt x="502" y="864"/>
                        <a:pt x="577" y="939"/>
                      </a:cubicBezTo>
                      <a:lnTo>
                        <a:pt x="803" y="1190"/>
                      </a:lnTo>
                      <a:cubicBezTo>
                        <a:pt x="979" y="1391"/>
                        <a:pt x="1180" y="1567"/>
                        <a:pt x="1381" y="1742"/>
                      </a:cubicBezTo>
                      <a:cubicBezTo>
                        <a:pt x="1581" y="1893"/>
                        <a:pt x="1807" y="2044"/>
                        <a:pt x="2033" y="2169"/>
                      </a:cubicBezTo>
                      <a:cubicBezTo>
                        <a:pt x="2234" y="2295"/>
                        <a:pt x="2435" y="2395"/>
                        <a:pt x="2661" y="2470"/>
                      </a:cubicBezTo>
                      <a:cubicBezTo>
                        <a:pt x="2811" y="2520"/>
                        <a:pt x="2962" y="2571"/>
                        <a:pt x="3112" y="2621"/>
                      </a:cubicBezTo>
                      <a:lnTo>
                        <a:pt x="3288" y="2646"/>
                      </a:lnTo>
                      <a:cubicBezTo>
                        <a:pt x="3338" y="2646"/>
                        <a:pt x="3363" y="2621"/>
                        <a:pt x="3388" y="2596"/>
                      </a:cubicBezTo>
                      <a:cubicBezTo>
                        <a:pt x="3388" y="2546"/>
                        <a:pt x="3388" y="2495"/>
                        <a:pt x="3338" y="2495"/>
                      </a:cubicBezTo>
                      <a:lnTo>
                        <a:pt x="3163" y="2420"/>
                      </a:lnTo>
                      <a:cubicBezTo>
                        <a:pt x="3062" y="2370"/>
                        <a:pt x="2912" y="2320"/>
                        <a:pt x="2761" y="2244"/>
                      </a:cubicBezTo>
                      <a:cubicBezTo>
                        <a:pt x="2585" y="2144"/>
                        <a:pt x="2384" y="2044"/>
                        <a:pt x="2184" y="1918"/>
                      </a:cubicBezTo>
                      <a:cubicBezTo>
                        <a:pt x="1757" y="1642"/>
                        <a:pt x="1381" y="1341"/>
                        <a:pt x="1004" y="989"/>
                      </a:cubicBezTo>
                      <a:cubicBezTo>
                        <a:pt x="929" y="914"/>
                        <a:pt x="853" y="839"/>
                        <a:pt x="753" y="764"/>
                      </a:cubicBezTo>
                      <a:cubicBezTo>
                        <a:pt x="678" y="688"/>
                        <a:pt x="628" y="613"/>
                        <a:pt x="552" y="538"/>
                      </a:cubicBezTo>
                      <a:cubicBezTo>
                        <a:pt x="427" y="387"/>
                        <a:pt x="326" y="262"/>
                        <a:pt x="251" y="186"/>
                      </a:cubicBezTo>
                      <a:lnTo>
                        <a:pt x="151" y="36"/>
                      </a:lnTo>
                      <a:cubicBezTo>
                        <a:pt x="133" y="18"/>
                        <a:pt x="103"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1837;p64"/>
                <p:cNvSpPr/>
                <p:nvPr/>
              </p:nvSpPr>
              <p:spPr>
                <a:xfrm>
                  <a:off x="2545481" y="3986747"/>
                  <a:ext cx="13912" cy="39340"/>
                </a:xfrm>
                <a:custGeom>
                  <a:avLst/>
                  <a:gdLst/>
                  <a:ahLst/>
                  <a:cxnLst/>
                  <a:rect l="l" t="t" r="r" b="b"/>
                  <a:pathLst>
                    <a:path w="604" h="1708" extrusionOk="0">
                      <a:moveTo>
                        <a:pt x="453" y="1"/>
                      </a:moveTo>
                      <a:cubicBezTo>
                        <a:pt x="377" y="76"/>
                        <a:pt x="302" y="126"/>
                        <a:pt x="227" y="176"/>
                      </a:cubicBezTo>
                      <a:cubicBezTo>
                        <a:pt x="177" y="227"/>
                        <a:pt x="152" y="277"/>
                        <a:pt x="126" y="327"/>
                      </a:cubicBezTo>
                      <a:cubicBezTo>
                        <a:pt x="76" y="377"/>
                        <a:pt x="51" y="427"/>
                        <a:pt x="26" y="503"/>
                      </a:cubicBezTo>
                      <a:cubicBezTo>
                        <a:pt x="26" y="553"/>
                        <a:pt x="1" y="628"/>
                        <a:pt x="1" y="678"/>
                      </a:cubicBezTo>
                      <a:lnTo>
                        <a:pt x="1" y="879"/>
                      </a:lnTo>
                      <a:cubicBezTo>
                        <a:pt x="1" y="1005"/>
                        <a:pt x="51" y="1130"/>
                        <a:pt x="101" y="1256"/>
                      </a:cubicBezTo>
                      <a:cubicBezTo>
                        <a:pt x="177" y="1356"/>
                        <a:pt x="227" y="1431"/>
                        <a:pt x="302" y="1507"/>
                      </a:cubicBezTo>
                      <a:cubicBezTo>
                        <a:pt x="377" y="1582"/>
                        <a:pt x="453" y="1657"/>
                        <a:pt x="553" y="1707"/>
                      </a:cubicBezTo>
                      <a:lnTo>
                        <a:pt x="578" y="1707"/>
                      </a:lnTo>
                      <a:cubicBezTo>
                        <a:pt x="603" y="1682"/>
                        <a:pt x="603" y="1657"/>
                        <a:pt x="603" y="1657"/>
                      </a:cubicBezTo>
                      <a:lnTo>
                        <a:pt x="578" y="1582"/>
                      </a:lnTo>
                      <a:cubicBezTo>
                        <a:pt x="553" y="1532"/>
                        <a:pt x="503" y="1456"/>
                        <a:pt x="478" y="1381"/>
                      </a:cubicBezTo>
                      <a:cubicBezTo>
                        <a:pt x="428" y="1306"/>
                        <a:pt x="403" y="1230"/>
                        <a:pt x="377" y="1130"/>
                      </a:cubicBezTo>
                      <a:lnTo>
                        <a:pt x="327" y="1005"/>
                      </a:lnTo>
                      <a:cubicBezTo>
                        <a:pt x="327" y="954"/>
                        <a:pt x="302" y="904"/>
                        <a:pt x="302" y="854"/>
                      </a:cubicBezTo>
                      <a:cubicBezTo>
                        <a:pt x="302" y="804"/>
                        <a:pt x="277" y="754"/>
                        <a:pt x="302" y="703"/>
                      </a:cubicBezTo>
                      <a:cubicBezTo>
                        <a:pt x="327" y="653"/>
                        <a:pt x="327" y="603"/>
                        <a:pt x="327" y="578"/>
                      </a:cubicBezTo>
                      <a:cubicBezTo>
                        <a:pt x="327" y="528"/>
                        <a:pt x="352" y="478"/>
                        <a:pt x="352" y="452"/>
                      </a:cubicBezTo>
                      <a:cubicBezTo>
                        <a:pt x="377" y="427"/>
                        <a:pt x="403" y="377"/>
                        <a:pt x="403" y="327"/>
                      </a:cubicBezTo>
                      <a:cubicBezTo>
                        <a:pt x="478" y="201"/>
                        <a:pt x="553" y="76"/>
                        <a:pt x="553" y="76"/>
                      </a:cubicBezTo>
                      <a:cubicBezTo>
                        <a:pt x="553" y="76"/>
                        <a:pt x="553" y="51"/>
                        <a:pt x="528" y="26"/>
                      </a:cubicBezTo>
                      <a:cubicBezTo>
                        <a:pt x="503" y="1"/>
                        <a:pt x="478" y="1"/>
                        <a:pt x="453" y="1"/>
                      </a:cubicBezTo>
                      <a:close/>
                    </a:path>
                  </a:pathLst>
                </a:custGeom>
                <a:solidFill>
                  <a:srgbClr val="BE9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1838;p64"/>
                <p:cNvSpPr/>
                <p:nvPr/>
              </p:nvSpPr>
              <p:spPr>
                <a:xfrm>
                  <a:off x="2554740" y="3972859"/>
                  <a:ext cx="68245" cy="39938"/>
                </a:xfrm>
                <a:custGeom>
                  <a:avLst/>
                  <a:gdLst/>
                  <a:ahLst/>
                  <a:cxnLst/>
                  <a:rect l="l" t="t" r="r" b="b"/>
                  <a:pathLst>
                    <a:path w="2963" h="1734" extrusionOk="0">
                      <a:moveTo>
                        <a:pt x="414" y="0"/>
                      </a:moveTo>
                      <a:cubicBezTo>
                        <a:pt x="341" y="0"/>
                        <a:pt x="266" y="28"/>
                        <a:pt x="201" y="77"/>
                      </a:cubicBezTo>
                      <a:cubicBezTo>
                        <a:pt x="126" y="152"/>
                        <a:pt x="76" y="227"/>
                        <a:pt x="51" y="302"/>
                      </a:cubicBezTo>
                      <a:cubicBezTo>
                        <a:pt x="26" y="378"/>
                        <a:pt x="1" y="453"/>
                        <a:pt x="1" y="553"/>
                      </a:cubicBezTo>
                      <a:cubicBezTo>
                        <a:pt x="1" y="579"/>
                        <a:pt x="1" y="629"/>
                        <a:pt x="1" y="679"/>
                      </a:cubicBezTo>
                      <a:lnTo>
                        <a:pt x="26" y="779"/>
                      </a:lnTo>
                      <a:cubicBezTo>
                        <a:pt x="26" y="830"/>
                        <a:pt x="51" y="905"/>
                        <a:pt x="76" y="955"/>
                      </a:cubicBezTo>
                      <a:cubicBezTo>
                        <a:pt x="101" y="1030"/>
                        <a:pt x="126" y="1081"/>
                        <a:pt x="151" y="1131"/>
                      </a:cubicBezTo>
                      <a:cubicBezTo>
                        <a:pt x="226" y="1306"/>
                        <a:pt x="327" y="1457"/>
                        <a:pt x="452" y="1582"/>
                      </a:cubicBezTo>
                      <a:cubicBezTo>
                        <a:pt x="503" y="1633"/>
                        <a:pt x="553" y="1683"/>
                        <a:pt x="603" y="1733"/>
                      </a:cubicBezTo>
                      <a:lnTo>
                        <a:pt x="653" y="1733"/>
                      </a:lnTo>
                      <a:cubicBezTo>
                        <a:pt x="678" y="1708"/>
                        <a:pt x="678" y="1683"/>
                        <a:pt x="653" y="1683"/>
                      </a:cubicBezTo>
                      <a:cubicBezTo>
                        <a:pt x="653" y="1683"/>
                        <a:pt x="628" y="1608"/>
                        <a:pt x="553" y="1507"/>
                      </a:cubicBezTo>
                      <a:cubicBezTo>
                        <a:pt x="452" y="1357"/>
                        <a:pt x="377" y="1206"/>
                        <a:pt x="327" y="1055"/>
                      </a:cubicBezTo>
                      <a:cubicBezTo>
                        <a:pt x="302" y="1005"/>
                        <a:pt x="277" y="955"/>
                        <a:pt x="277" y="905"/>
                      </a:cubicBezTo>
                      <a:cubicBezTo>
                        <a:pt x="252" y="855"/>
                        <a:pt x="252" y="804"/>
                        <a:pt x="252" y="729"/>
                      </a:cubicBezTo>
                      <a:lnTo>
                        <a:pt x="252" y="654"/>
                      </a:lnTo>
                      <a:cubicBezTo>
                        <a:pt x="252" y="629"/>
                        <a:pt x="252" y="604"/>
                        <a:pt x="252" y="579"/>
                      </a:cubicBezTo>
                      <a:cubicBezTo>
                        <a:pt x="252" y="528"/>
                        <a:pt x="277" y="478"/>
                        <a:pt x="302" y="428"/>
                      </a:cubicBezTo>
                      <a:cubicBezTo>
                        <a:pt x="302" y="378"/>
                        <a:pt x="327" y="328"/>
                        <a:pt x="377" y="302"/>
                      </a:cubicBezTo>
                      <a:lnTo>
                        <a:pt x="452" y="302"/>
                      </a:lnTo>
                      <a:cubicBezTo>
                        <a:pt x="553" y="353"/>
                        <a:pt x="653" y="428"/>
                        <a:pt x="728" y="528"/>
                      </a:cubicBezTo>
                      <a:lnTo>
                        <a:pt x="879" y="679"/>
                      </a:lnTo>
                      <a:lnTo>
                        <a:pt x="1055" y="830"/>
                      </a:lnTo>
                      <a:cubicBezTo>
                        <a:pt x="1155" y="930"/>
                        <a:pt x="1281" y="1030"/>
                        <a:pt x="1406" y="1106"/>
                      </a:cubicBezTo>
                      <a:cubicBezTo>
                        <a:pt x="1532" y="1181"/>
                        <a:pt x="1657" y="1231"/>
                        <a:pt x="1808" y="1281"/>
                      </a:cubicBezTo>
                      <a:cubicBezTo>
                        <a:pt x="1908" y="1306"/>
                        <a:pt x="2034" y="1331"/>
                        <a:pt x="2159" y="1357"/>
                      </a:cubicBezTo>
                      <a:cubicBezTo>
                        <a:pt x="2259" y="1382"/>
                        <a:pt x="2360" y="1382"/>
                        <a:pt x="2485" y="1382"/>
                      </a:cubicBezTo>
                      <a:lnTo>
                        <a:pt x="2711" y="1382"/>
                      </a:lnTo>
                      <a:lnTo>
                        <a:pt x="2912" y="1331"/>
                      </a:lnTo>
                      <a:cubicBezTo>
                        <a:pt x="2937" y="1331"/>
                        <a:pt x="2962" y="1306"/>
                        <a:pt x="2962" y="1281"/>
                      </a:cubicBezTo>
                      <a:cubicBezTo>
                        <a:pt x="2962" y="1256"/>
                        <a:pt x="2937" y="1231"/>
                        <a:pt x="2912" y="1231"/>
                      </a:cubicBezTo>
                      <a:lnTo>
                        <a:pt x="2711" y="1231"/>
                      </a:lnTo>
                      <a:cubicBezTo>
                        <a:pt x="2636" y="1206"/>
                        <a:pt x="2561" y="1206"/>
                        <a:pt x="2485" y="1206"/>
                      </a:cubicBezTo>
                      <a:cubicBezTo>
                        <a:pt x="2410" y="1181"/>
                        <a:pt x="2310" y="1156"/>
                        <a:pt x="2209" y="1131"/>
                      </a:cubicBezTo>
                      <a:cubicBezTo>
                        <a:pt x="2109" y="1106"/>
                        <a:pt x="2008" y="1081"/>
                        <a:pt x="1908" y="1030"/>
                      </a:cubicBezTo>
                      <a:cubicBezTo>
                        <a:pt x="1783" y="980"/>
                        <a:pt x="1682" y="930"/>
                        <a:pt x="1582" y="855"/>
                      </a:cubicBezTo>
                      <a:cubicBezTo>
                        <a:pt x="1481" y="779"/>
                        <a:pt x="1356" y="704"/>
                        <a:pt x="1281" y="604"/>
                      </a:cubicBezTo>
                      <a:lnTo>
                        <a:pt x="1130" y="478"/>
                      </a:lnTo>
                      <a:lnTo>
                        <a:pt x="954" y="302"/>
                      </a:lnTo>
                      <a:cubicBezTo>
                        <a:pt x="854" y="177"/>
                        <a:pt x="703" y="77"/>
                        <a:pt x="528" y="26"/>
                      </a:cubicBezTo>
                      <a:cubicBezTo>
                        <a:pt x="492" y="9"/>
                        <a:pt x="453" y="0"/>
                        <a:pt x="414" y="0"/>
                      </a:cubicBezTo>
                      <a:close/>
                    </a:path>
                  </a:pathLst>
                </a:custGeom>
                <a:solidFill>
                  <a:srgbClr val="BE9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1839;p64"/>
                <p:cNvSpPr/>
                <p:nvPr/>
              </p:nvSpPr>
              <p:spPr>
                <a:xfrm>
                  <a:off x="2432760" y="3626749"/>
                  <a:ext cx="58410" cy="34848"/>
                </a:xfrm>
                <a:custGeom>
                  <a:avLst/>
                  <a:gdLst/>
                  <a:ahLst/>
                  <a:cxnLst/>
                  <a:rect l="l" t="t" r="r" b="b"/>
                  <a:pathLst>
                    <a:path w="2536" h="1513" extrusionOk="0">
                      <a:moveTo>
                        <a:pt x="1143" y="0"/>
                      </a:moveTo>
                      <a:cubicBezTo>
                        <a:pt x="1111" y="0"/>
                        <a:pt x="1080" y="7"/>
                        <a:pt x="1055" y="19"/>
                      </a:cubicBezTo>
                      <a:cubicBezTo>
                        <a:pt x="980" y="19"/>
                        <a:pt x="929" y="19"/>
                        <a:pt x="879" y="44"/>
                      </a:cubicBezTo>
                      <a:lnTo>
                        <a:pt x="779" y="69"/>
                      </a:lnTo>
                      <a:lnTo>
                        <a:pt x="703" y="69"/>
                      </a:lnTo>
                      <a:lnTo>
                        <a:pt x="678" y="95"/>
                      </a:lnTo>
                      <a:cubicBezTo>
                        <a:pt x="578" y="145"/>
                        <a:pt x="528" y="170"/>
                        <a:pt x="427" y="245"/>
                      </a:cubicBezTo>
                      <a:cubicBezTo>
                        <a:pt x="327" y="320"/>
                        <a:pt x="227" y="421"/>
                        <a:pt x="151" y="521"/>
                      </a:cubicBezTo>
                      <a:cubicBezTo>
                        <a:pt x="51" y="672"/>
                        <a:pt x="1" y="847"/>
                        <a:pt x="1" y="1048"/>
                      </a:cubicBezTo>
                      <a:cubicBezTo>
                        <a:pt x="1" y="1098"/>
                        <a:pt x="1" y="1174"/>
                        <a:pt x="1" y="1224"/>
                      </a:cubicBezTo>
                      <a:cubicBezTo>
                        <a:pt x="1" y="1274"/>
                        <a:pt x="1" y="1299"/>
                        <a:pt x="26" y="1349"/>
                      </a:cubicBezTo>
                      <a:cubicBezTo>
                        <a:pt x="26" y="1349"/>
                        <a:pt x="26" y="1375"/>
                        <a:pt x="26" y="1400"/>
                      </a:cubicBezTo>
                      <a:cubicBezTo>
                        <a:pt x="51" y="1475"/>
                        <a:pt x="120" y="1513"/>
                        <a:pt x="186" y="1513"/>
                      </a:cubicBezTo>
                      <a:cubicBezTo>
                        <a:pt x="252" y="1513"/>
                        <a:pt x="314" y="1475"/>
                        <a:pt x="327" y="1400"/>
                      </a:cubicBezTo>
                      <a:lnTo>
                        <a:pt x="327" y="1349"/>
                      </a:lnTo>
                      <a:lnTo>
                        <a:pt x="352" y="1249"/>
                      </a:lnTo>
                      <a:cubicBezTo>
                        <a:pt x="377" y="1149"/>
                        <a:pt x="427" y="1073"/>
                        <a:pt x="478" y="973"/>
                      </a:cubicBezTo>
                      <a:cubicBezTo>
                        <a:pt x="503" y="923"/>
                        <a:pt x="528" y="898"/>
                        <a:pt x="578" y="847"/>
                      </a:cubicBezTo>
                      <a:cubicBezTo>
                        <a:pt x="603" y="797"/>
                        <a:pt x="628" y="797"/>
                        <a:pt x="678" y="747"/>
                      </a:cubicBezTo>
                      <a:cubicBezTo>
                        <a:pt x="719" y="727"/>
                        <a:pt x="811" y="706"/>
                        <a:pt x="884" y="672"/>
                      </a:cubicBezTo>
                      <a:lnTo>
                        <a:pt x="980" y="672"/>
                      </a:lnTo>
                      <a:cubicBezTo>
                        <a:pt x="1030" y="647"/>
                        <a:pt x="1055" y="647"/>
                        <a:pt x="1105" y="647"/>
                      </a:cubicBezTo>
                      <a:cubicBezTo>
                        <a:pt x="1131" y="644"/>
                        <a:pt x="1157" y="643"/>
                        <a:pt x="1183" y="643"/>
                      </a:cubicBezTo>
                      <a:cubicBezTo>
                        <a:pt x="1412" y="643"/>
                        <a:pt x="1655" y="740"/>
                        <a:pt x="1858" y="898"/>
                      </a:cubicBezTo>
                      <a:cubicBezTo>
                        <a:pt x="1958" y="973"/>
                        <a:pt x="2034" y="1023"/>
                        <a:pt x="2109" y="1098"/>
                      </a:cubicBezTo>
                      <a:lnTo>
                        <a:pt x="2184" y="1174"/>
                      </a:lnTo>
                      <a:cubicBezTo>
                        <a:pt x="2217" y="1222"/>
                        <a:pt x="2281" y="1250"/>
                        <a:pt x="2342" y="1250"/>
                      </a:cubicBezTo>
                      <a:cubicBezTo>
                        <a:pt x="2376" y="1250"/>
                        <a:pt x="2409" y="1242"/>
                        <a:pt x="2435" y="1224"/>
                      </a:cubicBezTo>
                      <a:cubicBezTo>
                        <a:pt x="2511" y="1174"/>
                        <a:pt x="2536" y="1073"/>
                        <a:pt x="2511" y="998"/>
                      </a:cubicBezTo>
                      <a:cubicBezTo>
                        <a:pt x="2485" y="948"/>
                        <a:pt x="2460" y="898"/>
                        <a:pt x="2435" y="847"/>
                      </a:cubicBezTo>
                      <a:cubicBezTo>
                        <a:pt x="2285" y="546"/>
                        <a:pt x="2059" y="295"/>
                        <a:pt x="1758" y="145"/>
                      </a:cubicBezTo>
                      <a:cubicBezTo>
                        <a:pt x="1657" y="95"/>
                        <a:pt x="1532" y="44"/>
                        <a:pt x="1431" y="44"/>
                      </a:cubicBezTo>
                      <a:cubicBezTo>
                        <a:pt x="1356" y="19"/>
                        <a:pt x="1306" y="19"/>
                        <a:pt x="1231" y="19"/>
                      </a:cubicBezTo>
                      <a:cubicBezTo>
                        <a:pt x="1205" y="7"/>
                        <a:pt x="1174" y="0"/>
                        <a:pt x="1143" y="0"/>
                      </a:cubicBezTo>
                      <a:close/>
                    </a:path>
                  </a:pathLst>
                </a:custGeom>
                <a:solidFill>
                  <a:srgbClr val="BE9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1840;p64"/>
                <p:cNvSpPr/>
                <p:nvPr/>
              </p:nvSpPr>
              <p:spPr>
                <a:xfrm>
                  <a:off x="2313106" y="3619586"/>
                  <a:ext cx="60529" cy="52123"/>
                </a:xfrm>
                <a:custGeom>
                  <a:avLst/>
                  <a:gdLst/>
                  <a:ahLst/>
                  <a:cxnLst/>
                  <a:rect l="l" t="t" r="r" b="b"/>
                  <a:pathLst>
                    <a:path w="2628" h="2263" extrusionOk="0">
                      <a:moveTo>
                        <a:pt x="1467" y="1"/>
                      </a:moveTo>
                      <a:cubicBezTo>
                        <a:pt x="1201" y="1"/>
                        <a:pt x="929" y="95"/>
                        <a:pt x="703" y="305"/>
                      </a:cubicBezTo>
                      <a:cubicBezTo>
                        <a:pt x="0" y="983"/>
                        <a:pt x="452" y="2213"/>
                        <a:pt x="1456" y="2263"/>
                      </a:cubicBezTo>
                      <a:cubicBezTo>
                        <a:pt x="2083" y="2263"/>
                        <a:pt x="2611" y="1786"/>
                        <a:pt x="2611" y="1158"/>
                      </a:cubicBezTo>
                      <a:cubicBezTo>
                        <a:pt x="2628" y="466"/>
                        <a:pt x="2060" y="1"/>
                        <a:pt x="1467"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1841;p64"/>
                <p:cNvSpPr/>
                <p:nvPr/>
              </p:nvSpPr>
              <p:spPr>
                <a:xfrm>
                  <a:off x="2542026" y="3621314"/>
                  <a:ext cx="61128" cy="52169"/>
                </a:xfrm>
                <a:custGeom>
                  <a:avLst/>
                  <a:gdLst/>
                  <a:ahLst/>
                  <a:cxnLst/>
                  <a:rect l="l" t="t" r="r" b="b"/>
                  <a:pathLst>
                    <a:path w="2654" h="2265" extrusionOk="0">
                      <a:moveTo>
                        <a:pt x="1493" y="1"/>
                      </a:moveTo>
                      <a:cubicBezTo>
                        <a:pt x="1226" y="1"/>
                        <a:pt x="954" y="95"/>
                        <a:pt x="728" y="305"/>
                      </a:cubicBezTo>
                      <a:cubicBezTo>
                        <a:pt x="0" y="1008"/>
                        <a:pt x="452" y="2238"/>
                        <a:pt x="1456" y="2263"/>
                      </a:cubicBezTo>
                      <a:cubicBezTo>
                        <a:pt x="1471" y="2264"/>
                        <a:pt x="1486" y="2264"/>
                        <a:pt x="1501" y="2264"/>
                      </a:cubicBezTo>
                      <a:cubicBezTo>
                        <a:pt x="2109" y="2264"/>
                        <a:pt x="2611" y="1771"/>
                        <a:pt x="2636" y="1159"/>
                      </a:cubicBezTo>
                      <a:cubicBezTo>
                        <a:pt x="2653" y="466"/>
                        <a:pt x="2085" y="1"/>
                        <a:pt x="1493"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1842;p64"/>
                <p:cNvSpPr/>
                <p:nvPr/>
              </p:nvSpPr>
              <p:spPr>
                <a:xfrm>
                  <a:off x="2371816" y="3678872"/>
                  <a:ext cx="178893" cy="59908"/>
                </a:xfrm>
                <a:custGeom>
                  <a:avLst/>
                  <a:gdLst/>
                  <a:ahLst/>
                  <a:cxnLst/>
                  <a:rect l="l" t="t" r="r" b="b"/>
                  <a:pathLst>
                    <a:path w="7767" h="2601" extrusionOk="0">
                      <a:moveTo>
                        <a:pt x="227" y="1"/>
                      </a:moveTo>
                      <a:cubicBezTo>
                        <a:pt x="114" y="1"/>
                        <a:pt x="1" y="121"/>
                        <a:pt x="87" y="241"/>
                      </a:cubicBezTo>
                      <a:lnTo>
                        <a:pt x="137" y="341"/>
                      </a:lnTo>
                      <a:cubicBezTo>
                        <a:pt x="162" y="417"/>
                        <a:pt x="212" y="492"/>
                        <a:pt x="262" y="592"/>
                      </a:cubicBezTo>
                      <a:cubicBezTo>
                        <a:pt x="363" y="743"/>
                        <a:pt x="438" y="868"/>
                        <a:pt x="538" y="969"/>
                      </a:cubicBezTo>
                      <a:cubicBezTo>
                        <a:pt x="664" y="1119"/>
                        <a:pt x="814" y="1270"/>
                        <a:pt x="940" y="1396"/>
                      </a:cubicBezTo>
                      <a:cubicBezTo>
                        <a:pt x="1316" y="1747"/>
                        <a:pt x="1743" y="2023"/>
                        <a:pt x="2195" y="2224"/>
                      </a:cubicBezTo>
                      <a:cubicBezTo>
                        <a:pt x="2471" y="2324"/>
                        <a:pt x="2747" y="2425"/>
                        <a:pt x="3023" y="2475"/>
                      </a:cubicBezTo>
                      <a:cubicBezTo>
                        <a:pt x="3299" y="2550"/>
                        <a:pt x="3600" y="2575"/>
                        <a:pt x="3902" y="2600"/>
                      </a:cubicBezTo>
                      <a:lnTo>
                        <a:pt x="4303" y="2600"/>
                      </a:lnTo>
                      <a:cubicBezTo>
                        <a:pt x="4429" y="2575"/>
                        <a:pt x="4604" y="2550"/>
                        <a:pt x="4755" y="2550"/>
                      </a:cubicBezTo>
                      <a:cubicBezTo>
                        <a:pt x="5031" y="2500"/>
                        <a:pt x="5307" y="2450"/>
                        <a:pt x="5583" y="2349"/>
                      </a:cubicBezTo>
                      <a:cubicBezTo>
                        <a:pt x="5834" y="2249"/>
                        <a:pt x="6060" y="2149"/>
                        <a:pt x="6286" y="1998"/>
                      </a:cubicBezTo>
                      <a:cubicBezTo>
                        <a:pt x="6512" y="1872"/>
                        <a:pt x="6688" y="1747"/>
                        <a:pt x="6863" y="1571"/>
                      </a:cubicBezTo>
                      <a:cubicBezTo>
                        <a:pt x="7139" y="1345"/>
                        <a:pt x="7365" y="1069"/>
                        <a:pt x="7541" y="768"/>
                      </a:cubicBezTo>
                      <a:cubicBezTo>
                        <a:pt x="7616" y="668"/>
                        <a:pt x="7666" y="567"/>
                        <a:pt x="7692" y="517"/>
                      </a:cubicBezTo>
                      <a:lnTo>
                        <a:pt x="7742" y="392"/>
                      </a:lnTo>
                      <a:cubicBezTo>
                        <a:pt x="7767" y="341"/>
                        <a:pt x="7742" y="241"/>
                        <a:pt x="7666" y="191"/>
                      </a:cubicBezTo>
                      <a:cubicBezTo>
                        <a:pt x="7640" y="173"/>
                        <a:pt x="7610" y="165"/>
                        <a:pt x="7580" y="165"/>
                      </a:cubicBezTo>
                      <a:cubicBezTo>
                        <a:pt x="7526" y="165"/>
                        <a:pt x="7473" y="192"/>
                        <a:pt x="7441" y="241"/>
                      </a:cubicBezTo>
                      <a:lnTo>
                        <a:pt x="7390" y="316"/>
                      </a:lnTo>
                      <a:cubicBezTo>
                        <a:pt x="7365" y="366"/>
                        <a:pt x="7315" y="442"/>
                        <a:pt x="7240" y="517"/>
                      </a:cubicBezTo>
                      <a:cubicBezTo>
                        <a:pt x="7039" y="768"/>
                        <a:pt x="6813" y="994"/>
                        <a:pt x="6562" y="1170"/>
                      </a:cubicBezTo>
                      <a:cubicBezTo>
                        <a:pt x="6211" y="1446"/>
                        <a:pt x="5809" y="1647"/>
                        <a:pt x="5408" y="1772"/>
                      </a:cubicBezTo>
                      <a:cubicBezTo>
                        <a:pt x="5157" y="1847"/>
                        <a:pt x="4931" y="1898"/>
                        <a:pt x="4680" y="1923"/>
                      </a:cubicBezTo>
                      <a:cubicBezTo>
                        <a:pt x="4554" y="1923"/>
                        <a:pt x="4454" y="1948"/>
                        <a:pt x="4303" y="1948"/>
                      </a:cubicBezTo>
                      <a:lnTo>
                        <a:pt x="3902" y="1948"/>
                      </a:lnTo>
                      <a:lnTo>
                        <a:pt x="3525" y="1923"/>
                      </a:lnTo>
                      <a:cubicBezTo>
                        <a:pt x="3400" y="1923"/>
                        <a:pt x="3274" y="1872"/>
                        <a:pt x="3149" y="1872"/>
                      </a:cubicBezTo>
                      <a:cubicBezTo>
                        <a:pt x="2898" y="1822"/>
                        <a:pt x="2672" y="1747"/>
                        <a:pt x="2446" y="1672"/>
                      </a:cubicBezTo>
                      <a:cubicBezTo>
                        <a:pt x="2019" y="1496"/>
                        <a:pt x="1643" y="1295"/>
                        <a:pt x="1291" y="1019"/>
                      </a:cubicBezTo>
                      <a:cubicBezTo>
                        <a:pt x="1141" y="894"/>
                        <a:pt x="990" y="793"/>
                        <a:pt x="890" y="668"/>
                      </a:cubicBezTo>
                      <a:cubicBezTo>
                        <a:pt x="764" y="542"/>
                        <a:pt x="664" y="442"/>
                        <a:pt x="614" y="341"/>
                      </a:cubicBezTo>
                      <a:cubicBezTo>
                        <a:pt x="538" y="266"/>
                        <a:pt x="463" y="191"/>
                        <a:pt x="438" y="141"/>
                      </a:cubicBezTo>
                      <a:lnTo>
                        <a:pt x="388" y="65"/>
                      </a:lnTo>
                      <a:lnTo>
                        <a:pt x="363" y="90"/>
                      </a:lnTo>
                      <a:cubicBezTo>
                        <a:pt x="331" y="27"/>
                        <a:pt x="27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1843;p64"/>
                <p:cNvSpPr/>
                <p:nvPr/>
              </p:nvSpPr>
              <p:spPr>
                <a:xfrm>
                  <a:off x="2248937" y="3679816"/>
                  <a:ext cx="121243" cy="103508"/>
                </a:xfrm>
                <a:custGeom>
                  <a:avLst/>
                  <a:gdLst/>
                  <a:ahLst/>
                  <a:cxnLst/>
                  <a:rect l="l" t="t" r="r" b="b"/>
                  <a:pathLst>
                    <a:path w="5264" h="4494" extrusionOk="0">
                      <a:moveTo>
                        <a:pt x="2978" y="1"/>
                      </a:moveTo>
                      <a:cubicBezTo>
                        <a:pt x="2446" y="1"/>
                        <a:pt x="1904" y="194"/>
                        <a:pt x="1456" y="627"/>
                      </a:cubicBezTo>
                      <a:cubicBezTo>
                        <a:pt x="0" y="1982"/>
                        <a:pt x="904" y="4417"/>
                        <a:pt x="2887" y="4492"/>
                      </a:cubicBezTo>
                      <a:cubicBezTo>
                        <a:pt x="2918" y="4493"/>
                        <a:pt x="2948" y="4494"/>
                        <a:pt x="2979" y="4494"/>
                      </a:cubicBezTo>
                      <a:cubicBezTo>
                        <a:pt x="4193" y="4494"/>
                        <a:pt x="5197" y="3532"/>
                        <a:pt x="5246" y="2308"/>
                      </a:cubicBezTo>
                      <a:cubicBezTo>
                        <a:pt x="5263" y="930"/>
                        <a:pt x="4144" y="1"/>
                        <a:pt x="2978" y="1"/>
                      </a:cubicBezTo>
                      <a:close/>
                    </a:path>
                  </a:pathLst>
                </a:custGeom>
                <a:solidFill>
                  <a:srgbClr val="E59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1844;p64"/>
                <p:cNvSpPr/>
                <p:nvPr/>
              </p:nvSpPr>
              <p:spPr>
                <a:xfrm>
                  <a:off x="2555316" y="3676730"/>
                  <a:ext cx="121243" cy="103715"/>
                </a:xfrm>
                <a:custGeom>
                  <a:avLst/>
                  <a:gdLst/>
                  <a:ahLst/>
                  <a:cxnLst/>
                  <a:rect l="l" t="t" r="r" b="b"/>
                  <a:pathLst>
                    <a:path w="5264" h="4503" extrusionOk="0">
                      <a:moveTo>
                        <a:pt x="2975" y="1"/>
                      </a:moveTo>
                      <a:cubicBezTo>
                        <a:pt x="2447" y="1"/>
                        <a:pt x="1908" y="189"/>
                        <a:pt x="1456" y="610"/>
                      </a:cubicBezTo>
                      <a:cubicBezTo>
                        <a:pt x="1" y="1991"/>
                        <a:pt x="904" y="4425"/>
                        <a:pt x="2912" y="4500"/>
                      </a:cubicBezTo>
                      <a:cubicBezTo>
                        <a:pt x="2942" y="4502"/>
                        <a:pt x="2971" y="4502"/>
                        <a:pt x="3000" y="4502"/>
                      </a:cubicBezTo>
                      <a:cubicBezTo>
                        <a:pt x="4192" y="4502"/>
                        <a:pt x="5197" y="3517"/>
                        <a:pt x="5246" y="2317"/>
                      </a:cubicBezTo>
                      <a:cubicBezTo>
                        <a:pt x="5264" y="932"/>
                        <a:pt x="4147" y="1"/>
                        <a:pt x="2975" y="1"/>
                      </a:cubicBezTo>
                      <a:close/>
                    </a:path>
                  </a:pathLst>
                </a:custGeom>
                <a:solidFill>
                  <a:srgbClr val="E59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1845;p64"/>
                <p:cNvSpPr/>
                <p:nvPr/>
              </p:nvSpPr>
              <p:spPr>
                <a:xfrm>
                  <a:off x="2168001" y="3653628"/>
                  <a:ext cx="68821" cy="40629"/>
                </a:xfrm>
                <a:custGeom>
                  <a:avLst/>
                  <a:gdLst/>
                  <a:ahLst/>
                  <a:cxnLst/>
                  <a:rect l="l" t="t" r="r" b="b"/>
                  <a:pathLst>
                    <a:path w="2988" h="1764" extrusionOk="0">
                      <a:moveTo>
                        <a:pt x="1496" y="1"/>
                      </a:moveTo>
                      <a:cubicBezTo>
                        <a:pt x="1259" y="1"/>
                        <a:pt x="1014" y="56"/>
                        <a:pt x="804" y="182"/>
                      </a:cubicBezTo>
                      <a:cubicBezTo>
                        <a:pt x="578" y="283"/>
                        <a:pt x="402" y="433"/>
                        <a:pt x="251" y="634"/>
                      </a:cubicBezTo>
                      <a:cubicBezTo>
                        <a:pt x="126" y="760"/>
                        <a:pt x="51" y="935"/>
                        <a:pt x="0" y="1111"/>
                      </a:cubicBezTo>
                      <a:cubicBezTo>
                        <a:pt x="0" y="1161"/>
                        <a:pt x="0" y="1211"/>
                        <a:pt x="0" y="1262"/>
                      </a:cubicBezTo>
                      <a:lnTo>
                        <a:pt x="0" y="1312"/>
                      </a:lnTo>
                      <a:cubicBezTo>
                        <a:pt x="13" y="1387"/>
                        <a:pt x="76" y="1425"/>
                        <a:pt x="138" y="1425"/>
                      </a:cubicBezTo>
                      <a:cubicBezTo>
                        <a:pt x="201" y="1425"/>
                        <a:pt x="264" y="1387"/>
                        <a:pt x="277" y="1312"/>
                      </a:cubicBezTo>
                      <a:lnTo>
                        <a:pt x="277" y="1287"/>
                      </a:lnTo>
                      <a:cubicBezTo>
                        <a:pt x="302" y="1262"/>
                        <a:pt x="302" y="1237"/>
                        <a:pt x="302" y="1211"/>
                      </a:cubicBezTo>
                      <a:cubicBezTo>
                        <a:pt x="377" y="1086"/>
                        <a:pt x="452" y="1011"/>
                        <a:pt x="553" y="935"/>
                      </a:cubicBezTo>
                      <a:cubicBezTo>
                        <a:pt x="829" y="659"/>
                        <a:pt x="1205" y="509"/>
                        <a:pt x="1607" y="509"/>
                      </a:cubicBezTo>
                      <a:cubicBezTo>
                        <a:pt x="1707" y="509"/>
                        <a:pt x="1808" y="534"/>
                        <a:pt x="1883" y="584"/>
                      </a:cubicBezTo>
                      <a:cubicBezTo>
                        <a:pt x="1933" y="584"/>
                        <a:pt x="1983" y="609"/>
                        <a:pt x="2008" y="634"/>
                      </a:cubicBezTo>
                      <a:lnTo>
                        <a:pt x="2084" y="659"/>
                      </a:lnTo>
                      <a:lnTo>
                        <a:pt x="2159" y="710"/>
                      </a:lnTo>
                      <a:cubicBezTo>
                        <a:pt x="2184" y="735"/>
                        <a:pt x="2234" y="785"/>
                        <a:pt x="2259" y="810"/>
                      </a:cubicBezTo>
                      <a:cubicBezTo>
                        <a:pt x="2284" y="835"/>
                        <a:pt x="2335" y="860"/>
                        <a:pt x="2360" y="910"/>
                      </a:cubicBezTo>
                      <a:cubicBezTo>
                        <a:pt x="2410" y="961"/>
                        <a:pt x="2460" y="1036"/>
                        <a:pt x="2510" y="1111"/>
                      </a:cubicBezTo>
                      <a:cubicBezTo>
                        <a:pt x="2611" y="1262"/>
                        <a:pt x="2661" y="1437"/>
                        <a:pt x="2711" y="1613"/>
                      </a:cubicBezTo>
                      <a:cubicBezTo>
                        <a:pt x="2711" y="1688"/>
                        <a:pt x="2761" y="1739"/>
                        <a:pt x="2837" y="1764"/>
                      </a:cubicBezTo>
                      <a:cubicBezTo>
                        <a:pt x="2912" y="1764"/>
                        <a:pt x="2987" y="1688"/>
                        <a:pt x="2987" y="1613"/>
                      </a:cubicBezTo>
                      <a:cubicBezTo>
                        <a:pt x="2987" y="1563"/>
                        <a:pt x="2987" y="1488"/>
                        <a:pt x="2987" y="1412"/>
                      </a:cubicBezTo>
                      <a:cubicBezTo>
                        <a:pt x="2962" y="1262"/>
                        <a:pt x="2912" y="1086"/>
                        <a:pt x="2862" y="935"/>
                      </a:cubicBezTo>
                      <a:cubicBezTo>
                        <a:pt x="2812" y="810"/>
                        <a:pt x="2761" y="710"/>
                        <a:pt x="2686" y="609"/>
                      </a:cubicBezTo>
                      <a:cubicBezTo>
                        <a:pt x="2661" y="559"/>
                        <a:pt x="2611" y="509"/>
                        <a:pt x="2561" y="484"/>
                      </a:cubicBezTo>
                      <a:cubicBezTo>
                        <a:pt x="2535" y="433"/>
                        <a:pt x="2485" y="383"/>
                        <a:pt x="2435" y="333"/>
                      </a:cubicBezTo>
                      <a:lnTo>
                        <a:pt x="2360" y="283"/>
                      </a:lnTo>
                      <a:lnTo>
                        <a:pt x="2259" y="208"/>
                      </a:lnTo>
                      <a:cubicBezTo>
                        <a:pt x="2209" y="182"/>
                        <a:pt x="2134" y="132"/>
                        <a:pt x="2084" y="107"/>
                      </a:cubicBezTo>
                      <a:cubicBezTo>
                        <a:pt x="1933" y="57"/>
                        <a:pt x="1782" y="7"/>
                        <a:pt x="1632" y="7"/>
                      </a:cubicBezTo>
                      <a:cubicBezTo>
                        <a:pt x="1587" y="3"/>
                        <a:pt x="1542" y="1"/>
                        <a:pt x="1496" y="1"/>
                      </a:cubicBezTo>
                      <a:close/>
                    </a:path>
                  </a:pathLst>
                </a:custGeom>
                <a:solidFill>
                  <a:srgbClr val="D6A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1846;p64"/>
                <p:cNvSpPr/>
                <p:nvPr/>
              </p:nvSpPr>
              <p:spPr>
                <a:xfrm>
                  <a:off x="2727599" y="3650772"/>
                  <a:ext cx="68798" cy="40606"/>
                </a:xfrm>
                <a:custGeom>
                  <a:avLst/>
                  <a:gdLst/>
                  <a:ahLst/>
                  <a:cxnLst/>
                  <a:rect l="l" t="t" r="r" b="b"/>
                  <a:pathLst>
                    <a:path w="2987" h="1763" extrusionOk="0">
                      <a:moveTo>
                        <a:pt x="1523" y="0"/>
                      </a:moveTo>
                      <a:cubicBezTo>
                        <a:pt x="1278" y="0"/>
                        <a:pt x="1022" y="72"/>
                        <a:pt x="803" y="181"/>
                      </a:cubicBezTo>
                      <a:cubicBezTo>
                        <a:pt x="602" y="281"/>
                        <a:pt x="402" y="432"/>
                        <a:pt x="251" y="633"/>
                      </a:cubicBezTo>
                      <a:cubicBezTo>
                        <a:pt x="126" y="758"/>
                        <a:pt x="50" y="934"/>
                        <a:pt x="25" y="1110"/>
                      </a:cubicBezTo>
                      <a:cubicBezTo>
                        <a:pt x="0" y="1160"/>
                        <a:pt x="0" y="1210"/>
                        <a:pt x="25" y="1285"/>
                      </a:cubicBezTo>
                      <a:lnTo>
                        <a:pt x="25" y="1310"/>
                      </a:lnTo>
                      <a:cubicBezTo>
                        <a:pt x="25" y="1386"/>
                        <a:pt x="100" y="1436"/>
                        <a:pt x="176" y="1436"/>
                      </a:cubicBezTo>
                      <a:cubicBezTo>
                        <a:pt x="226" y="1436"/>
                        <a:pt x="276" y="1386"/>
                        <a:pt x="276" y="1335"/>
                      </a:cubicBezTo>
                      <a:lnTo>
                        <a:pt x="276" y="1285"/>
                      </a:lnTo>
                      <a:lnTo>
                        <a:pt x="326" y="1210"/>
                      </a:lnTo>
                      <a:cubicBezTo>
                        <a:pt x="377" y="1110"/>
                        <a:pt x="452" y="1009"/>
                        <a:pt x="552" y="934"/>
                      </a:cubicBezTo>
                      <a:cubicBezTo>
                        <a:pt x="853" y="658"/>
                        <a:pt x="1230" y="507"/>
                        <a:pt x="1606" y="507"/>
                      </a:cubicBezTo>
                      <a:cubicBezTo>
                        <a:pt x="1707" y="532"/>
                        <a:pt x="1807" y="532"/>
                        <a:pt x="1908" y="583"/>
                      </a:cubicBezTo>
                      <a:cubicBezTo>
                        <a:pt x="1933" y="583"/>
                        <a:pt x="1983" y="608"/>
                        <a:pt x="2033" y="633"/>
                      </a:cubicBezTo>
                      <a:lnTo>
                        <a:pt x="2083" y="658"/>
                      </a:lnTo>
                      <a:lnTo>
                        <a:pt x="2159" y="733"/>
                      </a:lnTo>
                      <a:cubicBezTo>
                        <a:pt x="2184" y="758"/>
                        <a:pt x="2234" y="783"/>
                        <a:pt x="2259" y="808"/>
                      </a:cubicBezTo>
                      <a:cubicBezTo>
                        <a:pt x="2284" y="834"/>
                        <a:pt x="2334" y="859"/>
                        <a:pt x="2359" y="909"/>
                      </a:cubicBezTo>
                      <a:cubicBezTo>
                        <a:pt x="2410" y="959"/>
                        <a:pt x="2485" y="1034"/>
                        <a:pt x="2510" y="1110"/>
                      </a:cubicBezTo>
                      <a:cubicBezTo>
                        <a:pt x="2610" y="1260"/>
                        <a:pt x="2686" y="1436"/>
                        <a:pt x="2711" y="1612"/>
                      </a:cubicBezTo>
                      <a:cubicBezTo>
                        <a:pt x="2711" y="1687"/>
                        <a:pt x="2761" y="1762"/>
                        <a:pt x="2836" y="1762"/>
                      </a:cubicBezTo>
                      <a:cubicBezTo>
                        <a:pt x="2912" y="1762"/>
                        <a:pt x="2987" y="1687"/>
                        <a:pt x="2987" y="1637"/>
                      </a:cubicBezTo>
                      <a:cubicBezTo>
                        <a:pt x="2987" y="1561"/>
                        <a:pt x="2987" y="1486"/>
                        <a:pt x="2987" y="1436"/>
                      </a:cubicBezTo>
                      <a:cubicBezTo>
                        <a:pt x="2962" y="1260"/>
                        <a:pt x="2937" y="1085"/>
                        <a:pt x="2861" y="934"/>
                      </a:cubicBezTo>
                      <a:cubicBezTo>
                        <a:pt x="2811" y="834"/>
                        <a:pt x="2761" y="733"/>
                        <a:pt x="2686" y="633"/>
                      </a:cubicBezTo>
                      <a:cubicBezTo>
                        <a:pt x="2661" y="583"/>
                        <a:pt x="2610" y="532"/>
                        <a:pt x="2585" y="482"/>
                      </a:cubicBezTo>
                      <a:cubicBezTo>
                        <a:pt x="2535" y="432"/>
                        <a:pt x="2460" y="382"/>
                        <a:pt x="2435" y="332"/>
                      </a:cubicBezTo>
                      <a:lnTo>
                        <a:pt x="2359" y="281"/>
                      </a:lnTo>
                      <a:lnTo>
                        <a:pt x="2259" y="206"/>
                      </a:lnTo>
                      <a:cubicBezTo>
                        <a:pt x="2209" y="181"/>
                        <a:pt x="2133" y="131"/>
                        <a:pt x="2083" y="106"/>
                      </a:cubicBezTo>
                      <a:cubicBezTo>
                        <a:pt x="1933" y="55"/>
                        <a:pt x="1782" y="5"/>
                        <a:pt x="1632" y="5"/>
                      </a:cubicBezTo>
                      <a:cubicBezTo>
                        <a:pt x="1596" y="2"/>
                        <a:pt x="1560" y="0"/>
                        <a:pt x="1523" y="0"/>
                      </a:cubicBezTo>
                      <a:close/>
                    </a:path>
                  </a:pathLst>
                </a:custGeom>
                <a:solidFill>
                  <a:srgbClr val="D6A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1847;p64"/>
                <p:cNvSpPr/>
                <p:nvPr/>
              </p:nvSpPr>
              <p:spPr>
                <a:xfrm>
                  <a:off x="2699269" y="4219145"/>
                  <a:ext cx="31232" cy="40491"/>
                </a:xfrm>
                <a:custGeom>
                  <a:avLst/>
                  <a:gdLst/>
                  <a:ahLst/>
                  <a:cxnLst/>
                  <a:rect l="l" t="t" r="r" b="b"/>
                  <a:pathLst>
                    <a:path w="1356" h="1758" extrusionOk="0">
                      <a:moveTo>
                        <a:pt x="1155" y="0"/>
                      </a:moveTo>
                      <a:cubicBezTo>
                        <a:pt x="753" y="25"/>
                        <a:pt x="377" y="76"/>
                        <a:pt x="0" y="126"/>
                      </a:cubicBezTo>
                      <a:lnTo>
                        <a:pt x="176" y="1757"/>
                      </a:lnTo>
                      <a:lnTo>
                        <a:pt x="1205" y="1732"/>
                      </a:lnTo>
                      <a:cubicBezTo>
                        <a:pt x="1205" y="1732"/>
                        <a:pt x="1356" y="25"/>
                        <a:pt x="1155" y="0"/>
                      </a:cubicBezTo>
                      <a:close/>
                    </a:path>
                  </a:pathLst>
                </a:custGeom>
                <a:solidFill>
                  <a:srgbClr val="E37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1848;p64"/>
                <p:cNvSpPr/>
                <p:nvPr/>
              </p:nvSpPr>
              <p:spPr>
                <a:xfrm>
                  <a:off x="2570356" y="4087330"/>
                  <a:ext cx="156667" cy="178156"/>
                </a:xfrm>
                <a:custGeom>
                  <a:avLst/>
                  <a:gdLst/>
                  <a:ahLst/>
                  <a:cxnLst/>
                  <a:rect l="l" t="t" r="r" b="b"/>
                  <a:pathLst>
                    <a:path w="6802" h="7735" extrusionOk="0">
                      <a:moveTo>
                        <a:pt x="0" y="1"/>
                      </a:moveTo>
                      <a:cubicBezTo>
                        <a:pt x="0" y="1"/>
                        <a:pt x="288" y="7735"/>
                        <a:pt x="5109" y="7735"/>
                      </a:cubicBezTo>
                      <a:cubicBezTo>
                        <a:pt x="5621" y="7735"/>
                        <a:pt x="6183" y="7648"/>
                        <a:pt x="6802" y="7455"/>
                      </a:cubicBezTo>
                      <a:cubicBezTo>
                        <a:pt x="6802" y="7455"/>
                        <a:pt x="5095" y="7204"/>
                        <a:pt x="4167" y="6351"/>
                      </a:cubicBezTo>
                      <a:cubicBezTo>
                        <a:pt x="2736" y="4970"/>
                        <a:pt x="2109" y="1858"/>
                        <a:pt x="2109" y="185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1849;p64"/>
                <p:cNvSpPr/>
                <p:nvPr/>
              </p:nvSpPr>
              <p:spPr>
                <a:xfrm>
                  <a:off x="2565151" y="4076873"/>
                  <a:ext cx="175185" cy="96483"/>
                </a:xfrm>
                <a:custGeom>
                  <a:avLst/>
                  <a:gdLst/>
                  <a:ahLst/>
                  <a:cxnLst/>
                  <a:rect l="l" t="t" r="r" b="b"/>
                  <a:pathLst>
                    <a:path w="7606" h="4189" extrusionOk="0">
                      <a:moveTo>
                        <a:pt x="96" y="1"/>
                      </a:moveTo>
                      <a:cubicBezTo>
                        <a:pt x="77" y="1"/>
                        <a:pt x="60" y="9"/>
                        <a:pt x="51" y="28"/>
                      </a:cubicBezTo>
                      <a:cubicBezTo>
                        <a:pt x="0" y="53"/>
                        <a:pt x="0" y="103"/>
                        <a:pt x="25" y="154"/>
                      </a:cubicBezTo>
                      <a:lnTo>
                        <a:pt x="76" y="229"/>
                      </a:lnTo>
                      <a:lnTo>
                        <a:pt x="251" y="455"/>
                      </a:lnTo>
                      <a:cubicBezTo>
                        <a:pt x="427" y="631"/>
                        <a:pt x="628" y="907"/>
                        <a:pt x="904" y="1233"/>
                      </a:cubicBezTo>
                      <a:cubicBezTo>
                        <a:pt x="1230" y="1584"/>
                        <a:pt x="1582" y="1911"/>
                        <a:pt x="1933" y="2237"/>
                      </a:cubicBezTo>
                      <a:cubicBezTo>
                        <a:pt x="2134" y="2413"/>
                        <a:pt x="2335" y="2588"/>
                        <a:pt x="2560" y="2764"/>
                      </a:cubicBezTo>
                      <a:cubicBezTo>
                        <a:pt x="2786" y="2940"/>
                        <a:pt x="3012" y="3090"/>
                        <a:pt x="3238" y="3241"/>
                      </a:cubicBezTo>
                      <a:cubicBezTo>
                        <a:pt x="3715" y="3542"/>
                        <a:pt x="4217" y="3793"/>
                        <a:pt x="4744" y="3969"/>
                      </a:cubicBezTo>
                      <a:cubicBezTo>
                        <a:pt x="4970" y="4069"/>
                        <a:pt x="5221" y="4119"/>
                        <a:pt x="5497" y="4144"/>
                      </a:cubicBezTo>
                      <a:cubicBezTo>
                        <a:pt x="5622" y="4169"/>
                        <a:pt x="5723" y="4169"/>
                        <a:pt x="5848" y="4169"/>
                      </a:cubicBezTo>
                      <a:cubicBezTo>
                        <a:pt x="5899" y="4182"/>
                        <a:pt x="5955" y="4188"/>
                        <a:pt x="6011" y="4188"/>
                      </a:cubicBezTo>
                      <a:cubicBezTo>
                        <a:pt x="6068" y="4188"/>
                        <a:pt x="6124" y="4182"/>
                        <a:pt x="6175" y="4169"/>
                      </a:cubicBezTo>
                      <a:cubicBezTo>
                        <a:pt x="6375" y="4169"/>
                        <a:pt x="6576" y="4144"/>
                        <a:pt x="6752" y="4094"/>
                      </a:cubicBezTo>
                      <a:cubicBezTo>
                        <a:pt x="6902" y="4069"/>
                        <a:pt x="7053" y="4019"/>
                        <a:pt x="7179" y="3969"/>
                      </a:cubicBezTo>
                      <a:lnTo>
                        <a:pt x="7555" y="3793"/>
                      </a:lnTo>
                      <a:cubicBezTo>
                        <a:pt x="7580" y="3768"/>
                        <a:pt x="7605" y="3718"/>
                        <a:pt x="7580" y="3693"/>
                      </a:cubicBezTo>
                      <a:cubicBezTo>
                        <a:pt x="7580" y="3656"/>
                        <a:pt x="7553" y="3633"/>
                        <a:pt x="7519" y="3633"/>
                      </a:cubicBezTo>
                      <a:cubicBezTo>
                        <a:pt x="7507" y="3633"/>
                        <a:pt x="7493" y="3636"/>
                        <a:pt x="7480" y="3642"/>
                      </a:cubicBezTo>
                      <a:lnTo>
                        <a:pt x="7128" y="3768"/>
                      </a:lnTo>
                      <a:cubicBezTo>
                        <a:pt x="7003" y="3818"/>
                        <a:pt x="6877" y="3843"/>
                        <a:pt x="6727" y="3868"/>
                      </a:cubicBezTo>
                      <a:cubicBezTo>
                        <a:pt x="6551" y="3918"/>
                        <a:pt x="6375" y="3918"/>
                        <a:pt x="6200" y="3918"/>
                      </a:cubicBezTo>
                      <a:cubicBezTo>
                        <a:pt x="6137" y="3931"/>
                        <a:pt x="6081" y="3937"/>
                        <a:pt x="6027" y="3937"/>
                      </a:cubicBezTo>
                      <a:cubicBezTo>
                        <a:pt x="5974" y="3937"/>
                        <a:pt x="5924" y="3931"/>
                        <a:pt x="5873" y="3918"/>
                      </a:cubicBezTo>
                      <a:cubicBezTo>
                        <a:pt x="5773" y="3918"/>
                        <a:pt x="5648" y="3918"/>
                        <a:pt x="5547" y="3893"/>
                      </a:cubicBezTo>
                      <a:cubicBezTo>
                        <a:pt x="5296" y="3843"/>
                        <a:pt x="5070" y="3793"/>
                        <a:pt x="4844" y="3718"/>
                      </a:cubicBezTo>
                      <a:cubicBezTo>
                        <a:pt x="4342" y="3517"/>
                        <a:pt x="3866" y="3291"/>
                        <a:pt x="3439" y="2990"/>
                      </a:cubicBezTo>
                      <a:cubicBezTo>
                        <a:pt x="3188" y="2839"/>
                        <a:pt x="2962" y="2689"/>
                        <a:pt x="2761" y="2513"/>
                      </a:cubicBezTo>
                      <a:cubicBezTo>
                        <a:pt x="2535" y="2362"/>
                        <a:pt x="2335" y="2187"/>
                        <a:pt x="2159" y="2011"/>
                      </a:cubicBezTo>
                      <a:cubicBezTo>
                        <a:pt x="1757" y="1685"/>
                        <a:pt x="1406" y="1358"/>
                        <a:pt x="1130" y="1057"/>
                      </a:cubicBezTo>
                      <a:cubicBezTo>
                        <a:pt x="829" y="756"/>
                        <a:pt x="603" y="505"/>
                        <a:pt x="427" y="329"/>
                      </a:cubicBezTo>
                      <a:cubicBezTo>
                        <a:pt x="352" y="254"/>
                        <a:pt x="276" y="179"/>
                        <a:pt x="251" y="129"/>
                      </a:cubicBezTo>
                      <a:cubicBezTo>
                        <a:pt x="201" y="78"/>
                        <a:pt x="176" y="53"/>
                        <a:pt x="176" y="53"/>
                      </a:cubicBezTo>
                      <a:cubicBezTo>
                        <a:pt x="161" y="22"/>
                        <a:pt x="126"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7" name="Google Shape;1850;p64"/>
              <p:cNvGrpSpPr/>
              <p:nvPr/>
            </p:nvGrpSpPr>
            <p:grpSpPr>
              <a:xfrm flipH="1">
                <a:off x="4868187" y="2538386"/>
                <a:ext cx="2228557" cy="3043564"/>
                <a:chOff x="4589615" y="1822130"/>
                <a:chExt cx="946935" cy="1477650"/>
              </a:xfrm>
            </p:grpSpPr>
            <p:sp>
              <p:nvSpPr>
                <p:cNvPr id="259"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8" name="Google Shape;1358;p53"/>
              <p:cNvGrpSpPr/>
              <p:nvPr/>
            </p:nvGrpSpPr>
            <p:grpSpPr>
              <a:xfrm flipH="1">
                <a:off x="156651" y="1629365"/>
                <a:ext cx="1735985" cy="3298527"/>
                <a:chOff x="6545269" y="2968225"/>
                <a:chExt cx="790806" cy="1631350"/>
              </a:xfrm>
            </p:grpSpPr>
            <p:sp>
              <p:nvSpPr>
                <p:cNvPr id="219" name="Google Shape;1359;p53"/>
                <p:cNvSpPr/>
                <p:nvPr/>
              </p:nvSpPr>
              <p:spPr>
                <a:xfrm>
                  <a:off x="6824050" y="3645900"/>
                  <a:ext cx="198300" cy="42150"/>
                </a:xfrm>
                <a:custGeom>
                  <a:avLst/>
                  <a:gdLst/>
                  <a:ahLst/>
                  <a:cxnLst/>
                  <a:rect l="l" t="t" r="r" b="b"/>
                  <a:pathLst>
                    <a:path w="7932" h="1686" extrusionOk="0">
                      <a:moveTo>
                        <a:pt x="7931" y="1"/>
                      </a:moveTo>
                      <a:lnTo>
                        <a:pt x="7931" y="1"/>
                      </a:lnTo>
                      <a:cubicBezTo>
                        <a:pt x="7103" y="252"/>
                        <a:pt x="6275" y="452"/>
                        <a:pt x="5422" y="578"/>
                      </a:cubicBezTo>
                      <a:cubicBezTo>
                        <a:pt x="4811" y="662"/>
                        <a:pt x="4200" y="703"/>
                        <a:pt x="3592" y="703"/>
                      </a:cubicBezTo>
                      <a:cubicBezTo>
                        <a:pt x="2376" y="703"/>
                        <a:pt x="1171" y="536"/>
                        <a:pt x="0" y="201"/>
                      </a:cubicBezTo>
                      <a:lnTo>
                        <a:pt x="0" y="252"/>
                      </a:lnTo>
                      <a:cubicBezTo>
                        <a:pt x="0" y="252"/>
                        <a:pt x="828" y="1431"/>
                        <a:pt x="3489" y="1632"/>
                      </a:cubicBezTo>
                      <a:cubicBezTo>
                        <a:pt x="3665" y="1657"/>
                        <a:pt x="3840" y="1682"/>
                        <a:pt x="4041" y="1682"/>
                      </a:cubicBezTo>
                      <a:cubicBezTo>
                        <a:pt x="4108" y="1684"/>
                        <a:pt x="4175" y="1685"/>
                        <a:pt x="4240" y="1685"/>
                      </a:cubicBezTo>
                      <a:cubicBezTo>
                        <a:pt x="6682" y="1685"/>
                        <a:pt x="7711" y="343"/>
                        <a:pt x="7931" y="1"/>
                      </a:cubicBez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1360;p53"/>
                <p:cNvSpPr/>
                <p:nvPr/>
              </p:nvSpPr>
              <p:spPr>
                <a:xfrm>
                  <a:off x="6980900" y="3908800"/>
                  <a:ext cx="112975" cy="24500"/>
                </a:xfrm>
                <a:custGeom>
                  <a:avLst/>
                  <a:gdLst/>
                  <a:ahLst/>
                  <a:cxnLst/>
                  <a:rect l="l" t="t" r="r" b="b"/>
                  <a:pathLst>
                    <a:path w="4519" h="980" extrusionOk="0">
                      <a:moveTo>
                        <a:pt x="302" y="1"/>
                      </a:moveTo>
                      <a:lnTo>
                        <a:pt x="302" y="51"/>
                      </a:lnTo>
                      <a:cubicBezTo>
                        <a:pt x="177" y="152"/>
                        <a:pt x="76" y="252"/>
                        <a:pt x="1" y="377"/>
                      </a:cubicBezTo>
                      <a:lnTo>
                        <a:pt x="3966" y="980"/>
                      </a:lnTo>
                      <a:cubicBezTo>
                        <a:pt x="4167" y="854"/>
                        <a:pt x="4343" y="704"/>
                        <a:pt x="4519" y="528"/>
                      </a:cubicBezTo>
                      <a:lnTo>
                        <a:pt x="879" y="1"/>
                      </a:lnTo>
                      <a:close/>
                    </a:path>
                  </a:pathLst>
                </a:custGeom>
                <a:solidFill>
                  <a:srgbClr val="C56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1361;p53"/>
                <p:cNvSpPr/>
                <p:nvPr/>
              </p:nvSpPr>
              <p:spPr>
                <a:xfrm>
                  <a:off x="6695400" y="3900650"/>
                  <a:ext cx="293075" cy="82225"/>
                </a:xfrm>
                <a:custGeom>
                  <a:avLst/>
                  <a:gdLst/>
                  <a:ahLst/>
                  <a:cxnLst/>
                  <a:rect l="l" t="t" r="r" b="b"/>
                  <a:pathLst>
                    <a:path w="11723" h="3289" extrusionOk="0">
                      <a:moveTo>
                        <a:pt x="202" y="1"/>
                      </a:moveTo>
                      <a:lnTo>
                        <a:pt x="202" y="76"/>
                      </a:lnTo>
                      <a:cubicBezTo>
                        <a:pt x="101" y="478"/>
                        <a:pt x="51" y="879"/>
                        <a:pt x="26" y="1306"/>
                      </a:cubicBezTo>
                      <a:lnTo>
                        <a:pt x="1" y="1331"/>
                      </a:lnTo>
                      <a:cubicBezTo>
                        <a:pt x="679" y="1933"/>
                        <a:pt x="1457" y="2385"/>
                        <a:pt x="2285" y="2686"/>
                      </a:cubicBezTo>
                      <a:cubicBezTo>
                        <a:pt x="3113" y="2962"/>
                        <a:pt x="3941" y="3163"/>
                        <a:pt x="4795" y="3263"/>
                      </a:cubicBezTo>
                      <a:lnTo>
                        <a:pt x="4820" y="3289"/>
                      </a:lnTo>
                      <a:cubicBezTo>
                        <a:pt x="4952" y="3232"/>
                        <a:pt x="5083" y="3204"/>
                        <a:pt x="5215" y="3204"/>
                      </a:cubicBezTo>
                      <a:cubicBezTo>
                        <a:pt x="5259" y="3204"/>
                        <a:pt x="5303" y="3207"/>
                        <a:pt x="5347" y="3213"/>
                      </a:cubicBezTo>
                      <a:cubicBezTo>
                        <a:pt x="5121" y="3013"/>
                        <a:pt x="4996" y="2837"/>
                        <a:pt x="5071" y="2711"/>
                      </a:cubicBezTo>
                      <a:cubicBezTo>
                        <a:pt x="5132" y="2605"/>
                        <a:pt x="5299" y="2564"/>
                        <a:pt x="5521" y="2564"/>
                      </a:cubicBezTo>
                      <a:cubicBezTo>
                        <a:pt x="6297" y="2564"/>
                        <a:pt x="7759" y="3068"/>
                        <a:pt x="7857" y="3088"/>
                      </a:cubicBezTo>
                      <a:cubicBezTo>
                        <a:pt x="7782" y="3038"/>
                        <a:pt x="6326" y="2084"/>
                        <a:pt x="6853" y="1657"/>
                      </a:cubicBezTo>
                      <a:cubicBezTo>
                        <a:pt x="6926" y="1599"/>
                        <a:pt x="7024" y="1575"/>
                        <a:pt x="7150" y="1575"/>
                      </a:cubicBezTo>
                      <a:cubicBezTo>
                        <a:pt x="7675" y="1575"/>
                        <a:pt x="8667" y="2002"/>
                        <a:pt x="10166" y="2184"/>
                      </a:cubicBezTo>
                      <a:cubicBezTo>
                        <a:pt x="10467" y="2234"/>
                        <a:pt x="10793" y="2260"/>
                        <a:pt x="11095" y="2285"/>
                      </a:cubicBezTo>
                      <a:cubicBezTo>
                        <a:pt x="10944" y="1732"/>
                        <a:pt x="11044" y="1155"/>
                        <a:pt x="11396" y="703"/>
                      </a:cubicBezTo>
                      <a:cubicBezTo>
                        <a:pt x="11496" y="578"/>
                        <a:pt x="11597" y="452"/>
                        <a:pt x="11722" y="377"/>
                      </a:cubicBezTo>
                      <a:lnTo>
                        <a:pt x="11722" y="302"/>
                      </a:lnTo>
                      <a:cubicBezTo>
                        <a:pt x="9564" y="277"/>
                        <a:pt x="2285" y="176"/>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1362;p53"/>
                <p:cNvSpPr/>
                <p:nvPr/>
              </p:nvSpPr>
              <p:spPr>
                <a:xfrm>
                  <a:off x="6969625" y="3918225"/>
                  <a:ext cx="110450" cy="39700"/>
                </a:xfrm>
                <a:custGeom>
                  <a:avLst/>
                  <a:gdLst/>
                  <a:ahLst/>
                  <a:cxnLst/>
                  <a:rect l="l" t="t" r="r" b="b"/>
                  <a:pathLst>
                    <a:path w="4418" h="1588" extrusionOk="0">
                      <a:moveTo>
                        <a:pt x="452" y="0"/>
                      </a:moveTo>
                      <a:cubicBezTo>
                        <a:pt x="100" y="452"/>
                        <a:pt x="0" y="1029"/>
                        <a:pt x="151" y="1582"/>
                      </a:cubicBezTo>
                      <a:cubicBezTo>
                        <a:pt x="281" y="1586"/>
                        <a:pt x="411" y="1588"/>
                        <a:pt x="542" y="1588"/>
                      </a:cubicBezTo>
                      <a:cubicBezTo>
                        <a:pt x="1214" y="1588"/>
                        <a:pt x="1883" y="1532"/>
                        <a:pt x="2535" y="1406"/>
                      </a:cubicBezTo>
                      <a:cubicBezTo>
                        <a:pt x="3213" y="1280"/>
                        <a:pt x="3865" y="1004"/>
                        <a:pt x="4417" y="603"/>
                      </a:cubicBezTo>
                      <a:lnTo>
                        <a:pt x="4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1363;p53"/>
                <p:cNvSpPr/>
                <p:nvPr/>
              </p:nvSpPr>
              <p:spPr>
                <a:xfrm>
                  <a:off x="6986550" y="3816575"/>
                  <a:ext cx="125525" cy="105425"/>
                </a:xfrm>
                <a:custGeom>
                  <a:avLst/>
                  <a:gdLst/>
                  <a:ahLst/>
                  <a:cxnLst/>
                  <a:rect l="l" t="t" r="r" b="b"/>
                  <a:pathLst>
                    <a:path w="5021" h="4217" extrusionOk="0">
                      <a:moveTo>
                        <a:pt x="478" y="0"/>
                      </a:moveTo>
                      <a:lnTo>
                        <a:pt x="478" y="0"/>
                      </a:lnTo>
                      <a:cubicBezTo>
                        <a:pt x="1" y="1205"/>
                        <a:pt x="51" y="2535"/>
                        <a:pt x="653" y="3690"/>
                      </a:cubicBezTo>
                      <a:lnTo>
                        <a:pt x="4293" y="4217"/>
                      </a:lnTo>
                      <a:cubicBezTo>
                        <a:pt x="4493" y="4041"/>
                        <a:pt x="4669" y="3841"/>
                        <a:pt x="4845" y="3640"/>
                      </a:cubicBezTo>
                      <a:lnTo>
                        <a:pt x="4820" y="3615"/>
                      </a:lnTo>
                      <a:cubicBezTo>
                        <a:pt x="4418" y="3113"/>
                        <a:pt x="4619" y="2184"/>
                        <a:pt x="4795" y="1607"/>
                      </a:cubicBezTo>
                      <a:cubicBezTo>
                        <a:pt x="4920" y="1255"/>
                        <a:pt x="5021" y="1029"/>
                        <a:pt x="5021" y="1029"/>
                      </a:cubicBezTo>
                      <a:lnTo>
                        <a:pt x="503" y="26"/>
                      </a:lnTo>
                      <a:lnTo>
                        <a:pt x="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1364;p53"/>
                <p:cNvSpPr/>
                <p:nvPr/>
              </p:nvSpPr>
              <p:spPr>
                <a:xfrm>
                  <a:off x="6659650" y="3968425"/>
                  <a:ext cx="570400" cy="186425"/>
                </a:xfrm>
                <a:custGeom>
                  <a:avLst/>
                  <a:gdLst/>
                  <a:ahLst/>
                  <a:cxnLst/>
                  <a:rect l="l" t="t" r="r" b="b"/>
                  <a:pathLst>
                    <a:path w="22816" h="7457" extrusionOk="0">
                      <a:moveTo>
                        <a:pt x="22815" y="0"/>
                      </a:moveTo>
                      <a:cubicBezTo>
                        <a:pt x="22012" y="1381"/>
                        <a:pt x="20857" y="2535"/>
                        <a:pt x="19452" y="3313"/>
                      </a:cubicBezTo>
                      <a:cubicBezTo>
                        <a:pt x="17884" y="4171"/>
                        <a:pt x="16022" y="4535"/>
                        <a:pt x="14157" y="4535"/>
                      </a:cubicBezTo>
                      <a:cubicBezTo>
                        <a:pt x="12530" y="4535"/>
                        <a:pt x="10901" y="4258"/>
                        <a:pt x="9463" y="3790"/>
                      </a:cubicBezTo>
                      <a:cubicBezTo>
                        <a:pt x="8760" y="3564"/>
                        <a:pt x="8107" y="3288"/>
                        <a:pt x="7455" y="2962"/>
                      </a:cubicBezTo>
                      <a:lnTo>
                        <a:pt x="7430" y="3012"/>
                      </a:lnTo>
                      <a:cubicBezTo>
                        <a:pt x="7097" y="3328"/>
                        <a:pt x="6400" y="3501"/>
                        <a:pt x="5543" y="3501"/>
                      </a:cubicBezTo>
                      <a:cubicBezTo>
                        <a:pt x="5108" y="3501"/>
                        <a:pt x="4632" y="3457"/>
                        <a:pt x="4142" y="3364"/>
                      </a:cubicBezTo>
                      <a:cubicBezTo>
                        <a:pt x="2987" y="3163"/>
                        <a:pt x="1883" y="2711"/>
                        <a:pt x="929" y="2033"/>
                      </a:cubicBezTo>
                      <a:lnTo>
                        <a:pt x="904" y="2058"/>
                      </a:lnTo>
                      <a:lnTo>
                        <a:pt x="0" y="5597"/>
                      </a:lnTo>
                      <a:cubicBezTo>
                        <a:pt x="527" y="5873"/>
                        <a:pt x="1105" y="6124"/>
                        <a:pt x="1682" y="6300"/>
                      </a:cubicBezTo>
                      <a:cubicBezTo>
                        <a:pt x="3257" y="6818"/>
                        <a:pt x="6002" y="7456"/>
                        <a:pt x="10116" y="7456"/>
                      </a:cubicBezTo>
                      <a:cubicBezTo>
                        <a:pt x="10591" y="7456"/>
                        <a:pt x="11084" y="7448"/>
                        <a:pt x="11596" y="7430"/>
                      </a:cubicBezTo>
                      <a:cubicBezTo>
                        <a:pt x="17093" y="7229"/>
                        <a:pt x="20255" y="6400"/>
                        <a:pt x="21761" y="5899"/>
                      </a:cubicBezTo>
                      <a:cubicBezTo>
                        <a:pt x="22112" y="5773"/>
                        <a:pt x="22464" y="5622"/>
                        <a:pt x="22815" y="5472"/>
                      </a:cubicBezTo>
                      <a:lnTo>
                        <a:pt x="228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1365;p53"/>
                <p:cNvSpPr/>
                <p:nvPr/>
              </p:nvSpPr>
              <p:spPr>
                <a:xfrm>
                  <a:off x="6610700" y="3639000"/>
                  <a:ext cx="302475" cy="413525"/>
                </a:xfrm>
                <a:custGeom>
                  <a:avLst/>
                  <a:gdLst/>
                  <a:ahLst/>
                  <a:cxnLst/>
                  <a:rect l="l" t="t" r="r" b="b"/>
                  <a:pathLst>
                    <a:path w="12099" h="16541" extrusionOk="0">
                      <a:moveTo>
                        <a:pt x="6351" y="0"/>
                      </a:moveTo>
                      <a:cubicBezTo>
                        <a:pt x="5723" y="0"/>
                        <a:pt x="3715" y="377"/>
                        <a:pt x="2234" y="4092"/>
                      </a:cubicBezTo>
                      <a:cubicBezTo>
                        <a:pt x="904" y="7430"/>
                        <a:pt x="1" y="10592"/>
                        <a:pt x="1055" y="13002"/>
                      </a:cubicBezTo>
                      <a:cubicBezTo>
                        <a:pt x="1431" y="13905"/>
                        <a:pt x="2084" y="14658"/>
                        <a:pt x="2887" y="15235"/>
                      </a:cubicBezTo>
                      <a:cubicBezTo>
                        <a:pt x="3841" y="15888"/>
                        <a:pt x="4945" y="16340"/>
                        <a:pt x="6100" y="16541"/>
                      </a:cubicBezTo>
                      <a:cubicBezTo>
                        <a:pt x="4845" y="15562"/>
                        <a:pt x="5623" y="13278"/>
                        <a:pt x="5623" y="13278"/>
                      </a:cubicBezTo>
                      <a:lnTo>
                        <a:pt x="5673" y="13152"/>
                      </a:lnTo>
                      <a:cubicBezTo>
                        <a:pt x="4820" y="12851"/>
                        <a:pt x="4041" y="12399"/>
                        <a:pt x="3364" y="11797"/>
                      </a:cubicBezTo>
                      <a:lnTo>
                        <a:pt x="3439" y="11772"/>
                      </a:lnTo>
                      <a:cubicBezTo>
                        <a:pt x="3439" y="11345"/>
                        <a:pt x="3489" y="10944"/>
                        <a:pt x="3590" y="10542"/>
                      </a:cubicBezTo>
                      <a:lnTo>
                        <a:pt x="3590" y="10467"/>
                      </a:lnTo>
                      <a:cubicBezTo>
                        <a:pt x="3414" y="10442"/>
                        <a:pt x="3238" y="10416"/>
                        <a:pt x="3063" y="10391"/>
                      </a:cubicBezTo>
                      <a:cubicBezTo>
                        <a:pt x="2385" y="10140"/>
                        <a:pt x="2761" y="6501"/>
                        <a:pt x="2937" y="6175"/>
                      </a:cubicBezTo>
                      <a:cubicBezTo>
                        <a:pt x="2962" y="6125"/>
                        <a:pt x="3238" y="6074"/>
                        <a:pt x="3665" y="6049"/>
                      </a:cubicBezTo>
                      <a:lnTo>
                        <a:pt x="3665" y="5974"/>
                      </a:lnTo>
                      <a:cubicBezTo>
                        <a:pt x="3414" y="5472"/>
                        <a:pt x="3665" y="2134"/>
                        <a:pt x="4292" y="1908"/>
                      </a:cubicBezTo>
                      <a:cubicBezTo>
                        <a:pt x="4401" y="1866"/>
                        <a:pt x="4923" y="1847"/>
                        <a:pt x="5697" y="1847"/>
                      </a:cubicBezTo>
                      <a:cubicBezTo>
                        <a:pt x="7246" y="1847"/>
                        <a:pt x="9806" y="1925"/>
                        <a:pt x="12098" y="2059"/>
                      </a:cubicBezTo>
                      <a:lnTo>
                        <a:pt x="12098" y="1657"/>
                      </a:lnTo>
                      <a:cubicBezTo>
                        <a:pt x="9864" y="1532"/>
                        <a:pt x="9162" y="829"/>
                        <a:pt x="9162" y="829"/>
                      </a:cubicBezTo>
                      <a:lnTo>
                        <a:pt x="9162" y="804"/>
                      </a:lnTo>
                      <a:cubicBezTo>
                        <a:pt x="8208" y="628"/>
                        <a:pt x="7254" y="352"/>
                        <a:pt x="6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1366;p53"/>
                <p:cNvSpPr/>
                <p:nvPr/>
              </p:nvSpPr>
              <p:spPr>
                <a:xfrm>
                  <a:off x="6598150" y="3154600"/>
                  <a:ext cx="737925" cy="511500"/>
                </a:xfrm>
                <a:custGeom>
                  <a:avLst/>
                  <a:gdLst/>
                  <a:ahLst/>
                  <a:cxnLst/>
                  <a:rect l="l" t="t" r="r" b="b"/>
                  <a:pathLst>
                    <a:path w="29517" h="20460" extrusionOk="0">
                      <a:moveTo>
                        <a:pt x="19929" y="0"/>
                      </a:moveTo>
                      <a:cubicBezTo>
                        <a:pt x="18874" y="2626"/>
                        <a:pt x="16234" y="3867"/>
                        <a:pt x="14341" y="3867"/>
                      </a:cubicBezTo>
                      <a:cubicBezTo>
                        <a:pt x="14117" y="3867"/>
                        <a:pt x="13904" y="3850"/>
                        <a:pt x="13705" y="3815"/>
                      </a:cubicBezTo>
                      <a:cubicBezTo>
                        <a:pt x="12977" y="3740"/>
                        <a:pt x="12500" y="3062"/>
                        <a:pt x="12675" y="2360"/>
                      </a:cubicBezTo>
                      <a:lnTo>
                        <a:pt x="12675" y="2360"/>
                      </a:lnTo>
                      <a:cubicBezTo>
                        <a:pt x="11245" y="3389"/>
                        <a:pt x="9563" y="4016"/>
                        <a:pt x="7806" y="4167"/>
                      </a:cubicBezTo>
                      <a:cubicBezTo>
                        <a:pt x="7690" y="4174"/>
                        <a:pt x="7578" y="4178"/>
                        <a:pt x="7471" y="4178"/>
                      </a:cubicBezTo>
                      <a:cubicBezTo>
                        <a:pt x="5029" y="4178"/>
                        <a:pt x="5121" y="2335"/>
                        <a:pt x="5121" y="2334"/>
                      </a:cubicBezTo>
                      <a:lnTo>
                        <a:pt x="5121" y="2334"/>
                      </a:lnTo>
                      <a:cubicBezTo>
                        <a:pt x="4543" y="3138"/>
                        <a:pt x="3314" y="3640"/>
                        <a:pt x="2059" y="3740"/>
                      </a:cubicBezTo>
                      <a:cubicBezTo>
                        <a:pt x="1833" y="5321"/>
                        <a:pt x="1707" y="6928"/>
                        <a:pt x="1707" y="8534"/>
                      </a:cubicBezTo>
                      <a:cubicBezTo>
                        <a:pt x="452" y="9914"/>
                        <a:pt x="1" y="11847"/>
                        <a:pt x="553" y="13629"/>
                      </a:cubicBezTo>
                      <a:cubicBezTo>
                        <a:pt x="1205" y="15863"/>
                        <a:pt x="3640" y="18071"/>
                        <a:pt x="6853" y="19351"/>
                      </a:cubicBezTo>
                      <a:cubicBezTo>
                        <a:pt x="8698" y="20086"/>
                        <a:pt x="10670" y="20459"/>
                        <a:pt x="12655" y="20459"/>
                      </a:cubicBezTo>
                      <a:cubicBezTo>
                        <a:pt x="13180" y="20459"/>
                        <a:pt x="13706" y="20433"/>
                        <a:pt x="14232" y="20380"/>
                      </a:cubicBezTo>
                      <a:cubicBezTo>
                        <a:pt x="14934" y="20330"/>
                        <a:pt x="15662" y="20205"/>
                        <a:pt x="16365" y="20054"/>
                      </a:cubicBezTo>
                      <a:cubicBezTo>
                        <a:pt x="17143" y="19853"/>
                        <a:pt x="17946" y="19627"/>
                        <a:pt x="18699" y="19326"/>
                      </a:cubicBezTo>
                      <a:cubicBezTo>
                        <a:pt x="19151" y="19050"/>
                        <a:pt x="19603" y="18824"/>
                        <a:pt x="20105" y="18699"/>
                      </a:cubicBezTo>
                      <a:cubicBezTo>
                        <a:pt x="22866" y="17268"/>
                        <a:pt x="24196" y="15511"/>
                        <a:pt x="24196" y="15511"/>
                      </a:cubicBezTo>
                      <a:cubicBezTo>
                        <a:pt x="24196" y="15511"/>
                        <a:pt x="24571" y="15856"/>
                        <a:pt x="25315" y="15856"/>
                      </a:cubicBezTo>
                      <a:cubicBezTo>
                        <a:pt x="25741" y="15856"/>
                        <a:pt x="26289" y="15743"/>
                        <a:pt x="26957" y="15386"/>
                      </a:cubicBezTo>
                      <a:cubicBezTo>
                        <a:pt x="29517" y="14030"/>
                        <a:pt x="29492" y="9086"/>
                        <a:pt x="27032" y="8710"/>
                      </a:cubicBezTo>
                      <a:cubicBezTo>
                        <a:pt x="26825" y="8662"/>
                        <a:pt x="26608" y="8644"/>
                        <a:pt x="26394" y="8644"/>
                      </a:cubicBezTo>
                      <a:cubicBezTo>
                        <a:pt x="26270" y="8644"/>
                        <a:pt x="26147" y="8650"/>
                        <a:pt x="26028" y="8659"/>
                      </a:cubicBezTo>
                      <a:cubicBezTo>
                        <a:pt x="25551" y="8710"/>
                        <a:pt x="25099" y="8860"/>
                        <a:pt x="24723" y="9111"/>
                      </a:cubicBezTo>
                      <a:lnTo>
                        <a:pt x="24497" y="9086"/>
                      </a:lnTo>
                      <a:cubicBezTo>
                        <a:pt x="23443" y="8509"/>
                        <a:pt x="22941" y="5472"/>
                        <a:pt x="22941" y="5472"/>
                      </a:cubicBezTo>
                      <a:cubicBezTo>
                        <a:pt x="22941" y="5472"/>
                        <a:pt x="22723" y="6165"/>
                        <a:pt x="22057" y="6165"/>
                      </a:cubicBezTo>
                      <a:cubicBezTo>
                        <a:pt x="21791" y="6165"/>
                        <a:pt x="21455" y="6055"/>
                        <a:pt x="21033" y="5748"/>
                      </a:cubicBezTo>
                      <a:cubicBezTo>
                        <a:pt x="19653" y="4769"/>
                        <a:pt x="19929" y="1"/>
                        <a:pt x="19929" y="0"/>
                      </a:cubicBez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1367;p53"/>
                <p:cNvSpPr/>
                <p:nvPr/>
              </p:nvSpPr>
              <p:spPr>
                <a:xfrm>
                  <a:off x="6545269" y="2968225"/>
                  <a:ext cx="722225" cy="414175"/>
                </a:xfrm>
                <a:custGeom>
                  <a:avLst/>
                  <a:gdLst/>
                  <a:ahLst/>
                  <a:cxnLst/>
                  <a:rect l="l" t="t" r="r" b="b"/>
                  <a:pathLst>
                    <a:path w="28889" h="16567" extrusionOk="0">
                      <a:moveTo>
                        <a:pt x="15210" y="1"/>
                      </a:moveTo>
                      <a:cubicBezTo>
                        <a:pt x="8634" y="1"/>
                        <a:pt x="6852" y="3339"/>
                        <a:pt x="4518" y="5397"/>
                      </a:cubicBezTo>
                      <a:cubicBezTo>
                        <a:pt x="2209" y="7430"/>
                        <a:pt x="0" y="7430"/>
                        <a:pt x="678" y="9513"/>
                      </a:cubicBezTo>
                      <a:cubicBezTo>
                        <a:pt x="1062" y="10690"/>
                        <a:pt x="2365" y="11214"/>
                        <a:pt x="3739" y="11214"/>
                      </a:cubicBezTo>
                      <a:cubicBezTo>
                        <a:pt x="3889" y="11214"/>
                        <a:pt x="4041" y="11207"/>
                        <a:pt x="4192" y="11195"/>
                      </a:cubicBezTo>
                      <a:cubicBezTo>
                        <a:pt x="5447" y="11095"/>
                        <a:pt x="6676" y="10593"/>
                        <a:pt x="7254" y="9789"/>
                      </a:cubicBezTo>
                      <a:lnTo>
                        <a:pt x="7254" y="9789"/>
                      </a:lnTo>
                      <a:cubicBezTo>
                        <a:pt x="7254" y="9790"/>
                        <a:pt x="7162" y="11633"/>
                        <a:pt x="9604" y="11633"/>
                      </a:cubicBezTo>
                      <a:cubicBezTo>
                        <a:pt x="9711" y="11633"/>
                        <a:pt x="9823" y="11629"/>
                        <a:pt x="9939" y="11622"/>
                      </a:cubicBezTo>
                      <a:cubicBezTo>
                        <a:pt x="11696" y="11471"/>
                        <a:pt x="13378" y="10844"/>
                        <a:pt x="14808" y="9815"/>
                      </a:cubicBezTo>
                      <a:lnTo>
                        <a:pt x="14808" y="9815"/>
                      </a:lnTo>
                      <a:cubicBezTo>
                        <a:pt x="14608" y="10517"/>
                        <a:pt x="15110" y="11220"/>
                        <a:pt x="15838" y="11270"/>
                      </a:cubicBezTo>
                      <a:cubicBezTo>
                        <a:pt x="16027" y="11301"/>
                        <a:pt x="16230" y="11316"/>
                        <a:pt x="16442" y="11316"/>
                      </a:cubicBezTo>
                      <a:cubicBezTo>
                        <a:pt x="18337" y="11316"/>
                        <a:pt x="21001" y="10096"/>
                        <a:pt x="22062" y="7455"/>
                      </a:cubicBezTo>
                      <a:lnTo>
                        <a:pt x="22062" y="7455"/>
                      </a:lnTo>
                      <a:cubicBezTo>
                        <a:pt x="22062" y="7456"/>
                        <a:pt x="21786" y="12224"/>
                        <a:pt x="23166" y="13203"/>
                      </a:cubicBezTo>
                      <a:cubicBezTo>
                        <a:pt x="23588" y="13510"/>
                        <a:pt x="23924" y="13620"/>
                        <a:pt x="24190" y="13620"/>
                      </a:cubicBezTo>
                      <a:cubicBezTo>
                        <a:pt x="24856" y="13620"/>
                        <a:pt x="25074" y="12927"/>
                        <a:pt x="25074" y="12927"/>
                      </a:cubicBezTo>
                      <a:cubicBezTo>
                        <a:pt x="25074" y="12927"/>
                        <a:pt x="25576" y="15964"/>
                        <a:pt x="26630" y="16541"/>
                      </a:cubicBezTo>
                      <a:lnTo>
                        <a:pt x="26856" y="16566"/>
                      </a:lnTo>
                      <a:cubicBezTo>
                        <a:pt x="27232" y="16315"/>
                        <a:pt x="27684" y="16165"/>
                        <a:pt x="28161" y="16114"/>
                      </a:cubicBezTo>
                      <a:cubicBezTo>
                        <a:pt x="28211" y="15713"/>
                        <a:pt x="28889" y="11622"/>
                        <a:pt x="27860" y="7782"/>
                      </a:cubicBezTo>
                      <a:cubicBezTo>
                        <a:pt x="26931" y="4327"/>
                        <a:pt x="24666" y="4086"/>
                        <a:pt x="24051" y="4086"/>
                      </a:cubicBezTo>
                      <a:cubicBezTo>
                        <a:pt x="23951" y="4086"/>
                        <a:pt x="23894" y="4092"/>
                        <a:pt x="23894" y="4092"/>
                      </a:cubicBezTo>
                      <a:cubicBezTo>
                        <a:pt x="23894" y="4092"/>
                        <a:pt x="22413" y="1"/>
                        <a:pt x="15210" y="1"/>
                      </a:cubicBezTo>
                      <a:close/>
                    </a:path>
                  </a:pathLst>
                </a:custGeom>
                <a:solidFill>
                  <a:srgbClr val="6D5C4E"/>
                </a:solidFill>
                <a:ln w="9525" cap="flat" cmpd="sng">
                  <a:solidFill>
                    <a:srgbClr val="6D5C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1368;p53"/>
                <p:cNvSpPr/>
                <p:nvPr/>
              </p:nvSpPr>
              <p:spPr>
                <a:xfrm>
                  <a:off x="6896200" y="3616375"/>
                  <a:ext cx="396575" cy="465200"/>
                </a:xfrm>
                <a:custGeom>
                  <a:avLst/>
                  <a:gdLst/>
                  <a:ahLst/>
                  <a:cxnLst/>
                  <a:rect l="l" t="t" r="r" b="b"/>
                  <a:pathLst>
                    <a:path w="15863" h="18608" extrusionOk="0">
                      <a:moveTo>
                        <a:pt x="9560" y="1"/>
                      </a:moveTo>
                      <a:cubicBezTo>
                        <a:pt x="9100" y="1"/>
                        <a:pt x="8636" y="74"/>
                        <a:pt x="8183" y="228"/>
                      </a:cubicBezTo>
                      <a:cubicBezTo>
                        <a:pt x="7756" y="429"/>
                        <a:pt x="7304" y="654"/>
                        <a:pt x="6802" y="855"/>
                      </a:cubicBezTo>
                      <a:cubicBezTo>
                        <a:pt x="6024" y="1156"/>
                        <a:pt x="5246" y="1407"/>
                        <a:pt x="4443" y="1583"/>
                      </a:cubicBezTo>
                      <a:cubicBezTo>
                        <a:pt x="4248" y="1778"/>
                        <a:pt x="3391" y="2564"/>
                        <a:pt x="1344" y="2564"/>
                      </a:cubicBezTo>
                      <a:cubicBezTo>
                        <a:pt x="1282" y="2564"/>
                        <a:pt x="1219" y="2563"/>
                        <a:pt x="1155" y="2562"/>
                      </a:cubicBezTo>
                      <a:lnTo>
                        <a:pt x="703" y="2562"/>
                      </a:lnTo>
                      <a:lnTo>
                        <a:pt x="678" y="2964"/>
                      </a:lnTo>
                      <a:cubicBezTo>
                        <a:pt x="3138" y="3089"/>
                        <a:pt x="5296" y="3290"/>
                        <a:pt x="5522" y="3516"/>
                      </a:cubicBezTo>
                      <a:cubicBezTo>
                        <a:pt x="5522" y="3516"/>
                        <a:pt x="10291" y="4846"/>
                        <a:pt x="10291" y="4946"/>
                      </a:cubicBezTo>
                      <a:cubicBezTo>
                        <a:pt x="10291" y="5072"/>
                        <a:pt x="9438" y="5649"/>
                        <a:pt x="9438" y="5649"/>
                      </a:cubicBezTo>
                      <a:lnTo>
                        <a:pt x="9413" y="5624"/>
                      </a:lnTo>
                      <a:cubicBezTo>
                        <a:pt x="9111" y="6302"/>
                        <a:pt x="8660" y="7582"/>
                        <a:pt x="8886" y="8385"/>
                      </a:cubicBezTo>
                      <a:lnTo>
                        <a:pt x="4995" y="7431"/>
                      </a:lnTo>
                      <a:lnTo>
                        <a:pt x="4995" y="7431"/>
                      </a:lnTo>
                      <a:cubicBezTo>
                        <a:pt x="5020" y="7481"/>
                        <a:pt x="5045" y="7532"/>
                        <a:pt x="5070" y="7582"/>
                      </a:cubicBezTo>
                      <a:lnTo>
                        <a:pt x="9413" y="8636"/>
                      </a:lnTo>
                      <a:lnTo>
                        <a:pt x="8509" y="9615"/>
                      </a:lnTo>
                      <a:lnTo>
                        <a:pt x="8409" y="9590"/>
                      </a:lnTo>
                      <a:lnTo>
                        <a:pt x="8409" y="9590"/>
                      </a:lnTo>
                      <a:cubicBezTo>
                        <a:pt x="8233" y="10192"/>
                        <a:pt x="8032" y="11096"/>
                        <a:pt x="8434" y="11623"/>
                      </a:cubicBezTo>
                      <a:lnTo>
                        <a:pt x="8459" y="11648"/>
                      </a:lnTo>
                      <a:cubicBezTo>
                        <a:pt x="8283" y="11849"/>
                        <a:pt x="8107" y="12049"/>
                        <a:pt x="7907" y="12225"/>
                      </a:cubicBezTo>
                      <a:cubicBezTo>
                        <a:pt x="7229" y="12852"/>
                        <a:pt x="6376" y="13279"/>
                        <a:pt x="5472" y="13480"/>
                      </a:cubicBezTo>
                      <a:cubicBezTo>
                        <a:pt x="4773" y="13589"/>
                        <a:pt x="4073" y="13660"/>
                        <a:pt x="3390" y="13660"/>
                      </a:cubicBezTo>
                      <a:cubicBezTo>
                        <a:pt x="3289" y="13660"/>
                        <a:pt x="3188" y="13659"/>
                        <a:pt x="3088" y="13656"/>
                      </a:cubicBezTo>
                      <a:cubicBezTo>
                        <a:pt x="2761" y="13631"/>
                        <a:pt x="2435" y="13605"/>
                        <a:pt x="2109" y="13555"/>
                      </a:cubicBezTo>
                      <a:lnTo>
                        <a:pt x="2109" y="13631"/>
                      </a:lnTo>
                      <a:cubicBezTo>
                        <a:pt x="2109" y="13631"/>
                        <a:pt x="2736" y="17094"/>
                        <a:pt x="1" y="17872"/>
                      </a:cubicBezTo>
                      <a:cubicBezTo>
                        <a:pt x="1446" y="18330"/>
                        <a:pt x="3083" y="18607"/>
                        <a:pt x="4717" y="18607"/>
                      </a:cubicBezTo>
                      <a:cubicBezTo>
                        <a:pt x="6575" y="18607"/>
                        <a:pt x="8428" y="18250"/>
                        <a:pt x="9990" y="17395"/>
                      </a:cubicBezTo>
                      <a:cubicBezTo>
                        <a:pt x="11395" y="16617"/>
                        <a:pt x="12575" y="15463"/>
                        <a:pt x="13353" y="14082"/>
                      </a:cubicBezTo>
                      <a:cubicBezTo>
                        <a:pt x="15863" y="9740"/>
                        <a:pt x="14859" y="3566"/>
                        <a:pt x="12751" y="1407"/>
                      </a:cubicBezTo>
                      <a:cubicBezTo>
                        <a:pt x="11917" y="501"/>
                        <a:pt x="10756" y="1"/>
                        <a:pt x="9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1369;p53"/>
                <p:cNvSpPr/>
                <p:nvPr/>
              </p:nvSpPr>
              <p:spPr>
                <a:xfrm>
                  <a:off x="6652398" y="4096845"/>
                  <a:ext cx="564125" cy="425400"/>
                </a:xfrm>
                <a:custGeom>
                  <a:avLst/>
                  <a:gdLst/>
                  <a:ahLst/>
                  <a:cxnLst/>
                  <a:rect l="l" t="t" r="r" b="b"/>
                  <a:pathLst>
                    <a:path w="22565" h="17016" extrusionOk="0">
                      <a:moveTo>
                        <a:pt x="22564" y="1"/>
                      </a:moveTo>
                      <a:cubicBezTo>
                        <a:pt x="21058" y="502"/>
                        <a:pt x="17896" y="1331"/>
                        <a:pt x="12399" y="1532"/>
                      </a:cubicBezTo>
                      <a:cubicBezTo>
                        <a:pt x="11887" y="1550"/>
                        <a:pt x="11394" y="1558"/>
                        <a:pt x="10920" y="1558"/>
                      </a:cubicBezTo>
                      <a:cubicBezTo>
                        <a:pt x="6805" y="1558"/>
                        <a:pt x="4060" y="920"/>
                        <a:pt x="2485" y="402"/>
                      </a:cubicBezTo>
                      <a:cubicBezTo>
                        <a:pt x="2309" y="1456"/>
                        <a:pt x="0" y="14884"/>
                        <a:pt x="653" y="15185"/>
                      </a:cubicBezTo>
                      <a:cubicBezTo>
                        <a:pt x="2906" y="16174"/>
                        <a:pt x="4276" y="16308"/>
                        <a:pt x="4853" y="16308"/>
                      </a:cubicBezTo>
                      <a:cubicBezTo>
                        <a:pt x="5066" y="16308"/>
                        <a:pt x="5171" y="16290"/>
                        <a:pt x="5171" y="16290"/>
                      </a:cubicBezTo>
                      <a:lnTo>
                        <a:pt x="9237" y="4092"/>
                      </a:lnTo>
                      <a:lnTo>
                        <a:pt x="9237" y="4041"/>
                      </a:lnTo>
                      <a:cubicBezTo>
                        <a:pt x="10176" y="4157"/>
                        <a:pt x="11127" y="4218"/>
                        <a:pt x="12074" y="4218"/>
                      </a:cubicBezTo>
                      <a:cubicBezTo>
                        <a:pt x="12569" y="4218"/>
                        <a:pt x="13063" y="4201"/>
                        <a:pt x="13554" y="4167"/>
                      </a:cubicBezTo>
                      <a:cubicBezTo>
                        <a:pt x="13554" y="4167"/>
                        <a:pt x="15561" y="15637"/>
                        <a:pt x="16540" y="16792"/>
                      </a:cubicBezTo>
                      <a:cubicBezTo>
                        <a:pt x="16674" y="16953"/>
                        <a:pt x="16961" y="17015"/>
                        <a:pt x="17327" y="17015"/>
                      </a:cubicBezTo>
                      <a:cubicBezTo>
                        <a:pt x="18615" y="17015"/>
                        <a:pt x="20882" y="16239"/>
                        <a:pt x="20882" y="16239"/>
                      </a:cubicBezTo>
                      <a:lnTo>
                        <a:pt x="225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1370;p53"/>
                <p:cNvSpPr/>
                <p:nvPr/>
              </p:nvSpPr>
              <p:spPr>
                <a:xfrm>
                  <a:off x="7002875" y="4521850"/>
                  <a:ext cx="164425" cy="77725"/>
                </a:xfrm>
                <a:custGeom>
                  <a:avLst/>
                  <a:gdLst/>
                  <a:ahLst/>
                  <a:cxnLst/>
                  <a:rect l="l" t="t" r="r" b="b"/>
                  <a:pathLst>
                    <a:path w="6577" h="3109" extrusionOk="0">
                      <a:moveTo>
                        <a:pt x="6350" y="0"/>
                      </a:moveTo>
                      <a:cubicBezTo>
                        <a:pt x="6350" y="0"/>
                        <a:pt x="3824" y="609"/>
                        <a:pt x="2533" y="609"/>
                      </a:cubicBezTo>
                      <a:cubicBezTo>
                        <a:pt x="2318" y="609"/>
                        <a:pt x="2137" y="592"/>
                        <a:pt x="2008" y="553"/>
                      </a:cubicBezTo>
                      <a:cubicBezTo>
                        <a:pt x="2008" y="553"/>
                        <a:pt x="0" y="2008"/>
                        <a:pt x="302" y="2761"/>
                      </a:cubicBezTo>
                      <a:cubicBezTo>
                        <a:pt x="405" y="3011"/>
                        <a:pt x="805" y="3108"/>
                        <a:pt x="1353" y="3108"/>
                      </a:cubicBezTo>
                      <a:cubicBezTo>
                        <a:pt x="3066" y="3108"/>
                        <a:pt x="6230" y="2155"/>
                        <a:pt x="6325" y="1908"/>
                      </a:cubicBezTo>
                      <a:cubicBezTo>
                        <a:pt x="6576" y="1255"/>
                        <a:pt x="6350" y="1"/>
                        <a:pt x="6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1371;p53"/>
                <p:cNvSpPr/>
                <p:nvPr/>
              </p:nvSpPr>
              <p:spPr>
                <a:xfrm>
                  <a:off x="6796425" y="3940050"/>
                  <a:ext cx="168825" cy="123150"/>
                </a:xfrm>
                <a:custGeom>
                  <a:avLst/>
                  <a:gdLst/>
                  <a:ahLst/>
                  <a:cxnLst/>
                  <a:rect l="l" t="t" r="r" b="b"/>
                  <a:pathLst>
                    <a:path w="6753" h="4926" extrusionOk="0">
                      <a:moveTo>
                        <a:pt x="3090" y="1"/>
                      </a:moveTo>
                      <a:cubicBezTo>
                        <a:pt x="2971" y="1"/>
                        <a:pt x="2878" y="25"/>
                        <a:pt x="2812" y="81"/>
                      </a:cubicBezTo>
                      <a:cubicBezTo>
                        <a:pt x="2285" y="508"/>
                        <a:pt x="3715" y="1462"/>
                        <a:pt x="3791" y="1512"/>
                      </a:cubicBezTo>
                      <a:cubicBezTo>
                        <a:pt x="3712" y="1492"/>
                        <a:pt x="2225" y="998"/>
                        <a:pt x="1458" y="998"/>
                      </a:cubicBezTo>
                      <a:cubicBezTo>
                        <a:pt x="1243" y="998"/>
                        <a:pt x="1085" y="1036"/>
                        <a:pt x="1030" y="1135"/>
                      </a:cubicBezTo>
                      <a:cubicBezTo>
                        <a:pt x="955" y="1261"/>
                        <a:pt x="1080" y="1437"/>
                        <a:pt x="1306" y="1637"/>
                      </a:cubicBezTo>
                      <a:cubicBezTo>
                        <a:pt x="1274" y="1633"/>
                        <a:pt x="1241" y="1631"/>
                        <a:pt x="1209" y="1631"/>
                      </a:cubicBezTo>
                      <a:cubicBezTo>
                        <a:pt x="1066" y="1631"/>
                        <a:pt x="922" y="1672"/>
                        <a:pt x="779" y="1713"/>
                      </a:cubicBezTo>
                      <a:cubicBezTo>
                        <a:pt x="653" y="1763"/>
                        <a:pt x="578" y="1888"/>
                        <a:pt x="578" y="2039"/>
                      </a:cubicBezTo>
                      <a:cubicBezTo>
                        <a:pt x="578" y="2215"/>
                        <a:pt x="829" y="2440"/>
                        <a:pt x="1180" y="2666"/>
                      </a:cubicBezTo>
                      <a:cubicBezTo>
                        <a:pt x="1030" y="2666"/>
                        <a:pt x="1" y="2717"/>
                        <a:pt x="678" y="3244"/>
                      </a:cubicBezTo>
                      <a:cubicBezTo>
                        <a:pt x="1105" y="3570"/>
                        <a:pt x="1532" y="3846"/>
                        <a:pt x="2009" y="4097"/>
                      </a:cubicBezTo>
                      <a:cubicBezTo>
                        <a:pt x="2636" y="4423"/>
                        <a:pt x="3314" y="4699"/>
                        <a:pt x="3992" y="4925"/>
                      </a:cubicBezTo>
                      <a:cubicBezTo>
                        <a:pt x="6752" y="4147"/>
                        <a:pt x="6125" y="684"/>
                        <a:pt x="6125" y="684"/>
                      </a:cubicBezTo>
                      <a:lnTo>
                        <a:pt x="6125" y="608"/>
                      </a:lnTo>
                      <a:cubicBezTo>
                        <a:pt x="4617" y="445"/>
                        <a:pt x="3605" y="1"/>
                        <a:pt x="3090" y="1"/>
                      </a:cubicBez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1372;p53"/>
                <p:cNvSpPr/>
                <p:nvPr/>
              </p:nvSpPr>
              <p:spPr>
                <a:xfrm>
                  <a:off x="6731800" y="3967800"/>
                  <a:ext cx="114225" cy="88175"/>
                </a:xfrm>
                <a:custGeom>
                  <a:avLst/>
                  <a:gdLst/>
                  <a:ahLst/>
                  <a:cxnLst/>
                  <a:rect l="l" t="t" r="r" b="b"/>
                  <a:pathLst>
                    <a:path w="4569" h="3527" extrusionOk="0">
                      <a:moveTo>
                        <a:pt x="829" y="0"/>
                      </a:moveTo>
                      <a:lnTo>
                        <a:pt x="779" y="126"/>
                      </a:lnTo>
                      <a:cubicBezTo>
                        <a:pt x="779" y="126"/>
                        <a:pt x="1" y="2410"/>
                        <a:pt x="1256" y="3389"/>
                      </a:cubicBezTo>
                      <a:cubicBezTo>
                        <a:pt x="1746" y="3482"/>
                        <a:pt x="2222" y="3526"/>
                        <a:pt x="2657" y="3526"/>
                      </a:cubicBezTo>
                      <a:cubicBezTo>
                        <a:pt x="3514" y="3526"/>
                        <a:pt x="4211" y="3353"/>
                        <a:pt x="4544" y="3037"/>
                      </a:cubicBezTo>
                      <a:lnTo>
                        <a:pt x="4569" y="2987"/>
                      </a:lnTo>
                      <a:cubicBezTo>
                        <a:pt x="4117" y="2761"/>
                        <a:pt x="3665" y="2460"/>
                        <a:pt x="3263" y="2134"/>
                      </a:cubicBezTo>
                      <a:cubicBezTo>
                        <a:pt x="2586" y="1607"/>
                        <a:pt x="3590" y="1556"/>
                        <a:pt x="3765" y="1556"/>
                      </a:cubicBezTo>
                      <a:cubicBezTo>
                        <a:pt x="3389" y="1330"/>
                        <a:pt x="3138" y="1105"/>
                        <a:pt x="3138" y="929"/>
                      </a:cubicBezTo>
                      <a:cubicBezTo>
                        <a:pt x="3138" y="778"/>
                        <a:pt x="3213" y="653"/>
                        <a:pt x="3339" y="603"/>
                      </a:cubicBezTo>
                      <a:lnTo>
                        <a:pt x="3339" y="577"/>
                      </a:lnTo>
                      <a:cubicBezTo>
                        <a:pt x="2460" y="477"/>
                        <a:pt x="1632" y="276"/>
                        <a:pt x="829" y="0"/>
                      </a:cubicBezTo>
                      <a:close/>
                    </a:path>
                  </a:pathLst>
                </a:custGeom>
                <a:solidFill>
                  <a:srgbClr val="C79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1373;p53"/>
                <p:cNvSpPr/>
                <p:nvPr/>
              </p:nvSpPr>
              <p:spPr>
                <a:xfrm>
                  <a:off x="6603750" y="4495500"/>
                  <a:ext cx="165100" cy="75125"/>
                </a:xfrm>
                <a:custGeom>
                  <a:avLst/>
                  <a:gdLst/>
                  <a:ahLst/>
                  <a:cxnLst/>
                  <a:rect l="l" t="t" r="r" b="b"/>
                  <a:pathLst>
                    <a:path w="6604" h="3005" extrusionOk="0">
                      <a:moveTo>
                        <a:pt x="2086" y="0"/>
                      </a:moveTo>
                      <a:cubicBezTo>
                        <a:pt x="2086" y="0"/>
                        <a:pt x="253" y="76"/>
                        <a:pt x="103" y="904"/>
                      </a:cubicBezTo>
                      <a:cubicBezTo>
                        <a:pt x="1" y="1515"/>
                        <a:pt x="3674" y="3004"/>
                        <a:pt x="5286" y="3004"/>
                      </a:cubicBezTo>
                      <a:cubicBezTo>
                        <a:pt x="5658" y="3004"/>
                        <a:pt x="5921" y="2925"/>
                        <a:pt x="6001" y="2736"/>
                      </a:cubicBezTo>
                      <a:cubicBezTo>
                        <a:pt x="6152" y="2410"/>
                        <a:pt x="6603" y="1105"/>
                        <a:pt x="6603" y="1105"/>
                      </a:cubicBezTo>
                      <a:lnTo>
                        <a:pt x="6603" y="1105"/>
                      </a:lnTo>
                      <a:cubicBezTo>
                        <a:pt x="6603" y="1105"/>
                        <a:pt x="6499" y="1123"/>
                        <a:pt x="6286" y="1123"/>
                      </a:cubicBezTo>
                      <a:cubicBezTo>
                        <a:pt x="5709" y="1123"/>
                        <a:pt x="4338" y="989"/>
                        <a:pt x="2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1374;p53"/>
                <p:cNvSpPr/>
                <p:nvPr/>
              </p:nvSpPr>
              <p:spPr>
                <a:xfrm>
                  <a:off x="7011650" y="3797125"/>
                  <a:ext cx="119875" cy="35775"/>
                </a:xfrm>
                <a:custGeom>
                  <a:avLst/>
                  <a:gdLst/>
                  <a:ahLst/>
                  <a:cxnLst/>
                  <a:rect l="l" t="t" r="r" b="b"/>
                  <a:pathLst>
                    <a:path w="4795" h="1431" extrusionOk="0">
                      <a:moveTo>
                        <a:pt x="1" y="0"/>
                      </a:moveTo>
                      <a:lnTo>
                        <a:pt x="51" y="502"/>
                      </a:lnTo>
                      <a:lnTo>
                        <a:pt x="4795" y="1431"/>
                      </a:lnTo>
                      <a:cubicBezTo>
                        <a:pt x="4569" y="1255"/>
                        <a:pt x="4318" y="1130"/>
                        <a:pt x="4067" y="1029"/>
                      </a:cubicBezTo>
                      <a:cubicBezTo>
                        <a:pt x="3665" y="904"/>
                        <a:pt x="1" y="0"/>
                        <a:pt x="1" y="0"/>
                      </a:cubicBezTo>
                      <a:close/>
                    </a:path>
                  </a:pathLst>
                </a:custGeom>
                <a:solidFill>
                  <a:srgbClr val="8B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1375;p53"/>
                <p:cNvSpPr/>
                <p:nvPr/>
              </p:nvSpPr>
              <p:spPr>
                <a:xfrm>
                  <a:off x="6669675" y="3790250"/>
                  <a:ext cx="337600" cy="118575"/>
                </a:xfrm>
                <a:custGeom>
                  <a:avLst/>
                  <a:gdLst/>
                  <a:ahLst/>
                  <a:cxnLst/>
                  <a:rect l="l" t="t" r="r" b="b"/>
                  <a:pathLst>
                    <a:path w="13504" h="4743" extrusionOk="0">
                      <a:moveTo>
                        <a:pt x="2445" y="0"/>
                      </a:moveTo>
                      <a:cubicBezTo>
                        <a:pt x="1997" y="0"/>
                        <a:pt x="1610" y="8"/>
                        <a:pt x="1306" y="24"/>
                      </a:cubicBezTo>
                      <a:cubicBezTo>
                        <a:pt x="879" y="49"/>
                        <a:pt x="603" y="75"/>
                        <a:pt x="553" y="125"/>
                      </a:cubicBezTo>
                      <a:cubicBezTo>
                        <a:pt x="402" y="451"/>
                        <a:pt x="1" y="4090"/>
                        <a:pt x="704" y="4341"/>
                      </a:cubicBezTo>
                      <a:cubicBezTo>
                        <a:pt x="879" y="4392"/>
                        <a:pt x="1055" y="4417"/>
                        <a:pt x="1231" y="4417"/>
                      </a:cubicBezTo>
                      <a:cubicBezTo>
                        <a:pt x="3314" y="4592"/>
                        <a:pt x="10618" y="4718"/>
                        <a:pt x="12751" y="4743"/>
                      </a:cubicBezTo>
                      <a:lnTo>
                        <a:pt x="13353" y="4743"/>
                      </a:lnTo>
                      <a:cubicBezTo>
                        <a:pt x="12751" y="3588"/>
                        <a:pt x="12701" y="2258"/>
                        <a:pt x="13178" y="1053"/>
                      </a:cubicBezTo>
                      <a:cubicBezTo>
                        <a:pt x="13253" y="853"/>
                        <a:pt x="13379" y="652"/>
                        <a:pt x="13504" y="476"/>
                      </a:cubicBezTo>
                      <a:cubicBezTo>
                        <a:pt x="13504" y="476"/>
                        <a:pt x="6028" y="0"/>
                        <a:pt x="2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1376;p53"/>
                <p:cNvSpPr/>
                <p:nvPr/>
              </p:nvSpPr>
              <p:spPr>
                <a:xfrm>
                  <a:off x="7011025" y="3717425"/>
                  <a:ext cx="124900" cy="107950"/>
                </a:xfrm>
                <a:custGeom>
                  <a:avLst/>
                  <a:gdLst/>
                  <a:ahLst/>
                  <a:cxnLst/>
                  <a:rect l="l" t="t" r="r" b="b"/>
                  <a:pathLst>
                    <a:path w="4996" h="4318" extrusionOk="0">
                      <a:moveTo>
                        <a:pt x="779" y="1"/>
                      </a:moveTo>
                      <a:cubicBezTo>
                        <a:pt x="503" y="754"/>
                        <a:pt x="1" y="2184"/>
                        <a:pt x="402" y="3389"/>
                      </a:cubicBezTo>
                      <a:lnTo>
                        <a:pt x="4293" y="4318"/>
                      </a:lnTo>
                      <a:cubicBezTo>
                        <a:pt x="4042" y="3540"/>
                        <a:pt x="4518" y="2260"/>
                        <a:pt x="4794" y="1582"/>
                      </a:cubicBezTo>
                      <a:cubicBezTo>
                        <a:pt x="4920" y="1306"/>
                        <a:pt x="4995" y="1155"/>
                        <a:pt x="4995" y="1155"/>
                      </a:cubicBezTo>
                      <a:lnTo>
                        <a:pt x="7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1377;p53"/>
                <p:cNvSpPr/>
                <p:nvPr/>
              </p:nvSpPr>
              <p:spPr>
                <a:xfrm>
                  <a:off x="7030475" y="3704225"/>
                  <a:ext cx="123000" cy="56525"/>
                </a:xfrm>
                <a:custGeom>
                  <a:avLst/>
                  <a:gdLst/>
                  <a:ahLst/>
                  <a:cxnLst/>
                  <a:rect l="l" t="t" r="r" b="b"/>
                  <a:pathLst>
                    <a:path w="4920" h="2261" extrusionOk="0">
                      <a:moveTo>
                        <a:pt x="154" y="0"/>
                      </a:moveTo>
                      <a:cubicBezTo>
                        <a:pt x="151" y="0"/>
                        <a:pt x="150" y="1"/>
                        <a:pt x="151" y="2"/>
                      </a:cubicBezTo>
                      <a:cubicBezTo>
                        <a:pt x="176" y="27"/>
                        <a:pt x="101" y="228"/>
                        <a:pt x="1" y="529"/>
                      </a:cubicBezTo>
                      <a:lnTo>
                        <a:pt x="4217" y="1683"/>
                      </a:lnTo>
                      <a:cubicBezTo>
                        <a:pt x="4217" y="1683"/>
                        <a:pt x="4142" y="1859"/>
                        <a:pt x="4016" y="2110"/>
                      </a:cubicBezTo>
                      <a:lnTo>
                        <a:pt x="3966" y="2261"/>
                      </a:lnTo>
                      <a:cubicBezTo>
                        <a:pt x="3966" y="2261"/>
                        <a:pt x="4895" y="1558"/>
                        <a:pt x="4895" y="1432"/>
                      </a:cubicBezTo>
                      <a:cubicBezTo>
                        <a:pt x="4920" y="1162"/>
                        <a:pt x="29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1378;p53"/>
                <p:cNvSpPr/>
                <p:nvPr/>
              </p:nvSpPr>
              <p:spPr>
                <a:xfrm>
                  <a:off x="6695400" y="3685150"/>
                  <a:ext cx="339500" cy="120775"/>
                </a:xfrm>
                <a:custGeom>
                  <a:avLst/>
                  <a:gdLst/>
                  <a:ahLst/>
                  <a:cxnLst/>
                  <a:rect l="l" t="t" r="r" b="b"/>
                  <a:pathLst>
                    <a:path w="13580" h="4831" extrusionOk="0">
                      <a:moveTo>
                        <a:pt x="2284" y="1"/>
                      </a:moveTo>
                      <a:cubicBezTo>
                        <a:pt x="1510" y="1"/>
                        <a:pt x="988" y="20"/>
                        <a:pt x="879" y="62"/>
                      </a:cubicBezTo>
                      <a:cubicBezTo>
                        <a:pt x="252" y="288"/>
                        <a:pt x="1" y="3626"/>
                        <a:pt x="252" y="4128"/>
                      </a:cubicBezTo>
                      <a:lnTo>
                        <a:pt x="252" y="4203"/>
                      </a:lnTo>
                      <a:cubicBezTo>
                        <a:pt x="512" y="4191"/>
                        <a:pt x="832" y="4186"/>
                        <a:pt x="1198" y="4186"/>
                      </a:cubicBezTo>
                      <a:cubicBezTo>
                        <a:pt x="4709" y="4186"/>
                        <a:pt x="12450" y="4680"/>
                        <a:pt x="12450" y="4680"/>
                      </a:cubicBezTo>
                      <a:lnTo>
                        <a:pt x="13077" y="4831"/>
                      </a:lnTo>
                      <a:cubicBezTo>
                        <a:pt x="13052" y="4781"/>
                        <a:pt x="13027" y="4730"/>
                        <a:pt x="13027" y="4680"/>
                      </a:cubicBezTo>
                      <a:cubicBezTo>
                        <a:pt x="12626" y="3475"/>
                        <a:pt x="13128" y="2045"/>
                        <a:pt x="13379" y="1292"/>
                      </a:cubicBezTo>
                      <a:cubicBezTo>
                        <a:pt x="13504" y="991"/>
                        <a:pt x="13579" y="790"/>
                        <a:pt x="13529" y="740"/>
                      </a:cubicBezTo>
                      <a:cubicBezTo>
                        <a:pt x="13303" y="514"/>
                        <a:pt x="11145" y="338"/>
                        <a:pt x="8685" y="213"/>
                      </a:cubicBezTo>
                      <a:cubicBezTo>
                        <a:pt x="6393" y="79"/>
                        <a:pt x="3833"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1379;p53"/>
                <p:cNvSpPr/>
                <p:nvPr/>
              </p:nvSpPr>
              <p:spPr>
                <a:xfrm>
                  <a:off x="6998475" y="3802150"/>
                  <a:ext cx="134925" cy="59625"/>
                </a:xfrm>
                <a:custGeom>
                  <a:avLst/>
                  <a:gdLst/>
                  <a:ahLst/>
                  <a:cxnLst/>
                  <a:rect l="l" t="t" r="r" b="b"/>
                  <a:pathLst>
                    <a:path w="5397" h="2385" extrusionOk="0">
                      <a:moveTo>
                        <a:pt x="327" y="0"/>
                      </a:moveTo>
                      <a:cubicBezTo>
                        <a:pt x="201" y="201"/>
                        <a:pt x="101" y="377"/>
                        <a:pt x="1" y="603"/>
                      </a:cubicBezTo>
                      <a:lnTo>
                        <a:pt x="26" y="603"/>
                      </a:lnTo>
                      <a:lnTo>
                        <a:pt x="4569" y="1606"/>
                      </a:lnTo>
                      <a:cubicBezTo>
                        <a:pt x="4569" y="1606"/>
                        <a:pt x="4443" y="1832"/>
                        <a:pt x="4343" y="2184"/>
                      </a:cubicBezTo>
                      <a:lnTo>
                        <a:pt x="4293" y="2385"/>
                      </a:lnTo>
                      <a:cubicBezTo>
                        <a:pt x="4293" y="2385"/>
                        <a:pt x="5397" y="1606"/>
                        <a:pt x="5322" y="1230"/>
                      </a:cubicBezTo>
                      <a:cubicBezTo>
                        <a:pt x="5296" y="1054"/>
                        <a:pt x="979" y="151"/>
                        <a:pt x="979" y="151"/>
                      </a:cubicBezTo>
                      <a:lnTo>
                        <a:pt x="3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1380;p53"/>
                <p:cNvSpPr/>
                <p:nvPr/>
              </p:nvSpPr>
              <p:spPr>
                <a:xfrm>
                  <a:off x="6804600" y="4004975"/>
                  <a:ext cx="88900" cy="58225"/>
                </a:xfrm>
                <a:custGeom>
                  <a:avLst/>
                  <a:gdLst/>
                  <a:ahLst/>
                  <a:cxnLst/>
                  <a:rect l="l" t="t" r="r" b="b"/>
                  <a:pathLst>
                    <a:path w="3556" h="2329" extrusionOk="0">
                      <a:moveTo>
                        <a:pt x="766" y="0"/>
                      </a:moveTo>
                      <a:cubicBezTo>
                        <a:pt x="728" y="0"/>
                        <a:pt x="690" y="7"/>
                        <a:pt x="653" y="19"/>
                      </a:cubicBezTo>
                      <a:lnTo>
                        <a:pt x="427" y="19"/>
                      </a:lnTo>
                      <a:cubicBezTo>
                        <a:pt x="301" y="44"/>
                        <a:pt x="176" y="94"/>
                        <a:pt x="75" y="170"/>
                      </a:cubicBezTo>
                      <a:cubicBezTo>
                        <a:pt x="25" y="245"/>
                        <a:pt x="0" y="345"/>
                        <a:pt x="25" y="446"/>
                      </a:cubicBezTo>
                      <a:cubicBezTo>
                        <a:pt x="50" y="521"/>
                        <a:pt x="101" y="596"/>
                        <a:pt x="151" y="647"/>
                      </a:cubicBezTo>
                      <a:cubicBezTo>
                        <a:pt x="201" y="697"/>
                        <a:pt x="251" y="747"/>
                        <a:pt x="301" y="797"/>
                      </a:cubicBezTo>
                      <a:cubicBezTo>
                        <a:pt x="351" y="822"/>
                        <a:pt x="427" y="873"/>
                        <a:pt x="477" y="923"/>
                      </a:cubicBezTo>
                      <a:lnTo>
                        <a:pt x="828" y="1174"/>
                      </a:lnTo>
                      <a:cubicBezTo>
                        <a:pt x="954" y="1274"/>
                        <a:pt x="1079" y="1349"/>
                        <a:pt x="1230" y="1425"/>
                      </a:cubicBezTo>
                      <a:cubicBezTo>
                        <a:pt x="1355" y="1500"/>
                        <a:pt x="1481" y="1575"/>
                        <a:pt x="1606" y="1651"/>
                      </a:cubicBezTo>
                      <a:lnTo>
                        <a:pt x="2008" y="1826"/>
                      </a:lnTo>
                      <a:lnTo>
                        <a:pt x="2384" y="2002"/>
                      </a:lnTo>
                      <a:cubicBezTo>
                        <a:pt x="2510" y="2027"/>
                        <a:pt x="2610" y="2077"/>
                        <a:pt x="2736" y="2102"/>
                      </a:cubicBezTo>
                      <a:cubicBezTo>
                        <a:pt x="3163" y="2253"/>
                        <a:pt x="3464" y="2328"/>
                        <a:pt x="3464" y="2328"/>
                      </a:cubicBezTo>
                      <a:lnTo>
                        <a:pt x="3464" y="2303"/>
                      </a:lnTo>
                      <a:cubicBezTo>
                        <a:pt x="3472" y="2306"/>
                        <a:pt x="3480" y="2307"/>
                        <a:pt x="3487" y="2307"/>
                      </a:cubicBezTo>
                      <a:cubicBezTo>
                        <a:pt x="3543" y="2307"/>
                        <a:pt x="3556" y="2225"/>
                        <a:pt x="3489" y="2203"/>
                      </a:cubicBezTo>
                      <a:cubicBezTo>
                        <a:pt x="3489" y="2203"/>
                        <a:pt x="3238" y="2077"/>
                        <a:pt x="2811" y="1902"/>
                      </a:cubicBezTo>
                      <a:cubicBezTo>
                        <a:pt x="2711" y="1851"/>
                        <a:pt x="2585" y="1801"/>
                        <a:pt x="2485" y="1751"/>
                      </a:cubicBezTo>
                      <a:lnTo>
                        <a:pt x="2134" y="1550"/>
                      </a:lnTo>
                      <a:lnTo>
                        <a:pt x="1757" y="1374"/>
                      </a:lnTo>
                      <a:lnTo>
                        <a:pt x="1381" y="1149"/>
                      </a:lnTo>
                      <a:cubicBezTo>
                        <a:pt x="1255" y="1073"/>
                        <a:pt x="1104" y="998"/>
                        <a:pt x="979" y="923"/>
                      </a:cubicBezTo>
                      <a:cubicBezTo>
                        <a:pt x="879" y="847"/>
                        <a:pt x="753" y="772"/>
                        <a:pt x="628" y="672"/>
                      </a:cubicBezTo>
                      <a:lnTo>
                        <a:pt x="477" y="571"/>
                      </a:lnTo>
                      <a:cubicBezTo>
                        <a:pt x="427" y="546"/>
                        <a:pt x="377" y="496"/>
                        <a:pt x="326" y="446"/>
                      </a:cubicBezTo>
                      <a:cubicBezTo>
                        <a:pt x="276" y="421"/>
                        <a:pt x="251" y="396"/>
                        <a:pt x="226" y="345"/>
                      </a:cubicBezTo>
                      <a:cubicBezTo>
                        <a:pt x="226" y="320"/>
                        <a:pt x="226" y="320"/>
                        <a:pt x="226" y="295"/>
                      </a:cubicBezTo>
                      <a:cubicBezTo>
                        <a:pt x="301" y="245"/>
                        <a:pt x="377" y="195"/>
                        <a:pt x="452" y="170"/>
                      </a:cubicBezTo>
                      <a:cubicBezTo>
                        <a:pt x="527" y="145"/>
                        <a:pt x="602" y="120"/>
                        <a:pt x="678" y="120"/>
                      </a:cubicBezTo>
                      <a:cubicBezTo>
                        <a:pt x="803" y="94"/>
                        <a:pt x="879" y="94"/>
                        <a:pt x="879" y="94"/>
                      </a:cubicBezTo>
                      <a:cubicBezTo>
                        <a:pt x="879" y="94"/>
                        <a:pt x="904" y="69"/>
                        <a:pt x="904" y="44"/>
                      </a:cubicBezTo>
                      <a:cubicBezTo>
                        <a:pt x="904" y="19"/>
                        <a:pt x="904" y="19"/>
                        <a:pt x="879" y="19"/>
                      </a:cubicBezTo>
                      <a:cubicBezTo>
                        <a:pt x="841" y="7"/>
                        <a:pt x="803" y="0"/>
                        <a:pt x="766" y="0"/>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1381;p53"/>
                <p:cNvSpPr/>
                <p:nvPr/>
              </p:nvSpPr>
              <p:spPr>
                <a:xfrm>
                  <a:off x="6817775" y="3960275"/>
                  <a:ext cx="74550" cy="47075"/>
                </a:xfrm>
                <a:custGeom>
                  <a:avLst/>
                  <a:gdLst/>
                  <a:ahLst/>
                  <a:cxnLst/>
                  <a:rect l="l" t="t" r="r" b="b"/>
                  <a:pathLst>
                    <a:path w="2982" h="1883" extrusionOk="0">
                      <a:moveTo>
                        <a:pt x="2909" y="747"/>
                      </a:moveTo>
                      <a:lnTo>
                        <a:pt x="2912" y="753"/>
                      </a:lnTo>
                      <a:lnTo>
                        <a:pt x="2937" y="753"/>
                      </a:lnTo>
                      <a:cubicBezTo>
                        <a:pt x="2927" y="751"/>
                        <a:pt x="2918" y="749"/>
                        <a:pt x="2909" y="747"/>
                      </a:cubicBezTo>
                      <a:close/>
                      <a:moveTo>
                        <a:pt x="477" y="0"/>
                      </a:moveTo>
                      <a:cubicBezTo>
                        <a:pt x="402" y="25"/>
                        <a:pt x="326" y="25"/>
                        <a:pt x="251" y="50"/>
                      </a:cubicBezTo>
                      <a:cubicBezTo>
                        <a:pt x="151" y="75"/>
                        <a:pt x="75" y="151"/>
                        <a:pt x="25" y="251"/>
                      </a:cubicBezTo>
                      <a:lnTo>
                        <a:pt x="0" y="301"/>
                      </a:lnTo>
                      <a:cubicBezTo>
                        <a:pt x="0" y="326"/>
                        <a:pt x="0" y="351"/>
                        <a:pt x="0" y="377"/>
                      </a:cubicBezTo>
                      <a:cubicBezTo>
                        <a:pt x="0" y="427"/>
                        <a:pt x="25" y="477"/>
                        <a:pt x="25" y="527"/>
                      </a:cubicBezTo>
                      <a:cubicBezTo>
                        <a:pt x="50" y="602"/>
                        <a:pt x="101" y="678"/>
                        <a:pt x="151" y="728"/>
                      </a:cubicBezTo>
                      <a:cubicBezTo>
                        <a:pt x="201" y="778"/>
                        <a:pt x="251" y="828"/>
                        <a:pt x="301" y="878"/>
                      </a:cubicBezTo>
                      <a:cubicBezTo>
                        <a:pt x="326" y="904"/>
                        <a:pt x="352" y="929"/>
                        <a:pt x="377" y="929"/>
                      </a:cubicBezTo>
                      <a:lnTo>
                        <a:pt x="452" y="1004"/>
                      </a:lnTo>
                      <a:lnTo>
                        <a:pt x="753" y="1205"/>
                      </a:lnTo>
                      <a:cubicBezTo>
                        <a:pt x="854" y="1255"/>
                        <a:pt x="954" y="1330"/>
                        <a:pt x="1054" y="1380"/>
                      </a:cubicBezTo>
                      <a:lnTo>
                        <a:pt x="1381" y="1531"/>
                      </a:lnTo>
                      <a:lnTo>
                        <a:pt x="1732" y="1682"/>
                      </a:lnTo>
                      <a:cubicBezTo>
                        <a:pt x="1832" y="1732"/>
                        <a:pt x="1958" y="1757"/>
                        <a:pt x="2083" y="1782"/>
                      </a:cubicBezTo>
                      <a:cubicBezTo>
                        <a:pt x="2209" y="1832"/>
                        <a:pt x="2309" y="1857"/>
                        <a:pt x="2435" y="1882"/>
                      </a:cubicBezTo>
                      <a:cubicBezTo>
                        <a:pt x="2460" y="1882"/>
                        <a:pt x="2485" y="1857"/>
                        <a:pt x="2485" y="1857"/>
                      </a:cubicBezTo>
                      <a:cubicBezTo>
                        <a:pt x="2485" y="1832"/>
                        <a:pt x="2485" y="1807"/>
                        <a:pt x="2460" y="1807"/>
                      </a:cubicBezTo>
                      <a:lnTo>
                        <a:pt x="2159" y="1657"/>
                      </a:lnTo>
                      <a:cubicBezTo>
                        <a:pt x="2033" y="1606"/>
                        <a:pt x="1933" y="1556"/>
                        <a:pt x="1832" y="1506"/>
                      </a:cubicBezTo>
                      <a:lnTo>
                        <a:pt x="1531" y="1355"/>
                      </a:lnTo>
                      <a:lnTo>
                        <a:pt x="1230" y="1155"/>
                      </a:lnTo>
                      <a:cubicBezTo>
                        <a:pt x="1130" y="1104"/>
                        <a:pt x="1029" y="1054"/>
                        <a:pt x="929" y="979"/>
                      </a:cubicBezTo>
                      <a:lnTo>
                        <a:pt x="628" y="753"/>
                      </a:lnTo>
                      <a:lnTo>
                        <a:pt x="577" y="703"/>
                      </a:lnTo>
                      <a:cubicBezTo>
                        <a:pt x="552" y="703"/>
                        <a:pt x="527" y="678"/>
                        <a:pt x="502" y="653"/>
                      </a:cubicBezTo>
                      <a:cubicBezTo>
                        <a:pt x="477" y="628"/>
                        <a:pt x="427" y="577"/>
                        <a:pt x="402" y="552"/>
                      </a:cubicBezTo>
                      <a:cubicBezTo>
                        <a:pt x="377" y="502"/>
                        <a:pt x="352" y="477"/>
                        <a:pt x="326" y="427"/>
                      </a:cubicBezTo>
                      <a:cubicBezTo>
                        <a:pt x="326" y="427"/>
                        <a:pt x="326" y="402"/>
                        <a:pt x="326" y="402"/>
                      </a:cubicBezTo>
                      <a:lnTo>
                        <a:pt x="326" y="351"/>
                      </a:lnTo>
                      <a:cubicBezTo>
                        <a:pt x="326" y="368"/>
                        <a:pt x="329" y="374"/>
                        <a:pt x="334" y="374"/>
                      </a:cubicBezTo>
                      <a:cubicBezTo>
                        <a:pt x="343" y="374"/>
                        <a:pt x="360" y="351"/>
                        <a:pt x="377" y="351"/>
                      </a:cubicBezTo>
                      <a:cubicBezTo>
                        <a:pt x="427" y="351"/>
                        <a:pt x="477" y="326"/>
                        <a:pt x="527" y="326"/>
                      </a:cubicBezTo>
                      <a:lnTo>
                        <a:pt x="828" y="326"/>
                      </a:lnTo>
                      <a:cubicBezTo>
                        <a:pt x="1054" y="351"/>
                        <a:pt x="1305" y="402"/>
                        <a:pt x="1531" y="427"/>
                      </a:cubicBezTo>
                      <a:cubicBezTo>
                        <a:pt x="1974" y="525"/>
                        <a:pt x="2441" y="648"/>
                        <a:pt x="2909" y="747"/>
                      </a:cubicBezTo>
                      <a:lnTo>
                        <a:pt x="2909" y="747"/>
                      </a:lnTo>
                      <a:lnTo>
                        <a:pt x="2887" y="703"/>
                      </a:lnTo>
                      <a:lnTo>
                        <a:pt x="2887" y="703"/>
                      </a:lnTo>
                      <a:cubicBezTo>
                        <a:pt x="2898" y="714"/>
                        <a:pt x="2910" y="719"/>
                        <a:pt x="2921" y="719"/>
                      </a:cubicBezTo>
                      <a:cubicBezTo>
                        <a:pt x="2956" y="719"/>
                        <a:pt x="2981" y="666"/>
                        <a:pt x="2962" y="628"/>
                      </a:cubicBezTo>
                      <a:cubicBezTo>
                        <a:pt x="2510" y="427"/>
                        <a:pt x="2058" y="276"/>
                        <a:pt x="1581" y="151"/>
                      </a:cubicBezTo>
                      <a:cubicBezTo>
                        <a:pt x="1356" y="100"/>
                        <a:pt x="1105" y="50"/>
                        <a:pt x="854" y="0"/>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1382;p53"/>
                <p:cNvSpPr/>
                <p:nvPr/>
              </p:nvSpPr>
              <p:spPr>
                <a:xfrm>
                  <a:off x="6861700" y="3935950"/>
                  <a:ext cx="84725" cy="41900"/>
                </a:xfrm>
                <a:custGeom>
                  <a:avLst/>
                  <a:gdLst/>
                  <a:ahLst/>
                  <a:cxnLst/>
                  <a:rect l="l" t="t" r="r" b="b"/>
                  <a:pathLst>
                    <a:path w="3389" h="1676" extrusionOk="0">
                      <a:moveTo>
                        <a:pt x="590" y="0"/>
                      </a:moveTo>
                      <a:cubicBezTo>
                        <a:pt x="502" y="0"/>
                        <a:pt x="414" y="7"/>
                        <a:pt x="326" y="19"/>
                      </a:cubicBezTo>
                      <a:cubicBezTo>
                        <a:pt x="276" y="44"/>
                        <a:pt x="226" y="69"/>
                        <a:pt x="176" y="95"/>
                      </a:cubicBezTo>
                      <a:lnTo>
                        <a:pt x="151" y="95"/>
                      </a:lnTo>
                      <a:lnTo>
                        <a:pt x="126" y="120"/>
                      </a:lnTo>
                      <a:lnTo>
                        <a:pt x="100" y="145"/>
                      </a:lnTo>
                      <a:lnTo>
                        <a:pt x="75" y="195"/>
                      </a:lnTo>
                      <a:cubicBezTo>
                        <a:pt x="50" y="245"/>
                        <a:pt x="25" y="295"/>
                        <a:pt x="0" y="346"/>
                      </a:cubicBezTo>
                      <a:cubicBezTo>
                        <a:pt x="0" y="396"/>
                        <a:pt x="0" y="471"/>
                        <a:pt x="0" y="521"/>
                      </a:cubicBezTo>
                      <a:cubicBezTo>
                        <a:pt x="25" y="672"/>
                        <a:pt x="126" y="822"/>
                        <a:pt x="251" y="948"/>
                      </a:cubicBezTo>
                      <a:cubicBezTo>
                        <a:pt x="326" y="1048"/>
                        <a:pt x="427" y="1149"/>
                        <a:pt x="527" y="1224"/>
                      </a:cubicBezTo>
                      <a:cubicBezTo>
                        <a:pt x="678" y="1350"/>
                        <a:pt x="853" y="1475"/>
                        <a:pt x="1029" y="1575"/>
                      </a:cubicBezTo>
                      <a:lnTo>
                        <a:pt x="1205" y="1676"/>
                      </a:lnTo>
                      <a:lnTo>
                        <a:pt x="1255" y="1676"/>
                      </a:lnTo>
                      <a:cubicBezTo>
                        <a:pt x="1280" y="1651"/>
                        <a:pt x="1280" y="1626"/>
                        <a:pt x="1255" y="1626"/>
                      </a:cubicBezTo>
                      <a:lnTo>
                        <a:pt x="1104" y="1475"/>
                      </a:lnTo>
                      <a:cubicBezTo>
                        <a:pt x="954" y="1350"/>
                        <a:pt x="803" y="1224"/>
                        <a:pt x="678" y="1073"/>
                      </a:cubicBezTo>
                      <a:cubicBezTo>
                        <a:pt x="577" y="998"/>
                        <a:pt x="502" y="898"/>
                        <a:pt x="427" y="797"/>
                      </a:cubicBezTo>
                      <a:cubicBezTo>
                        <a:pt x="351" y="722"/>
                        <a:pt x="301" y="597"/>
                        <a:pt x="276" y="496"/>
                      </a:cubicBezTo>
                      <a:lnTo>
                        <a:pt x="276" y="421"/>
                      </a:lnTo>
                      <a:cubicBezTo>
                        <a:pt x="276" y="421"/>
                        <a:pt x="251" y="421"/>
                        <a:pt x="276" y="396"/>
                      </a:cubicBezTo>
                      <a:lnTo>
                        <a:pt x="326" y="371"/>
                      </a:lnTo>
                      <a:lnTo>
                        <a:pt x="326" y="346"/>
                      </a:lnTo>
                      <a:cubicBezTo>
                        <a:pt x="326" y="346"/>
                        <a:pt x="351" y="320"/>
                        <a:pt x="377" y="320"/>
                      </a:cubicBezTo>
                      <a:cubicBezTo>
                        <a:pt x="527" y="320"/>
                        <a:pt x="653" y="320"/>
                        <a:pt x="778" y="346"/>
                      </a:cubicBezTo>
                      <a:cubicBezTo>
                        <a:pt x="1079" y="421"/>
                        <a:pt x="1406" y="496"/>
                        <a:pt x="1682" y="571"/>
                      </a:cubicBezTo>
                      <a:cubicBezTo>
                        <a:pt x="1983" y="647"/>
                        <a:pt x="2259" y="697"/>
                        <a:pt x="2510" y="722"/>
                      </a:cubicBezTo>
                      <a:cubicBezTo>
                        <a:pt x="2761" y="772"/>
                        <a:pt x="3037" y="797"/>
                        <a:pt x="3313" y="797"/>
                      </a:cubicBezTo>
                      <a:lnTo>
                        <a:pt x="3313" y="772"/>
                      </a:lnTo>
                      <a:cubicBezTo>
                        <a:pt x="3338" y="772"/>
                        <a:pt x="3363" y="772"/>
                        <a:pt x="3388" y="747"/>
                      </a:cubicBezTo>
                      <a:cubicBezTo>
                        <a:pt x="3388" y="722"/>
                        <a:pt x="3363" y="672"/>
                        <a:pt x="3338" y="672"/>
                      </a:cubicBezTo>
                      <a:lnTo>
                        <a:pt x="2560" y="471"/>
                      </a:lnTo>
                      <a:cubicBezTo>
                        <a:pt x="2334" y="421"/>
                        <a:pt x="2083" y="346"/>
                        <a:pt x="1782" y="270"/>
                      </a:cubicBezTo>
                      <a:cubicBezTo>
                        <a:pt x="1481" y="170"/>
                        <a:pt x="1180" y="95"/>
                        <a:pt x="853" y="19"/>
                      </a:cubicBezTo>
                      <a:cubicBezTo>
                        <a:pt x="766" y="7"/>
                        <a:pt x="678" y="0"/>
                        <a:pt x="590" y="0"/>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1383;p53"/>
                <p:cNvSpPr/>
                <p:nvPr/>
              </p:nvSpPr>
              <p:spPr>
                <a:xfrm>
                  <a:off x="6942625" y="3797150"/>
                  <a:ext cx="221525" cy="162500"/>
                </a:xfrm>
                <a:custGeom>
                  <a:avLst/>
                  <a:gdLst/>
                  <a:ahLst/>
                  <a:cxnLst/>
                  <a:rect l="l" t="t" r="r" b="b"/>
                  <a:pathLst>
                    <a:path w="8861" h="6500" extrusionOk="0">
                      <a:moveTo>
                        <a:pt x="8761" y="0"/>
                      </a:moveTo>
                      <a:cubicBezTo>
                        <a:pt x="8728" y="0"/>
                        <a:pt x="8696" y="22"/>
                        <a:pt x="8685" y="75"/>
                      </a:cubicBezTo>
                      <a:cubicBezTo>
                        <a:pt x="8685" y="75"/>
                        <a:pt x="8635" y="250"/>
                        <a:pt x="8534" y="552"/>
                      </a:cubicBezTo>
                      <a:cubicBezTo>
                        <a:pt x="8484" y="702"/>
                        <a:pt x="8434" y="903"/>
                        <a:pt x="8334" y="1104"/>
                      </a:cubicBezTo>
                      <a:cubicBezTo>
                        <a:pt x="8258" y="1330"/>
                        <a:pt x="8158" y="1555"/>
                        <a:pt x="8032" y="1806"/>
                      </a:cubicBezTo>
                      <a:cubicBezTo>
                        <a:pt x="7982" y="1932"/>
                        <a:pt x="7932" y="2083"/>
                        <a:pt x="7857" y="2208"/>
                      </a:cubicBezTo>
                      <a:cubicBezTo>
                        <a:pt x="7781" y="2334"/>
                        <a:pt x="7706" y="2484"/>
                        <a:pt x="7631" y="2610"/>
                      </a:cubicBezTo>
                      <a:cubicBezTo>
                        <a:pt x="7505" y="2911"/>
                        <a:pt x="7305" y="3187"/>
                        <a:pt x="7129" y="3463"/>
                      </a:cubicBezTo>
                      <a:cubicBezTo>
                        <a:pt x="7029" y="3614"/>
                        <a:pt x="6928" y="3764"/>
                        <a:pt x="6803" y="3890"/>
                      </a:cubicBezTo>
                      <a:lnTo>
                        <a:pt x="6501" y="4316"/>
                      </a:lnTo>
                      <a:cubicBezTo>
                        <a:pt x="6376" y="4442"/>
                        <a:pt x="6250" y="4592"/>
                        <a:pt x="6100" y="4718"/>
                      </a:cubicBezTo>
                      <a:lnTo>
                        <a:pt x="5999" y="4818"/>
                      </a:lnTo>
                      <a:lnTo>
                        <a:pt x="5949" y="4869"/>
                      </a:lnTo>
                      <a:lnTo>
                        <a:pt x="5924" y="4894"/>
                      </a:lnTo>
                      <a:lnTo>
                        <a:pt x="5723" y="5069"/>
                      </a:lnTo>
                      <a:lnTo>
                        <a:pt x="5497" y="5245"/>
                      </a:lnTo>
                      <a:lnTo>
                        <a:pt x="5447" y="5295"/>
                      </a:lnTo>
                      <a:lnTo>
                        <a:pt x="5422" y="5295"/>
                      </a:lnTo>
                      <a:lnTo>
                        <a:pt x="5297" y="5370"/>
                      </a:lnTo>
                      <a:lnTo>
                        <a:pt x="5046" y="5521"/>
                      </a:lnTo>
                      <a:cubicBezTo>
                        <a:pt x="4970" y="5571"/>
                        <a:pt x="4895" y="5621"/>
                        <a:pt x="4820" y="5647"/>
                      </a:cubicBezTo>
                      <a:lnTo>
                        <a:pt x="4594" y="5772"/>
                      </a:lnTo>
                      <a:lnTo>
                        <a:pt x="4343" y="5872"/>
                      </a:lnTo>
                      <a:cubicBezTo>
                        <a:pt x="4243" y="5898"/>
                        <a:pt x="4167" y="5923"/>
                        <a:pt x="4092" y="5948"/>
                      </a:cubicBezTo>
                      <a:lnTo>
                        <a:pt x="3841" y="6023"/>
                      </a:lnTo>
                      <a:cubicBezTo>
                        <a:pt x="3766" y="6023"/>
                        <a:pt x="3665" y="6073"/>
                        <a:pt x="3590" y="6073"/>
                      </a:cubicBezTo>
                      <a:lnTo>
                        <a:pt x="3339" y="6098"/>
                      </a:lnTo>
                      <a:lnTo>
                        <a:pt x="2862" y="6174"/>
                      </a:lnTo>
                      <a:lnTo>
                        <a:pt x="2385" y="6224"/>
                      </a:lnTo>
                      <a:cubicBezTo>
                        <a:pt x="2235" y="6249"/>
                        <a:pt x="2084" y="6249"/>
                        <a:pt x="1959" y="6249"/>
                      </a:cubicBezTo>
                      <a:cubicBezTo>
                        <a:pt x="1682" y="6249"/>
                        <a:pt x="1431" y="6274"/>
                        <a:pt x="1206" y="6274"/>
                      </a:cubicBezTo>
                      <a:lnTo>
                        <a:pt x="603" y="6224"/>
                      </a:lnTo>
                      <a:cubicBezTo>
                        <a:pt x="453" y="6199"/>
                        <a:pt x="327" y="6199"/>
                        <a:pt x="227" y="6199"/>
                      </a:cubicBezTo>
                      <a:lnTo>
                        <a:pt x="101" y="6199"/>
                      </a:lnTo>
                      <a:cubicBezTo>
                        <a:pt x="51" y="6199"/>
                        <a:pt x="26" y="6224"/>
                        <a:pt x="26" y="6274"/>
                      </a:cubicBezTo>
                      <a:cubicBezTo>
                        <a:pt x="1" y="6324"/>
                        <a:pt x="26" y="6349"/>
                        <a:pt x="76" y="6374"/>
                      </a:cubicBezTo>
                      <a:lnTo>
                        <a:pt x="227" y="6400"/>
                      </a:lnTo>
                      <a:cubicBezTo>
                        <a:pt x="302" y="6400"/>
                        <a:pt x="428" y="6425"/>
                        <a:pt x="603" y="6425"/>
                      </a:cubicBezTo>
                      <a:lnTo>
                        <a:pt x="1180" y="6500"/>
                      </a:lnTo>
                      <a:lnTo>
                        <a:pt x="2410" y="6500"/>
                      </a:lnTo>
                      <a:lnTo>
                        <a:pt x="2887" y="6450"/>
                      </a:lnTo>
                      <a:lnTo>
                        <a:pt x="3389" y="6400"/>
                      </a:lnTo>
                      <a:lnTo>
                        <a:pt x="3640" y="6374"/>
                      </a:lnTo>
                      <a:cubicBezTo>
                        <a:pt x="3741" y="6349"/>
                        <a:pt x="3816" y="6324"/>
                        <a:pt x="3916" y="6299"/>
                      </a:cubicBezTo>
                      <a:lnTo>
                        <a:pt x="4167" y="6249"/>
                      </a:lnTo>
                      <a:cubicBezTo>
                        <a:pt x="4268" y="6224"/>
                        <a:pt x="4343" y="6174"/>
                        <a:pt x="4443" y="6149"/>
                      </a:cubicBezTo>
                      <a:lnTo>
                        <a:pt x="4694" y="6048"/>
                      </a:lnTo>
                      <a:lnTo>
                        <a:pt x="4970" y="5923"/>
                      </a:lnTo>
                      <a:cubicBezTo>
                        <a:pt x="5146" y="5847"/>
                        <a:pt x="5297" y="5747"/>
                        <a:pt x="5472" y="5647"/>
                      </a:cubicBezTo>
                      <a:lnTo>
                        <a:pt x="5573" y="5571"/>
                      </a:lnTo>
                      <a:lnTo>
                        <a:pt x="5598" y="5546"/>
                      </a:lnTo>
                      <a:lnTo>
                        <a:pt x="5648" y="5546"/>
                      </a:lnTo>
                      <a:lnTo>
                        <a:pt x="5698" y="5496"/>
                      </a:lnTo>
                      <a:lnTo>
                        <a:pt x="5924" y="5320"/>
                      </a:lnTo>
                      <a:lnTo>
                        <a:pt x="6125" y="5145"/>
                      </a:lnTo>
                      <a:lnTo>
                        <a:pt x="6150" y="5120"/>
                      </a:lnTo>
                      <a:lnTo>
                        <a:pt x="6200" y="5094"/>
                      </a:lnTo>
                      <a:lnTo>
                        <a:pt x="6225" y="5044"/>
                      </a:lnTo>
                      <a:lnTo>
                        <a:pt x="6326" y="4944"/>
                      </a:lnTo>
                      <a:lnTo>
                        <a:pt x="6727" y="4542"/>
                      </a:lnTo>
                      <a:cubicBezTo>
                        <a:pt x="6853" y="4392"/>
                        <a:pt x="6953" y="4241"/>
                        <a:pt x="7079" y="4090"/>
                      </a:cubicBezTo>
                      <a:cubicBezTo>
                        <a:pt x="7179" y="3940"/>
                        <a:pt x="7280" y="3789"/>
                        <a:pt x="7380" y="3639"/>
                      </a:cubicBezTo>
                      <a:cubicBezTo>
                        <a:pt x="7556" y="3363"/>
                        <a:pt x="7731" y="3061"/>
                        <a:pt x="7882" y="2760"/>
                      </a:cubicBezTo>
                      <a:lnTo>
                        <a:pt x="8108" y="2334"/>
                      </a:lnTo>
                      <a:lnTo>
                        <a:pt x="8283" y="1907"/>
                      </a:lnTo>
                      <a:cubicBezTo>
                        <a:pt x="8384" y="1656"/>
                        <a:pt x="8459" y="1405"/>
                        <a:pt x="8560" y="1179"/>
                      </a:cubicBezTo>
                      <a:cubicBezTo>
                        <a:pt x="8635" y="978"/>
                        <a:pt x="8685" y="777"/>
                        <a:pt x="8735" y="627"/>
                      </a:cubicBezTo>
                      <a:cubicBezTo>
                        <a:pt x="8811" y="301"/>
                        <a:pt x="8861" y="125"/>
                        <a:pt x="8861" y="125"/>
                      </a:cubicBezTo>
                      <a:lnTo>
                        <a:pt x="8836" y="100"/>
                      </a:lnTo>
                      <a:cubicBezTo>
                        <a:pt x="8850" y="42"/>
                        <a:pt x="8806" y="0"/>
                        <a:pt x="8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1384;p53"/>
                <p:cNvSpPr/>
                <p:nvPr/>
              </p:nvSpPr>
              <p:spPr>
                <a:xfrm>
                  <a:off x="6805850" y="3979075"/>
                  <a:ext cx="60875" cy="45225"/>
                </a:xfrm>
                <a:custGeom>
                  <a:avLst/>
                  <a:gdLst/>
                  <a:ahLst/>
                  <a:cxnLst/>
                  <a:rect l="l" t="t" r="r" b="b"/>
                  <a:pathLst>
                    <a:path w="2435" h="1809" extrusionOk="0">
                      <a:moveTo>
                        <a:pt x="527" y="1"/>
                      </a:moveTo>
                      <a:cubicBezTo>
                        <a:pt x="427" y="1"/>
                        <a:pt x="352" y="26"/>
                        <a:pt x="276" y="76"/>
                      </a:cubicBezTo>
                      <a:lnTo>
                        <a:pt x="201" y="101"/>
                      </a:lnTo>
                      <a:lnTo>
                        <a:pt x="126" y="177"/>
                      </a:lnTo>
                      <a:cubicBezTo>
                        <a:pt x="76" y="227"/>
                        <a:pt x="51" y="277"/>
                        <a:pt x="25" y="327"/>
                      </a:cubicBezTo>
                      <a:lnTo>
                        <a:pt x="0" y="428"/>
                      </a:lnTo>
                      <a:lnTo>
                        <a:pt x="0" y="453"/>
                      </a:lnTo>
                      <a:lnTo>
                        <a:pt x="0" y="528"/>
                      </a:lnTo>
                      <a:cubicBezTo>
                        <a:pt x="25" y="603"/>
                        <a:pt x="51" y="679"/>
                        <a:pt x="101" y="729"/>
                      </a:cubicBezTo>
                      <a:cubicBezTo>
                        <a:pt x="176" y="829"/>
                        <a:pt x="251" y="930"/>
                        <a:pt x="352" y="1005"/>
                      </a:cubicBezTo>
                      <a:cubicBezTo>
                        <a:pt x="452" y="1080"/>
                        <a:pt x="527" y="1130"/>
                        <a:pt x="653" y="1206"/>
                      </a:cubicBezTo>
                      <a:cubicBezTo>
                        <a:pt x="753" y="1256"/>
                        <a:pt x="854" y="1306"/>
                        <a:pt x="954" y="1356"/>
                      </a:cubicBezTo>
                      <a:cubicBezTo>
                        <a:pt x="1054" y="1407"/>
                        <a:pt x="1155" y="1457"/>
                        <a:pt x="1280" y="1507"/>
                      </a:cubicBezTo>
                      <a:cubicBezTo>
                        <a:pt x="1456" y="1582"/>
                        <a:pt x="1632" y="1632"/>
                        <a:pt x="1833" y="1683"/>
                      </a:cubicBezTo>
                      <a:cubicBezTo>
                        <a:pt x="1958" y="1733"/>
                        <a:pt x="2084" y="1758"/>
                        <a:pt x="2234" y="1783"/>
                      </a:cubicBezTo>
                      <a:lnTo>
                        <a:pt x="2385" y="1808"/>
                      </a:lnTo>
                      <a:cubicBezTo>
                        <a:pt x="2410" y="1808"/>
                        <a:pt x="2410" y="1783"/>
                        <a:pt x="2435" y="1783"/>
                      </a:cubicBezTo>
                      <a:cubicBezTo>
                        <a:pt x="2435" y="1758"/>
                        <a:pt x="2435" y="1733"/>
                        <a:pt x="2435" y="1733"/>
                      </a:cubicBezTo>
                      <a:lnTo>
                        <a:pt x="2284" y="1658"/>
                      </a:lnTo>
                      <a:cubicBezTo>
                        <a:pt x="2184" y="1607"/>
                        <a:pt x="2058" y="1557"/>
                        <a:pt x="1908" y="1482"/>
                      </a:cubicBezTo>
                      <a:lnTo>
                        <a:pt x="1682" y="1381"/>
                      </a:lnTo>
                      <a:lnTo>
                        <a:pt x="1406" y="1256"/>
                      </a:lnTo>
                      <a:cubicBezTo>
                        <a:pt x="1331" y="1206"/>
                        <a:pt x="1230" y="1156"/>
                        <a:pt x="1130" y="1105"/>
                      </a:cubicBezTo>
                      <a:cubicBezTo>
                        <a:pt x="1029" y="1055"/>
                        <a:pt x="929" y="980"/>
                        <a:pt x="854" y="930"/>
                      </a:cubicBezTo>
                      <a:cubicBezTo>
                        <a:pt x="678" y="829"/>
                        <a:pt x="502" y="704"/>
                        <a:pt x="377" y="578"/>
                      </a:cubicBezTo>
                      <a:cubicBezTo>
                        <a:pt x="352" y="553"/>
                        <a:pt x="352" y="528"/>
                        <a:pt x="327" y="503"/>
                      </a:cubicBezTo>
                      <a:lnTo>
                        <a:pt x="327" y="453"/>
                      </a:lnTo>
                      <a:cubicBezTo>
                        <a:pt x="327" y="453"/>
                        <a:pt x="327" y="428"/>
                        <a:pt x="327" y="403"/>
                      </a:cubicBezTo>
                      <a:cubicBezTo>
                        <a:pt x="327" y="377"/>
                        <a:pt x="352" y="352"/>
                        <a:pt x="352" y="327"/>
                      </a:cubicBezTo>
                      <a:cubicBezTo>
                        <a:pt x="377" y="327"/>
                        <a:pt x="377" y="302"/>
                        <a:pt x="377" y="302"/>
                      </a:cubicBezTo>
                      <a:lnTo>
                        <a:pt x="427" y="277"/>
                      </a:lnTo>
                      <a:cubicBezTo>
                        <a:pt x="477" y="227"/>
                        <a:pt x="552" y="202"/>
                        <a:pt x="603" y="177"/>
                      </a:cubicBezTo>
                      <a:cubicBezTo>
                        <a:pt x="653" y="177"/>
                        <a:pt x="728" y="152"/>
                        <a:pt x="753" y="152"/>
                      </a:cubicBezTo>
                      <a:lnTo>
                        <a:pt x="904" y="126"/>
                      </a:lnTo>
                      <a:cubicBezTo>
                        <a:pt x="904" y="101"/>
                        <a:pt x="904" y="101"/>
                        <a:pt x="904" y="76"/>
                      </a:cubicBezTo>
                      <a:cubicBezTo>
                        <a:pt x="904" y="51"/>
                        <a:pt x="904" y="26"/>
                        <a:pt x="879" y="26"/>
                      </a:cubicBezTo>
                      <a:cubicBezTo>
                        <a:pt x="829" y="1"/>
                        <a:pt x="753" y="1"/>
                        <a:pt x="703" y="1"/>
                      </a:cubicBezTo>
                      <a:close/>
                    </a:path>
                  </a:pathLst>
                </a:custGeom>
                <a:solidFill>
                  <a:srgbClr val="AF6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1385;p53"/>
                <p:cNvSpPr/>
                <p:nvPr/>
              </p:nvSpPr>
              <p:spPr>
                <a:xfrm>
                  <a:off x="6672200" y="3906300"/>
                  <a:ext cx="82850" cy="63400"/>
                </a:xfrm>
                <a:custGeom>
                  <a:avLst/>
                  <a:gdLst/>
                  <a:ahLst/>
                  <a:cxnLst/>
                  <a:rect l="l" t="t" r="r" b="b"/>
                  <a:pathLst>
                    <a:path w="3314" h="2536" extrusionOk="0">
                      <a:moveTo>
                        <a:pt x="76" y="1"/>
                      </a:moveTo>
                      <a:cubicBezTo>
                        <a:pt x="25" y="1"/>
                        <a:pt x="0" y="51"/>
                        <a:pt x="25" y="101"/>
                      </a:cubicBezTo>
                      <a:lnTo>
                        <a:pt x="50" y="151"/>
                      </a:lnTo>
                      <a:cubicBezTo>
                        <a:pt x="50" y="176"/>
                        <a:pt x="76" y="226"/>
                        <a:pt x="101" y="252"/>
                      </a:cubicBezTo>
                      <a:cubicBezTo>
                        <a:pt x="176" y="402"/>
                        <a:pt x="251" y="528"/>
                        <a:pt x="352" y="653"/>
                      </a:cubicBezTo>
                      <a:cubicBezTo>
                        <a:pt x="477" y="829"/>
                        <a:pt x="628" y="1004"/>
                        <a:pt x="778" y="1155"/>
                      </a:cubicBezTo>
                      <a:cubicBezTo>
                        <a:pt x="879" y="1255"/>
                        <a:pt x="954" y="1331"/>
                        <a:pt x="1054" y="1406"/>
                      </a:cubicBezTo>
                      <a:cubicBezTo>
                        <a:pt x="1155" y="1481"/>
                        <a:pt x="1255" y="1582"/>
                        <a:pt x="1381" y="1632"/>
                      </a:cubicBezTo>
                      <a:lnTo>
                        <a:pt x="1682" y="1858"/>
                      </a:lnTo>
                      <a:cubicBezTo>
                        <a:pt x="1782" y="1933"/>
                        <a:pt x="1883" y="1983"/>
                        <a:pt x="2008" y="2034"/>
                      </a:cubicBezTo>
                      <a:cubicBezTo>
                        <a:pt x="2184" y="2134"/>
                        <a:pt x="2385" y="2234"/>
                        <a:pt x="2585" y="2310"/>
                      </a:cubicBezTo>
                      <a:cubicBezTo>
                        <a:pt x="2962" y="2460"/>
                        <a:pt x="3188" y="2536"/>
                        <a:pt x="3188" y="2536"/>
                      </a:cubicBezTo>
                      <a:cubicBezTo>
                        <a:pt x="3238" y="2536"/>
                        <a:pt x="3288" y="2536"/>
                        <a:pt x="3288" y="2485"/>
                      </a:cubicBezTo>
                      <a:cubicBezTo>
                        <a:pt x="3313" y="2460"/>
                        <a:pt x="3288" y="2410"/>
                        <a:pt x="3263" y="2385"/>
                      </a:cubicBezTo>
                      <a:cubicBezTo>
                        <a:pt x="3263" y="2385"/>
                        <a:pt x="3037" y="2259"/>
                        <a:pt x="2711" y="2109"/>
                      </a:cubicBezTo>
                      <a:cubicBezTo>
                        <a:pt x="2611" y="2059"/>
                        <a:pt x="2535" y="2008"/>
                        <a:pt x="2435" y="1958"/>
                      </a:cubicBezTo>
                      <a:cubicBezTo>
                        <a:pt x="2360" y="1908"/>
                        <a:pt x="2259" y="1833"/>
                        <a:pt x="2159" y="1783"/>
                      </a:cubicBezTo>
                      <a:cubicBezTo>
                        <a:pt x="2033" y="1732"/>
                        <a:pt x="1933" y="1682"/>
                        <a:pt x="1832" y="1607"/>
                      </a:cubicBezTo>
                      <a:lnTo>
                        <a:pt x="1531" y="1406"/>
                      </a:lnTo>
                      <a:cubicBezTo>
                        <a:pt x="1431" y="1331"/>
                        <a:pt x="1330" y="1255"/>
                        <a:pt x="1230" y="1180"/>
                      </a:cubicBezTo>
                      <a:cubicBezTo>
                        <a:pt x="1130" y="1105"/>
                        <a:pt x="1029" y="1030"/>
                        <a:pt x="954" y="954"/>
                      </a:cubicBezTo>
                      <a:cubicBezTo>
                        <a:pt x="879" y="879"/>
                        <a:pt x="803" y="804"/>
                        <a:pt x="728" y="728"/>
                      </a:cubicBezTo>
                      <a:cubicBezTo>
                        <a:pt x="653" y="653"/>
                        <a:pt x="578" y="578"/>
                        <a:pt x="527" y="503"/>
                      </a:cubicBezTo>
                      <a:cubicBezTo>
                        <a:pt x="452" y="427"/>
                        <a:pt x="402" y="377"/>
                        <a:pt x="352" y="327"/>
                      </a:cubicBezTo>
                      <a:lnTo>
                        <a:pt x="251" y="176"/>
                      </a:lnTo>
                      <a:cubicBezTo>
                        <a:pt x="201" y="126"/>
                        <a:pt x="176" y="76"/>
                        <a:pt x="151" y="26"/>
                      </a:cubicBezTo>
                      <a:cubicBezTo>
                        <a:pt x="126" y="1"/>
                        <a:pt x="101" y="1"/>
                        <a:pt x="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1386;p53"/>
                <p:cNvSpPr/>
                <p:nvPr/>
              </p:nvSpPr>
              <p:spPr>
                <a:xfrm>
                  <a:off x="7021075" y="3355925"/>
                  <a:ext cx="69675" cy="59725"/>
                </a:xfrm>
                <a:custGeom>
                  <a:avLst/>
                  <a:gdLst/>
                  <a:ahLst/>
                  <a:cxnLst/>
                  <a:rect l="l" t="t" r="r" b="b"/>
                  <a:pathLst>
                    <a:path w="2787" h="2389" extrusionOk="0">
                      <a:moveTo>
                        <a:pt x="1193" y="1"/>
                      </a:moveTo>
                      <a:cubicBezTo>
                        <a:pt x="583" y="1"/>
                        <a:pt x="0" y="472"/>
                        <a:pt x="0" y="1184"/>
                      </a:cubicBezTo>
                      <a:cubicBezTo>
                        <a:pt x="0" y="1836"/>
                        <a:pt x="527" y="2363"/>
                        <a:pt x="1180" y="2388"/>
                      </a:cubicBezTo>
                      <a:cubicBezTo>
                        <a:pt x="2234" y="2388"/>
                        <a:pt x="2786" y="1108"/>
                        <a:pt x="2033" y="355"/>
                      </a:cubicBezTo>
                      <a:cubicBezTo>
                        <a:pt x="1788" y="110"/>
                        <a:pt x="1488" y="1"/>
                        <a:pt x="1193"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1387;p53"/>
                <p:cNvSpPr/>
                <p:nvPr/>
              </p:nvSpPr>
              <p:spPr>
                <a:xfrm>
                  <a:off x="6721125" y="3343375"/>
                  <a:ext cx="69675" cy="59725"/>
                </a:xfrm>
                <a:custGeom>
                  <a:avLst/>
                  <a:gdLst/>
                  <a:ahLst/>
                  <a:cxnLst/>
                  <a:rect l="l" t="t" r="r" b="b"/>
                  <a:pathLst>
                    <a:path w="2787" h="2389" extrusionOk="0">
                      <a:moveTo>
                        <a:pt x="1205" y="1"/>
                      </a:moveTo>
                      <a:cubicBezTo>
                        <a:pt x="595" y="1"/>
                        <a:pt x="1" y="472"/>
                        <a:pt x="1" y="1184"/>
                      </a:cubicBezTo>
                      <a:cubicBezTo>
                        <a:pt x="1" y="1836"/>
                        <a:pt x="528" y="2388"/>
                        <a:pt x="1181" y="2388"/>
                      </a:cubicBezTo>
                      <a:cubicBezTo>
                        <a:pt x="2260" y="2388"/>
                        <a:pt x="2787" y="1108"/>
                        <a:pt x="2034" y="355"/>
                      </a:cubicBezTo>
                      <a:cubicBezTo>
                        <a:pt x="1797" y="110"/>
                        <a:pt x="1499" y="1"/>
                        <a:pt x="1205"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1388;p53"/>
                <p:cNvSpPr/>
                <p:nvPr/>
              </p:nvSpPr>
              <p:spPr>
                <a:xfrm>
                  <a:off x="6852275" y="3377975"/>
                  <a:ext cx="80975" cy="60600"/>
                </a:xfrm>
                <a:custGeom>
                  <a:avLst/>
                  <a:gdLst/>
                  <a:ahLst/>
                  <a:cxnLst/>
                  <a:rect l="l" t="t" r="r" b="b"/>
                  <a:pathLst>
                    <a:path w="3239" h="2424" extrusionOk="0">
                      <a:moveTo>
                        <a:pt x="1657" y="0"/>
                      </a:moveTo>
                      <a:cubicBezTo>
                        <a:pt x="1582" y="0"/>
                        <a:pt x="1507" y="26"/>
                        <a:pt x="1431" y="26"/>
                      </a:cubicBezTo>
                      <a:cubicBezTo>
                        <a:pt x="1256" y="51"/>
                        <a:pt x="1105" y="101"/>
                        <a:pt x="954" y="151"/>
                      </a:cubicBezTo>
                      <a:cubicBezTo>
                        <a:pt x="929" y="176"/>
                        <a:pt x="879" y="201"/>
                        <a:pt x="829" y="226"/>
                      </a:cubicBezTo>
                      <a:lnTo>
                        <a:pt x="754" y="276"/>
                      </a:lnTo>
                      <a:cubicBezTo>
                        <a:pt x="703" y="276"/>
                        <a:pt x="678" y="302"/>
                        <a:pt x="653" y="327"/>
                      </a:cubicBezTo>
                      <a:lnTo>
                        <a:pt x="553" y="402"/>
                      </a:lnTo>
                      <a:cubicBezTo>
                        <a:pt x="302" y="603"/>
                        <a:pt x="126" y="879"/>
                        <a:pt x="51" y="1180"/>
                      </a:cubicBezTo>
                      <a:cubicBezTo>
                        <a:pt x="1" y="1306"/>
                        <a:pt x="1" y="1456"/>
                        <a:pt x="1" y="1582"/>
                      </a:cubicBezTo>
                      <a:cubicBezTo>
                        <a:pt x="1" y="1757"/>
                        <a:pt x="26" y="1958"/>
                        <a:pt x="76" y="2134"/>
                      </a:cubicBezTo>
                      <a:cubicBezTo>
                        <a:pt x="101" y="2209"/>
                        <a:pt x="101" y="2259"/>
                        <a:pt x="151" y="2335"/>
                      </a:cubicBezTo>
                      <a:cubicBezTo>
                        <a:pt x="161" y="2396"/>
                        <a:pt x="209" y="2424"/>
                        <a:pt x="258" y="2424"/>
                      </a:cubicBezTo>
                      <a:cubicBezTo>
                        <a:pt x="330" y="2424"/>
                        <a:pt x="407" y="2364"/>
                        <a:pt x="377" y="2259"/>
                      </a:cubicBezTo>
                      <a:cubicBezTo>
                        <a:pt x="377" y="2259"/>
                        <a:pt x="402" y="2259"/>
                        <a:pt x="377" y="2234"/>
                      </a:cubicBezTo>
                      <a:cubicBezTo>
                        <a:pt x="352" y="2184"/>
                        <a:pt x="352" y="2159"/>
                        <a:pt x="352" y="2084"/>
                      </a:cubicBezTo>
                      <a:cubicBezTo>
                        <a:pt x="352" y="1933"/>
                        <a:pt x="352" y="1757"/>
                        <a:pt x="352" y="1607"/>
                      </a:cubicBezTo>
                      <a:cubicBezTo>
                        <a:pt x="377" y="1506"/>
                        <a:pt x="402" y="1406"/>
                        <a:pt x="427" y="1306"/>
                      </a:cubicBezTo>
                      <a:cubicBezTo>
                        <a:pt x="477" y="1205"/>
                        <a:pt x="528" y="1105"/>
                        <a:pt x="578" y="1029"/>
                      </a:cubicBezTo>
                      <a:cubicBezTo>
                        <a:pt x="653" y="929"/>
                        <a:pt x="728" y="854"/>
                        <a:pt x="804" y="778"/>
                      </a:cubicBezTo>
                      <a:lnTo>
                        <a:pt x="879" y="728"/>
                      </a:lnTo>
                      <a:cubicBezTo>
                        <a:pt x="904" y="703"/>
                        <a:pt x="929" y="703"/>
                        <a:pt x="954" y="678"/>
                      </a:cubicBezTo>
                      <a:lnTo>
                        <a:pt x="1055" y="628"/>
                      </a:lnTo>
                      <a:lnTo>
                        <a:pt x="1130" y="603"/>
                      </a:lnTo>
                      <a:cubicBezTo>
                        <a:pt x="1256" y="553"/>
                        <a:pt x="1381" y="502"/>
                        <a:pt x="1507" y="502"/>
                      </a:cubicBezTo>
                      <a:lnTo>
                        <a:pt x="1682" y="477"/>
                      </a:lnTo>
                      <a:lnTo>
                        <a:pt x="1858" y="477"/>
                      </a:lnTo>
                      <a:cubicBezTo>
                        <a:pt x="1958" y="477"/>
                        <a:pt x="2059" y="502"/>
                        <a:pt x="2184" y="527"/>
                      </a:cubicBezTo>
                      <a:cubicBezTo>
                        <a:pt x="2285" y="553"/>
                        <a:pt x="2360" y="603"/>
                        <a:pt x="2460" y="653"/>
                      </a:cubicBezTo>
                      <a:cubicBezTo>
                        <a:pt x="2611" y="728"/>
                        <a:pt x="2736" y="829"/>
                        <a:pt x="2862" y="929"/>
                      </a:cubicBezTo>
                      <a:lnTo>
                        <a:pt x="2962" y="1029"/>
                      </a:lnTo>
                      <a:lnTo>
                        <a:pt x="2987" y="1055"/>
                      </a:lnTo>
                      <a:lnTo>
                        <a:pt x="2987" y="1029"/>
                      </a:lnTo>
                      <a:cubicBezTo>
                        <a:pt x="3017" y="1059"/>
                        <a:pt x="3046" y="1071"/>
                        <a:pt x="3076" y="1071"/>
                      </a:cubicBezTo>
                      <a:cubicBezTo>
                        <a:pt x="3096" y="1071"/>
                        <a:pt x="3117" y="1065"/>
                        <a:pt x="3138" y="1055"/>
                      </a:cubicBezTo>
                      <a:cubicBezTo>
                        <a:pt x="3213" y="1029"/>
                        <a:pt x="3238" y="954"/>
                        <a:pt x="3188" y="904"/>
                      </a:cubicBezTo>
                      <a:lnTo>
                        <a:pt x="3163" y="854"/>
                      </a:lnTo>
                      <a:cubicBezTo>
                        <a:pt x="3138" y="804"/>
                        <a:pt x="3113" y="753"/>
                        <a:pt x="3088" y="703"/>
                      </a:cubicBezTo>
                      <a:cubicBezTo>
                        <a:pt x="2962" y="553"/>
                        <a:pt x="2812" y="427"/>
                        <a:pt x="2661" y="302"/>
                      </a:cubicBezTo>
                      <a:cubicBezTo>
                        <a:pt x="2561" y="226"/>
                        <a:pt x="2460" y="176"/>
                        <a:pt x="2335" y="126"/>
                      </a:cubicBezTo>
                      <a:cubicBezTo>
                        <a:pt x="2184" y="76"/>
                        <a:pt x="2059" y="26"/>
                        <a:pt x="1908" y="0"/>
                      </a:cubicBezTo>
                      <a:close/>
                    </a:path>
                  </a:pathLst>
                </a:custGeom>
                <a:solidFill>
                  <a:srgbClr val="9C7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1389;p53"/>
                <p:cNvSpPr/>
                <p:nvPr/>
              </p:nvSpPr>
              <p:spPr>
                <a:xfrm>
                  <a:off x="6855425" y="3490050"/>
                  <a:ext cx="94125" cy="32475"/>
                </a:xfrm>
                <a:custGeom>
                  <a:avLst/>
                  <a:gdLst/>
                  <a:ahLst/>
                  <a:cxnLst/>
                  <a:rect l="l" t="t" r="r" b="b"/>
                  <a:pathLst>
                    <a:path w="3765" h="1299" extrusionOk="0">
                      <a:moveTo>
                        <a:pt x="1991" y="1"/>
                      </a:moveTo>
                      <a:cubicBezTo>
                        <a:pt x="881" y="1"/>
                        <a:pt x="50" y="763"/>
                        <a:pt x="50" y="763"/>
                      </a:cubicBezTo>
                      <a:lnTo>
                        <a:pt x="0" y="863"/>
                      </a:lnTo>
                      <a:cubicBezTo>
                        <a:pt x="527" y="1114"/>
                        <a:pt x="1079" y="1265"/>
                        <a:pt x="1657" y="1290"/>
                      </a:cubicBezTo>
                      <a:cubicBezTo>
                        <a:pt x="1740" y="1296"/>
                        <a:pt x="1824" y="1298"/>
                        <a:pt x="1907" y="1298"/>
                      </a:cubicBezTo>
                      <a:cubicBezTo>
                        <a:pt x="2570" y="1298"/>
                        <a:pt x="3207" y="1120"/>
                        <a:pt x="3765" y="763"/>
                      </a:cubicBezTo>
                      <a:lnTo>
                        <a:pt x="3740" y="713"/>
                      </a:lnTo>
                      <a:cubicBezTo>
                        <a:pt x="3133" y="180"/>
                        <a:pt x="2529" y="1"/>
                        <a:pt x="1991" y="1"/>
                      </a:cubicBezTo>
                      <a:close/>
                    </a:path>
                  </a:pathLst>
                </a:custGeom>
                <a:solidFill>
                  <a:srgbClr val="E56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1390;p53"/>
                <p:cNvSpPr/>
                <p:nvPr/>
              </p:nvSpPr>
              <p:spPr>
                <a:xfrm>
                  <a:off x="6810875" y="3445750"/>
                  <a:ext cx="175075" cy="65900"/>
                </a:xfrm>
                <a:custGeom>
                  <a:avLst/>
                  <a:gdLst/>
                  <a:ahLst/>
                  <a:cxnLst/>
                  <a:rect l="l" t="t" r="r" b="b"/>
                  <a:pathLst>
                    <a:path w="7003" h="2636" extrusionOk="0">
                      <a:moveTo>
                        <a:pt x="5885" y="0"/>
                      </a:moveTo>
                      <a:cubicBezTo>
                        <a:pt x="5255" y="0"/>
                        <a:pt x="4474" y="592"/>
                        <a:pt x="3263" y="628"/>
                      </a:cubicBezTo>
                      <a:cubicBezTo>
                        <a:pt x="3237" y="629"/>
                        <a:pt x="3211" y="629"/>
                        <a:pt x="3186" y="629"/>
                      </a:cubicBezTo>
                      <a:cubicBezTo>
                        <a:pt x="2327" y="629"/>
                        <a:pt x="1682" y="20"/>
                        <a:pt x="1101" y="20"/>
                      </a:cubicBezTo>
                      <a:cubicBezTo>
                        <a:pt x="913" y="20"/>
                        <a:pt x="732" y="83"/>
                        <a:pt x="552" y="251"/>
                      </a:cubicBezTo>
                      <a:cubicBezTo>
                        <a:pt x="0" y="778"/>
                        <a:pt x="527" y="1983"/>
                        <a:pt x="1782" y="2635"/>
                      </a:cubicBezTo>
                      <a:lnTo>
                        <a:pt x="1832" y="2560"/>
                      </a:lnTo>
                      <a:cubicBezTo>
                        <a:pt x="1832" y="2560"/>
                        <a:pt x="2671" y="1779"/>
                        <a:pt x="3789" y="1779"/>
                      </a:cubicBezTo>
                      <a:cubicBezTo>
                        <a:pt x="4323" y="1779"/>
                        <a:pt x="4921" y="1957"/>
                        <a:pt x="5522" y="2485"/>
                      </a:cubicBezTo>
                      <a:lnTo>
                        <a:pt x="5547" y="2535"/>
                      </a:lnTo>
                      <a:cubicBezTo>
                        <a:pt x="6551" y="1882"/>
                        <a:pt x="7003" y="828"/>
                        <a:pt x="6601" y="377"/>
                      </a:cubicBezTo>
                      <a:cubicBezTo>
                        <a:pt x="6375" y="100"/>
                        <a:pt x="6143" y="0"/>
                        <a:pt x="588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1391;p53"/>
                <p:cNvSpPr/>
                <p:nvPr/>
              </p:nvSpPr>
              <p:spPr>
                <a:xfrm>
                  <a:off x="7142175" y="3369200"/>
                  <a:ext cx="73425" cy="20100"/>
                </a:xfrm>
                <a:custGeom>
                  <a:avLst/>
                  <a:gdLst/>
                  <a:ahLst/>
                  <a:cxnLst/>
                  <a:rect l="l" t="t" r="r" b="b"/>
                  <a:pathLst>
                    <a:path w="2937" h="804" extrusionOk="0">
                      <a:moveTo>
                        <a:pt x="678" y="0"/>
                      </a:moveTo>
                      <a:cubicBezTo>
                        <a:pt x="452" y="0"/>
                        <a:pt x="301" y="25"/>
                        <a:pt x="301" y="25"/>
                      </a:cubicBezTo>
                      <a:cubicBezTo>
                        <a:pt x="176" y="25"/>
                        <a:pt x="76" y="126"/>
                        <a:pt x="50" y="251"/>
                      </a:cubicBezTo>
                      <a:cubicBezTo>
                        <a:pt x="0" y="402"/>
                        <a:pt x="101" y="552"/>
                        <a:pt x="251" y="602"/>
                      </a:cubicBezTo>
                      <a:cubicBezTo>
                        <a:pt x="251" y="602"/>
                        <a:pt x="402" y="653"/>
                        <a:pt x="628" y="678"/>
                      </a:cubicBezTo>
                      <a:cubicBezTo>
                        <a:pt x="904" y="728"/>
                        <a:pt x="1180" y="778"/>
                        <a:pt x="1456" y="803"/>
                      </a:cubicBezTo>
                      <a:lnTo>
                        <a:pt x="2309" y="803"/>
                      </a:lnTo>
                      <a:cubicBezTo>
                        <a:pt x="2435" y="778"/>
                        <a:pt x="2560" y="778"/>
                        <a:pt x="2711" y="753"/>
                      </a:cubicBezTo>
                      <a:cubicBezTo>
                        <a:pt x="2786" y="728"/>
                        <a:pt x="2862" y="678"/>
                        <a:pt x="2887" y="602"/>
                      </a:cubicBezTo>
                      <a:cubicBezTo>
                        <a:pt x="2937" y="477"/>
                        <a:pt x="2862" y="326"/>
                        <a:pt x="2736" y="276"/>
                      </a:cubicBezTo>
                      <a:cubicBezTo>
                        <a:pt x="2736" y="276"/>
                        <a:pt x="2585" y="226"/>
                        <a:pt x="2360" y="176"/>
                      </a:cubicBezTo>
                      <a:cubicBezTo>
                        <a:pt x="2083" y="126"/>
                        <a:pt x="1807" y="75"/>
                        <a:pt x="1531" y="50"/>
                      </a:cubicBezTo>
                      <a:cubicBezTo>
                        <a:pt x="1230" y="0"/>
                        <a:pt x="904"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1392;p53"/>
                <p:cNvSpPr/>
                <p:nvPr/>
              </p:nvSpPr>
              <p:spPr>
                <a:xfrm>
                  <a:off x="7215575" y="3409550"/>
                  <a:ext cx="75325" cy="43350"/>
                </a:xfrm>
                <a:custGeom>
                  <a:avLst/>
                  <a:gdLst/>
                  <a:ahLst/>
                  <a:cxnLst/>
                  <a:rect l="l" t="t" r="r" b="b"/>
                  <a:pathLst>
                    <a:path w="3013" h="1734" extrusionOk="0">
                      <a:moveTo>
                        <a:pt x="1568" y="1"/>
                      </a:moveTo>
                      <a:cubicBezTo>
                        <a:pt x="1506" y="1"/>
                        <a:pt x="1444" y="7"/>
                        <a:pt x="1381" y="17"/>
                      </a:cubicBezTo>
                      <a:cubicBezTo>
                        <a:pt x="1080" y="43"/>
                        <a:pt x="829" y="168"/>
                        <a:pt x="603" y="344"/>
                      </a:cubicBezTo>
                      <a:cubicBezTo>
                        <a:pt x="402" y="494"/>
                        <a:pt x="252" y="695"/>
                        <a:pt x="151" y="896"/>
                      </a:cubicBezTo>
                      <a:cubicBezTo>
                        <a:pt x="51" y="1072"/>
                        <a:pt x="1" y="1247"/>
                        <a:pt x="1" y="1423"/>
                      </a:cubicBezTo>
                      <a:cubicBezTo>
                        <a:pt x="1" y="1473"/>
                        <a:pt x="1" y="1523"/>
                        <a:pt x="26" y="1599"/>
                      </a:cubicBezTo>
                      <a:cubicBezTo>
                        <a:pt x="26" y="1599"/>
                        <a:pt x="26" y="1624"/>
                        <a:pt x="26" y="1624"/>
                      </a:cubicBezTo>
                      <a:cubicBezTo>
                        <a:pt x="48" y="1699"/>
                        <a:pt x="106" y="1733"/>
                        <a:pt x="164" y="1733"/>
                      </a:cubicBezTo>
                      <a:cubicBezTo>
                        <a:pt x="241" y="1733"/>
                        <a:pt x="316" y="1674"/>
                        <a:pt x="302" y="1574"/>
                      </a:cubicBezTo>
                      <a:lnTo>
                        <a:pt x="302" y="1523"/>
                      </a:lnTo>
                      <a:cubicBezTo>
                        <a:pt x="302" y="1498"/>
                        <a:pt x="302" y="1473"/>
                        <a:pt x="327" y="1448"/>
                      </a:cubicBezTo>
                      <a:cubicBezTo>
                        <a:pt x="377" y="1323"/>
                        <a:pt x="428" y="1222"/>
                        <a:pt x="503" y="1122"/>
                      </a:cubicBezTo>
                      <a:cubicBezTo>
                        <a:pt x="729" y="821"/>
                        <a:pt x="1055" y="595"/>
                        <a:pt x="1431" y="519"/>
                      </a:cubicBezTo>
                      <a:cubicBezTo>
                        <a:pt x="1482" y="507"/>
                        <a:pt x="1532" y="501"/>
                        <a:pt x="1582" y="501"/>
                      </a:cubicBezTo>
                      <a:cubicBezTo>
                        <a:pt x="1632" y="501"/>
                        <a:pt x="1682" y="507"/>
                        <a:pt x="1733" y="519"/>
                      </a:cubicBezTo>
                      <a:cubicBezTo>
                        <a:pt x="1783" y="519"/>
                        <a:pt x="1833" y="545"/>
                        <a:pt x="1883" y="545"/>
                      </a:cubicBezTo>
                      <a:lnTo>
                        <a:pt x="1933" y="570"/>
                      </a:lnTo>
                      <a:lnTo>
                        <a:pt x="2009" y="595"/>
                      </a:lnTo>
                      <a:cubicBezTo>
                        <a:pt x="2059" y="620"/>
                        <a:pt x="2109" y="645"/>
                        <a:pt x="2134" y="670"/>
                      </a:cubicBezTo>
                      <a:cubicBezTo>
                        <a:pt x="2184" y="695"/>
                        <a:pt x="2210" y="720"/>
                        <a:pt x="2260" y="745"/>
                      </a:cubicBezTo>
                      <a:cubicBezTo>
                        <a:pt x="2335" y="796"/>
                        <a:pt x="2385" y="846"/>
                        <a:pt x="2461" y="921"/>
                      </a:cubicBezTo>
                      <a:cubicBezTo>
                        <a:pt x="2586" y="1046"/>
                        <a:pt x="2686" y="1197"/>
                        <a:pt x="2737" y="1373"/>
                      </a:cubicBezTo>
                      <a:cubicBezTo>
                        <a:pt x="2757" y="1435"/>
                        <a:pt x="2812" y="1480"/>
                        <a:pt x="2859" y="1480"/>
                      </a:cubicBezTo>
                      <a:cubicBezTo>
                        <a:pt x="2869" y="1480"/>
                        <a:pt x="2878" y="1478"/>
                        <a:pt x="2887" y="1473"/>
                      </a:cubicBezTo>
                      <a:cubicBezTo>
                        <a:pt x="2962" y="1473"/>
                        <a:pt x="3013" y="1398"/>
                        <a:pt x="3013" y="1323"/>
                      </a:cubicBezTo>
                      <a:cubicBezTo>
                        <a:pt x="2988" y="1272"/>
                        <a:pt x="2988" y="1197"/>
                        <a:pt x="2962" y="1122"/>
                      </a:cubicBezTo>
                      <a:cubicBezTo>
                        <a:pt x="2937" y="971"/>
                        <a:pt x="2862" y="821"/>
                        <a:pt x="2762" y="670"/>
                      </a:cubicBezTo>
                      <a:cubicBezTo>
                        <a:pt x="2686" y="570"/>
                        <a:pt x="2611" y="494"/>
                        <a:pt x="2536" y="419"/>
                      </a:cubicBezTo>
                      <a:cubicBezTo>
                        <a:pt x="2486" y="369"/>
                        <a:pt x="2435" y="319"/>
                        <a:pt x="2385" y="294"/>
                      </a:cubicBezTo>
                      <a:cubicBezTo>
                        <a:pt x="2335" y="243"/>
                        <a:pt x="2285" y="218"/>
                        <a:pt x="2210" y="193"/>
                      </a:cubicBezTo>
                      <a:lnTo>
                        <a:pt x="2134" y="143"/>
                      </a:lnTo>
                      <a:lnTo>
                        <a:pt x="2034" y="93"/>
                      </a:lnTo>
                      <a:cubicBezTo>
                        <a:pt x="1959" y="68"/>
                        <a:pt x="1908" y="43"/>
                        <a:pt x="1833" y="43"/>
                      </a:cubicBezTo>
                      <a:cubicBezTo>
                        <a:pt x="1745" y="13"/>
                        <a:pt x="1657" y="1"/>
                        <a:pt x="1568" y="1"/>
                      </a:cubicBezTo>
                      <a:close/>
                    </a:path>
                  </a:pathLst>
                </a:custGeom>
                <a:solidFill>
                  <a:srgbClr val="9C7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1393;p53"/>
                <p:cNvSpPr/>
                <p:nvPr/>
              </p:nvSpPr>
              <p:spPr>
                <a:xfrm>
                  <a:off x="6884900" y="3208550"/>
                  <a:ext cx="25" cy="650"/>
                </a:xfrm>
                <a:custGeom>
                  <a:avLst/>
                  <a:gdLst/>
                  <a:ahLst/>
                  <a:cxnLst/>
                  <a:rect l="l" t="t" r="r" b="b"/>
                  <a:pathLst>
                    <a:path w="1" h="26" extrusionOk="0">
                      <a:moveTo>
                        <a:pt x="1" y="1"/>
                      </a:moveTo>
                      <a:lnTo>
                        <a:pt x="1" y="26"/>
                      </a:lnTo>
                      <a:close/>
                    </a:path>
                  </a:pathLst>
                </a:custGeom>
                <a:solidFill>
                  <a:srgbClr val="66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1394;p53"/>
                <p:cNvSpPr/>
                <p:nvPr/>
              </p:nvSpPr>
              <p:spPr>
                <a:xfrm>
                  <a:off x="6648350" y="3433200"/>
                  <a:ext cx="120500" cy="120500"/>
                </a:xfrm>
                <a:custGeom>
                  <a:avLst/>
                  <a:gdLst/>
                  <a:ahLst/>
                  <a:cxnLst/>
                  <a:rect l="l" t="t" r="r" b="b"/>
                  <a:pathLst>
                    <a:path w="4820" h="4820" extrusionOk="0">
                      <a:moveTo>
                        <a:pt x="2410" y="0"/>
                      </a:moveTo>
                      <a:cubicBezTo>
                        <a:pt x="1080" y="0"/>
                        <a:pt x="1" y="1079"/>
                        <a:pt x="1" y="2410"/>
                      </a:cubicBezTo>
                      <a:cubicBezTo>
                        <a:pt x="1" y="3740"/>
                        <a:pt x="1080" y="4819"/>
                        <a:pt x="2410" y="4819"/>
                      </a:cubicBezTo>
                      <a:cubicBezTo>
                        <a:pt x="3740" y="4819"/>
                        <a:pt x="4819" y="3740"/>
                        <a:pt x="4819" y="2410"/>
                      </a:cubicBezTo>
                      <a:cubicBezTo>
                        <a:pt x="4819" y="1079"/>
                        <a:pt x="3740" y="0"/>
                        <a:pt x="2410" y="0"/>
                      </a:cubicBezTo>
                      <a:close/>
                    </a:path>
                  </a:pathLst>
                </a:custGeom>
                <a:solidFill>
                  <a:srgbClr val="CE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1395;p53"/>
                <p:cNvSpPr/>
                <p:nvPr/>
              </p:nvSpPr>
              <p:spPr>
                <a:xfrm>
                  <a:off x="7020450" y="3451375"/>
                  <a:ext cx="119850" cy="120500"/>
                </a:xfrm>
                <a:custGeom>
                  <a:avLst/>
                  <a:gdLst/>
                  <a:ahLst/>
                  <a:cxnLst/>
                  <a:rect l="l" t="t" r="r" b="b"/>
                  <a:pathLst>
                    <a:path w="4794" h="4820" extrusionOk="0">
                      <a:moveTo>
                        <a:pt x="2384" y="1"/>
                      </a:moveTo>
                      <a:cubicBezTo>
                        <a:pt x="1079" y="1"/>
                        <a:pt x="0" y="1080"/>
                        <a:pt x="0" y="2410"/>
                      </a:cubicBezTo>
                      <a:cubicBezTo>
                        <a:pt x="0" y="3741"/>
                        <a:pt x="1079" y="4820"/>
                        <a:pt x="2384" y="4820"/>
                      </a:cubicBezTo>
                      <a:cubicBezTo>
                        <a:pt x="3715" y="4820"/>
                        <a:pt x="4794" y="3741"/>
                        <a:pt x="4794" y="2410"/>
                      </a:cubicBezTo>
                      <a:cubicBezTo>
                        <a:pt x="4794" y="1080"/>
                        <a:pt x="3715" y="1"/>
                        <a:pt x="2384" y="1"/>
                      </a:cubicBezTo>
                      <a:close/>
                    </a:path>
                  </a:pathLst>
                </a:custGeom>
                <a:solidFill>
                  <a:srgbClr val="CE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1396;p53"/>
                <p:cNvSpPr/>
                <p:nvPr/>
              </p:nvSpPr>
              <p:spPr>
                <a:xfrm>
                  <a:off x="6633925" y="3268800"/>
                  <a:ext cx="217750" cy="216500"/>
                </a:xfrm>
                <a:custGeom>
                  <a:avLst/>
                  <a:gdLst/>
                  <a:ahLst/>
                  <a:cxnLst/>
                  <a:rect l="l" t="t" r="r" b="b"/>
                  <a:pathLst>
                    <a:path w="8710" h="8660" extrusionOk="0">
                      <a:moveTo>
                        <a:pt x="4644" y="929"/>
                      </a:moveTo>
                      <a:cubicBezTo>
                        <a:pt x="6526" y="979"/>
                        <a:pt x="8007" y="2535"/>
                        <a:pt x="7982" y="4393"/>
                      </a:cubicBezTo>
                      <a:cubicBezTo>
                        <a:pt x="7957" y="6275"/>
                        <a:pt x="6426" y="7781"/>
                        <a:pt x="4568" y="7781"/>
                      </a:cubicBezTo>
                      <a:cubicBezTo>
                        <a:pt x="2686" y="7781"/>
                        <a:pt x="1155" y="6275"/>
                        <a:pt x="1130" y="4393"/>
                      </a:cubicBezTo>
                      <a:cubicBezTo>
                        <a:pt x="1105" y="2535"/>
                        <a:pt x="2585" y="979"/>
                        <a:pt x="4468" y="929"/>
                      </a:cubicBezTo>
                      <a:close/>
                      <a:moveTo>
                        <a:pt x="4367" y="0"/>
                      </a:moveTo>
                      <a:cubicBezTo>
                        <a:pt x="1983" y="0"/>
                        <a:pt x="50" y="1908"/>
                        <a:pt x="25" y="4267"/>
                      </a:cubicBezTo>
                      <a:cubicBezTo>
                        <a:pt x="0" y="6651"/>
                        <a:pt x="1883" y="8609"/>
                        <a:pt x="4242" y="8659"/>
                      </a:cubicBezTo>
                      <a:lnTo>
                        <a:pt x="4468" y="8659"/>
                      </a:lnTo>
                      <a:cubicBezTo>
                        <a:pt x="6827" y="8609"/>
                        <a:pt x="8710" y="6651"/>
                        <a:pt x="8684" y="4267"/>
                      </a:cubicBezTo>
                      <a:cubicBezTo>
                        <a:pt x="8659" y="1908"/>
                        <a:pt x="6727" y="0"/>
                        <a:pt x="4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1397;p53"/>
                <p:cNvSpPr/>
                <p:nvPr/>
              </p:nvSpPr>
              <p:spPr>
                <a:xfrm>
                  <a:off x="6943900" y="3280100"/>
                  <a:ext cx="217750" cy="216500"/>
                </a:xfrm>
                <a:custGeom>
                  <a:avLst/>
                  <a:gdLst/>
                  <a:ahLst/>
                  <a:cxnLst/>
                  <a:rect l="l" t="t" r="r" b="b"/>
                  <a:pathLst>
                    <a:path w="8710" h="8660" extrusionOk="0">
                      <a:moveTo>
                        <a:pt x="4643" y="929"/>
                      </a:moveTo>
                      <a:cubicBezTo>
                        <a:pt x="6526" y="979"/>
                        <a:pt x="8057" y="2535"/>
                        <a:pt x="8032" y="4442"/>
                      </a:cubicBezTo>
                      <a:cubicBezTo>
                        <a:pt x="8007" y="6325"/>
                        <a:pt x="6450" y="7856"/>
                        <a:pt x="4543" y="7856"/>
                      </a:cubicBezTo>
                      <a:cubicBezTo>
                        <a:pt x="2635" y="7856"/>
                        <a:pt x="1104" y="6325"/>
                        <a:pt x="1079" y="4442"/>
                      </a:cubicBezTo>
                      <a:cubicBezTo>
                        <a:pt x="1054" y="2535"/>
                        <a:pt x="2560" y="979"/>
                        <a:pt x="4468" y="929"/>
                      </a:cubicBezTo>
                      <a:close/>
                      <a:moveTo>
                        <a:pt x="4342" y="0"/>
                      </a:moveTo>
                      <a:cubicBezTo>
                        <a:pt x="1983" y="0"/>
                        <a:pt x="50" y="1908"/>
                        <a:pt x="25" y="4267"/>
                      </a:cubicBezTo>
                      <a:cubicBezTo>
                        <a:pt x="0" y="6626"/>
                        <a:pt x="1857" y="8584"/>
                        <a:pt x="4242" y="8659"/>
                      </a:cubicBezTo>
                      <a:lnTo>
                        <a:pt x="4468" y="8659"/>
                      </a:lnTo>
                      <a:cubicBezTo>
                        <a:pt x="6827" y="8584"/>
                        <a:pt x="8709" y="6626"/>
                        <a:pt x="8659" y="4267"/>
                      </a:cubicBezTo>
                      <a:cubicBezTo>
                        <a:pt x="8634" y="1908"/>
                        <a:pt x="6701"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1398;p53"/>
                <p:cNvSpPr/>
                <p:nvPr/>
              </p:nvSpPr>
              <p:spPr>
                <a:xfrm>
                  <a:off x="6836600" y="3353575"/>
                  <a:ext cx="126775" cy="35100"/>
                </a:xfrm>
                <a:custGeom>
                  <a:avLst/>
                  <a:gdLst/>
                  <a:ahLst/>
                  <a:cxnLst/>
                  <a:rect l="l" t="t" r="r" b="b"/>
                  <a:pathLst>
                    <a:path w="5071" h="1404" extrusionOk="0">
                      <a:moveTo>
                        <a:pt x="2244" y="1"/>
                      </a:moveTo>
                      <a:cubicBezTo>
                        <a:pt x="1488" y="1"/>
                        <a:pt x="732" y="116"/>
                        <a:pt x="0" y="349"/>
                      </a:cubicBezTo>
                      <a:lnTo>
                        <a:pt x="301" y="1227"/>
                      </a:lnTo>
                      <a:cubicBezTo>
                        <a:pt x="945" y="1039"/>
                        <a:pt x="1604" y="943"/>
                        <a:pt x="2259" y="943"/>
                      </a:cubicBezTo>
                      <a:cubicBezTo>
                        <a:pt x="3087" y="943"/>
                        <a:pt x="3910" y="1095"/>
                        <a:pt x="4694" y="1403"/>
                      </a:cubicBezTo>
                      <a:lnTo>
                        <a:pt x="5070" y="550"/>
                      </a:lnTo>
                      <a:cubicBezTo>
                        <a:pt x="4159" y="185"/>
                        <a:pt x="3201" y="1"/>
                        <a:pt x="2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grpSp>
        <p:nvGrpSpPr>
          <p:cNvPr id="50" name="Google Shape;422;p39"/>
          <p:cNvGrpSpPr/>
          <p:nvPr/>
        </p:nvGrpSpPr>
        <p:grpSpPr>
          <a:xfrm rot="3287663">
            <a:off x="7021098" y="-971402"/>
            <a:ext cx="2506711" cy="3178593"/>
            <a:chOff x="4211314" y="194464"/>
            <a:chExt cx="1487800" cy="1886580"/>
          </a:xfrm>
        </p:grpSpPr>
        <p:sp>
          <p:nvSpPr>
            <p:cNvPr id="51" name="Google Shape;423;p39"/>
            <p:cNvSpPr/>
            <p:nvPr/>
          </p:nvSpPr>
          <p:spPr>
            <a:xfrm rot="2015395">
              <a:off x="5004868" y="133614"/>
              <a:ext cx="268757" cy="1619275"/>
            </a:xfrm>
            <a:custGeom>
              <a:avLst/>
              <a:gdLst/>
              <a:ahLst/>
              <a:cxnLst/>
              <a:rect l="l" t="t" r="r" b="b"/>
              <a:pathLst>
                <a:path w="2754" h="16593" extrusionOk="0">
                  <a:moveTo>
                    <a:pt x="2211" y="1"/>
                  </a:moveTo>
                  <a:lnTo>
                    <a:pt x="1" y="16480"/>
                  </a:lnTo>
                  <a:lnTo>
                    <a:pt x="918" y="16593"/>
                  </a:lnTo>
                  <a:lnTo>
                    <a:pt x="2754" y="76"/>
                  </a:lnTo>
                  <a:lnTo>
                    <a:pt x="2211" y="1"/>
                  </a:lnTo>
                  <a:close/>
                </a:path>
              </a:pathLst>
            </a:custGeom>
            <a:solidFill>
              <a:schemeClr val="accent1"/>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2" name="Google Shape;424;p39"/>
            <p:cNvSpPr/>
            <p:nvPr/>
          </p:nvSpPr>
          <p:spPr>
            <a:xfrm rot="2015395">
              <a:off x="4466443" y="1515316"/>
              <a:ext cx="133012" cy="306133"/>
            </a:xfrm>
            <a:custGeom>
              <a:avLst/>
              <a:gdLst/>
              <a:ahLst/>
              <a:cxnLst/>
              <a:rect l="l" t="t" r="r" b="b"/>
              <a:pathLst>
                <a:path w="1363" h="3137" extrusionOk="0">
                  <a:moveTo>
                    <a:pt x="705" y="0"/>
                  </a:moveTo>
                  <a:cubicBezTo>
                    <a:pt x="605" y="0"/>
                    <a:pt x="507" y="7"/>
                    <a:pt x="426" y="13"/>
                  </a:cubicBezTo>
                  <a:cubicBezTo>
                    <a:pt x="332" y="893"/>
                    <a:pt x="89" y="1754"/>
                    <a:pt x="89" y="2672"/>
                  </a:cubicBezTo>
                  <a:cubicBezTo>
                    <a:pt x="89" y="2781"/>
                    <a:pt x="1" y="3085"/>
                    <a:pt x="219" y="3085"/>
                  </a:cubicBezTo>
                  <a:cubicBezTo>
                    <a:pt x="225" y="3085"/>
                    <a:pt x="232" y="3085"/>
                    <a:pt x="239" y="3084"/>
                  </a:cubicBezTo>
                  <a:cubicBezTo>
                    <a:pt x="239" y="2897"/>
                    <a:pt x="276" y="2710"/>
                    <a:pt x="314" y="2541"/>
                  </a:cubicBezTo>
                  <a:lnTo>
                    <a:pt x="314" y="2541"/>
                  </a:lnTo>
                  <a:cubicBezTo>
                    <a:pt x="314" y="2728"/>
                    <a:pt x="201" y="2934"/>
                    <a:pt x="351" y="3047"/>
                  </a:cubicBezTo>
                  <a:cubicBezTo>
                    <a:pt x="516" y="3101"/>
                    <a:pt x="690" y="3136"/>
                    <a:pt x="867" y="3136"/>
                  </a:cubicBezTo>
                  <a:cubicBezTo>
                    <a:pt x="932" y="3136"/>
                    <a:pt x="997" y="3132"/>
                    <a:pt x="1063" y="3122"/>
                  </a:cubicBezTo>
                  <a:cubicBezTo>
                    <a:pt x="1138" y="2972"/>
                    <a:pt x="1175" y="2803"/>
                    <a:pt x="1175" y="2635"/>
                  </a:cubicBezTo>
                  <a:cubicBezTo>
                    <a:pt x="1269" y="2260"/>
                    <a:pt x="1306" y="1867"/>
                    <a:pt x="1325" y="1474"/>
                  </a:cubicBezTo>
                  <a:cubicBezTo>
                    <a:pt x="1325" y="1174"/>
                    <a:pt x="1362" y="874"/>
                    <a:pt x="1344" y="593"/>
                  </a:cubicBezTo>
                  <a:cubicBezTo>
                    <a:pt x="1344" y="444"/>
                    <a:pt x="1325" y="219"/>
                    <a:pt x="1213" y="125"/>
                  </a:cubicBezTo>
                  <a:cubicBezTo>
                    <a:pt x="1113" y="25"/>
                    <a:pt x="905" y="0"/>
                    <a:pt x="705" y="0"/>
                  </a:cubicBezTo>
                  <a:close/>
                </a:path>
              </a:pathLst>
            </a:custGeom>
            <a:solidFill>
              <a:schemeClr val="dk2"/>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3" name="Google Shape;425;p39"/>
            <p:cNvSpPr/>
            <p:nvPr/>
          </p:nvSpPr>
          <p:spPr>
            <a:xfrm rot="2015395">
              <a:off x="4594395" y="1493599"/>
              <a:ext cx="98857" cy="84121"/>
            </a:xfrm>
            <a:custGeom>
              <a:avLst/>
              <a:gdLst/>
              <a:ahLst/>
              <a:cxnLst/>
              <a:rect l="l" t="t" r="r" b="b"/>
              <a:pathLst>
                <a:path w="1013" h="862" extrusionOk="0">
                  <a:moveTo>
                    <a:pt x="94" y="0"/>
                  </a:moveTo>
                  <a:lnTo>
                    <a:pt x="1" y="749"/>
                  </a:lnTo>
                  <a:lnTo>
                    <a:pt x="918" y="862"/>
                  </a:lnTo>
                  <a:lnTo>
                    <a:pt x="1012" y="113"/>
                  </a:lnTo>
                  <a:lnTo>
                    <a:pt x="94" y="0"/>
                  </a:lnTo>
                  <a:close/>
                </a:path>
              </a:pathLst>
            </a:custGeom>
            <a:solidFill>
              <a:schemeClr val="accent6"/>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4" name="Google Shape;426;p39"/>
            <p:cNvSpPr/>
            <p:nvPr/>
          </p:nvSpPr>
          <p:spPr>
            <a:xfrm rot="2015395">
              <a:off x="4397797" y="1625205"/>
              <a:ext cx="155457" cy="192248"/>
            </a:xfrm>
            <a:custGeom>
              <a:avLst/>
              <a:gdLst/>
              <a:ahLst/>
              <a:cxnLst/>
              <a:rect l="l" t="t" r="r" b="b"/>
              <a:pathLst>
                <a:path w="1593" h="1970" extrusionOk="0">
                  <a:moveTo>
                    <a:pt x="506" y="0"/>
                  </a:moveTo>
                  <a:lnTo>
                    <a:pt x="506" y="0"/>
                  </a:lnTo>
                  <a:cubicBezTo>
                    <a:pt x="488" y="38"/>
                    <a:pt x="488" y="75"/>
                    <a:pt x="488" y="113"/>
                  </a:cubicBezTo>
                  <a:cubicBezTo>
                    <a:pt x="413" y="206"/>
                    <a:pt x="356" y="319"/>
                    <a:pt x="319" y="431"/>
                  </a:cubicBezTo>
                  <a:cubicBezTo>
                    <a:pt x="300" y="637"/>
                    <a:pt x="338" y="824"/>
                    <a:pt x="282" y="1011"/>
                  </a:cubicBezTo>
                  <a:cubicBezTo>
                    <a:pt x="244" y="1217"/>
                    <a:pt x="1" y="1648"/>
                    <a:pt x="263" y="1779"/>
                  </a:cubicBezTo>
                  <a:cubicBezTo>
                    <a:pt x="338" y="1835"/>
                    <a:pt x="469" y="1817"/>
                    <a:pt x="525" y="1854"/>
                  </a:cubicBezTo>
                  <a:cubicBezTo>
                    <a:pt x="600" y="1892"/>
                    <a:pt x="581" y="1948"/>
                    <a:pt x="694" y="1967"/>
                  </a:cubicBezTo>
                  <a:cubicBezTo>
                    <a:pt x="704" y="1969"/>
                    <a:pt x="716" y="1970"/>
                    <a:pt x="728" y="1970"/>
                  </a:cubicBezTo>
                  <a:cubicBezTo>
                    <a:pt x="828" y="1970"/>
                    <a:pt x="985" y="1910"/>
                    <a:pt x="1068" y="1910"/>
                  </a:cubicBezTo>
                  <a:cubicBezTo>
                    <a:pt x="1162" y="1910"/>
                    <a:pt x="1255" y="1948"/>
                    <a:pt x="1330" y="1948"/>
                  </a:cubicBezTo>
                  <a:cubicBezTo>
                    <a:pt x="1592" y="1948"/>
                    <a:pt x="1574" y="1892"/>
                    <a:pt x="1518" y="1704"/>
                  </a:cubicBezTo>
                  <a:cubicBezTo>
                    <a:pt x="1480" y="1592"/>
                    <a:pt x="1461" y="1480"/>
                    <a:pt x="1480" y="1386"/>
                  </a:cubicBezTo>
                  <a:cubicBezTo>
                    <a:pt x="1518" y="1143"/>
                    <a:pt x="1518" y="731"/>
                    <a:pt x="1218" y="674"/>
                  </a:cubicBezTo>
                  <a:cubicBezTo>
                    <a:pt x="1204" y="672"/>
                    <a:pt x="1191" y="670"/>
                    <a:pt x="1178" y="670"/>
                  </a:cubicBezTo>
                  <a:cubicBezTo>
                    <a:pt x="1056" y="670"/>
                    <a:pt x="965" y="780"/>
                    <a:pt x="855" y="780"/>
                  </a:cubicBezTo>
                  <a:cubicBezTo>
                    <a:pt x="816" y="780"/>
                    <a:pt x="776" y="766"/>
                    <a:pt x="731" y="731"/>
                  </a:cubicBezTo>
                  <a:cubicBezTo>
                    <a:pt x="450" y="468"/>
                    <a:pt x="1087" y="56"/>
                    <a:pt x="506" y="0"/>
                  </a:cubicBezTo>
                  <a:close/>
                </a:path>
              </a:pathLst>
            </a:custGeom>
            <a:solidFill>
              <a:schemeClr val="accent4"/>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5" name="Google Shape;427;p39"/>
            <p:cNvSpPr/>
            <p:nvPr/>
          </p:nvSpPr>
          <p:spPr>
            <a:xfrm rot="2015395">
              <a:off x="4325397" y="1660042"/>
              <a:ext cx="69385" cy="123058"/>
            </a:xfrm>
            <a:custGeom>
              <a:avLst/>
              <a:gdLst/>
              <a:ahLst/>
              <a:cxnLst/>
              <a:rect l="l" t="t" r="r" b="b"/>
              <a:pathLst>
                <a:path w="711" h="1261" extrusionOk="0">
                  <a:moveTo>
                    <a:pt x="244" y="0"/>
                  </a:moveTo>
                  <a:cubicBezTo>
                    <a:pt x="75" y="0"/>
                    <a:pt x="1" y="94"/>
                    <a:pt x="19" y="263"/>
                  </a:cubicBezTo>
                  <a:lnTo>
                    <a:pt x="19" y="375"/>
                  </a:lnTo>
                  <a:cubicBezTo>
                    <a:pt x="75" y="618"/>
                    <a:pt x="1" y="1199"/>
                    <a:pt x="356" y="1255"/>
                  </a:cubicBezTo>
                  <a:cubicBezTo>
                    <a:pt x="374" y="1259"/>
                    <a:pt x="392" y="1260"/>
                    <a:pt x="409" y="1260"/>
                  </a:cubicBezTo>
                  <a:cubicBezTo>
                    <a:pt x="574" y="1260"/>
                    <a:pt x="710" y="1106"/>
                    <a:pt x="693" y="937"/>
                  </a:cubicBezTo>
                  <a:cubicBezTo>
                    <a:pt x="263" y="918"/>
                    <a:pt x="338" y="300"/>
                    <a:pt x="244" y="0"/>
                  </a:cubicBezTo>
                  <a:close/>
                </a:path>
              </a:pathLst>
            </a:custGeom>
            <a:solidFill>
              <a:schemeClr val="accent4"/>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6" name="Google Shape;428;p39"/>
            <p:cNvSpPr/>
            <p:nvPr/>
          </p:nvSpPr>
          <p:spPr>
            <a:xfrm rot="2015395">
              <a:off x="4342295" y="1963580"/>
              <a:ext cx="71239" cy="106664"/>
            </a:xfrm>
            <a:custGeom>
              <a:avLst/>
              <a:gdLst/>
              <a:ahLst/>
              <a:cxnLst/>
              <a:rect l="l" t="t" r="r" b="b"/>
              <a:pathLst>
                <a:path w="730" h="1093" extrusionOk="0">
                  <a:moveTo>
                    <a:pt x="354" y="0"/>
                  </a:moveTo>
                  <a:cubicBezTo>
                    <a:pt x="313" y="0"/>
                    <a:pt x="263" y="14"/>
                    <a:pt x="206" y="43"/>
                  </a:cubicBezTo>
                  <a:lnTo>
                    <a:pt x="187" y="137"/>
                  </a:lnTo>
                  <a:cubicBezTo>
                    <a:pt x="38" y="437"/>
                    <a:pt x="0" y="774"/>
                    <a:pt x="56" y="1092"/>
                  </a:cubicBezTo>
                  <a:cubicBezTo>
                    <a:pt x="59" y="1092"/>
                    <a:pt x="63" y="1092"/>
                    <a:pt x="66" y="1092"/>
                  </a:cubicBezTo>
                  <a:cubicBezTo>
                    <a:pt x="482" y="1092"/>
                    <a:pt x="730" y="0"/>
                    <a:pt x="354" y="0"/>
                  </a:cubicBezTo>
                  <a:close/>
                </a:path>
              </a:pathLst>
            </a:custGeom>
            <a:solidFill>
              <a:schemeClr val="accent4"/>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7" name="Google Shape;429;p39"/>
            <p:cNvSpPr/>
            <p:nvPr/>
          </p:nvSpPr>
          <p:spPr>
            <a:xfrm rot="2015395">
              <a:off x="4318944" y="1885885"/>
              <a:ext cx="98" cy="98"/>
            </a:xfrm>
            <a:custGeom>
              <a:avLst/>
              <a:gdLst/>
              <a:ahLst/>
              <a:cxnLst/>
              <a:rect l="l" t="t" r="r" b="b"/>
              <a:pathLst>
                <a:path w="1" h="1" extrusionOk="0">
                  <a:moveTo>
                    <a:pt x="1" y="0"/>
                  </a:move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8" name="Google Shape;430;p39"/>
            <p:cNvSpPr/>
            <p:nvPr/>
          </p:nvSpPr>
          <p:spPr>
            <a:xfrm rot="2015395">
              <a:off x="4292389" y="1833720"/>
              <a:ext cx="1952" cy="98"/>
            </a:xfrm>
            <a:custGeom>
              <a:avLst/>
              <a:gdLst/>
              <a:ahLst/>
              <a:cxnLst/>
              <a:rect l="l" t="t" r="r" b="b"/>
              <a:pathLst>
                <a:path w="20" h="1" extrusionOk="0">
                  <a:moveTo>
                    <a:pt x="1" y="1"/>
                  </a:moveTo>
                  <a:lnTo>
                    <a:pt x="1" y="1"/>
                  </a:lnTo>
                  <a:lnTo>
                    <a:pt x="19" y="1"/>
                  </a:ln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59" name="Google Shape;431;p39"/>
            <p:cNvSpPr/>
            <p:nvPr/>
          </p:nvSpPr>
          <p:spPr>
            <a:xfrm rot="2015395">
              <a:off x="4316532" y="1885717"/>
              <a:ext cx="3708" cy="2440"/>
            </a:xfrm>
            <a:custGeom>
              <a:avLst/>
              <a:gdLst/>
              <a:ahLst/>
              <a:cxnLst/>
              <a:rect l="l" t="t" r="r" b="b"/>
              <a:pathLst>
                <a:path w="38" h="25" extrusionOk="0">
                  <a:moveTo>
                    <a:pt x="0" y="0"/>
                  </a:moveTo>
                  <a:lnTo>
                    <a:pt x="0" y="19"/>
                  </a:lnTo>
                  <a:cubicBezTo>
                    <a:pt x="0" y="23"/>
                    <a:pt x="1" y="24"/>
                    <a:pt x="2" y="24"/>
                  </a:cubicBezTo>
                  <a:cubicBezTo>
                    <a:pt x="8" y="24"/>
                    <a:pt x="23" y="0"/>
                    <a:pt x="38" y="0"/>
                  </a:cubicBez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0" name="Google Shape;432;p39"/>
            <p:cNvSpPr/>
            <p:nvPr/>
          </p:nvSpPr>
          <p:spPr>
            <a:xfrm rot="2015395">
              <a:off x="4272521" y="1975717"/>
              <a:ext cx="98" cy="98"/>
            </a:xfrm>
            <a:custGeom>
              <a:avLst/>
              <a:gdLst/>
              <a:ahLst/>
              <a:cxnLst/>
              <a:rect l="l" t="t" r="r" b="b"/>
              <a:pathLst>
                <a:path w="1" h="1" extrusionOk="0">
                  <a:moveTo>
                    <a:pt x="0" y="0"/>
                  </a:move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1" name="Google Shape;433;p39"/>
            <p:cNvSpPr/>
            <p:nvPr/>
          </p:nvSpPr>
          <p:spPr>
            <a:xfrm rot="2015395">
              <a:off x="4305082" y="1864174"/>
              <a:ext cx="1952" cy="98"/>
            </a:xfrm>
            <a:custGeom>
              <a:avLst/>
              <a:gdLst/>
              <a:ahLst/>
              <a:cxnLst/>
              <a:rect l="l" t="t" r="r" b="b"/>
              <a:pathLst>
                <a:path w="20" h="1" extrusionOk="0">
                  <a:moveTo>
                    <a:pt x="0" y="0"/>
                  </a:moveTo>
                  <a:lnTo>
                    <a:pt x="0" y="0"/>
                  </a:lnTo>
                  <a:lnTo>
                    <a:pt x="19" y="0"/>
                  </a:ln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2" name="Google Shape;434;p39"/>
            <p:cNvSpPr/>
            <p:nvPr/>
          </p:nvSpPr>
          <p:spPr>
            <a:xfrm rot="2015395">
              <a:off x="4303109" y="1860605"/>
              <a:ext cx="1854" cy="98"/>
            </a:xfrm>
            <a:custGeom>
              <a:avLst/>
              <a:gdLst/>
              <a:ahLst/>
              <a:cxnLst/>
              <a:rect l="l" t="t" r="r" b="b"/>
              <a:pathLst>
                <a:path w="19" h="1" extrusionOk="0">
                  <a:moveTo>
                    <a:pt x="0" y="0"/>
                  </a:moveTo>
                  <a:lnTo>
                    <a:pt x="19" y="0"/>
                  </a:lnTo>
                  <a:cubicBezTo>
                    <a:pt x="19" y="0"/>
                    <a:pt x="0" y="0"/>
                    <a:pt x="0" y="0"/>
                  </a:cubicBez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3" name="Google Shape;435;p39"/>
            <p:cNvSpPr/>
            <p:nvPr/>
          </p:nvSpPr>
          <p:spPr>
            <a:xfrm rot="2015395">
              <a:off x="4328730" y="1897055"/>
              <a:ext cx="1952" cy="18347"/>
            </a:xfrm>
            <a:custGeom>
              <a:avLst/>
              <a:gdLst/>
              <a:ahLst/>
              <a:cxnLst/>
              <a:rect l="l" t="t" r="r" b="b"/>
              <a:pathLst>
                <a:path w="20" h="188" extrusionOk="0">
                  <a:moveTo>
                    <a:pt x="10" y="0"/>
                  </a:moveTo>
                  <a:cubicBezTo>
                    <a:pt x="10" y="26"/>
                    <a:pt x="10" y="52"/>
                    <a:pt x="10" y="80"/>
                  </a:cubicBezTo>
                  <a:lnTo>
                    <a:pt x="10" y="80"/>
                  </a:lnTo>
                  <a:cubicBezTo>
                    <a:pt x="15" y="38"/>
                    <a:pt x="19" y="0"/>
                    <a:pt x="10" y="0"/>
                  </a:cubicBezTo>
                  <a:close/>
                  <a:moveTo>
                    <a:pt x="10" y="80"/>
                  </a:moveTo>
                  <a:lnTo>
                    <a:pt x="10" y="80"/>
                  </a:lnTo>
                  <a:cubicBezTo>
                    <a:pt x="5" y="122"/>
                    <a:pt x="1" y="169"/>
                    <a:pt x="10" y="187"/>
                  </a:cubicBezTo>
                  <a:cubicBezTo>
                    <a:pt x="10" y="147"/>
                    <a:pt x="10" y="112"/>
                    <a:pt x="10" y="80"/>
                  </a:cubicBezTo>
                  <a:close/>
                </a:path>
              </a:pathLst>
            </a:custGeom>
            <a:solidFill>
              <a:srgbClr val="37806A"/>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4" name="Google Shape;436;p39"/>
            <p:cNvSpPr/>
            <p:nvPr/>
          </p:nvSpPr>
          <p:spPr>
            <a:xfrm rot="2015395">
              <a:off x="4277578" y="1762650"/>
              <a:ext cx="1854" cy="1952"/>
            </a:xfrm>
            <a:custGeom>
              <a:avLst/>
              <a:gdLst/>
              <a:ahLst/>
              <a:cxnLst/>
              <a:rect l="l" t="t" r="r" b="b"/>
              <a:pathLst>
                <a:path w="19" h="20" extrusionOk="0">
                  <a:moveTo>
                    <a:pt x="0" y="0"/>
                  </a:moveTo>
                  <a:lnTo>
                    <a:pt x="0" y="19"/>
                  </a:lnTo>
                  <a:lnTo>
                    <a:pt x="19" y="19"/>
                  </a:lnTo>
                  <a:lnTo>
                    <a:pt x="0" y="0"/>
                  </a:ln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5" name="Google Shape;437;p39"/>
            <p:cNvSpPr/>
            <p:nvPr/>
          </p:nvSpPr>
          <p:spPr>
            <a:xfrm rot="2015395">
              <a:off x="4273752" y="1767520"/>
              <a:ext cx="3708" cy="4294"/>
            </a:xfrm>
            <a:custGeom>
              <a:avLst/>
              <a:gdLst/>
              <a:ahLst/>
              <a:cxnLst/>
              <a:rect l="l" t="t" r="r" b="b"/>
              <a:pathLst>
                <a:path w="38" h="44" extrusionOk="0">
                  <a:moveTo>
                    <a:pt x="0" y="1"/>
                  </a:moveTo>
                  <a:cubicBezTo>
                    <a:pt x="0" y="7"/>
                    <a:pt x="0" y="13"/>
                    <a:pt x="0" y="19"/>
                  </a:cubicBezTo>
                  <a:cubicBezTo>
                    <a:pt x="0" y="19"/>
                    <a:pt x="12" y="43"/>
                    <a:pt x="27" y="43"/>
                  </a:cubicBezTo>
                  <a:cubicBezTo>
                    <a:pt x="30" y="43"/>
                    <a:pt x="34" y="42"/>
                    <a:pt x="38" y="38"/>
                  </a:cubicBezTo>
                  <a:cubicBezTo>
                    <a:pt x="38" y="38"/>
                    <a:pt x="38" y="19"/>
                    <a:pt x="19" y="19"/>
                  </a:cubicBezTo>
                  <a:cubicBezTo>
                    <a:pt x="0" y="1"/>
                    <a:pt x="0" y="1"/>
                    <a:pt x="0" y="1"/>
                  </a:cubicBez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6" name="Google Shape;438;p39"/>
            <p:cNvSpPr/>
            <p:nvPr/>
          </p:nvSpPr>
          <p:spPr>
            <a:xfrm rot="2015395">
              <a:off x="4264545" y="1779584"/>
              <a:ext cx="98" cy="98"/>
            </a:xfrm>
            <a:custGeom>
              <a:avLst/>
              <a:gdLst/>
              <a:ahLst/>
              <a:cxnLst/>
              <a:rect l="l" t="t" r="r" b="b"/>
              <a:pathLst>
                <a:path w="1" h="1" extrusionOk="0">
                  <a:moveTo>
                    <a:pt x="0" y="0"/>
                  </a:move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7" name="Google Shape;439;p39"/>
            <p:cNvSpPr/>
            <p:nvPr/>
          </p:nvSpPr>
          <p:spPr>
            <a:xfrm rot="2015395">
              <a:off x="4211691" y="1762738"/>
              <a:ext cx="1952" cy="1952"/>
            </a:xfrm>
            <a:custGeom>
              <a:avLst/>
              <a:gdLst/>
              <a:ahLst/>
              <a:cxnLst/>
              <a:rect l="l" t="t" r="r" b="b"/>
              <a:pathLst>
                <a:path w="20" h="20" extrusionOk="0">
                  <a:moveTo>
                    <a:pt x="0" y="20"/>
                  </a:moveTo>
                  <a:lnTo>
                    <a:pt x="0" y="20"/>
                  </a:lnTo>
                  <a:cubicBezTo>
                    <a:pt x="0" y="20"/>
                    <a:pt x="19" y="1"/>
                    <a:pt x="0" y="20"/>
                  </a:cubicBezTo>
                  <a:close/>
                </a:path>
              </a:pathLst>
            </a:custGeom>
            <a:solidFill>
              <a:schemeClr val="accent4"/>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8" name="Google Shape;440;p39"/>
            <p:cNvSpPr/>
            <p:nvPr/>
          </p:nvSpPr>
          <p:spPr>
            <a:xfrm rot="2015395">
              <a:off x="4264545" y="1779584"/>
              <a:ext cx="98" cy="98"/>
            </a:xfrm>
            <a:custGeom>
              <a:avLst/>
              <a:gdLst/>
              <a:ahLst/>
              <a:cxnLst/>
              <a:rect l="l" t="t" r="r" b="b"/>
              <a:pathLst>
                <a:path w="1" h="1" extrusionOk="0">
                  <a:moveTo>
                    <a:pt x="0" y="0"/>
                  </a:move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69" name="Google Shape;441;p39"/>
            <p:cNvSpPr/>
            <p:nvPr/>
          </p:nvSpPr>
          <p:spPr>
            <a:xfrm rot="2015395">
              <a:off x="4239751" y="1793810"/>
              <a:ext cx="98" cy="98"/>
            </a:xfrm>
            <a:custGeom>
              <a:avLst/>
              <a:gdLst/>
              <a:ahLst/>
              <a:cxnLst/>
              <a:rect l="l" t="t" r="r" b="b"/>
              <a:pathLst>
                <a:path w="1" h="1" extrusionOk="0">
                  <a:moveTo>
                    <a:pt x="0" y="0"/>
                  </a:moveTo>
                  <a:close/>
                </a:path>
              </a:pathLst>
            </a:custGeom>
            <a:solidFill>
              <a:schemeClr val="accent4"/>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70" name="Google Shape;442;p39"/>
            <p:cNvSpPr/>
            <p:nvPr/>
          </p:nvSpPr>
          <p:spPr>
            <a:xfrm rot="2015395">
              <a:off x="4272115" y="1773785"/>
              <a:ext cx="98" cy="1952"/>
            </a:xfrm>
            <a:custGeom>
              <a:avLst/>
              <a:gdLst/>
              <a:ahLst/>
              <a:cxnLst/>
              <a:rect l="l" t="t" r="r" b="b"/>
              <a:pathLst>
                <a:path w="1" h="20" extrusionOk="0">
                  <a:moveTo>
                    <a:pt x="1" y="19"/>
                  </a:moveTo>
                  <a:lnTo>
                    <a:pt x="1" y="0"/>
                  </a:lnTo>
                  <a:lnTo>
                    <a:pt x="1" y="0"/>
                  </a:ln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sp>
          <p:nvSpPr>
            <p:cNvPr id="71" name="Google Shape;443;p39"/>
            <p:cNvSpPr/>
            <p:nvPr/>
          </p:nvSpPr>
          <p:spPr>
            <a:xfrm rot="2015395">
              <a:off x="4258880" y="1780925"/>
              <a:ext cx="1854" cy="1952"/>
            </a:xfrm>
            <a:custGeom>
              <a:avLst/>
              <a:gdLst/>
              <a:ahLst/>
              <a:cxnLst/>
              <a:rect l="l" t="t" r="r" b="b"/>
              <a:pathLst>
                <a:path w="19" h="20" extrusionOk="0">
                  <a:moveTo>
                    <a:pt x="19" y="1"/>
                  </a:moveTo>
                  <a:cubicBezTo>
                    <a:pt x="19" y="1"/>
                    <a:pt x="0" y="1"/>
                    <a:pt x="0" y="19"/>
                  </a:cubicBezTo>
                  <a:cubicBezTo>
                    <a:pt x="0" y="19"/>
                    <a:pt x="19" y="1"/>
                    <a:pt x="19" y="1"/>
                  </a:cubicBezTo>
                  <a:close/>
                </a:path>
              </a:pathLst>
            </a:custGeom>
            <a:solidFill>
              <a:srgbClr val="5A9280"/>
            </a:solidFill>
            <a:ln>
              <a:noFill/>
            </a:ln>
          </p:spPr>
          <p:txBody>
            <a:bodyPr spcFirstLastPara="1" wrap="square" lIns="121900" tIns="121900" rIns="121900" bIns="121900" anchor="ctr" anchorCtr="0">
              <a:noAutofit/>
            </a:bodyPr>
            <a:lstStyle/>
            <a:p>
              <a:pPr defTabSz="1219200"/>
              <a:endParaRPr sz="2400">
                <a:solidFill>
                  <a:prstClr val="black"/>
                </a:solidFill>
                <a:latin typeface="Nunito Black" pitchFamily="2" charset="0"/>
                <a:ea typeface="Microsoft YaHei" panose="020B0503020204020204" charset="-122"/>
              </a:endParaRPr>
            </a:p>
          </p:txBody>
        </p:sp>
      </p:grpSp>
      <p:pic>
        <p:nvPicPr>
          <p:cNvPr id="72" name="Picture 71"/>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a:off x="-227011" y="-964203"/>
            <a:ext cx="4043533" cy="2315528"/>
          </a:xfrm>
          <a:prstGeom prst="rect">
            <a:avLst/>
          </a:prstGeom>
        </p:spPr>
      </p:pic>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flipH="1">
            <a:off x="8800276" y="-881640"/>
            <a:ext cx="3651288" cy="2090909"/>
          </a:xfrm>
          <a:prstGeom prst="rect">
            <a:avLst/>
          </a:prstGeom>
        </p:spPr>
      </p:pic>
      <p:sp>
        <p:nvSpPr>
          <p:cNvPr id="76" name="TextBox 75"/>
          <p:cNvSpPr txBox="1"/>
          <p:nvPr/>
        </p:nvSpPr>
        <p:spPr>
          <a:xfrm>
            <a:off x="2593026" y="848999"/>
            <a:ext cx="9515989" cy="829945"/>
          </a:xfrm>
          <a:prstGeom prst="rect">
            <a:avLst/>
          </a:prstGeom>
          <a:noFill/>
        </p:spPr>
        <p:txBody>
          <a:bodyPr wrap="square" rtlCol="0">
            <a:spAutoFit/>
          </a:bodyPr>
          <a:lstStyle/>
          <a:p>
            <a:pPr defTabSz="1219200"/>
            <a:r>
              <a:rPr lang="en-US" sz="4800" b="1" dirty="0">
                <a:ln>
                  <a:solidFill>
                    <a:sysClr val="windowText" lastClr="000000"/>
                  </a:solidFill>
                </a:ln>
                <a:solidFill>
                  <a:srgbClr val="EB6799">
                    <a:lumMod val="75000"/>
                  </a:srgbClr>
                </a:solidFill>
                <a:effectLst>
                  <a:outerShdw blurRad="38100" dist="38100" dir="2700000" algn="tl">
                    <a:srgbClr val="000000">
                      <a:alpha val="43137"/>
                    </a:srgbClr>
                  </a:outerShdw>
                </a:effectLst>
                <a:latin typeface="Times New Roman" panose="02020603050405020304" pitchFamily="18" charset="0"/>
                <a:ea typeface="Microsoft YaHei" panose="020B0503020204020204" charset="-122"/>
                <a:cs typeface="Times New Roman" panose="02020603050405020304" pitchFamily="18" charset="0"/>
              </a:rPr>
              <a:t>NỘI DUNG CUỘC HỌP</a:t>
            </a:r>
            <a:endParaRPr lang="en-US" sz="4800" b="1" dirty="0">
              <a:ln>
                <a:solidFill>
                  <a:sysClr val="windowText" lastClr="000000"/>
                </a:solidFill>
              </a:ln>
              <a:solidFill>
                <a:srgbClr val="EB6799">
                  <a:lumMod val="75000"/>
                </a:srgbClr>
              </a:solidFill>
              <a:effectLst>
                <a:outerShdw blurRad="38100" dist="38100" dir="2700000" algn="tl">
                  <a:srgbClr val="000000">
                    <a:alpha val="43137"/>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grpSp>
        <p:nvGrpSpPr>
          <p:cNvPr id="77" name="Group 76"/>
          <p:cNvGrpSpPr/>
          <p:nvPr/>
        </p:nvGrpSpPr>
        <p:grpSpPr>
          <a:xfrm>
            <a:off x="2720941" y="1656827"/>
            <a:ext cx="6679409" cy="820526"/>
            <a:chOff x="2529517" y="1508071"/>
            <a:chExt cx="5009557" cy="615395"/>
          </a:xfrm>
        </p:grpSpPr>
        <p:sp>
          <p:nvSpPr>
            <p:cNvPr id="78" name="TextBox 77"/>
            <p:cNvSpPr txBox="1"/>
            <p:nvPr/>
          </p:nvSpPr>
          <p:spPr>
            <a:xfrm>
              <a:off x="2825342" y="1583822"/>
              <a:ext cx="4291614" cy="48524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prstClr val="black"/>
                </a:solidFill>
                <a:latin typeface="Nunito Black" pitchFamily="2" charset="0"/>
                <a:ea typeface="Microsoft YaHei" panose="020B0503020204020204" charset="-122"/>
              </a:endParaRPr>
            </a:p>
          </p:txBody>
        </p:sp>
        <p:pic>
          <p:nvPicPr>
            <p:cNvPr id="79" name="Picture 78"/>
            <p:cNvPicPr>
              <a:picLocks noChangeAspect="1"/>
            </p:cNvPicPr>
            <p:nvPr/>
          </p:nvPicPr>
          <p:blipFill>
            <a:blip r:embed="rId4"/>
            <a:stretch>
              <a:fillRect/>
            </a:stretch>
          </p:blipFill>
          <p:spPr>
            <a:xfrm>
              <a:off x="2597066" y="1508071"/>
              <a:ext cx="485547" cy="582746"/>
            </a:xfrm>
            <a:prstGeom prst="rect">
              <a:avLst/>
            </a:prstGeom>
          </p:spPr>
        </p:pic>
        <p:sp>
          <p:nvSpPr>
            <p:cNvPr id="80" name="Google Shape;352;p37"/>
            <p:cNvSpPr txBox="1"/>
            <p:nvPr/>
          </p:nvSpPr>
          <p:spPr>
            <a:xfrm>
              <a:off x="2529517" y="1608361"/>
              <a:ext cx="5009557"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pPr algn="ctr" defTabSz="1219200">
                <a:buClr>
                  <a:prstClr val="black"/>
                </a:buClr>
              </a:pPr>
              <a:r>
                <a:rPr lang="en-US" sz="3200" err="1">
                  <a:solidFill>
                    <a:srgbClr val="002060"/>
                  </a:solidFill>
                  <a:latin typeface="Times New Roman" panose="02020603050405020304" pitchFamily="18" charset="0"/>
                  <a:cs typeface="Times New Roman" panose="02020603050405020304" pitchFamily="18" charset="0"/>
                </a:rPr>
                <a:t>Ổn</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định</a:t>
              </a:r>
              <a:r>
                <a:rPr lang="en-US" sz="3200">
                  <a:solidFill>
                    <a:srgbClr val="002060"/>
                  </a:solidFill>
                  <a:latin typeface="Times New Roman" panose="02020603050405020304" pitchFamily="18" charset="0"/>
                  <a:cs typeface="Times New Roman" panose="02020603050405020304" pitchFamily="18" charset="0"/>
                </a:rPr>
                <a:t> – </a:t>
              </a:r>
              <a:r>
                <a:rPr lang="en-US" sz="3200" err="1">
                  <a:solidFill>
                    <a:srgbClr val="002060"/>
                  </a:solidFill>
                  <a:latin typeface="Times New Roman" panose="02020603050405020304" pitchFamily="18" charset="0"/>
                  <a:cs typeface="Times New Roman" panose="02020603050405020304" pitchFamily="18" charset="0"/>
                </a:rPr>
                <a:t>Tuyên</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bố</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lí</a:t>
              </a:r>
              <a:r>
                <a:rPr lang="en-US" sz="3200">
                  <a:solidFill>
                    <a:srgbClr val="002060"/>
                  </a:solidFill>
                  <a:latin typeface="Times New Roman" panose="02020603050405020304" pitchFamily="18" charset="0"/>
                  <a:cs typeface="Times New Roman" panose="02020603050405020304" pitchFamily="18" charset="0"/>
                </a:rPr>
                <a:t> do</a:t>
              </a:r>
              <a:endParaRPr lang="en-US" sz="3200">
                <a:solidFill>
                  <a:srgbClr val="002060"/>
                </a:solidFill>
                <a:latin typeface="Times New Roman" panose="02020603050405020304" pitchFamily="18" charset="0"/>
                <a:cs typeface="Times New Roman" panose="02020603050405020304" pitchFamily="18" charset="0"/>
              </a:endParaRPr>
            </a:p>
          </p:txBody>
        </p:sp>
      </p:grpSp>
      <p:grpSp>
        <p:nvGrpSpPr>
          <p:cNvPr id="81" name="Group 80"/>
          <p:cNvGrpSpPr/>
          <p:nvPr/>
        </p:nvGrpSpPr>
        <p:grpSpPr>
          <a:xfrm>
            <a:off x="482654" y="2347605"/>
            <a:ext cx="11598031" cy="886304"/>
            <a:chOff x="1004590" y="2259838"/>
            <a:chExt cx="8698523" cy="664728"/>
          </a:xfrm>
        </p:grpSpPr>
        <p:grpSp>
          <p:nvGrpSpPr>
            <p:cNvPr id="82" name="Group 81"/>
            <p:cNvGrpSpPr/>
            <p:nvPr/>
          </p:nvGrpSpPr>
          <p:grpSpPr>
            <a:xfrm>
              <a:off x="1004590" y="2259838"/>
              <a:ext cx="8320712" cy="664728"/>
              <a:chOff x="1066579" y="2171666"/>
              <a:chExt cx="5671499" cy="664728"/>
            </a:xfrm>
          </p:grpSpPr>
          <p:sp>
            <p:nvSpPr>
              <p:cNvPr id="84" name="TextBox 83"/>
              <p:cNvSpPr txBox="1"/>
              <p:nvPr/>
            </p:nvSpPr>
            <p:spPr>
              <a:xfrm>
                <a:off x="1212379" y="2351155"/>
                <a:ext cx="5525699" cy="48523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srgbClr val="002060"/>
                  </a:solidFill>
                  <a:latin typeface="Nunito Black" pitchFamily="2" charset="0"/>
                  <a:ea typeface="Microsoft YaHei" panose="020B0503020204020204" charset="-122"/>
                </a:endParaRPr>
              </a:p>
            </p:txBody>
          </p:sp>
          <p:pic>
            <p:nvPicPr>
              <p:cNvPr id="85" name="Picture 84"/>
              <p:cNvPicPr>
                <a:picLocks noChangeAspect="1"/>
              </p:cNvPicPr>
              <p:nvPr/>
            </p:nvPicPr>
            <p:blipFill>
              <a:blip r:embed="rId5"/>
              <a:stretch>
                <a:fillRect/>
              </a:stretch>
            </p:blipFill>
            <p:spPr>
              <a:xfrm>
                <a:off x="1066579" y="2171666"/>
                <a:ext cx="387779" cy="635962"/>
              </a:xfrm>
              <a:prstGeom prst="rect">
                <a:avLst/>
              </a:prstGeom>
            </p:spPr>
          </p:pic>
        </p:grpSp>
        <p:sp>
          <p:nvSpPr>
            <p:cNvPr id="83" name="Google Shape;352;p37"/>
            <p:cNvSpPr txBox="1"/>
            <p:nvPr/>
          </p:nvSpPr>
          <p:spPr>
            <a:xfrm>
              <a:off x="1647864" y="2396838"/>
              <a:ext cx="8055249"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lớp</a:t>
              </a:r>
              <a:endParaRPr lang="en-US" sz="3200" b="1" dirty="0">
                <a:latin typeface="Times New Roman" panose="02020603050405020304" pitchFamily="18" charset="0"/>
                <a:cs typeface="Times New Roman" panose="02020603050405020304" pitchFamily="18" charset="0"/>
              </a:endParaRPr>
            </a:p>
          </p:txBody>
        </p:sp>
      </p:grpSp>
      <p:grpSp>
        <p:nvGrpSpPr>
          <p:cNvPr id="86" name="Group 85"/>
          <p:cNvGrpSpPr/>
          <p:nvPr/>
        </p:nvGrpSpPr>
        <p:grpSpPr>
          <a:xfrm>
            <a:off x="1534341" y="3186691"/>
            <a:ext cx="8678120" cy="975230"/>
            <a:chOff x="1635422" y="2823968"/>
            <a:chExt cx="6508590" cy="731423"/>
          </a:xfrm>
        </p:grpSpPr>
        <p:sp>
          <p:nvSpPr>
            <p:cNvPr id="87" name="TextBox 86"/>
            <p:cNvSpPr txBox="1"/>
            <p:nvPr/>
          </p:nvSpPr>
          <p:spPr>
            <a:xfrm>
              <a:off x="1913271" y="3025407"/>
              <a:ext cx="6139592" cy="48524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srgbClr val="002060"/>
                </a:solidFill>
                <a:latin typeface="Nunito Black" pitchFamily="2" charset="0"/>
                <a:ea typeface="Microsoft YaHei" panose="020B0503020204020204" charset="-122"/>
              </a:endParaRPr>
            </a:p>
          </p:txBody>
        </p:sp>
        <p:pic>
          <p:nvPicPr>
            <p:cNvPr id="88" name="Picture 87"/>
            <p:cNvPicPr>
              <a:picLocks noChangeAspect="1"/>
            </p:cNvPicPr>
            <p:nvPr/>
          </p:nvPicPr>
          <p:blipFill>
            <a:blip r:embed="rId6"/>
            <a:stretch>
              <a:fillRect/>
            </a:stretch>
          </p:blipFill>
          <p:spPr>
            <a:xfrm>
              <a:off x="1635422" y="2823968"/>
              <a:ext cx="455006" cy="727938"/>
            </a:xfrm>
            <a:prstGeom prst="rect">
              <a:avLst/>
            </a:prstGeom>
          </p:spPr>
        </p:pic>
        <p:sp>
          <p:nvSpPr>
            <p:cNvPr id="89" name="Google Shape;352;p37"/>
            <p:cNvSpPr txBox="1"/>
            <p:nvPr/>
          </p:nvSpPr>
          <p:spPr>
            <a:xfrm>
              <a:off x="2004420" y="3040286"/>
              <a:ext cx="6139592"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r>
                <a:rPr lang="en-US" sz="3200" b="1" dirty="0">
                  <a:solidFill>
                    <a:srgbClr val="0070C0"/>
                  </a:solidFill>
                  <a:latin typeface="Nunito Black" pitchFamily="2"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Chỉ</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tiêu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phấn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đấu</a:t>
              </a:r>
              <a:endParaRPr lang="en-US" sz="3200" dirty="0">
                <a:solidFill>
                  <a:srgbClr val="0070C0"/>
                </a:solidFill>
                <a:latin typeface="Times New Roman" panose="02020603050405020304" pitchFamily="18" charset="0"/>
                <a:cs typeface="Times New Roman" panose="02020603050405020304" pitchFamily="18" charset="0"/>
              </a:endParaRPr>
            </a:p>
          </p:txBody>
        </p:sp>
      </p:grpSp>
      <p:grpSp>
        <p:nvGrpSpPr>
          <p:cNvPr id="90" name="Group 89"/>
          <p:cNvGrpSpPr/>
          <p:nvPr/>
        </p:nvGrpSpPr>
        <p:grpSpPr>
          <a:xfrm>
            <a:off x="206672" y="4157750"/>
            <a:ext cx="11811691" cy="919232"/>
            <a:chOff x="155004" y="3118311"/>
            <a:chExt cx="8858768" cy="689424"/>
          </a:xfrm>
        </p:grpSpPr>
        <p:sp>
          <p:nvSpPr>
            <p:cNvPr id="91" name="TextBox 90"/>
            <p:cNvSpPr txBox="1"/>
            <p:nvPr/>
          </p:nvSpPr>
          <p:spPr>
            <a:xfrm>
              <a:off x="388863" y="3260416"/>
              <a:ext cx="8600133" cy="48524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srgbClr val="002060"/>
                </a:solidFill>
                <a:latin typeface="Nunito Black" pitchFamily="2" charset="0"/>
                <a:ea typeface="Microsoft YaHei" panose="020B0503020204020204" charset="-122"/>
              </a:endParaRPr>
            </a:p>
          </p:txBody>
        </p:sp>
        <p:grpSp>
          <p:nvGrpSpPr>
            <p:cNvPr id="92" name="Google Shape;920;p39"/>
            <p:cNvGrpSpPr/>
            <p:nvPr/>
          </p:nvGrpSpPr>
          <p:grpSpPr>
            <a:xfrm>
              <a:off x="155004" y="3118311"/>
              <a:ext cx="582767" cy="689424"/>
              <a:chOff x="4931200" y="1588913"/>
              <a:chExt cx="584300" cy="701975"/>
            </a:xfrm>
          </p:grpSpPr>
          <p:sp>
            <p:nvSpPr>
              <p:cNvPr id="94" name="Google Shape;921;p39"/>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95" name="Google Shape;922;p39"/>
              <p:cNvSpPr/>
              <p:nvPr/>
            </p:nvSpPr>
            <p:spPr>
              <a:xfrm>
                <a:off x="4931200" y="1626440"/>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96" name="Google Shape;923;p39"/>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97" name="Google Shape;924;p39"/>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98" name="Google Shape;925;p39"/>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99" name="Google Shape;926;p39"/>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00" name="Google Shape;927;p39"/>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01" name="Google Shape;928;p39"/>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02" name="Google Shape;929;p39"/>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03" name="Google Shape;930;p39"/>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grpSp>
        <p:sp>
          <p:nvSpPr>
            <p:cNvPr id="93" name="Google Shape;352;p37"/>
            <p:cNvSpPr txBox="1"/>
            <p:nvPr/>
          </p:nvSpPr>
          <p:spPr>
            <a:xfrm>
              <a:off x="640501" y="3253930"/>
              <a:ext cx="8373271"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khoản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đầu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năm</a:t>
              </a:r>
              <a:r>
                <a:rPr lang="en-US" sz="3200" b="1"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923444" y="5165115"/>
            <a:ext cx="9838691" cy="829325"/>
            <a:chOff x="107978" y="4470947"/>
            <a:chExt cx="5798512" cy="621994"/>
          </a:xfrm>
        </p:grpSpPr>
        <p:grpSp>
          <p:nvGrpSpPr>
            <p:cNvPr id="105" name="Group 104"/>
            <p:cNvGrpSpPr/>
            <p:nvPr/>
          </p:nvGrpSpPr>
          <p:grpSpPr>
            <a:xfrm>
              <a:off x="107978" y="4470947"/>
              <a:ext cx="4743013" cy="590658"/>
              <a:chOff x="1966274" y="4153454"/>
              <a:chExt cx="4743013" cy="590658"/>
            </a:xfrm>
          </p:grpSpPr>
          <p:sp>
            <p:nvSpPr>
              <p:cNvPr id="107" name="TextBox 106"/>
              <p:cNvSpPr txBox="1"/>
              <p:nvPr/>
            </p:nvSpPr>
            <p:spPr>
              <a:xfrm>
                <a:off x="2025970" y="4196200"/>
                <a:ext cx="4683317" cy="48523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srgbClr val="002060"/>
                  </a:solidFill>
                  <a:latin typeface="Nunito Black" pitchFamily="2" charset="0"/>
                  <a:ea typeface="Microsoft YaHei" panose="020B0503020204020204" charset="-122"/>
                </a:endParaRPr>
              </a:p>
            </p:txBody>
          </p:sp>
          <p:pic>
            <p:nvPicPr>
              <p:cNvPr id="108" name="Picture 107"/>
              <p:cNvPicPr>
                <a:picLocks noChangeAspect="1"/>
              </p:cNvPicPr>
              <p:nvPr/>
            </p:nvPicPr>
            <p:blipFill>
              <a:blip r:embed="rId7"/>
              <a:stretch>
                <a:fillRect/>
              </a:stretch>
            </p:blipFill>
            <p:spPr>
              <a:xfrm>
                <a:off x="1966274" y="4153454"/>
                <a:ext cx="406330" cy="590658"/>
              </a:xfrm>
              <a:prstGeom prst="rect">
                <a:avLst/>
              </a:prstGeom>
            </p:spPr>
          </p:pic>
        </p:grpSp>
        <p:sp>
          <p:nvSpPr>
            <p:cNvPr id="106" name="Google Shape;352;p37"/>
            <p:cNvSpPr txBox="1"/>
            <p:nvPr/>
          </p:nvSpPr>
          <p:spPr>
            <a:xfrm>
              <a:off x="515448" y="4577836"/>
              <a:ext cx="5391042"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r>
                <a:rPr lang="en-US" sz="3200" b="1" dirty="0" err="1">
                  <a:solidFill>
                    <a:srgbClr val="7030A0"/>
                  </a:solidFill>
                  <a:latin typeface="Times New Roman" panose="02020603050405020304" pitchFamily="18" charset="0"/>
                  <a:cs typeface="Times New Roman" panose="02020603050405020304" pitchFamily="18" charset="0"/>
                </a:rPr>
                <a:t>Bầu</a:t>
              </a:r>
              <a:r>
                <a:rPr lang="en-US" sz="3200" b="1" dirty="0">
                  <a:solidFill>
                    <a:srgbClr val="7030A0"/>
                  </a:solidFill>
                  <a:latin typeface="Times New Roman" panose="02020603050405020304" pitchFamily="18" charset="0"/>
                  <a:cs typeface="Times New Roman" panose="02020603050405020304" pitchFamily="18" charset="0"/>
                </a:rPr>
                <a:t> ban </a:t>
              </a:r>
              <a:r>
                <a:rPr lang="en-US" sz="3200" b="1" dirty="0" err="1">
                  <a:solidFill>
                    <a:srgbClr val="7030A0"/>
                  </a:solidFill>
                  <a:latin typeface="Times New Roman" panose="02020603050405020304" pitchFamily="18" charset="0"/>
                  <a:cs typeface="Times New Roman" panose="02020603050405020304" pitchFamily="18" charset="0"/>
                </a:rPr>
                <a:t>phụ</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huynh</a:t>
              </a:r>
              <a:endParaRPr lang="en-US" sz="3200" dirty="0">
                <a:solidFill>
                  <a:srgbClr val="7030A0"/>
                </a:solidFill>
                <a:latin typeface="Times New Roman" panose="02020603050405020304" pitchFamily="18" charset="0"/>
                <a:cs typeface="Times New Roman" panose="02020603050405020304" pitchFamily="18" charset="0"/>
              </a:endParaRPr>
            </a:p>
          </p:txBody>
        </p:sp>
      </p:grpSp>
      <p:grpSp>
        <p:nvGrpSpPr>
          <p:cNvPr id="109" name="Group 108"/>
          <p:cNvGrpSpPr/>
          <p:nvPr/>
        </p:nvGrpSpPr>
        <p:grpSpPr>
          <a:xfrm>
            <a:off x="1310827" y="5874831"/>
            <a:ext cx="9937698" cy="942024"/>
            <a:chOff x="983120" y="4406121"/>
            <a:chExt cx="7453273" cy="706518"/>
          </a:xfrm>
        </p:grpSpPr>
        <p:sp>
          <p:nvSpPr>
            <p:cNvPr id="110" name="TextBox 109"/>
            <p:cNvSpPr txBox="1"/>
            <p:nvPr/>
          </p:nvSpPr>
          <p:spPr>
            <a:xfrm>
              <a:off x="1068159" y="4527454"/>
              <a:ext cx="6860484" cy="48524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200"/>
              <a:endParaRPr lang="en-US" sz="3200">
                <a:solidFill>
                  <a:srgbClr val="002060"/>
                </a:solidFill>
                <a:latin typeface="Nunito Black" pitchFamily="2" charset="0"/>
                <a:ea typeface="Microsoft YaHei" panose="020B0503020204020204" charset="-122"/>
              </a:endParaRPr>
            </a:p>
          </p:txBody>
        </p:sp>
        <p:sp>
          <p:nvSpPr>
            <p:cNvPr id="111" name="Google Shape;352;p37"/>
            <p:cNvSpPr txBox="1"/>
            <p:nvPr/>
          </p:nvSpPr>
          <p:spPr>
            <a:xfrm>
              <a:off x="1453776" y="4597534"/>
              <a:ext cx="6982617" cy="5151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Gochi Hand"/>
                  <a:ea typeface="Gochi Hand"/>
                  <a:cs typeface="Gochi Hand"/>
                  <a:sym typeface="Gochi Hand"/>
                </a:defRPr>
              </a:lvl1pPr>
              <a:lvl2pPr marR="0" lvl="1"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Gochi Hand"/>
                <a:buNone/>
                <a:defRPr sz="2800" b="0" i="0" u="none" strike="noStrike" cap="none">
                  <a:solidFill>
                    <a:schemeClr val="dk1"/>
                  </a:solidFill>
                  <a:latin typeface="Open Sans"/>
                  <a:ea typeface="Open Sans"/>
                  <a:cs typeface="Open Sans"/>
                  <a:sym typeface="Open Sans"/>
                </a:defRPr>
              </a:lvl9pPr>
            </a:lstStyle>
            <a:p>
              <a:r>
                <a:rPr lang="en-US" sz="3200" b="1" dirty="0">
                  <a:solidFill>
                    <a:srgbClr val="00B050"/>
                  </a:solidFill>
                  <a:latin typeface="Times New Roman" panose="02020603050405020304" pitchFamily="18" charset="0"/>
                  <a:cs typeface="Times New Roman" panose="02020603050405020304" pitchFamily="18" charset="0"/>
                </a:rPr>
                <a:t>Ý </a:t>
              </a:r>
              <a:r>
                <a:rPr lang="en-US" sz="3200" b="1" dirty="0" err="1">
                  <a:solidFill>
                    <a:srgbClr val="00B050"/>
                  </a:solidFill>
                  <a:latin typeface="Times New Roman" panose="02020603050405020304" pitchFamily="18" charset="0"/>
                  <a:cs typeface="Times New Roman" panose="02020603050405020304" pitchFamily="18" charset="0"/>
                </a:rPr>
                <a:t>kiến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đóng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góp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phụ</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huynh</a:t>
              </a:r>
              <a:endParaRPr lang="en-US" sz="3200" dirty="0">
                <a:solidFill>
                  <a:srgbClr val="00B050"/>
                </a:solidFill>
                <a:latin typeface="Times New Roman" panose="02020603050405020304" pitchFamily="18" charset="0"/>
                <a:cs typeface="Times New Roman" panose="02020603050405020304" pitchFamily="18" charset="0"/>
              </a:endParaRPr>
            </a:p>
          </p:txBody>
        </p:sp>
        <p:grpSp>
          <p:nvGrpSpPr>
            <p:cNvPr id="112" name="Google Shape;1198;p42"/>
            <p:cNvGrpSpPr/>
            <p:nvPr/>
          </p:nvGrpSpPr>
          <p:grpSpPr>
            <a:xfrm>
              <a:off x="983120" y="4406121"/>
              <a:ext cx="459463" cy="676377"/>
              <a:chOff x="4876438" y="1588875"/>
              <a:chExt cx="504625" cy="702050"/>
            </a:xfrm>
          </p:grpSpPr>
          <p:sp>
            <p:nvSpPr>
              <p:cNvPr id="113" name="Google Shape;1199;p42"/>
              <p:cNvSpPr/>
              <p:nvPr/>
            </p:nvSpPr>
            <p:spPr>
              <a:xfrm>
                <a:off x="5007638" y="1788100"/>
                <a:ext cx="373425" cy="502825"/>
              </a:xfrm>
              <a:custGeom>
                <a:avLst/>
                <a:gdLst/>
                <a:ahLst/>
                <a:cxnLst/>
                <a:rect l="l" t="t" r="r" b="b"/>
                <a:pathLst>
                  <a:path w="14937" h="20113" extrusionOk="0">
                    <a:moveTo>
                      <a:pt x="2049" y="0"/>
                    </a:moveTo>
                    <a:lnTo>
                      <a:pt x="2049" y="8745"/>
                    </a:lnTo>
                    <a:cubicBezTo>
                      <a:pt x="2549" y="7653"/>
                      <a:pt x="3644" y="6949"/>
                      <a:pt x="4844" y="6949"/>
                    </a:cubicBezTo>
                    <a:cubicBezTo>
                      <a:pt x="6537" y="6949"/>
                      <a:pt x="7916" y="8327"/>
                      <a:pt x="7916" y="10021"/>
                    </a:cubicBezTo>
                    <a:cubicBezTo>
                      <a:pt x="7916" y="11716"/>
                      <a:pt x="6539" y="13092"/>
                      <a:pt x="4844" y="13092"/>
                    </a:cubicBezTo>
                    <a:lnTo>
                      <a:pt x="1" y="16602"/>
                    </a:lnTo>
                    <a:lnTo>
                      <a:pt x="4844" y="20113"/>
                    </a:lnTo>
                    <a:cubicBezTo>
                      <a:pt x="10408" y="20113"/>
                      <a:pt x="14937" y="15587"/>
                      <a:pt x="14937" y="10021"/>
                    </a:cubicBezTo>
                    <a:cubicBezTo>
                      <a:pt x="14934" y="4862"/>
                      <a:pt x="11047" y="599"/>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4" name="Google Shape;1200;p42"/>
              <p:cNvSpPr/>
              <p:nvPr/>
            </p:nvSpPr>
            <p:spPr>
              <a:xfrm>
                <a:off x="4876438" y="1588875"/>
                <a:ext cx="336900" cy="702050"/>
              </a:xfrm>
              <a:custGeom>
                <a:avLst/>
                <a:gdLst/>
                <a:ahLst/>
                <a:cxnLst/>
                <a:rect l="l" t="t" r="r" b="b"/>
                <a:pathLst>
                  <a:path w="13476" h="28082" extrusionOk="0">
                    <a:moveTo>
                      <a:pt x="9480" y="1"/>
                    </a:moveTo>
                    <a:cubicBezTo>
                      <a:pt x="8149" y="1"/>
                      <a:pt x="6876" y="762"/>
                      <a:pt x="6286" y="2050"/>
                    </a:cubicBezTo>
                    <a:lnTo>
                      <a:pt x="912" y="13792"/>
                    </a:lnTo>
                    <a:lnTo>
                      <a:pt x="912" y="13794"/>
                    </a:lnTo>
                    <a:cubicBezTo>
                      <a:pt x="308" y="15118"/>
                      <a:pt x="0" y="16528"/>
                      <a:pt x="0" y="17990"/>
                    </a:cubicBezTo>
                    <a:cubicBezTo>
                      <a:pt x="0" y="23553"/>
                      <a:pt x="4526" y="28082"/>
                      <a:pt x="10092" y="28082"/>
                    </a:cubicBezTo>
                    <a:cubicBezTo>
                      <a:pt x="9122" y="27112"/>
                      <a:pt x="8638" y="25843"/>
                      <a:pt x="8638" y="24571"/>
                    </a:cubicBezTo>
                    <a:cubicBezTo>
                      <a:pt x="8638" y="23300"/>
                      <a:pt x="9122" y="22031"/>
                      <a:pt x="10092" y="21061"/>
                    </a:cubicBezTo>
                    <a:cubicBezTo>
                      <a:pt x="8400" y="21061"/>
                      <a:pt x="7021" y="19685"/>
                      <a:pt x="7021" y="17990"/>
                    </a:cubicBezTo>
                    <a:cubicBezTo>
                      <a:pt x="7021" y="17542"/>
                      <a:pt x="7114" y="17113"/>
                      <a:pt x="7295" y="16715"/>
                    </a:cubicBezTo>
                    <a:lnTo>
                      <a:pt x="11295" y="7972"/>
                    </a:lnTo>
                    <a:lnTo>
                      <a:pt x="12667" y="4972"/>
                    </a:lnTo>
                    <a:cubicBezTo>
                      <a:pt x="13476" y="3208"/>
                      <a:pt x="12702" y="1125"/>
                      <a:pt x="10938" y="320"/>
                    </a:cubicBezTo>
                    <a:cubicBezTo>
                      <a:pt x="10465" y="103"/>
                      <a:pt x="9969" y="1"/>
                      <a:pt x="94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5" name="Google Shape;1201;p42"/>
              <p:cNvSpPr/>
              <p:nvPr/>
            </p:nvSpPr>
            <p:spPr>
              <a:xfrm>
                <a:off x="4973913" y="1873150"/>
                <a:ext cx="83525" cy="66475"/>
              </a:xfrm>
              <a:custGeom>
                <a:avLst/>
                <a:gdLst/>
                <a:ahLst/>
                <a:cxnLst/>
                <a:rect l="l" t="t" r="r" b="b"/>
                <a:pathLst>
                  <a:path w="3341" h="2659" extrusionOk="0">
                    <a:moveTo>
                      <a:pt x="1666" y="1"/>
                    </a:moveTo>
                    <a:cubicBezTo>
                      <a:pt x="748" y="1"/>
                      <a:pt x="4" y="595"/>
                      <a:pt x="2" y="1325"/>
                    </a:cubicBezTo>
                    <a:cubicBezTo>
                      <a:pt x="1" y="2059"/>
                      <a:pt x="746" y="2655"/>
                      <a:pt x="1667" y="2658"/>
                    </a:cubicBezTo>
                    <a:cubicBezTo>
                      <a:pt x="1668" y="2658"/>
                      <a:pt x="1669" y="2658"/>
                      <a:pt x="1670" y="2658"/>
                    </a:cubicBezTo>
                    <a:cubicBezTo>
                      <a:pt x="2591" y="2658"/>
                      <a:pt x="3336" y="2065"/>
                      <a:pt x="3339" y="1332"/>
                    </a:cubicBezTo>
                    <a:cubicBezTo>
                      <a:pt x="3340" y="598"/>
                      <a:pt x="2593" y="2"/>
                      <a:pt x="1673" y="1"/>
                    </a:cubicBezTo>
                    <a:cubicBezTo>
                      <a:pt x="1671" y="1"/>
                      <a:pt x="1668" y="1"/>
                      <a:pt x="1666"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6" name="Google Shape;1202;p42"/>
              <p:cNvSpPr/>
              <p:nvPr/>
            </p:nvSpPr>
            <p:spPr>
              <a:xfrm>
                <a:off x="5199963" y="1873625"/>
                <a:ext cx="83500" cy="66450"/>
              </a:xfrm>
              <a:custGeom>
                <a:avLst/>
                <a:gdLst/>
                <a:ahLst/>
                <a:cxnLst/>
                <a:rect l="l" t="t" r="r" b="b"/>
                <a:pathLst>
                  <a:path w="3340" h="2658" extrusionOk="0">
                    <a:moveTo>
                      <a:pt x="1669" y="1"/>
                    </a:moveTo>
                    <a:cubicBezTo>
                      <a:pt x="750" y="1"/>
                      <a:pt x="3" y="593"/>
                      <a:pt x="2" y="1326"/>
                    </a:cubicBezTo>
                    <a:cubicBezTo>
                      <a:pt x="0" y="2060"/>
                      <a:pt x="746" y="2656"/>
                      <a:pt x="1666" y="2658"/>
                    </a:cubicBezTo>
                    <a:cubicBezTo>
                      <a:pt x="1669" y="2658"/>
                      <a:pt x="1671" y="2658"/>
                      <a:pt x="1673" y="2658"/>
                    </a:cubicBezTo>
                    <a:cubicBezTo>
                      <a:pt x="2592" y="2658"/>
                      <a:pt x="3335" y="2066"/>
                      <a:pt x="3338" y="1334"/>
                    </a:cubicBezTo>
                    <a:cubicBezTo>
                      <a:pt x="3340" y="600"/>
                      <a:pt x="2593" y="4"/>
                      <a:pt x="1672" y="1"/>
                    </a:cubicBezTo>
                    <a:cubicBezTo>
                      <a:pt x="1671" y="1"/>
                      <a:pt x="1670" y="1"/>
                      <a:pt x="1669"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7" name="Google Shape;1203;p42"/>
              <p:cNvSpPr/>
              <p:nvPr/>
            </p:nvSpPr>
            <p:spPr>
              <a:xfrm>
                <a:off x="5015688"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8" name="Google Shape;1204;p42"/>
              <p:cNvSpPr/>
              <p:nvPr/>
            </p:nvSpPr>
            <p:spPr>
              <a:xfrm>
                <a:off x="5220363" y="1854125"/>
                <a:ext cx="21200" cy="38200"/>
              </a:xfrm>
              <a:custGeom>
                <a:avLst/>
                <a:gdLst/>
                <a:ahLst/>
                <a:cxnLst/>
                <a:rect l="l" t="t" r="r" b="b"/>
                <a:pathLst>
                  <a:path w="848" h="1528" extrusionOk="0">
                    <a:moveTo>
                      <a:pt x="424" y="1"/>
                    </a:moveTo>
                    <a:cubicBezTo>
                      <a:pt x="190" y="1"/>
                      <a:pt x="0" y="192"/>
                      <a:pt x="0" y="424"/>
                    </a:cubicBezTo>
                    <a:lnTo>
                      <a:pt x="0" y="1104"/>
                    </a:lnTo>
                    <a:cubicBezTo>
                      <a:pt x="0" y="1337"/>
                      <a:pt x="190" y="1528"/>
                      <a:pt x="424" y="1528"/>
                    </a:cubicBezTo>
                    <a:cubicBezTo>
                      <a:pt x="657" y="1528"/>
                      <a:pt x="848" y="1337"/>
                      <a:pt x="848" y="1104"/>
                    </a:cubicBezTo>
                    <a:lnTo>
                      <a:pt x="848" y="424"/>
                    </a:lnTo>
                    <a:cubicBezTo>
                      <a:pt x="848" y="192"/>
                      <a:pt x="657" y="1"/>
                      <a:pt x="424" y="1"/>
                    </a:cubicBezTo>
                    <a:close/>
                  </a:path>
                </a:pathLst>
              </a:custGeom>
              <a:solidFill>
                <a:srgbClr val="282828"/>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sp>
            <p:nvSpPr>
              <p:cNvPr id="119" name="Google Shape;1205;p42"/>
              <p:cNvSpPr/>
              <p:nvPr/>
            </p:nvSpPr>
            <p:spPr>
              <a:xfrm>
                <a:off x="5050363" y="1876300"/>
                <a:ext cx="156800" cy="60275"/>
              </a:xfrm>
              <a:custGeom>
                <a:avLst/>
                <a:gdLst/>
                <a:ahLst/>
                <a:cxnLst/>
                <a:rect l="l" t="t" r="r" b="b"/>
                <a:pathLst>
                  <a:path w="6272" h="2411" extrusionOk="0">
                    <a:moveTo>
                      <a:pt x="2302" y="1"/>
                    </a:moveTo>
                    <a:cubicBezTo>
                      <a:pt x="1915" y="1"/>
                      <a:pt x="1490" y="185"/>
                      <a:pt x="1158" y="533"/>
                    </a:cubicBezTo>
                    <a:cubicBezTo>
                      <a:pt x="506" y="1215"/>
                      <a:pt x="1" y="1854"/>
                      <a:pt x="198" y="2196"/>
                    </a:cubicBezTo>
                    <a:cubicBezTo>
                      <a:pt x="286" y="2350"/>
                      <a:pt x="497" y="2411"/>
                      <a:pt x="786" y="2411"/>
                    </a:cubicBezTo>
                    <a:cubicBezTo>
                      <a:pt x="1141" y="2411"/>
                      <a:pt x="1613" y="2319"/>
                      <a:pt x="2119" y="2196"/>
                    </a:cubicBezTo>
                    <a:cubicBezTo>
                      <a:pt x="2575" y="2085"/>
                      <a:pt x="2939" y="1820"/>
                      <a:pt x="3138" y="1495"/>
                    </a:cubicBezTo>
                    <a:cubicBezTo>
                      <a:pt x="3334" y="1820"/>
                      <a:pt x="3699" y="2085"/>
                      <a:pt x="4155" y="2196"/>
                    </a:cubicBezTo>
                    <a:cubicBezTo>
                      <a:pt x="4661" y="2319"/>
                      <a:pt x="5133" y="2411"/>
                      <a:pt x="5488" y="2411"/>
                    </a:cubicBezTo>
                    <a:cubicBezTo>
                      <a:pt x="5776" y="2411"/>
                      <a:pt x="5987" y="2350"/>
                      <a:pt x="6076" y="2196"/>
                    </a:cubicBezTo>
                    <a:cubicBezTo>
                      <a:pt x="6272" y="1851"/>
                      <a:pt x="5763" y="1215"/>
                      <a:pt x="5113" y="533"/>
                    </a:cubicBezTo>
                    <a:cubicBezTo>
                      <a:pt x="4780" y="185"/>
                      <a:pt x="4356" y="2"/>
                      <a:pt x="3968" y="2"/>
                    </a:cubicBezTo>
                    <a:cubicBezTo>
                      <a:pt x="3637" y="2"/>
                      <a:pt x="3333" y="135"/>
                      <a:pt x="3135" y="412"/>
                    </a:cubicBezTo>
                    <a:cubicBezTo>
                      <a:pt x="2937" y="134"/>
                      <a:pt x="2633" y="1"/>
                      <a:pt x="2302" y="1"/>
                    </a:cubicBezTo>
                    <a:close/>
                  </a:path>
                </a:pathLst>
              </a:custGeom>
              <a:solidFill>
                <a:schemeClr val="lt2"/>
              </a:solidFill>
              <a:ln>
                <a:noFill/>
              </a:ln>
            </p:spPr>
            <p:txBody>
              <a:bodyPr spcFirstLastPara="1" wrap="square" lIns="121900" tIns="121900" rIns="121900" bIns="121900" anchor="ctr" anchorCtr="0">
                <a:noAutofit/>
              </a:bodyPr>
              <a:lstStyle/>
              <a:p>
                <a:pPr defTabSz="1219200"/>
                <a:endParaRPr sz="3200">
                  <a:solidFill>
                    <a:srgbClr val="002060"/>
                  </a:solidFill>
                  <a:latin typeface="Nunito Black" pitchFamily="2" charset="0"/>
                  <a:ea typeface="Microsoft YaHei" panose="020B0503020204020204" charset="-122"/>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left)">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left)">
                                      <p:cBhvr>
                                        <p:cTn id="3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958652" y="1847850"/>
            <a:ext cx="9716037" cy="2308324"/>
          </a:xfrm>
          <a:prstGeom prst="rect">
            <a:avLst/>
          </a:prstGeom>
          <a:noFill/>
        </p:spPr>
        <p:txBody>
          <a:bodyPr wrap="square" rtlCol="0">
            <a:spAutoFit/>
          </a:bodyPr>
          <a:lstStyle/>
          <a:p>
            <a:pPr algn="ctr" defTabSz="685800">
              <a:buClrTx/>
            </a:pPr>
            <a:r>
              <a:rPr lang="en-US" sz="7200" b="1" kern="1200"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ỔN ĐỊNH </a:t>
            </a:r>
            <a:endParaRPr lang="en-US" sz="7200" b="1" kern="1200"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endParaRPr>
          </a:p>
          <a:p>
            <a:pPr algn="ctr" defTabSz="685800">
              <a:buClrTx/>
            </a:pPr>
            <a:r>
              <a:rPr lang="en-US" sz="7200" b="1" kern="1200"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TUYÊN BỐ LÍ DO</a:t>
            </a:r>
            <a:endParaRPr lang="en-US" sz="7200" b="1" kern="1200"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endParaRPr>
          </a:p>
        </p:txBody>
      </p:sp>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pic>
        <p:nvPicPr>
          <p:cNvPr id="13" name="Picture 12"/>
          <p:cNvPicPr>
            <a:picLocks noChangeAspect="1"/>
          </p:cNvPicPr>
          <p:nvPr/>
        </p:nvPicPr>
        <p:blipFill>
          <a:blip r:embed="rId4"/>
          <a:stretch>
            <a:fillRect/>
          </a:stretch>
        </p:blipFill>
        <p:spPr>
          <a:xfrm rot="868834">
            <a:off x="2655281" y="1745079"/>
            <a:ext cx="1752317" cy="210310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pic>
        <p:nvPicPr>
          <p:cNvPr id="81" name="Picture 80" descr="Diagram&#10;&#10;Description automatically generated with medium confidence"/>
          <p:cNvPicPr>
            <a:picLocks noChangeAspect="1"/>
          </p:cNvPicPr>
          <p:nvPr/>
        </p:nvPicPr>
        <p:blipFill>
          <a:blip r:embed="rId2"/>
          <a:stretch>
            <a:fillRect/>
          </a:stretch>
        </p:blipFill>
        <p:spPr>
          <a:xfrm>
            <a:off x="-1" y="0"/>
            <a:ext cx="12249222" cy="6858000"/>
          </a:xfrm>
          <a:prstGeom prst="rect">
            <a:avLst/>
          </a:prstGeom>
        </p:spPr>
      </p:pic>
      <p:sp>
        <p:nvSpPr>
          <p:cNvPr id="3" name="Rectangle: Rounded Corners 2"/>
          <p:cNvSpPr/>
          <p:nvPr/>
        </p:nvSpPr>
        <p:spPr>
          <a:xfrm>
            <a:off x="1324309" y="2880360"/>
            <a:ext cx="9648491" cy="183388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p:cNvPicPr>
            <a:picLocks noChangeAspect="1"/>
          </p:cNvPicPr>
          <p:nvPr/>
        </p:nvPicPr>
        <p:blipFill>
          <a:blip r:embed="rId3"/>
          <a:stretch>
            <a:fillRect/>
          </a:stretch>
        </p:blipFill>
        <p:spPr>
          <a:xfrm>
            <a:off x="1479506" y="2910928"/>
            <a:ext cx="1315666" cy="1470718"/>
          </a:xfrm>
          <a:prstGeom prst="rect">
            <a:avLst/>
          </a:prstGeom>
        </p:spPr>
      </p:pic>
      <p:sp>
        <p:nvSpPr>
          <p:cNvPr id="6" name="TextBox 5"/>
          <p:cNvSpPr txBox="1"/>
          <p:nvPr/>
        </p:nvSpPr>
        <p:spPr>
          <a:xfrm>
            <a:off x="2584264" y="3295475"/>
            <a:ext cx="8405002" cy="892552"/>
          </a:xfrm>
          <a:prstGeom prst="rect">
            <a:avLst/>
          </a:prstGeom>
          <a:noFill/>
        </p:spPr>
        <p:txBody>
          <a:bodyPr wrap="square" rtlCol="0">
            <a:spAutoFit/>
          </a:bodyPr>
          <a:lstStyle/>
          <a:p>
            <a:r>
              <a:rPr lang="en-US" sz="5200" b="1" dirty="0" err="1">
                <a:ln>
                  <a:solidFill>
                    <a:sysClr val="windowText" lastClr="000000"/>
                  </a:solidFill>
                </a:ln>
                <a:solidFill>
                  <a:schemeClr val="accent3"/>
                </a:solidFill>
                <a:latin typeface="Nunito Black" pitchFamily="2" charset="0"/>
                <a:cs typeface="Times New Roman" panose="02020603050405020304" pitchFamily="18" charset="0"/>
              </a:rPr>
              <a:t>Đặc</a:t>
            </a:r>
            <a:r>
              <a:rPr lang="en-US" sz="5200" b="1" dirty="0">
                <a:ln>
                  <a:solidFill>
                    <a:sysClr val="windowText" lastClr="000000"/>
                  </a:solidFill>
                </a:ln>
                <a:solidFill>
                  <a:schemeClr val="accent3"/>
                </a:solidFill>
                <a:latin typeface="Nunito Black" pitchFamily="2" charset="0"/>
                <a:cs typeface="Times New Roman" panose="02020603050405020304" pitchFamily="18" charset="0"/>
              </a:rPr>
              <a:t> </a:t>
            </a:r>
            <a:r>
              <a:rPr lang="en-US" sz="5200" b="1" dirty="0" err="1">
                <a:ln>
                  <a:solidFill>
                    <a:sysClr val="windowText" lastClr="000000"/>
                  </a:solidFill>
                </a:ln>
                <a:solidFill>
                  <a:schemeClr val="accent3"/>
                </a:solidFill>
                <a:latin typeface="Nunito Black" pitchFamily="2" charset="0"/>
                <a:cs typeface="Times New Roman" panose="02020603050405020304" pitchFamily="18" charset="0"/>
              </a:rPr>
              <a:t>điểm</a:t>
            </a:r>
            <a:r>
              <a:rPr lang="en-US" sz="5200" b="1" dirty="0">
                <a:ln>
                  <a:solidFill>
                    <a:sysClr val="windowText" lastClr="000000"/>
                  </a:solidFill>
                </a:ln>
                <a:solidFill>
                  <a:schemeClr val="accent3"/>
                </a:solidFill>
                <a:latin typeface="Nunito Black" pitchFamily="2" charset="0"/>
                <a:cs typeface="Times New Roman" panose="02020603050405020304" pitchFamily="18" charset="0"/>
              </a:rPr>
              <a:t> </a:t>
            </a:r>
            <a:r>
              <a:rPr lang="en-US" sz="5200" b="1" dirty="0" err="1">
                <a:ln>
                  <a:solidFill>
                    <a:sysClr val="windowText" lastClr="000000"/>
                  </a:solidFill>
                </a:ln>
                <a:solidFill>
                  <a:schemeClr val="accent3"/>
                </a:solidFill>
                <a:latin typeface="Nunito Black" pitchFamily="2" charset="0"/>
                <a:cs typeface="Times New Roman" panose="02020603050405020304" pitchFamily="18" charset="0"/>
              </a:rPr>
              <a:t>của</a:t>
            </a:r>
            <a:r>
              <a:rPr lang="en-US" sz="5200" b="1" dirty="0">
                <a:ln>
                  <a:solidFill>
                    <a:sysClr val="windowText" lastClr="000000"/>
                  </a:solidFill>
                </a:ln>
                <a:solidFill>
                  <a:schemeClr val="accent3"/>
                </a:solidFill>
                <a:latin typeface="Nunito Black" pitchFamily="2" charset="0"/>
                <a:cs typeface="Times New Roman" panose="02020603050405020304" pitchFamily="18" charset="0"/>
              </a:rPr>
              <a:t> </a:t>
            </a:r>
            <a:r>
              <a:rPr lang="en-US" sz="5200" b="1" dirty="0" err="1">
                <a:ln>
                  <a:solidFill>
                    <a:sysClr val="windowText" lastClr="000000"/>
                  </a:solidFill>
                </a:ln>
                <a:solidFill>
                  <a:schemeClr val="accent3"/>
                </a:solidFill>
                <a:latin typeface="Nunito Black" pitchFamily="2" charset="0"/>
                <a:cs typeface="Times New Roman" panose="02020603050405020304" pitchFamily="18" charset="0"/>
              </a:rPr>
              <a:t>trường</a:t>
            </a:r>
            <a:r>
              <a:rPr lang="en-US" sz="5200" b="1" dirty="0">
                <a:ln>
                  <a:solidFill>
                    <a:sysClr val="windowText" lastClr="000000"/>
                  </a:solidFill>
                </a:ln>
                <a:solidFill>
                  <a:schemeClr val="accent3"/>
                </a:solidFill>
                <a:latin typeface="Nunito Black" pitchFamily="2" charset="0"/>
                <a:cs typeface="Times New Roman" panose="02020603050405020304" pitchFamily="18" charset="0"/>
              </a:rPr>
              <a:t>, </a:t>
            </a:r>
            <a:r>
              <a:rPr lang="en-US" sz="5200" b="1" dirty="0" err="1">
                <a:ln>
                  <a:solidFill>
                    <a:sysClr val="windowText" lastClr="000000"/>
                  </a:solidFill>
                </a:ln>
                <a:solidFill>
                  <a:schemeClr val="accent3"/>
                </a:solidFill>
                <a:latin typeface="Nunito Black" pitchFamily="2" charset="0"/>
                <a:cs typeface="Times New Roman" panose="02020603050405020304" pitchFamily="18" charset="0"/>
              </a:rPr>
              <a:t>lớp</a:t>
            </a:r>
            <a:endParaRPr lang="en-US" sz="5200" b="1" dirty="0">
              <a:ln>
                <a:solidFill>
                  <a:sysClr val="windowText" lastClr="000000"/>
                </a:solidFill>
              </a:ln>
              <a:solidFill>
                <a:schemeClr val="accent3"/>
              </a:solidFill>
              <a:latin typeface="Nunito Black" pitchFamily="2"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anim calcmode="lin" valueType="num">
                                      <p:cBhvr>
                                        <p:cTn id="18" dur="1000" fill="hold"/>
                                        <p:tgtEl>
                                          <p:spTgt spid="82"/>
                                        </p:tgtEl>
                                        <p:attrNameLst>
                                          <p:attrName>ppt_x</p:attrName>
                                        </p:attrNameLst>
                                      </p:cBhvr>
                                      <p:tavLst>
                                        <p:tav tm="0">
                                          <p:val>
                                            <p:strVal val="#ppt_x"/>
                                          </p:val>
                                        </p:tav>
                                        <p:tav tm="100000">
                                          <p:val>
                                            <p:strVal val="#ppt_x"/>
                                          </p:val>
                                        </p:tav>
                                      </p:tavLst>
                                    </p:anim>
                                    <p:anim calcmode="lin" valueType="num">
                                      <p:cBhvr>
                                        <p:cTn id="1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3056516" y="841332"/>
            <a:ext cx="7761907" cy="8617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5000" b="1" dirty="0" err="1">
                <a:solidFill>
                  <a:srgbClr val="BF0971"/>
                </a:solidFill>
                <a:effectLst>
                  <a:outerShdw blurRad="38100" dist="38100" dir="2700000" algn="tl">
                    <a:srgbClr val="000000">
                      <a:alpha val="43137"/>
                    </a:srgbClr>
                  </a:outerShdw>
                </a:effectLst>
                <a:latin typeface="Nunito Black" pitchFamily="2" charset="0"/>
              </a:rPr>
              <a:t>Đặc</a:t>
            </a:r>
            <a:r>
              <a:rPr lang="en-US" sz="5000" b="1" dirty="0">
                <a:solidFill>
                  <a:srgbClr val="BF0971"/>
                </a:solidFill>
                <a:effectLst>
                  <a:outerShdw blurRad="38100" dist="38100" dir="2700000" algn="tl">
                    <a:srgbClr val="000000">
                      <a:alpha val="43137"/>
                    </a:srgbClr>
                  </a:outerShdw>
                </a:effectLst>
                <a:latin typeface="Nunito Black" pitchFamily="2" charset="0"/>
              </a:rPr>
              <a:t> </a:t>
            </a:r>
            <a:r>
              <a:rPr lang="en-US" sz="5000" b="1" dirty="0" err="1">
                <a:solidFill>
                  <a:srgbClr val="BF0971"/>
                </a:solidFill>
                <a:effectLst>
                  <a:outerShdw blurRad="38100" dist="38100" dir="2700000" algn="tl">
                    <a:srgbClr val="000000">
                      <a:alpha val="43137"/>
                    </a:srgbClr>
                  </a:outerShdw>
                </a:effectLst>
                <a:latin typeface="Nunito Black" pitchFamily="2" charset="0"/>
              </a:rPr>
              <a:t>điểm</a:t>
            </a:r>
            <a:r>
              <a:rPr lang="en-US" sz="5000" b="1" dirty="0">
                <a:solidFill>
                  <a:srgbClr val="BF0971"/>
                </a:solidFill>
                <a:effectLst>
                  <a:outerShdw blurRad="38100" dist="38100" dir="2700000" algn="tl">
                    <a:srgbClr val="000000">
                      <a:alpha val="43137"/>
                    </a:srgbClr>
                  </a:outerShdw>
                </a:effectLst>
                <a:latin typeface="Nunito Black" pitchFamily="2" charset="0"/>
              </a:rPr>
              <a:t> </a:t>
            </a:r>
            <a:r>
              <a:rPr lang="en-US" sz="5000" b="1" dirty="0" err="1">
                <a:solidFill>
                  <a:srgbClr val="BF0971"/>
                </a:solidFill>
                <a:effectLst>
                  <a:outerShdw blurRad="38100" dist="38100" dir="2700000" algn="tl">
                    <a:srgbClr val="000000">
                      <a:alpha val="43137"/>
                    </a:srgbClr>
                  </a:outerShdw>
                </a:effectLst>
                <a:latin typeface="Nunito Black" pitchFamily="2" charset="0"/>
              </a:rPr>
              <a:t>nhà</a:t>
            </a:r>
            <a:r>
              <a:rPr lang="en-US" sz="5000" b="1" dirty="0">
                <a:solidFill>
                  <a:srgbClr val="BF0971"/>
                </a:solidFill>
                <a:effectLst>
                  <a:outerShdw blurRad="38100" dist="38100" dir="2700000" algn="tl">
                    <a:srgbClr val="000000">
                      <a:alpha val="43137"/>
                    </a:srgbClr>
                  </a:outerShdw>
                </a:effectLst>
                <a:latin typeface="Nunito Black" pitchFamily="2" charset="0"/>
              </a:rPr>
              <a:t> </a:t>
            </a:r>
            <a:r>
              <a:rPr lang="en-US" sz="5000" b="1" dirty="0" err="1">
                <a:solidFill>
                  <a:srgbClr val="BF0971"/>
                </a:solidFill>
                <a:effectLst>
                  <a:outerShdw blurRad="38100" dist="38100" dir="2700000" algn="tl">
                    <a:srgbClr val="000000">
                      <a:alpha val="43137"/>
                    </a:srgbClr>
                  </a:outerShdw>
                </a:effectLst>
                <a:latin typeface="Nunito Black" pitchFamily="2" charset="0"/>
              </a:rPr>
              <a:t>trường</a:t>
            </a:r>
            <a:endParaRPr kumimoji="0" lang="en-US" sz="5000" b="1" i="0" u="none" strike="noStrike" kern="1200" cap="none" spc="0" normalizeH="0" baseline="0" noProof="0" dirty="0">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endParaRPr>
          </a:p>
        </p:txBody>
      </p:sp>
      <p:sp>
        <p:nvSpPr>
          <p:cNvPr id="3" name="Title 2"/>
          <p:cNvSpPr>
            <a:spLocks noGrp="1"/>
          </p:cNvSpPr>
          <p:nvPr>
            <p:ph type="title"/>
          </p:nvPr>
        </p:nvSpPr>
        <p:spPr/>
        <p:txBody>
          <a:bodyPr/>
          <a:lstStyle/>
          <a:p>
            <a:endParaRPr lang="en-US"/>
          </a:p>
        </p:txBody>
      </p:sp>
      <p:sp>
        <p:nvSpPr>
          <p:cNvPr id="24" name="Subtitle 4"/>
          <p:cNvSpPr txBox="1"/>
          <p:nvPr/>
        </p:nvSpPr>
        <p:spPr>
          <a:xfrm>
            <a:off x="1209040" y="1906510"/>
            <a:ext cx="10556239" cy="3339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indent="-514350" algn="just">
              <a:lnSpc>
                <a:spcPct val="150000"/>
              </a:lnSpc>
              <a:buAutoNum type="arabicPeriod"/>
            </a:pPr>
            <a:r>
              <a:rPr lang="en-US" sz="3200" b="1" dirty="0" err="1">
                <a:solidFill>
                  <a:srgbClr val="002060"/>
                </a:solidFill>
                <a:latin typeface="Nunito Black" pitchFamily="2" charset="0"/>
                <a:ea typeface="Cambria" panose="02040503050406030204" pitchFamily="18" charset="0"/>
              </a:rPr>
              <a:t>Tổng</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số</a:t>
            </a:r>
            <a:r>
              <a:rPr lang="en-US" sz="3200" b="1" dirty="0">
                <a:solidFill>
                  <a:srgbClr val="002060"/>
                </a:solidFill>
                <a:latin typeface="Nunito Black" pitchFamily="2" charset="0"/>
                <a:ea typeface="Cambria" panose="02040503050406030204" pitchFamily="18" charset="0"/>
              </a:rPr>
              <a:t> CB – GV – NV</a:t>
            </a:r>
            <a:endParaRPr lang="en-US" sz="3200" b="1" dirty="0">
              <a:solidFill>
                <a:srgbClr val="002060"/>
              </a:solidFill>
              <a:latin typeface="Nunito Black" pitchFamily="2" charset="0"/>
              <a:ea typeface="Cambria" panose="02040503050406030204" pitchFamily="18" charset="0"/>
            </a:endParaRPr>
          </a:p>
          <a:p>
            <a:pPr marL="628650" indent="-514350" algn="just">
              <a:lnSpc>
                <a:spcPct val="150000"/>
              </a:lnSpc>
              <a:buAutoNum type="arabicPeriod"/>
            </a:pPr>
            <a:r>
              <a:rPr lang="en-US" sz="3200" b="1" dirty="0" err="1">
                <a:solidFill>
                  <a:srgbClr val="002060"/>
                </a:solidFill>
                <a:latin typeface="Nunito Black" pitchFamily="2" charset="0"/>
                <a:ea typeface="Cambria" panose="02040503050406030204" pitchFamily="18" charset="0"/>
              </a:rPr>
              <a:t>Tổng</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số</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học</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sinh</a:t>
            </a:r>
            <a:r>
              <a:rPr lang="en-US" sz="3200" b="1" dirty="0">
                <a:solidFill>
                  <a:srgbClr val="002060"/>
                </a:solidFill>
                <a:latin typeface="Nunito Black" pitchFamily="2" charset="0"/>
                <a:ea typeface="Cambria" panose="02040503050406030204" pitchFamily="18" charset="0"/>
              </a:rPr>
              <a:t>.....chia </a:t>
            </a:r>
            <a:r>
              <a:rPr lang="en-US" sz="3200" b="1" dirty="0" err="1">
                <a:solidFill>
                  <a:srgbClr val="002060"/>
                </a:solidFill>
                <a:latin typeface="Nunito Black" pitchFamily="2" charset="0"/>
                <a:ea typeface="Cambria" panose="02040503050406030204" pitchFamily="18" charset="0"/>
              </a:rPr>
              <a:t>thành</a:t>
            </a:r>
            <a:r>
              <a:rPr lang="en-US" sz="3200" b="1" dirty="0">
                <a:solidFill>
                  <a:srgbClr val="002060"/>
                </a:solidFill>
                <a:latin typeface="Nunito Black" pitchFamily="2" charset="0"/>
                <a:ea typeface="Cambria" panose="02040503050406030204" pitchFamily="18" charset="0"/>
              </a:rPr>
              <a:t>…..</a:t>
            </a:r>
            <a:r>
              <a:rPr lang="en-US" sz="3200" b="1" dirty="0" err="1">
                <a:solidFill>
                  <a:srgbClr val="002060"/>
                </a:solidFill>
                <a:latin typeface="Nunito Black" pitchFamily="2" charset="0"/>
                <a:ea typeface="Cambria" panose="02040503050406030204" pitchFamily="18" charset="0"/>
              </a:rPr>
              <a:t>lớp</a:t>
            </a:r>
            <a:endParaRPr lang="en-US" sz="3200" b="1" dirty="0">
              <a:solidFill>
                <a:srgbClr val="002060"/>
              </a:solidFill>
              <a:latin typeface="Nunito Black" pitchFamily="2" charset="0"/>
              <a:ea typeface="Cambria" panose="02040503050406030204" pitchFamily="18" charset="0"/>
            </a:endParaRPr>
          </a:p>
          <a:p>
            <a:pPr marL="628650" indent="-514350" algn="just">
              <a:lnSpc>
                <a:spcPct val="150000"/>
              </a:lnSpc>
              <a:buAutoNum type="arabicPeriod"/>
            </a:pPr>
            <a:r>
              <a:rPr lang="en-US" sz="3200" b="1" dirty="0" err="1">
                <a:solidFill>
                  <a:srgbClr val="002060"/>
                </a:solidFill>
                <a:latin typeface="Nunito Black" pitchFamily="2" charset="0"/>
                <a:ea typeface="Cambria" panose="02040503050406030204" pitchFamily="18" charset="0"/>
              </a:rPr>
              <a:t>Thành</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tích</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đạt</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được</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của</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nhà</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trường</a:t>
            </a:r>
            <a:endParaRPr lang="en-US" sz="3200" b="1" dirty="0">
              <a:solidFill>
                <a:srgbClr val="002060"/>
              </a:solidFill>
              <a:latin typeface="Nunito Black" pitchFamily="2" charset="0"/>
              <a:ea typeface="Cambria" panose="02040503050406030204" pitchFamily="18" charset="0"/>
            </a:endParaRPr>
          </a:p>
          <a:p>
            <a:pPr algn="just">
              <a:lnSpc>
                <a:spcPct val="150000"/>
              </a:lnSpc>
            </a:pPr>
            <a:r>
              <a:rPr lang="en-US" sz="3200" b="1" dirty="0">
                <a:solidFill>
                  <a:srgbClr val="002060"/>
                </a:solidFill>
                <a:latin typeface="Nunito Black" pitchFamily="2" charset="0"/>
                <a:ea typeface="Cambria" panose="02040503050406030204" pitchFamily="18" charset="0"/>
              </a:rPr>
              <a:t>4. </a:t>
            </a:r>
            <a:r>
              <a:rPr lang="en-US" sz="3200" b="1" dirty="0" err="1">
                <a:solidFill>
                  <a:srgbClr val="002060"/>
                </a:solidFill>
                <a:latin typeface="Nunito Black" pitchFamily="2" charset="0"/>
                <a:ea typeface="Cambria" panose="02040503050406030204" pitchFamily="18" charset="0"/>
              </a:rPr>
              <a:t>Cơ</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sở</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vật</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chất</a:t>
            </a:r>
            <a:endParaRPr lang="en-US" sz="3200" b="1" dirty="0">
              <a:solidFill>
                <a:srgbClr val="002060"/>
              </a:solidFill>
              <a:latin typeface="Nunito Black" pitchFamily="2" charset="0"/>
              <a:ea typeface="Cambria" panose="02040503050406030204" pitchFamily="18" charset="0"/>
            </a:endParaRPr>
          </a:p>
          <a:p>
            <a:pPr algn="just">
              <a:lnSpc>
                <a:spcPct val="150000"/>
              </a:lnSpc>
            </a:pPr>
            <a:r>
              <a:rPr lang="en-US" sz="3200" b="1" dirty="0">
                <a:solidFill>
                  <a:srgbClr val="002060"/>
                </a:solidFill>
                <a:latin typeface="Nunito Black" pitchFamily="2" charset="0"/>
                <a:ea typeface="Cambria" panose="02040503050406030204" pitchFamily="18" charset="0"/>
              </a:rPr>
              <a:t>5. ……..</a:t>
            </a:r>
            <a:endParaRPr lang="vi-VN" sz="3200" b="1" dirty="0">
              <a:solidFill>
                <a:srgbClr val="002060"/>
              </a:solidFill>
              <a:latin typeface="Nunito Black" pitchFamily="2"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13" name="TextBox 12"/>
          <p:cNvSpPr txBox="1"/>
          <p:nvPr/>
        </p:nvSpPr>
        <p:spPr>
          <a:xfrm>
            <a:off x="3056516" y="841332"/>
            <a:ext cx="7761907" cy="861774"/>
          </a:xfrm>
          <a:prstGeom prst="rect">
            <a:avLst/>
          </a:prstGeom>
          <a:noFill/>
        </p:spPr>
        <p:txBody>
          <a:bodyPr wrap="square" rtlCol="0">
            <a:spAutoFit/>
          </a:bodyPr>
          <a:lstStyle/>
          <a:p>
            <a:pPr defTabSz="685800">
              <a:buClrTx/>
            </a:pPr>
            <a:r>
              <a:rPr lang="en-US" sz="5000" b="1" dirty="0" err="1">
                <a:solidFill>
                  <a:srgbClr val="BF0971"/>
                </a:solidFill>
                <a:effectLst>
                  <a:outerShdw blurRad="38100" dist="38100" dir="2700000" algn="tl">
                    <a:srgbClr val="000000">
                      <a:alpha val="43137"/>
                    </a:srgbClr>
                  </a:outerShdw>
                </a:effectLst>
                <a:latin typeface="Nunito Black" pitchFamily="2" charset="0"/>
              </a:rPr>
              <a:t>Đặc</a:t>
            </a:r>
            <a:r>
              <a:rPr lang="en-US" sz="5000" b="1" dirty="0">
                <a:solidFill>
                  <a:srgbClr val="BF0971"/>
                </a:solidFill>
                <a:effectLst>
                  <a:outerShdw blurRad="38100" dist="38100" dir="2700000" algn="tl">
                    <a:srgbClr val="000000">
                      <a:alpha val="43137"/>
                    </a:srgbClr>
                  </a:outerShdw>
                </a:effectLst>
                <a:latin typeface="Nunito Black" pitchFamily="2" charset="0"/>
              </a:rPr>
              <a:t> </a:t>
            </a:r>
            <a:r>
              <a:rPr lang="en-US" sz="5000" b="1" dirty="0" err="1">
                <a:solidFill>
                  <a:srgbClr val="BF0971"/>
                </a:solidFill>
                <a:effectLst>
                  <a:outerShdw blurRad="38100" dist="38100" dir="2700000" algn="tl">
                    <a:srgbClr val="000000">
                      <a:alpha val="43137"/>
                    </a:srgbClr>
                  </a:outerShdw>
                </a:effectLst>
                <a:latin typeface="Nunito Black" pitchFamily="2" charset="0"/>
              </a:rPr>
              <a:t>điểm</a:t>
            </a:r>
            <a:r>
              <a:rPr lang="en-US" sz="5000" b="1" dirty="0">
                <a:solidFill>
                  <a:srgbClr val="BF0971"/>
                </a:solidFill>
                <a:effectLst>
                  <a:outerShdw blurRad="38100" dist="38100" dir="2700000" algn="tl">
                    <a:srgbClr val="000000">
                      <a:alpha val="43137"/>
                    </a:srgbClr>
                  </a:outerShdw>
                </a:effectLst>
                <a:latin typeface="Nunito Black" pitchFamily="2" charset="0"/>
              </a:rPr>
              <a:t> </a:t>
            </a:r>
            <a:r>
              <a:rPr lang="en-US" sz="5000" b="1" kern="1200" dirty="0" err="1">
                <a:solidFill>
                  <a:srgbClr val="BF0971"/>
                </a:solidFill>
                <a:effectLst>
                  <a:outerShdw blurRad="38100" dist="38100" dir="2700000" algn="tl">
                    <a:srgbClr val="000000">
                      <a:alpha val="43137"/>
                    </a:srgbClr>
                  </a:outerShdw>
                </a:effectLst>
                <a:latin typeface="Nunito Black" pitchFamily="2" charset="0"/>
              </a:rPr>
              <a:t>lớp</a:t>
            </a:r>
            <a:r>
              <a:rPr lang="en-US" sz="5000" b="1" kern="1200" dirty="0">
                <a:solidFill>
                  <a:srgbClr val="BF0971"/>
                </a:solidFill>
                <a:effectLst>
                  <a:outerShdw blurRad="38100" dist="38100" dir="2700000" algn="tl">
                    <a:srgbClr val="000000">
                      <a:alpha val="43137"/>
                    </a:srgbClr>
                  </a:outerShdw>
                </a:effectLst>
                <a:latin typeface="Nunito Black" pitchFamily="2" charset="0"/>
              </a:rPr>
              <a:t> </a:t>
            </a:r>
            <a:r>
              <a:rPr lang="en-US" sz="5000" b="1" kern="1200" dirty="0" err="1">
                <a:solidFill>
                  <a:srgbClr val="BF0971"/>
                </a:solidFill>
                <a:effectLst>
                  <a:outerShdw blurRad="38100" dist="38100" dir="2700000" algn="tl">
                    <a:srgbClr val="000000">
                      <a:alpha val="43137"/>
                    </a:srgbClr>
                  </a:outerShdw>
                </a:effectLst>
                <a:latin typeface="Nunito Black" pitchFamily="2" charset="0"/>
              </a:rPr>
              <a:t>học</a:t>
            </a:r>
            <a:endParaRPr lang="en-US" sz="5000" b="1" kern="1200" dirty="0">
              <a:solidFill>
                <a:srgbClr val="BF0971"/>
              </a:solidFill>
              <a:effectLst>
                <a:outerShdw blurRad="38100" dist="38100" dir="2700000" algn="tl">
                  <a:srgbClr val="000000">
                    <a:alpha val="43137"/>
                  </a:srgbClr>
                </a:outerShdw>
              </a:effectLst>
              <a:latin typeface="Nunito Black" pitchFamily="2" charset="0"/>
            </a:endParaRPr>
          </a:p>
        </p:txBody>
      </p:sp>
      <p:sp>
        <p:nvSpPr>
          <p:cNvPr id="98" name="Google Shape;449;p40"/>
          <p:cNvSpPr txBox="1">
            <a:spLocks noGrp="1"/>
          </p:cNvSpPr>
          <p:nvPr>
            <p:ph type="title"/>
          </p:nvPr>
        </p:nvSpPr>
        <p:spPr>
          <a:xfrm>
            <a:off x="1067136" y="2002432"/>
            <a:ext cx="892586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rgbClr val="00B050"/>
                </a:solidFill>
                <a:latin typeface="Nunito Black" pitchFamily="2" charset="0"/>
              </a:rPr>
              <a:t>Tổng số học sinh: ……..</a:t>
            </a:r>
            <a:endParaRPr sz="3600" dirty="0">
              <a:solidFill>
                <a:srgbClr val="00B050"/>
              </a:solidFill>
              <a:latin typeface="Nunito Black" pitchFamily="2" charset="0"/>
            </a:endParaRPr>
          </a:p>
        </p:txBody>
      </p:sp>
      <p:grpSp>
        <p:nvGrpSpPr>
          <p:cNvPr id="101" name="Group 100"/>
          <p:cNvGrpSpPr/>
          <p:nvPr/>
        </p:nvGrpSpPr>
        <p:grpSpPr>
          <a:xfrm>
            <a:off x="1579880" y="3143558"/>
            <a:ext cx="3810000" cy="1651160"/>
            <a:chOff x="1447800" y="4141166"/>
            <a:chExt cx="3810000" cy="1651160"/>
          </a:xfrm>
        </p:grpSpPr>
        <p:sp>
          <p:nvSpPr>
            <p:cNvPr id="102" name="Rectangle: Rounded Corners 101"/>
            <p:cNvSpPr/>
            <p:nvPr/>
          </p:nvSpPr>
          <p:spPr>
            <a:xfrm>
              <a:off x="2362200" y="4357146"/>
              <a:ext cx="2895600" cy="121920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70C0"/>
                </a:solidFill>
                <a:latin typeface="Nunito Black" pitchFamily="2" charset="0"/>
              </a:endParaRPr>
            </a:p>
          </p:txBody>
        </p:sp>
        <p:pic>
          <p:nvPicPr>
            <p:cNvPr id="103" name="Picture 102"/>
            <p:cNvPicPr>
              <a:picLocks noChangeAspect="1"/>
            </p:cNvPicPr>
            <p:nvPr/>
          </p:nvPicPr>
          <p:blipFill>
            <a:blip r:embed="rId3"/>
            <a:stretch>
              <a:fillRect/>
            </a:stretch>
          </p:blipFill>
          <p:spPr>
            <a:xfrm>
              <a:off x="1447800" y="4141166"/>
              <a:ext cx="1143000" cy="1651160"/>
            </a:xfrm>
            <a:prstGeom prst="rect">
              <a:avLst/>
            </a:prstGeom>
          </p:spPr>
        </p:pic>
        <p:sp>
          <p:nvSpPr>
            <p:cNvPr id="104" name="TextBox 103"/>
            <p:cNvSpPr txBox="1"/>
            <p:nvPr/>
          </p:nvSpPr>
          <p:spPr>
            <a:xfrm>
              <a:off x="2667000" y="4572000"/>
              <a:ext cx="2590800" cy="769441"/>
            </a:xfrm>
            <a:prstGeom prst="rect">
              <a:avLst/>
            </a:prstGeom>
            <a:noFill/>
          </p:spPr>
          <p:txBody>
            <a:bodyPr wrap="square" rtlCol="0">
              <a:spAutoFit/>
            </a:bodyPr>
            <a:lstStyle/>
            <a:p>
              <a:r>
                <a:rPr lang="en-US" sz="4400" dirty="0">
                  <a:solidFill>
                    <a:srgbClr val="0070C0"/>
                  </a:solidFill>
                  <a:latin typeface="Nunito Black" pitchFamily="2" charset="0"/>
                </a:rPr>
                <a:t>………</a:t>
              </a:r>
              <a:r>
                <a:rPr lang="en-US" sz="4400" dirty="0" err="1">
                  <a:solidFill>
                    <a:srgbClr val="0070C0"/>
                  </a:solidFill>
                  <a:latin typeface="Nunito Black" pitchFamily="2" charset="0"/>
                </a:rPr>
                <a:t>bạn</a:t>
              </a:r>
              <a:endParaRPr lang="en-US" sz="4400" dirty="0">
                <a:solidFill>
                  <a:srgbClr val="0070C0"/>
                </a:solidFill>
                <a:latin typeface="Nunito Black" pitchFamily="2" charset="0"/>
              </a:endParaRPr>
            </a:p>
          </p:txBody>
        </p:sp>
      </p:grpSp>
      <p:grpSp>
        <p:nvGrpSpPr>
          <p:cNvPr id="105" name="Group 104"/>
          <p:cNvGrpSpPr/>
          <p:nvPr/>
        </p:nvGrpSpPr>
        <p:grpSpPr>
          <a:xfrm>
            <a:off x="6532880" y="3135732"/>
            <a:ext cx="3875567" cy="1545528"/>
            <a:chOff x="1382233" y="4235906"/>
            <a:chExt cx="3875567" cy="1545528"/>
          </a:xfrm>
        </p:grpSpPr>
        <p:sp>
          <p:nvSpPr>
            <p:cNvPr id="106" name="Rectangle: Rounded Corners 105"/>
            <p:cNvSpPr/>
            <p:nvPr/>
          </p:nvSpPr>
          <p:spPr>
            <a:xfrm>
              <a:off x="2362200" y="4357146"/>
              <a:ext cx="2895600" cy="121920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70C0"/>
                </a:solidFill>
                <a:latin typeface="Nunito Black" pitchFamily="2" charset="0"/>
              </a:endParaRPr>
            </a:p>
          </p:txBody>
        </p:sp>
        <p:pic>
          <p:nvPicPr>
            <p:cNvPr id="107" name="Picture 10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82233" y="4235906"/>
              <a:ext cx="1208567" cy="1545528"/>
            </a:xfrm>
            <a:prstGeom prst="rect">
              <a:avLst/>
            </a:prstGeom>
          </p:spPr>
        </p:pic>
        <p:sp>
          <p:nvSpPr>
            <p:cNvPr id="108" name="TextBox 107"/>
            <p:cNvSpPr txBox="1"/>
            <p:nvPr/>
          </p:nvSpPr>
          <p:spPr>
            <a:xfrm>
              <a:off x="2667000" y="4572000"/>
              <a:ext cx="2590800" cy="769441"/>
            </a:xfrm>
            <a:prstGeom prst="rect">
              <a:avLst/>
            </a:prstGeom>
            <a:noFill/>
          </p:spPr>
          <p:txBody>
            <a:bodyPr wrap="square" rtlCol="0">
              <a:spAutoFit/>
            </a:bodyPr>
            <a:lstStyle/>
            <a:p>
              <a:r>
                <a:rPr lang="en-US" sz="4400" dirty="0">
                  <a:solidFill>
                    <a:srgbClr val="0070C0"/>
                  </a:solidFill>
                  <a:latin typeface="Nunito Black" pitchFamily="2" charset="0"/>
                </a:rPr>
                <a:t>………</a:t>
              </a:r>
              <a:r>
                <a:rPr lang="en-US" sz="4400" dirty="0" err="1">
                  <a:solidFill>
                    <a:srgbClr val="0070C0"/>
                  </a:solidFill>
                  <a:latin typeface="Nunito Black" pitchFamily="2" charset="0"/>
                </a:rPr>
                <a:t>bạn</a:t>
              </a:r>
              <a:endParaRPr lang="en-US" sz="4400" dirty="0">
                <a:solidFill>
                  <a:srgbClr val="0070C0"/>
                </a:solidFill>
                <a:latin typeface="Nunito Black" pitchFamily="2"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barn(inVertical)">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1000"/>
                                        <p:tgtEl>
                                          <p:spTgt spid="105"/>
                                        </p:tgtEl>
                                      </p:cBhvr>
                                    </p:animEffect>
                                    <p:anim calcmode="lin" valueType="num">
                                      <p:cBhvr>
                                        <p:cTn id="33" dur="1000" fill="hold"/>
                                        <p:tgtEl>
                                          <p:spTgt spid="105"/>
                                        </p:tgtEl>
                                        <p:attrNameLst>
                                          <p:attrName>ppt_x</p:attrName>
                                        </p:attrNameLst>
                                      </p:cBhvr>
                                      <p:tavLst>
                                        <p:tav tm="0">
                                          <p:val>
                                            <p:strVal val="#ppt_x"/>
                                          </p:val>
                                        </p:tav>
                                        <p:tav tm="100000">
                                          <p:val>
                                            <p:strVal val="#ppt_x"/>
                                          </p:val>
                                        </p:tav>
                                      </p:tavLst>
                                    </p:anim>
                                    <p:anim calcmode="lin" valueType="num">
                                      <p:cBhvr>
                                        <p:cTn id="3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 name="TextBox 12"/>
          <p:cNvSpPr txBox="1"/>
          <p:nvPr/>
        </p:nvSpPr>
        <p:spPr>
          <a:xfrm>
            <a:off x="3056516" y="841332"/>
            <a:ext cx="7761907" cy="8617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dirty="0" err="1">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Giáo</a:t>
            </a:r>
            <a:r>
              <a:rPr kumimoji="0" lang="en-US" sz="5000" b="1" i="0" u="none" strike="noStrike" kern="1200" cap="none" spc="0" normalizeH="0" noProof="0" dirty="0">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viên</a:t>
            </a:r>
            <a:r>
              <a:rPr kumimoji="0" lang="en-US" sz="5000" b="1" i="0" u="none" strike="noStrike" kern="1200" cap="none" spc="0" normalizeH="0" noProof="0" dirty="0">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chủ</a:t>
            </a:r>
            <a:r>
              <a:rPr kumimoji="0" lang="en-US" sz="5000" b="1" i="0" u="none" strike="noStrike" kern="1200" cap="none" spc="0" normalizeH="0" noProof="0" dirty="0">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 </a:t>
            </a:r>
            <a:r>
              <a:rPr kumimoji="0" lang="en-US" sz="5000" b="1" i="0" u="none" strike="noStrike" kern="1200" cap="none" spc="0" normalizeH="0" noProof="0" dirty="0" err="1">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rPr>
              <a:t>nhiệm</a:t>
            </a:r>
            <a:endParaRPr kumimoji="0" lang="en-US" sz="5000" b="1" i="0" u="none" strike="noStrike" kern="1200" cap="none" spc="0" normalizeH="0" baseline="0" noProof="0" dirty="0">
              <a:ln>
                <a:noFill/>
              </a:ln>
              <a:solidFill>
                <a:srgbClr val="BF0971"/>
              </a:solidFill>
              <a:effectLst>
                <a:outerShdw blurRad="38100" dist="38100" dir="2700000" algn="tl">
                  <a:srgbClr val="000000">
                    <a:alpha val="43137"/>
                  </a:srgbClr>
                </a:outerShdw>
              </a:effectLst>
              <a:uLnTx/>
              <a:uFillTx/>
              <a:latin typeface="Nunito Black" pitchFamily="2" charset="0"/>
              <a:ea typeface="+mn-ea"/>
              <a:cs typeface="+mn-cs"/>
            </a:endParaRPr>
          </a:p>
        </p:txBody>
      </p:sp>
      <p:sp>
        <p:nvSpPr>
          <p:cNvPr id="3" name="Title 2"/>
          <p:cNvSpPr>
            <a:spLocks noGrp="1"/>
          </p:cNvSpPr>
          <p:nvPr>
            <p:ph type="title"/>
          </p:nvPr>
        </p:nvSpPr>
        <p:spPr/>
        <p:txBody>
          <a:bodyPr/>
          <a:lstStyle/>
          <a:p>
            <a:endParaRPr lang="en-US" dirty="0"/>
          </a:p>
        </p:txBody>
      </p:sp>
      <p:sp>
        <p:nvSpPr>
          <p:cNvPr id="24" name="Subtitle 4"/>
          <p:cNvSpPr txBox="1"/>
          <p:nvPr/>
        </p:nvSpPr>
        <p:spPr>
          <a:xfrm>
            <a:off x="1209040" y="1906510"/>
            <a:ext cx="10556239" cy="3339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Open Sans"/>
              <a:buNone/>
              <a:defRPr sz="18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628650" lvl="0" indent="-514350" algn="just">
              <a:lnSpc>
                <a:spcPct val="150000"/>
              </a:lnSpc>
              <a:buClr>
                <a:srgbClr val="413E3E"/>
              </a:buClr>
              <a:buFont typeface="Open Sans"/>
              <a:buAutoNum type="arabicPeriod"/>
            </a:pPr>
            <a:r>
              <a:rPr lang="en-US" sz="3200" b="1" dirty="0" err="1">
                <a:solidFill>
                  <a:srgbClr val="002060"/>
                </a:solidFill>
                <a:latin typeface="Nunito Black" pitchFamily="2" charset="0"/>
                <a:ea typeface="Cambria" panose="02040503050406030204" pitchFamily="18" charset="0"/>
              </a:rPr>
              <a:t>Họ</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và</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tên</a:t>
            </a:r>
            <a:r>
              <a:rPr lang="en-US" sz="3200" b="1" dirty="0">
                <a:solidFill>
                  <a:srgbClr val="002060"/>
                </a:solidFill>
                <a:latin typeface="Nunito Black" pitchFamily="2" charset="0"/>
                <a:ea typeface="Cambria" panose="02040503050406030204" pitchFamily="18" charset="0"/>
              </a:rPr>
              <a:t>: ........................</a:t>
            </a:r>
            <a:endParaRPr lang="en-US" sz="32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en-US" sz="3200" b="1" dirty="0" err="1">
                <a:solidFill>
                  <a:srgbClr val="002060"/>
                </a:solidFill>
                <a:latin typeface="Nunito Black" pitchFamily="2" charset="0"/>
                <a:ea typeface="Cambria" panose="02040503050406030204" pitchFamily="18" charset="0"/>
              </a:rPr>
              <a:t>Năm</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sinh</a:t>
            </a:r>
            <a:r>
              <a:rPr lang="en-US" sz="3200" b="1" dirty="0">
                <a:solidFill>
                  <a:srgbClr val="002060"/>
                </a:solidFill>
                <a:latin typeface="Nunito Black" pitchFamily="2" charset="0"/>
                <a:ea typeface="Cambria" panose="02040503050406030204" pitchFamily="18" charset="0"/>
              </a:rPr>
              <a:t>: ......................</a:t>
            </a:r>
            <a:endParaRPr lang="en-US" sz="32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en-US" sz="3200" b="1" dirty="0" err="1">
                <a:solidFill>
                  <a:srgbClr val="002060"/>
                </a:solidFill>
                <a:latin typeface="Nunito Black" pitchFamily="2" charset="0"/>
                <a:ea typeface="Cambria" panose="02040503050406030204" pitchFamily="18" charset="0"/>
              </a:rPr>
              <a:t>Điện</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thoại</a:t>
            </a:r>
            <a:r>
              <a:rPr lang="en-US" sz="3200" b="1" dirty="0">
                <a:solidFill>
                  <a:srgbClr val="002060"/>
                </a:solidFill>
                <a:latin typeface="Nunito Black" pitchFamily="2" charset="0"/>
                <a:ea typeface="Cambria" panose="02040503050406030204" pitchFamily="18" charset="0"/>
              </a:rPr>
              <a:t>: ...................... </a:t>
            </a:r>
            <a:endParaRPr lang="en-US" sz="32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en-US" sz="3200" b="1" dirty="0">
                <a:solidFill>
                  <a:srgbClr val="002060"/>
                </a:solidFill>
                <a:latin typeface="Nunito Black" pitchFamily="2" charset="0"/>
                <a:ea typeface="Cambria" panose="02040503050406030204" pitchFamily="18" charset="0"/>
              </a:rPr>
              <a:t>Email: ......................</a:t>
            </a:r>
            <a:endParaRPr lang="en-US" sz="3200" b="1" dirty="0">
              <a:solidFill>
                <a:srgbClr val="002060"/>
              </a:solidFill>
              <a:latin typeface="Nunito Black" pitchFamily="2" charset="0"/>
              <a:ea typeface="Cambria" panose="02040503050406030204" pitchFamily="18" charset="0"/>
            </a:endParaRPr>
          </a:p>
          <a:p>
            <a:pPr marL="628650" lvl="0" indent="-514350" algn="just">
              <a:lnSpc>
                <a:spcPct val="150000"/>
              </a:lnSpc>
              <a:buClr>
                <a:srgbClr val="413E3E"/>
              </a:buClr>
              <a:buFont typeface="Open Sans"/>
              <a:buAutoNum type="arabicPeriod"/>
            </a:pPr>
            <a:r>
              <a:rPr lang="en-US" sz="3200" b="1" dirty="0" err="1">
                <a:solidFill>
                  <a:srgbClr val="002060"/>
                </a:solidFill>
                <a:latin typeface="Nunito Black" pitchFamily="2" charset="0"/>
                <a:ea typeface="Cambria" panose="02040503050406030204" pitchFamily="18" charset="0"/>
              </a:rPr>
              <a:t>Danh</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hiệu</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đạt</a:t>
            </a:r>
            <a:r>
              <a:rPr lang="en-US" sz="3200" b="1" dirty="0">
                <a:solidFill>
                  <a:srgbClr val="002060"/>
                </a:solidFill>
                <a:latin typeface="Nunito Black" pitchFamily="2" charset="0"/>
                <a:ea typeface="Cambria" panose="02040503050406030204" pitchFamily="18" charset="0"/>
              </a:rPr>
              <a:t> </a:t>
            </a:r>
            <a:r>
              <a:rPr lang="en-US" sz="3200" b="1" dirty="0" err="1">
                <a:solidFill>
                  <a:srgbClr val="002060"/>
                </a:solidFill>
                <a:latin typeface="Nunito Black" pitchFamily="2" charset="0"/>
                <a:ea typeface="Cambria" panose="02040503050406030204" pitchFamily="18" charset="0"/>
              </a:rPr>
              <a:t>được</a:t>
            </a:r>
            <a:r>
              <a:rPr lang="en-US" sz="3200" b="1" dirty="0">
                <a:solidFill>
                  <a:srgbClr val="002060"/>
                </a:solidFill>
                <a:latin typeface="Nunito Black" pitchFamily="2" charset="0"/>
                <a:ea typeface="Cambria" panose="02040503050406030204" pitchFamily="18" charset="0"/>
              </a:rPr>
              <a:t>:………..</a:t>
            </a:r>
            <a:endParaRPr lang="en-US" sz="3200" b="1" dirty="0">
              <a:solidFill>
                <a:srgbClr val="002060"/>
              </a:solidFill>
              <a:latin typeface="Nunito Black" pitchFamily="2"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5">
      <a:dk1>
        <a:sysClr val="windowText" lastClr="000000"/>
      </a:dk1>
      <a:lt1>
        <a:sysClr val="window" lastClr="FFFFFF"/>
      </a:lt1>
      <a:dk2>
        <a:srgbClr val="44546A"/>
      </a:dk2>
      <a:lt2>
        <a:srgbClr val="E7E6E6"/>
      </a:lt2>
      <a:accent1>
        <a:srgbClr val="E74383"/>
      </a:accent1>
      <a:accent2>
        <a:srgbClr val="EB6799"/>
      </a:accent2>
      <a:accent3>
        <a:srgbClr val="E3256D"/>
      </a:accent3>
      <a:accent4>
        <a:srgbClr val="EB6799"/>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PresentationFormat>Widescreen</PresentationFormat>
  <Paragraphs>111</Paragraphs>
  <Slides>21</Slides>
  <Notes>21</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21</vt:i4>
      </vt:variant>
    </vt:vector>
  </HeadingPairs>
  <TitlesOfParts>
    <vt:vector size="45" baseType="lpstr">
      <vt:lpstr>Arial</vt:lpstr>
      <vt:lpstr>SimSun</vt:lpstr>
      <vt:lpstr>Wingdings</vt:lpstr>
      <vt:lpstr>印品黑体</vt:lpstr>
      <vt:lpstr>Arial</vt:lpstr>
      <vt:lpstr>Nunito</vt:lpstr>
      <vt:lpstr>Segoe Print</vt:lpstr>
      <vt:lpstr>Amatic SC</vt:lpstr>
      <vt:lpstr>Gochi Hand</vt:lpstr>
      <vt:lpstr>Open Sans</vt:lpstr>
      <vt:lpstr>Calibri</vt:lpstr>
      <vt:lpstr>Times New Roman</vt:lpstr>
      <vt:lpstr>Nunito Black</vt:lpstr>
      <vt:lpstr>Tahoma</vt:lpstr>
      <vt:lpstr>Microsoft YaHei</vt:lpstr>
      <vt:lpstr>Cambria</vt:lpstr>
      <vt:lpstr>Arial Unicode MS</vt:lpstr>
      <vt:lpstr>黑体</vt:lpstr>
      <vt:lpstr>等线</vt:lpstr>
      <vt:lpstr>Office 主题</vt:lpstr>
      <vt:lpstr>Office 主题​​</vt:lpstr>
      <vt:lpstr>Children's Day by Slidesgo</vt:lpstr>
      <vt:lpstr>Color Choices Lesson by Slidesgo</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Tổng số học sinh: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Thông báo các khoản thu  đầu năm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2022-08-22T00:31:00Z</dcterms:created>
  <dcterms:modified xsi:type="dcterms:W3CDTF">2022-08-23T02:31:14Z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5E907B015E474F73A4E3DF62B23251BB</vt:lpwstr>
  </property>
  <property fmtid="{D5CDD505-2E9C-101B-9397-08002B2CF9AE}" pid="3" name="KSOProductBuildVer">
    <vt:lpwstr>1033-11.2.0.11254</vt:lpwstr>
  </property>
</Properties>
</file>