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20"/>
  </p:notesMasterIdLst>
  <p:sldIdLst>
    <p:sldId id="256" r:id="rId2"/>
    <p:sldId id="333" r:id="rId3"/>
    <p:sldId id="334" r:id="rId4"/>
    <p:sldId id="335" r:id="rId5"/>
    <p:sldId id="287" r:id="rId6"/>
    <p:sldId id="268" r:id="rId7"/>
    <p:sldId id="336" r:id="rId8"/>
    <p:sldId id="305" r:id="rId9"/>
    <p:sldId id="262" r:id="rId10"/>
    <p:sldId id="332" r:id="rId11"/>
    <p:sldId id="257" r:id="rId12"/>
    <p:sldId id="258" r:id="rId13"/>
    <p:sldId id="259" r:id="rId14"/>
    <p:sldId id="260" r:id="rId15"/>
    <p:sldId id="316" r:id="rId16"/>
    <p:sldId id="315" r:id="rId17"/>
    <p:sldId id="311" r:id="rId18"/>
    <p:sldId id="331" r:id="rId19"/>
  </p:sldIdLst>
  <p:sldSz cx="9144000" cy="5143500" type="screen16x9"/>
  <p:notesSz cx="6858000" cy="9144000"/>
  <p:embeddedFontLst>
    <p:embeddedFont>
      <p:font typeface="Arial-Rounded" panose="020B0500000000000000" pitchFamily="34" charset="0"/>
      <p:regular r:id="rId21"/>
    </p:embeddedFont>
    <p:embeddedFont>
      <p:font typeface="AvantGarde" panose="00000400000000000000" pitchFamily="2" charset="0"/>
      <p:regular r:id="rId22"/>
    </p:embeddedFont>
    <p:embeddedFont>
      <p:font typeface="Baloo 2" panose="020B0604020202020204" charset="0"/>
      <p:regular r:id="rId23"/>
      <p:bold r:id="rId24"/>
    </p:embeddedFont>
    <p:embeddedFont>
      <p:font typeface="Lobster" panose="020B0604020202020204" charset="0"/>
      <p:regular r:id="rId25"/>
    </p:embeddedFont>
    <p:embeddedFont>
      <p:font typeface="Open Sans" panose="020B0606030504020204" pitchFamily="34" charset="0"/>
      <p:regular r:id="rId26"/>
      <p:bold r:id="rId27"/>
    </p:embeddedFont>
    <p:embeddedFont>
      <p:font typeface="Pangolin" panose="020B0604020202020204" charset="0"/>
      <p:regular r:id="rId28"/>
    </p:embeddedFont>
    <p:embeddedFont>
      <p:font typeface="Playfair Display" panose="00000500000000000000" pitchFamily="2" charset="0"/>
      <p:regular r:id="rId29"/>
      <p:bold r:id="rId30"/>
      <p:italic r:id="rId31"/>
      <p:boldItalic r:id="rId32"/>
    </p:embeddedFont>
    <p:embeddedFont>
      <p:font typeface="SVN-Caprica Script" pitchFamily="2" charset="0"/>
      <p:regular r:id="rId33"/>
    </p:embeddedFont>
    <p:embeddedFont>
      <p:font typeface="SVN-Hole Hearted" panose="020B0A06020104020203" pitchFamily="34" charset="0"/>
      <p:regular r:id="rId34"/>
    </p:embeddedFont>
    <p:embeddedFont>
      <p:font typeface="SVN-Sofia" panose="02040603050506020204" pitchFamily="18" charset="0"/>
      <p:regular r:id="rId35"/>
    </p:embeddedFont>
    <p:embeddedFont>
      <p:font typeface="SVN-Whimsy" panose="02040603050506020204" pitchFamily="18" charset="0"/>
      <p:regular r:id="rId36"/>
    </p:embeddedFont>
    <p:embeddedFont>
      <p:font typeface="SVN-Ziclets" panose="02000603000000000000" pitchFamily="2" charset="0"/>
      <p:regular r:id="rId37"/>
    </p:embeddedFont>
    <p:embeddedFont>
      <p:font typeface="UTM Androgyne" panose="02040603050506020204" pitchFamily="18" charset="0"/>
      <p:regular r:id="rId38"/>
    </p:embeddedFont>
    <p:embeddedFont>
      <p:font typeface="UTM Cookies" panose="02040603050506020204" pitchFamily="18"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D"/>
    <a:srgbClr val="FE877E"/>
    <a:srgbClr val="FF00FF"/>
    <a:srgbClr val="FF99FF"/>
    <a:srgbClr val="BCE292"/>
    <a:srgbClr val="05A8E8"/>
    <a:srgbClr val="FF5050"/>
    <a:srgbClr val="00A651"/>
    <a:srgbClr val="FFFF93"/>
    <a:srgbClr val="FF7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06" autoAdjust="0"/>
    <p:restoredTop sz="94660"/>
  </p:normalViewPr>
  <p:slideViewPr>
    <p:cSldViewPr snapToGrid="0">
      <p:cViewPr>
        <p:scale>
          <a:sx n="75" d="100"/>
          <a:sy n="75" d="100"/>
        </p:scale>
        <p:origin x="370" y="4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a2ede69c6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a2ede69c6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a2ede69c63_0_16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a2ede69c63_0_16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a2ede69c63_0_16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a2ede69c63_0_16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06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a7d296c4ee_2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a7d296c4ee_2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a7d296c4ee_2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a7d296c4ee_2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229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11" name="Google Shape;11;p2"/>
          <p:cNvSpPr/>
          <p:nvPr/>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37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267;p25"/>
          <p:cNvGrpSpPr/>
          <p:nvPr userDrawn="1"/>
        </p:nvGrpSpPr>
        <p:grpSpPr>
          <a:xfrm rot="1093143">
            <a:off x="7684861" y="3602545"/>
            <a:ext cx="975516" cy="936649"/>
            <a:chOff x="3885600" y="2960625"/>
            <a:chExt cx="470600" cy="451850"/>
          </a:xfrm>
        </p:grpSpPr>
        <p:sp>
          <p:nvSpPr>
            <p:cNvPr id="45"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9;p2"/>
          <p:cNvSpPr/>
          <p:nvPr/>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800000" flipH="1">
            <a:off x="0" y="1662988"/>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20"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246;p25"/>
          <p:cNvGrpSpPr/>
          <p:nvPr userDrawn="1"/>
        </p:nvGrpSpPr>
        <p:grpSpPr>
          <a:xfrm>
            <a:off x="8429016" y="2303715"/>
            <a:ext cx="514295" cy="474382"/>
            <a:chOff x="712875" y="2205450"/>
            <a:chExt cx="233675" cy="215550"/>
          </a:xfrm>
        </p:grpSpPr>
        <p:sp>
          <p:nvSpPr>
            <p:cNvPr id="33"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252;p25"/>
          <p:cNvGrpSpPr/>
          <p:nvPr userDrawn="1"/>
        </p:nvGrpSpPr>
        <p:grpSpPr>
          <a:xfrm>
            <a:off x="7629971" y="2578996"/>
            <a:ext cx="739324" cy="681878"/>
            <a:chOff x="751275" y="1814050"/>
            <a:chExt cx="233675" cy="215525"/>
          </a:xfrm>
        </p:grpSpPr>
        <p:sp>
          <p:nvSpPr>
            <p:cNvPr id="39"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p:cNvGrpSpPr/>
          <p:nvPr userDrawn="1"/>
        </p:nvGrpSpPr>
        <p:grpSpPr>
          <a:xfrm>
            <a:off x="3620184" y="264720"/>
            <a:ext cx="1776113" cy="1418528"/>
            <a:chOff x="3620184" y="264720"/>
            <a:chExt cx="1776113" cy="1418528"/>
          </a:xfrm>
        </p:grpSpPr>
        <p:sp>
          <p:nvSpPr>
            <p:cNvPr id="65"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userDrawn="1"/>
          </p:nvSpPr>
          <p:spPr>
            <a:xfrm>
              <a:off x="3693975" y="710267"/>
              <a:ext cx="1672253" cy="523220"/>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a:t>
              </a:r>
              <a:r>
                <a:rPr lang="en-US" sz="2800" baseline="0" dirty="0">
                  <a:solidFill>
                    <a:srgbClr val="F37022"/>
                  </a:solidFill>
                  <a:latin typeface="UTM Cookies" panose="02040603050506020204" pitchFamily="18" charset="0"/>
                </a:rPr>
                <a:t> ĐỀ 1</a:t>
              </a:r>
              <a:endParaRPr lang="en-US" sz="2800" dirty="0">
                <a:solidFill>
                  <a:srgbClr val="F37022"/>
                </a:solidFill>
                <a:latin typeface="UTM Cookies" panose="02040603050506020204" pitchFamily="18" charset="0"/>
              </a:endParaRPr>
            </a:p>
          </p:txBody>
        </p:sp>
      </p:grpSp>
      <p:sp>
        <p:nvSpPr>
          <p:cNvPr id="50"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01;p25"/>
          <p:cNvGrpSpPr/>
          <p:nvPr userDrawn="1"/>
        </p:nvGrpSpPr>
        <p:grpSpPr>
          <a:xfrm rot="186006">
            <a:off x="3963397" y="1246298"/>
            <a:ext cx="501149" cy="1012800"/>
            <a:chOff x="656025" y="2751350"/>
            <a:chExt cx="311375" cy="629275"/>
          </a:xfrm>
        </p:grpSpPr>
        <p:sp>
          <p:nvSpPr>
            <p:cNvPr id="22"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TextBox 65"/>
          <p:cNvSpPr txBox="1"/>
          <p:nvPr userDrawn="1"/>
        </p:nvSpPr>
        <p:spPr>
          <a:xfrm>
            <a:off x="5657482" y="552697"/>
            <a:ext cx="1672253" cy="523220"/>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a:t>
            </a:r>
            <a:r>
              <a:rPr lang="en-US" sz="2800" baseline="0" dirty="0">
                <a:solidFill>
                  <a:srgbClr val="F37022"/>
                </a:solidFill>
                <a:latin typeface="UTM Cookies" panose="02040603050506020204" pitchFamily="18" charset="0"/>
              </a:rPr>
              <a:t> ĐỀ 1</a:t>
            </a:r>
            <a:endParaRPr lang="en-US" sz="2800" dirty="0">
              <a:solidFill>
                <a:srgbClr val="F37022"/>
              </a:solidFill>
              <a:latin typeface="UTM Cookies" panose="02040603050506020204" pitchFamily="18" charset="0"/>
            </a:endParaRPr>
          </a:p>
        </p:txBody>
      </p:sp>
      <p:sp>
        <p:nvSpPr>
          <p:cNvPr id="67" name="TextBox 66"/>
          <p:cNvSpPr txBox="1"/>
          <p:nvPr userDrawn="1"/>
        </p:nvSpPr>
        <p:spPr>
          <a:xfrm>
            <a:off x="5589725" y="316372"/>
            <a:ext cx="3214090" cy="2123658"/>
          </a:xfrm>
          <a:prstGeom prst="rect">
            <a:avLst/>
          </a:prstGeom>
          <a:noFill/>
        </p:spPr>
        <p:txBody>
          <a:bodyPr wrap="square" rtlCol="0">
            <a:spAutoFit/>
          </a:bodyPr>
          <a:lstStyle/>
          <a:p>
            <a:pPr algn="ctr"/>
            <a:r>
              <a:rPr lang="en-US" sz="4400">
                <a:ln w="28575" cmpd="thickThin">
                  <a:solidFill>
                    <a:schemeClr val="accent2">
                      <a:lumMod val="50000"/>
                    </a:schemeClr>
                  </a:solidFill>
                </a:ln>
                <a:solidFill>
                  <a:schemeClr val="bg1"/>
                </a:solidFill>
                <a:latin typeface="UTM Cookies" panose="02040603050506020204" pitchFamily="18" charset="0"/>
              </a:rPr>
              <a:t>Tự giới thiệu về mình</a:t>
            </a:r>
            <a:endParaRPr lang="en-US" sz="4400" dirty="0">
              <a:ln w="28575" cmpd="thickThin">
                <a:solidFill>
                  <a:schemeClr val="accent2">
                    <a:lumMod val="50000"/>
                  </a:schemeClr>
                </a:solidFill>
              </a:ln>
              <a:solidFill>
                <a:schemeClr val="bg1"/>
              </a:solidFill>
              <a:latin typeface="UTM Cookies" panose="02040603050506020204" pitchFamily="18" charset="0"/>
            </a:endParaRPr>
          </a:p>
        </p:txBody>
      </p:sp>
      <p:sp>
        <p:nvSpPr>
          <p:cNvPr id="51" name="TextBox 3">
            <a:extLst>
              <a:ext uri="{FF2B5EF4-FFF2-40B4-BE49-F238E27FC236}">
                <a16:creationId xmlns:a16="http://schemas.microsoft.com/office/drawing/2014/main" id="{E81FE603-7193-48D2-BC7B-CAD3EE717C26}"/>
              </a:ext>
            </a:extLst>
          </p:cNvPr>
          <p:cNvSpPr txBox="1"/>
          <p:nvPr userDrawn="1"/>
        </p:nvSpPr>
        <p:spPr>
          <a:xfrm>
            <a:off x="6073440" y="4883392"/>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5">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solidFill>
                    <a:schemeClr val="accent6">
                      <a:lumMod val="50000"/>
                    </a:schemeClr>
                  </a:solidFill>
                  <a:latin typeface="UTM Cookies" panose="02040603050506020204" pitchFamily="18" charset="0"/>
                </a:rPr>
                <a:t>CHỦ</a:t>
              </a:r>
              <a:r>
                <a:rPr lang="en-US" sz="2800" baseline="0" dirty="0">
                  <a:solidFill>
                    <a:schemeClr val="accent6">
                      <a:lumMod val="50000"/>
                    </a:schemeClr>
                  </a:solidFill>
                  <a:latin typeface="UTM Cookies" panose="02040603050506020204" pitchFamily="18" charset="0"/>
                </a:rPr>
                <a:t> ĐỀ 6</a:t>
              </a:r>
              <a:endParaRPr lang="en-US" sz="2800" dirty="0">
                <a:solidFill>
                  <a:schemeClr val="accent6">
                    <a:lumMod val="50000"/>
                  </a:schemeClr>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71936" y="682583"/>
            <a:ext cx="3269859" cy="1323439"/>
          </a:xfrm>
          <a:prstGeom prst="rect">
            <a:avLst/>
          </a:prstGeom>
          <a:noFill/>
        </p:spPr>
        <p:txBody>
          <a:bodyPr wrap="square" rtlCol="0">
            <a:spAutoFit/>
          </a:bodyPr>
          <a:lstStyle/>
          <a:p>
            <a:pPr algn="ctr"/>
            <a:r>
              <a:rPr lang="en-US" sz="4000">
                <a:ln w="28575" cmpd="thickThin">
                  <a:solidFill>
                    <a:srgbClr val="0070C0"/>
                  </a:solidFill>
                </a:ln>
                <a:solidFill>
                  <a:schemeClr val="bg1"/>
                </a:solidFill>
                <a:latin typeface="UTM Cookies" panose="02040603050506020204" pitchFamily="18" charset="0"/>
              </a:rPr>
              <a:t>Gia đình </a:t>
            </a:r>
          </a:p>
          <a:p>
            <a:pPr algn="ctr"/>
            <a:r>
              <a:rPr lang="en-US" sz="4000">
                <a:ln w="28575" cmpd="thickThin">
                  <a:solidFill>
                    <a:srgbClr val="0070C0"/>
                  </a:solidFill>
                </a:ln>
                <a:solidFill>
                  <a:schemeClr val="bg1"/>
                </a:solidFill>
                <a:latin typeface="UTM Cookies" panose="02040603050506020204" pitchFamily="18" charset="0"/>
              </a:rPr>
              <a:t>yêu thương</a:t>
            </a:r>
            <a:endParaRPr lang="en-US" sz="4000" dirty="0">
              <a:ln w="28575" cmpd="thickThin">
                <a:solidFill>
                  <a:srgbClr val="0070C0"/>
                </a:solidFill>
              </a:ln>
              <a:solidFill>
                <a:schemeClr val="bg1"/>
              </a:solidFill>
              <a:latin typeface="UTM Cookies" panose="02040603050506020204" pitchFamily="18" charset="0"/>
            </a:endParaRPr>
          </a:p>
        </p:txBody>
      </p:sp>
      <p:sp>
        <p:nvSpPr>
          <p:cNvPr id="50" name="TextBox 3">
            <a:extLst>
              <a:ext uri="{FF2B5EF4-FFF2-40B4-BE49-F238E27FC236}">
                <a16:creationId xmlns:a16="http://schemas.microsoft.com/office/drawing/2014/main" id="{EECF70A7-7485-46B4-B1E8-D69CDF18F6F0}"/>
              </a:ext>
            </a:extLst>
          </p:cNvPr>
          <p:cNvSpPr txBox="1"/>
          <p:nvPr userDrawn="1"/>
        </p:nvSpPr>
        <p:spPr>
          <a:xfrm>
            <a:off x="6338456" y="4876800"/>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extLst>
      <p:ext uri="{BB962C8B-B14F-4D97-AF65-F5344CB8AC3E}">
        <p14:creationId xmlns:p14="http://schemas.microsoft.com/office/powerpoint/2010/main" val="401470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727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8</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261333" y="115092"/>
            <a:ext cx="3269859" cy="3046988"/>
          </a:xfrm>
          <a:prstGeom prst="rect">
            <a:avLst/>
          </a:prstGeom>
          <a:noFill/>
        </p:spPr>
        <p:txBody>
          <a:bodyPr wrap="square" rtlCol="0">
            <a:spAutoFit/>
          </a:bodyPr>
          <a:lstStyle/>
          <a:p>
            <a:pPr algn="ctr"/>
            <a:r>
              <a:rPr lang="en-US" sz="4800">
                <a:ln w="9525" cmpd="thickThin">
                  <a:solidFill>
                    <a:srgbClr val="7030A0"/>
                  </a:solidFill>
                </a:ln>
                <a:solidFill>
                  <a:srgbClr val="FFC000"/>
                </a:solidFill>
                <a:latin typeface="UTM Cookies" panose="02040603050506020204" pitchFamily="18" charset="0"/>
              </a:rPr>
              <a:t>Ăn uống an toàn, hợp vệ sinh</a:t>
            </a:r>
            <a:endParaRPr lang="en-US" sz="4800" dirty="0">
              <a:ln w="9525" cmpd="thickThin">
                <a:solidFill>
                  <a:srgbClr val="7030A0"/>
                </a:solidFill>
              </a:ln>
              <a:solidFill>
                <a:srgbClr val="FFC000"/>
              </a:solidFill>
              <a:latin typeface="UTM Cookies" panose="02040603050506020204" pitchFamily="18" charset="0"/>
            </a:endParaRPr>
          </a:p>
        </p:txBody>
      </p:sp>
      <p:sp>
        <p:nvSpPr>
          <p:cNvPr id="50" name="TextBox 3">
            <a:extLst>
              <a:ext uri="{FF2B5EF4-FFF2-40B4-BE49-F238E27FC236}">
                <a16:creationId xmlns:a16="http://schemas.microsoft.com/office/drawing/2014/main" id="{87DC38FA-0353-4ADC-B13C-83C9F1A2ADB2}"/>
              </a:ext>
            </a:extLst>
          </p:cNvPr>
          <p:cNvSpPr txBox="1"/>
          <p:nvPr userDrawn="1"/>
        </p:nvSpPr>
        <p:spPr>
          <a:xfrm>
            <a:off x="6338456" y="4876800"/>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extLst>
      <p:ext uri="{BB962C8B-B14F-4D97-AF65-F5344CB8AC3E}">
        <p14:creationId xmlns:p14="http://schemas.microsoft.com/office/powerpoint/2010/main" val="232963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905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9</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342366" y="588168"/>
            <a:ext cx="3690186" cy="1446550"/>
          </a:xfrm>
          <a:prstGeom prst="rect">
            <a:avLst/>
          </a:prstGeom>
          <a:noFill/>
        </p:spPr>
        <p:txBody>
          <a:bodyPr wrap="square" rtlCol="0">
            <a:spAutoFit/>
          </a:bodyPr>
          <a:lstStyle/>
          <a:p>
            <a:pPr algn="ctr"/>
            <a:r>
              <a:rPr lang="en-US" sz="4400">
                <a:ln w="9525" cmpd="thickThin">
                  <a:solidFill>
                    <a:srgbClr val="7030A0"/>
                  </a:solidFill>
                </a:ln>
                <a:solidFill>
                  <a:srgbClr val="FFC000"/>
                </a:solidFill>
                <a:latin typeface="UTM Cookies" panose="02040603050506020204" pitchFamily="18" charset="0"/>
              </a:rPr>
              <a:t>Hoạt động </a:t>
            </a:r>
          </a:p>
          <a:p>
            <a:pPr algn="ctr"/>
            <a:r>
              <a:rPr lang="en-US" sz="4400">
                <a:ln w="9525" cmpd="thickThin">
                  <a:solidFill>
                    <a:srgbClr val="7030A0"/>
                  </a:solidFill>
                </a:ln>
                <a:solidFill>
                  <a:srgbClr val="FFC000"/>
                </a:solidFill>
                <a:latin typeface="UTM Cookies" panose="02040603050506020204" pitchFamily="18" charset="0"/>
              </a:rPr>
              <a:t>vì cộng đồng</a:t>
            </a:r>
            <a:endParaRPr lang="en-US" sz="4400" dirty="0">
              <a:ln w="9525" cmpd="thickThin">
                <a:solidFill>
                  <a:srgbClr val="7030A0"/>
                </a:solidFill>
              </a:ln>
              <a:solidFill>
                <a:srgbClr val="FFC000"/>
              </a:solidFill>
              <a:latin typeface="UTM Cookies" panose="02040603050506020204" pitchFamily="18" charset="0"/>
            </a:endParaRPr>
          </a:p>
        </p:txBody>
      </p:sp>
      <p:sp>
        <p:nvSpPr>
          <p:cNvPr id="50" name="TextBox 3">
            <a:extLst>
              <a:ext uri="{FF2B5EF4-FFF2-40B4-BE49-F238E27FC236}">
                <a16:creationId xmlns:a16="http://schemas.microsoft.com/office/drawing/2014/main" id="{FD7412AC-D10F-4F32-A5DC-AF46D98CB60B}"/>
              </a:ext>
            </a:extLst>
          </p:cNvPr>
          <p:cNvSpPr txBox="1"/>
          <p:nvPr userDrawn="1"/>
        </p:nvSpPr>
        <p:spPr>
          <a:xfrm>
            <a:off x="6338456" y="4876800"/>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extLst>
      <p:ext uri="{BB962C8B-B14F-4D97-AF65-F5344CB8AC3E}">
        <p14:creationId xmlns:p14="http://schemas.microsoft.com/office/powerpoint/2010/main" val="1915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037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758197" y="536976"/>
              <a:ext cx="1452642" cy="954107"/>
            </a:xfrm>
            <a:prstGeom prst="rect">
              <a:avLst/>
            </a:prstGeom>
            <a:noFill/>
          </p:spPr>
          <p:txBody>
            <a:bodyPr wrap="none" rtlCol="0">
              <a:spAutoFit/>
            </a:bodyPr>
            <a:lstStyle/>
            <a:p>
              <a:pPr algn="ctr"/>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a:t>
              </a:r>
              <a:r>
                <a:rPr lang="en-US" sz="2800" baseline="0">
                  <a:ln>
                    <a:solidFill>
                      <a:srgbClr val="A165AB"/>
                    </a:solidFill>
                  </a:ln>
                  <a:solidFill>
                    <a:srgbClr val="BA8CBA"/>
                  </a:solidFill>
                  <a:latin typeface="UTM Cookies" panose="02040603050506020204" pitchFamily="18" charset="0"/>
                </a:rPr>
                <a:t>ĐỀ </a:t>
              </a:r>
            </a:p>
            <a:p>
              <a:pPr algn="ctr"/>
              <a:r>
                <a:rPr lang="en-US" sz="2800" baseline="0">
                  <a:ln>
                    <a:solidFill>
                      <a:srgbClr val="A165AB"/>
                    </a:solidFill>
                  </a:ln>
                  <a:solidFill>
                    <a:srgbClr val="BA8CBA"/>
                  </a:solidFill>
                  <a:latin typeface="UTM Cookies" panose="02040603050506020204" pitchFamily="18" charset="0"/>
                </a:rPr>
                <a:t>10</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412581" y="205657"/>
            <a:ext cx="3269859" cy="2308324"/>
          </a:xfrm>
          <a:prstGeom prst="rect">
            <a:avLst/>
          </a:prstGeom>
          <a:noFill/>
        </p:spPr>
        <p:txBody>
          <a:bodyPr wrap="square" rtlCol="0">
            <a:spAutoFit/>
          </a:bodyPr>
          <a:lstStyle/>
          <a:p>
            <a:pPr algn="ctr"/>
            <a:r>
              <a:rPr lang="en-US" sz="4800">
                <a:ln w="9525" cmpd="thickThin">
                  <a:solidFill>
                    <a:srgbClr val="7030A0"/>
                  </a:solidFill>
                </a:ln>
                <a:solidFill>
                  <a:srgbClr val="FFC000"/>
                </a:solidFill>
                <a:latin typeface="UTM Cookies" panose="02040603050506020204" pitchFamily="18" charset="0"/>
              </a:rPr>
              <a:t>Làm bạn với thiên nhiên</a:t>
            </a:r>
            <a:endParaRPr lang="en-US" sz="4800" dirty="0">
              <a:ln w="9525" cmpd="thickThin">
                <a:solidFill>
                  <a:srgbClr val="7030A0"/>
                </a:solidFill>
              </a:ln>
              <a:solidFill>
                <a:srgbClr val="FFC000"/>
              </a:solidFill>
              <a:latin typeface="UTM Cookies" panose="02040603050506020204" pitchFamily="18" charset="0"/>
            </a:endParaRPr>
          </a:p>
        </p:txBody>
      </p:sp>
      <p:sp>
        <p:nvSpPr>
          <p:cNvPr id="50" name="TextBox 3">
            <a:extLst>
              <a:ext uri="{FF2B5EF4-FFF2-40B4-BE49-F238E27FC236}">
                <a16:creationId xmlns:a16="http://schemas.microsoft.com/office/drawing/2014/main" id="{87DC38FA-0353-4ADC-B13C-83C9F1A2ADB2}"/>
              </a:ext>
            </a:extLst>
          </p:cNvPr>
          <p:cNvSpPr txBox="1"/>
          <p:nvPr userDrawn="1"/>
        </p:nvSpPr>
        <p:spPr>
          <a:xfrm>
            <a:off x="6338456" y="4876800"/>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extLst>
      <p:ext uri="{BB962C8B-B14F-4D97-AF65-F5344CB8AC3E}">
        <p14:creationId xmlns:p14="http://schemas.microsoft.com/office/powerpoint/2010/main" val="41082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475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267;p25"/>
          <p:cNvGrpSpPr/>
          <p:nvPr userDrawn="1"/>
        </p:nvGrpSpPr>
        <p:grpSpPr>
          <a:xfrm rot="1093143">
            <a:off x="7684861" y="3602545"/>
            <a:ext cx="975516" cy="936649"/>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3;p2"/>
          <p:cNvGrpSpPr/>
          <p:nvPr userDrawn="1"/>
        </p:nvGrpSpPr>
        <p:grpSpPr>
          <a:xfrm rot="10800000" flipH="1">
            <a:off x="0" y="1662988"/>
            <a:ext cx="10175022" cy="3480512"/>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6"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246;p25"/>
          <p:cNvGrpSpPr/>
          <p:nvPr userDrawn="1"/>
        </p:nvGrpSpPr>
        <p:grpSpPr>
          <a:xfrm>
            <a:off x="8429016" y="2303715"/>
            <a:ext cx="514295" cy="474382"/>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2;p25"/>
          <p:cNvGrpSpPr/>
          <p:nvPr userDrawn="1"/>
        </p:nvGrpSpPr>
        <p:grpSpPr>
          <a:xfrm>
            <a:off x="7629971" y="2578996"/>
            <a:ext cx="739324" cy="681878"/>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roup 31"/>
          <p:cNvGrpSpPr/>
          <p:nvPr userDrawn="1"/>
        </p:nvGrpSpPr>
        <p:grpSpPr>
          <a:xfrm>
            <a:off x="3620184" y="264720"/>
            <a:ext cx="1776113" cy="1418528"/>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TextBox 34"/>
            <p:cNvSpPr txBox="1"/>
            <p:nvPr userDrawn="1"/>
          </p:nvSpPr>
          <p:spPr>
            <a:xfrm>
              <a:off x="3736847" y="536976"/>
              <a:ext cx="1452642" cy="954107"/>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a:t>
              </a:r>
              <a:r>
                <a:rPr lang="en-US" sz="2800" baseline="0" dirty="0">
                  <a:solidFill>
                    <a:srgbClr val="F37022"/>
                  </a:solidFill>
                  <a:latin typeface="UTM Cookies" panose="02040603050506020204" pitchFamily="18" charset="0"/>
                </a:rPr>
                <a:t> </a:t>
              </a:r>
              <a:r>
                <a:rPr lang="en-US" sz="2800" baseline="0">
                  <a:solidFill>
                    <a:srgbClr val="F37022"/>
                  </a:solidFill>
                  <a:latin typeface="UTM Cookies" panose="02040603050506020204" pitchFamily="18" charset="0"/>
                </a:rPr>
                <a:t>ĐỀ </a:t>
              </a:r>
            </a:p>
            <a:p>
              <a:pPr algn="ctr"/>
              <a:r>
                <a:rPr lang="en-US" sz="2800" baseline="0">
                  <a:solidFill>
                    <a:srgbClr val="F37022"/>
                  </a:solidFill>
                  <a:latin typeface="UTM Cookies" panose="02040603050506020204" pitchFamily="18" charset="0"/>
                </a:rPr>
                <a:t>11</a:t>
              </a:r>
              <a:endParaRPr lang="en-US" sz="2800" dirty="0">
                <a:solidFill>
                  <a:srgbClr val="F37022"/>
                </a:solidFill>
                <a:latin typeface="UTM Cookies" panose="02040603050506020204" pitchFamily="18" charset="0"/>
              </a:endParaRPr>
            </a:p>
          </p:txBody>
        </p:sp>
      </p:grpSp>
      <p:sp>
        <p:nvSpPr>
          <p:cNvPr id="36"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01;p25"/>
          <p:cNvGrpSpPr/>
          <p:nvPr userDrawn="1"/>
        </p:nvGrpSpPr>
        <p:grpSpPr>
          <a:xfrm rot="186006">
            <a:off x="3963397" y="1246298"/>
            <a:ext cx="501149" cy="10128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362897" y="326289"/>
            <a:ext cx="3852421" cy="2123658"/>
          </a:xfrm>
          <a:prstGeom prst="rect">
            <a:avLst/>
          </a:prstGeom>
          <a:noFill/>
        </p:spPr>
        <p:txBody>
          <a:bodyPr wrap="square" rtlCol="0">
            <a:spAutoFit/>
          </a:bodyPr>
          <a:lstStyle/>
          <a:p>
            <a:pPr algn="ctr"/>
            <a:r>
              <a:rPr lang="en-US" sz="4400">
                <a:ln w="28575" cmpd="thickThin">
                  <a:solidFill>
                    <a:schemeClr val="accent2">
                      <a:lumMod val="50000"/>
                    </a:schemeClr>
                  </a:solidFill>
                </a:ln>
                <a:solidFill>
                  <a:schemeClr val="bg1"/>
                </a:solidFill>
                <a:latin typeface="UTM Cookies" panose="02040603050506020204" pitchFamily="18" charset="0"/>
              </a:rPr>
              <a:t>Tìm hiểu thế giới nghề nghiệp</a:t>
            </a:r>
            <a:endParaRPr lang="en-US" sz="4400" dirty="0">
              <a:ln w="28575" cmpd="thickThin">
                <a:solidFill>
                  <a:schemeClr val="accent2">
                    <a:lumMod val="50000"/>
                  </a:schemeClr>
                </a:solidFill>
              </a:ln>
              <a:solidFill>
                <a:schemeClr val="bg1"/>
              </a:solidFill>
              <a:latin typeface="UTM Cookies" panose="02040603050506020204" pitchFamily="18" charset="0"/>
            </a:endParaRPr>
          </a:p>
        </p:txBody>
      </p:sp>
      <p:sp>
        <p:nvSpPr>
          <p:cNvPr id="50" name="TextBox 3">
            <a:extLst>
              <a:ext uri="{FF2B5EF4-FFF2-40B4-BE49-F238E27FC236}">
                <a16:creationId xmlns:a16="http://schemas.microsoft.com/office/drawing/2014/main" id="{85BAD7A5-018C-4711-964C-E8AD6BA9ED53}"/>
              </a:ext>
            </a:extLst>
          </p:cNvPr>
          <p:cNvSpPr txBox="1"/>
          <p:nvPr userDrawn="1"/>
        </p:nvSpPr>
        <p:spPr>
          <a:xfrm>
            <a:off x="6338456" y="4876800"/>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extLst>
      <p:ext uri="{BB962C8B-B14F-4D97-AF65-F5344CB8AC3E}">
        <p14:creationId xmlns:p14="http://schemas.microsoft.com/office/powerpoint/2010/main" val="33392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20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025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bg>
      <p:bgPr>
        <a:solidFill>
          <a:schemeClr val="accent3">
            <a:lumMod val="20000"/>
            <a:lumOff val="80000"/>
          </a:schemeClr>
        </a:solidFill>
        <a:effectLst/>
      </p:bgPr>
    </p:bg>
    <p:spTree>
      <p:nvGrpSpPr>
        <p:cNvPr id="1" name="Shape 55"/>
        <p:cNvGrpSpPr/>
        <p:nvPr/>
      </p:nvGrpSpPr>
      <p:grpSpPr>
        <a:xfrm>
          <a:off x="0" y="0"/>
          <a:ext cx="0" cy="0"/>
          <a:chOff x="0" y="0"/>
          <a:chExt cx="0" cy="0"/>
        </a:xfrm>
      </p:grpSpPr>
      <p:grpSp>
        <p:nvGrpSpPr>
          <p:cNvPr id="56" name="Google Shape;56;p9"/>
          <p:cNvGrpSpPr/>
          <p:nvPr userDrawn="1"/>
        </p:nvGrpSpPr>
        <p:grpSpPr>
          <a:xfrm rot="10800000">
            <a:off x="0" y="-5467"/>
            <a:ext cx="4918041" cy="5156401"/>
            <a:chOff x="4000521" y="-6500"/>
            <a:chExt cx="4829183" cy="5156401"/>
          </a:xfrm>
          <a:solidFill>
            <a:schemeClr val="accent3">
              <a:lumMod val="40000"/>
              <a:lumOff val="60000"/>
            </a:schemeClr>
          </a:solidFill>
        </p:grpSpPr>
        <p:sp>
          <p:nvSpPr>
            <p:cNvPr id="57" name="Google Shape;57;p9"/>
            <p:cNvSpPr/>
            <p:nvPr/>
          </p:nvSpPr>
          <p:spPr>
            <a:xfrm rot="16200000">
              <a:off x="2247890" y="1746287"/>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9801A7FA-E79D-4B20-90B4-E13EFE80B25C}"/>
              </a:ext>
            </a:extLst>
          </p:cNvPr>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267;p25">
            <a:extLst>
              <a:ext uri="{FF2B5EF4-FFF2-40B4-BE49-F238E27FC236}">
                <a16:creationId xmlns:a16="http://schemas.microsoft.com/office/drawing/2014/main" id="{6D098D50-841C-49E9-A5D5-49B904A6E0FA}"/>
              </a:ext>
            </a:extLst>
          </p:cNvPr>
          <p:cNvGrpSpPr/>
          <p:nvPr userDrawn="1"/>
        </p:nvGrpSpPr>
        <p:grpSpPr>
          <a:xfrm rot="1093143">
            <a:off x="7684861" y="3602545"/>
            <a:ext cx="975516" cy="936649"/>
            <a:chOff x="3885600" y="2960625"/>
            <a:chExt cx="470600" cy="451850"/>
          </a:xfrm>
        </p:grpSpPr>
        <p:sp>
          <p:nvSpPr>
            <p:cNvPr id="11" name="Google Shape;268;p25">
              <a:extLst>
                <a:ext uri="{FF2B5EF4-FFF2-40B4-BE49-F238E27FC236}">
                  <a16:creationId xmlns:a16="http://schemas.microsoft.com/office/drawing/2014/main" id="{96088541-FD69-4C85-9AF5-E1457A7E6A37}"/>
                </a:ext>
              </a:extLst>
            </p:cNvPr>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9;p25">
              <a:extLst>
                <a:ext uri="{FF2B5EF4-FFF2-40B4-BE49-F238E27FC236}">
                  <a16:creationId xmlns:a16="http://schemas.microsoft.com/office/drawing/2014/main" id="{37B7EBBA-7C9A-477E-89F0-1181EA86216F}"/>
                </a:ext>
              </a:extLst>
            </p:cNvPr>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p25">
              <a:extLst>
                <a:ext uri="{FF2B5EF4-FFF2-40B4-BE49-F238E27FC236}">
                  <a16:creationId xmlns:a16="http://schemas.microsoft.com/office/drawing/2014/main" id="{0BAB0084-9C35-43F3-88C0-1BA203D3E064}"/>
                </a:ext>
              </a:extLst>
            </p:cNvPr>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1;p25">
              <a:extLst>
                <a:ext uri="{FF2B5EF4-FFF2-40B4-BE49-F238E27FC236}">
                  <a16:creationId xmlns:a16="http://schemas.microsoft.com/office/drawing/2014/main" id="{FF04ADDD-03F5-4116-A131-E1F6674F1EAB}"/>
                </a:ext>
              </a:extLst>
            </p:cNvPr>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2;p25">
              <a:extLst>
                <a:ext uri="{FF2B5EF4-FFF2-40B4-BE49-F238E27FC236}">
                  <a16:creationId xmlns:a16="http://schemas.microsoft.com/office/drawing/2014/main" id="{3A8111D6-38A5-4F9F-9263-6C2D44CDE1AC}"/>
                </a:ext>
              </a:extLst>
            </p:cNvPr>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9;p2">
            <a:extLst>
              <a:ext uri="{FF2B5EF4-FFF2-40B4-BE49-F238E27FC236}">
                <a16:creationId xmlns:a16="http://schemas.microsoft.com/office/drawing/2014/main" id="{7C082A51-82E0-4B55-AC9A-E9874B3CBF81}"/>
              </a:ext>
            </a:extLst>
          </p:cNvPr>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p2">
            <a:extLst>
              <a:ext uri="{FF2B5EF4-FFF2-40B4-BE49-F238E27FC236}">
                <a16:creationId xmlns:a16="http://schemas.microsoft.com/office/drawing/2014/main" id="{5C6FEA2F-7A65-4804-8FA7-9EB0F0F654BA}"/>
              </a:ext>
            </a:extLst>
          </p:cNvPr>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p2">
            <a:extLst>
              <a:ext uri="{FF2B5EF4-FFF2-40B4-BE49-F238E27FC236}">
                <a16:creationId xmlns:a16="http://schemas.microsoft.com/office/drawing/2014/main" id="{D010798B-3FCF-4DCE-AB51-8136E7CECA4B}"/>
              </a:ext>
            </a:extLst>
          </p:cNvPr>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3;p2">
            <a:extLst>
              <a:ext uri="{FF2B5EF4-FFF2-40B4-BE49-F238E27FC236}">
                <a16:creationId xmlns:a16="http://schemas.microsoft.com/office/drawing/2014/main" id="{EFAB7C7D-A4B0-4B67-B06B-8F73E21F701F}"/>
              </a:ext>
            </a:extLst>
          </p:cNvPr>
          <p:cNvGrpSpPr/>
          <p:nvPr userDrawn="1"/>
        </p:nvGrpSpPr>
        <p:grpSpPr>
          <a:xfrm rot="10800000" flipH="1">
            <a:off x="0" y="1662988"/>
            <a:ext cx="9171950" cy="3480512"/>
            <a:chOff x="1367050" y="3059225"/>
            <a:chExt cx="1407100" cy="848450"/>
          </a:xfrm>
        </p:grpSpPr>
        <p:sp>
          <p:nvSpPr>
            <p:cNvPr id="20" name="Google Shape;14;p2">
              <a:extLst>
                <a:ext uri="{FF2B5EF4-FFF2-40B4-BE49-F238E27FC236}">
                  <a16:creationId xmlns:a16="http://schemas.microsoft.com/office/drawing/2014/main" id="{5AEF61CD-D4B6-4A12-BCDE-BAAACE634691}"/>
                </a:ext>
              </a:extLst>
            </p:cNvPr>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p2">
              <a:extLst>
                <a:ext uri="{FF2B5EF4-FFF2-40B4-BE49-F238E27FC236}">
                  <a16:creationId xmlns:a16="http://schemas.microsoft.com/office/drawing/2014/main" id="{D4DD3607-1467-4383-B1EA-A8D972EE07BA}"/>
                </a:ext>
              </a:extLst>
            </p:cNvPr>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16;p2">
            <a:extLst>
              <a:ext uri="{FF2B5EF4-FFF2-40B4-BE49-F238E27FC236}">
                <a16:creationId xmlns:a16="http://schemas.microsoft.com/office/drawing/2014/main" id="{933B34EB-FB48-4EBE-9C9B-291329F41E79}"/>
              </a:ext>
            </a:extLst>
          </p:cNvPr>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23" name="Google Shape;17;p2">
            <a:extLst>
              <a:ext uri="{FF2B5EF4-FFF2-40B4-BE49-F238E27FC236}">
                <a16:creationId xmlns:a16="http://schemas.microsoft.com/office/drawing/2014/main" id="{1D8615A0-3D15-41D0-914D-35BFA433B8EA}"/>
              </a:ext>
            </a:extLst>
          </p:cNvPr>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24" name="Google Shape;199;p25">
            <a:extLst>
              <a:ext uri="{FF2B5EF4-FFF2-40B4-BE49-F238E27FC236}">
                <a16:creationId xmlns:a16="http://schemas.microsoft.com/office/drawing/2014/main" id="{89852042-F2BF-4912-824C-38C6D51EE892}"/>
              </a:ext>
            </a:extLst>
          </p:cNvPr>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46;p25">
            <a:extLst>
              <a:ext uri="{FF2B5EF4-FFF2-40B4-BE49-F238E27FC236}">
                <a16:creationId xmlns:a16="http://schemas.microsoft.com/office/drawing/2014/main" id="{DFE3689F-DA97-4998-B959-63D4FC54E7C3}"/>
              </a:ext>
            </a:extLst>
          </p:cNvPr>
          <p:cNvGrpSpPr/>
          <p:nvPr userDrawn="1"/>
        </p:nvGrpSpPr>
        <p:grpSpPr>
          <a:xfrm>
            <a:off x="8429016" y="2303715"/>
            <a:ext cx="514295" cy="474382"/>
            <a:chOff x="712875" y="2205450"/>
            <a:chExt cx="233675" cy="215550"/>
          </a:xfrm>
        </p:grpSpPr>
        <p:sp>
          <p:nvSpPr>
            <p:cNvPr id="26" name="Google Shape;247;p25">
              <a:extLst>
                <a:ext uri="{FF2B5EF4-FFF2-40B4-BE49-F238E27FC236}">
                  <a16:creationId xmlns:a16="http://schemas.microsoft.com/office/drawing/2014/main" id="{D65F4347-24D1-4A16-A00F-0AC4DA6FAB2B}"/>
                </a:ext>
              </a:extLst>
            </p:cNvPr>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8;p25">
              <a:extLst>
                <a:ext uri="{FF2B5EF4-FFF2-40B4-BE49-F238E27FC236}">
                  <a16:creationId xmlns:a16="http://schemas.microsoft.com/office/drawing/2014/main" id="{7F121444-DD8E-4C94-8775-E036624D51D0}"/>
                </a:ext>
              </a:extLst>
            </p:cNvPr>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9;p25">
              <a:extLst>
                <a:ext uri="{FF2B5EF4-FFF2-40B4-BE49-F238E27FC236}">
                  <a16:creationId xmlns:a16="http://schemas.microsoft.com/office/drawing/2014/main" id="{E255820F-1F14-4324-B75E-0919498C45F9}"/>
                </a:ext>
              </a:extLst>
            </p:cNvPr>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0;p25">
              <a:extLst>
                <a:ext uri="{FF2B5EF4-FFF2-40B4-BE49-F238E27FC236}">
                  <a16:creationId xmlns:a16="http://schemas.microsoft.com/office/drawing/2014/main" id="{E4EBAA9B-14CB-4685-8835-C238ACCEED2E}"/>
                </a:ext>
              </a:extLst>
            </p:cNvPr>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1;p25">
              <a:extLst>
                <a:ext uri="{FF2B5EF4-FFF2-40B4-BE49-F238E27FC236}">
                  <a16:creationId xmlns:a16="http://schemas.microsoft.com/office/drawing/2014/main" id="{0E3F46A8-AAF0-47DA-9162-CA2C0A5B3F1B}"/>
                </a:ext>
              </a:extLst>
            </p:cNvPr>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252;p25">
            <a:extLst>
              <a:ext uri="{FF2B5EF4-FFF2-40B4-BE49-F238E27FC236}">
                <a16:creationId xmlns:a16="http://schemas.microsoft.com/office/drawing/2014/main" id="{741B5326-EE6D-475B-A791-B4D870D65185}"/>
              </a:ext>
            </a:extLst>
          </p:cNvPr>
          <p:cNvGrpSpPr/>
          <p:nvPr userDrawn="1"/>
        </p:nvGrpSpPr>
        <p:grpSpPr>
          <a:xfrm>
            <a:off x="7629971" y="2578996"/>
            <a:ext cx="739324" cy="681878"/>
            <a:chOff x="751275" y="1814050"/>
            <a:chExt cx="233675" cy="215525"/>
          </a:xfrm>
        </p:grpSpPr>
        <p:sp>
          <p:nvSpPr>
            <p:cNvPr id="32" name="Google Shape;253;p25">
              <a:extLst>
                <a:ext uri="{FF2B5EF4-FFF2-40B4-BE49-F238E27FC236}">
                  <a16:creationId xmlns:a16="http://schemas.microsoft.com/office/drawing/2014/main" id="{076386F9-2CD3-462B-A4F8-DAECC44C1D24}"/>
                </a:ext>
              </a:extLst>
            </p:cNvPr>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p25">
              <a:extLst>
                <a:ext uri="{FF2B5EF4-FFF2-40B4-BE49-F238E27FC236}">
                  <a16:creationId xmlns:a16="http://schemas.microsoft.com/office/drawing/2014/main" id="{A117752F-AD15-449F-AC81-DC99816941AF}"/>
                </a:ext>
              </a:extLst>
            </p:cNvPr>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5;p25">
              <a:extLst>
                <a:ext uri="{FF2B5EF4-FFF2-40B4-BE49-F238E27FC236}">
                  <a16:creationId xmlns:a16="http://schemas.microsoft.com/office/drawing/2014/main" id="{0B746897-884C-4A84-B8DA-0504D9FE30C3}"/>
                </a:ext>
              </a:extLst>
            </p:cNvPr>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6;p25">
              <a:extLst>
                <a:ext uri="{FF2B5EF4-FFF2-40B4-BE49-F238E27FC236}">
                  <a16:creationId xmlns:a16="http://schemas.microsoft.com/office/drawing/2014/main" id="{779282E4-2175-44F2-8414-641BBA99805C}"/>
                </a:ext>
              </a:extLst>
            </p:cNvPr>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7;p25">
              <a:extLst>
                <a:ext uri="{FF2B5EF4-FFF2-40B4-BE49-F238E27FC236}">
                  <a16:creationId xmlns:a16="http://schemas.microsoft.com/office/drawing/2014/main" id="{0B3857F6-4203-40F9-A6D3-81717DD6BC7B}"/>
                </a:ext>
              </a:extLst>
            </p:cNvPr>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273;p25">
            <a:extLst>
              <a:ext uri="{FF2B5EF4-FFF2-40B4-BE49-F238E27FC236}">
                <a16:creationId xmlns:a16="http://schemas.microsoft.com/office/drawing/2014/main" id="{31F652AC-E18A-4A9E-AFFD-0A6AE1287B93}"/>
              </a:ext>
            </a:extLst>
          </p:cNvPr>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roup 31">
            <a:extLst>
              <a:ext uri="{FF2B5EF4-FFF2-40B4-BE49-F238E27FC236}">
                <a16:creationId xmlns:a16="http://schemas.microsoft.com/office/drawing/2014/main" id="{8DACF2B7-F21E-4702-B8F9-D01B12F9ECEF}"/>
              </a:ext>
            </a:extLst>
          </p:cNvPr>
          <p:cNvGrpSpPr/>
          <p:nvPr userDrawn="1"/>
        </p:nvGrpSpPr>
        <p:grpSpPr>
          <a:xfrm>
            <a:off x="3620184" y="264720"/>
            <a:ext cx="1776113" cy="1418528"/>
            <a:chOff x="3620184" y="264720"/>
            <a:chExt cx="1776113" cy="1418528"/>
          </a:xfrm>
        </p:grpSpPr>
        <p:sp>
          <p:nvSpPr>
            <p:cNvPr id="39" name="Google Shape;196;p25">
              <a:extLst>
                <a:ext uri="{FF2B5EF4-FFF2-40B4-BE49-F238E27FC236}">
                  <a16:creationId xmlns:a16="http://schemas.microsoft.com/office/drawing/2014/main" id="{59C187A4-1F48-4420-8851-178DABED33E5}"/>
                </a:ext>
              </a:extLst>
            </p:cNvPr>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6;p25">
              <a:extLst>
                <a:ext uri="{FF2B5EF4-FFF2-40B4-BE49-F238E27FC236}">
                  <a16:creationId xmlns:a16="http://schemas.microsoft.com/office/drawing/2014/main" id="{B7304F02-138F-4564-AEED-B4663AAA6308}"/>
                </a:ext>
              </a:extLst>
            </p:cNvPr>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273;p25">
            <a:extLst>
              <a:ext uri="{FF2B5EF4-FFF2-40B4-BE49-F238E27FC236}">
                <a16:creationId xmlns:a16="http://schemas.microsoft.com/office/drawing/2014/main" id="{C186C754-40E6-4681-BFC0-906C3E71BD9E}"/>
              </a:ext>
            </a:extLst>
          </p:cNvPr>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201;p25">
            <a:extLst>
              <a:ext uri="{FF2B5EF4-FFF2-40B4-BE49-F238E27FC236}">
                <a16:creationId xmlns:a16="http://schemas.microsoft.com/office/drawing/2014/main" id="{F1383CF9-E91D-4082-8231-7464E6D38F8F}"/>
              </a:ext>
            </a:extLst>
          </p:cNvPr>
          <p:cNvGrpSpPr/>
          <p:nvPr userDrawn="1"/>
        </p:nvGrpSpPr>
        <p:grpSpPr>
          <a:xfrm rot="186006">
            <a:off x="3963397" y="1246298"/>
            <a:ext cx="501149" cy="1012800"/>
            <a:chOff x="656025" y="2751350"/>
            <a:chExt cx="311375" cy="629275"/>
          </a:xfrm>
        </p:grpSpPr>
        <p:sp>
          <p:nvSpPr>
            <p:cNvPr id="44" name="Google Shape;202;p25">
              <a:extLst>
                <a:ext uri="{FF2B5EF4-FFF2-40B4-BE49-F238E27FC236}">
                  <a16:creationId xmlns:a16="http://schemas.microsoft.com/office/drawing/2014/main" id="{DC01EF82-02BF-4558-923D-EEDF33C1C9AB}"/>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3;p25">
              <a:extLst>
                <a:ext uri="{FF2B5EF4-FFF2-40B4-BE49-F238E27FC236}">
                  <a16:creationId xmlns:a16="http://schemas.microsoft.com/office/drawing/2014/main" id="{4E97F825-D8A9-4D9F-ABF4-8A2C3D05469F}"/>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4;p25">
              <a:extLst>
                <a:ext uri="{FF2B5EF4-FFF2-40B4-BE49-F238E27FC236}">
                  <a16:creationId xmlns:a16="http://schemas.microsoft.com/office/drawing/2014/main" id="{D91D210B-8DF5-4F3D-9F7B-E9926AF5E3A8}"/>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5;p25">
              <a:extLst>
                <a:ext uri="{FF2B5EF4-FFF2-40B4-BE49-F238E27FC236}">
                  <a16:creationId xmlns:a16="http://schemas.microsoft.com/office/drawing/2014/main" id="{6BF3C773-45CF-4AAE-82B8-D9023E1BC3E1}"/>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6;p25">
              <a:extLst>
                <a:ext uri="{FF2B5EF4-FFF2-40B4-BE49-F238E27FC236}">
                  <a16:creationId xmlns:a16="http://schemas.microsoft.com/office/drawing/2014/main" id="{49A5AA73-B5F0-4DD1-95DE-E78E69047023}"/>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7;p25">
              <a:extLst>
                <a:ext uri="{FF2B5EF4-FFF2-40B4-BE49-F238E27FC236}">
                  <a16:creationId xmlns:a16="http://schemas.microsoft.com/office/drawing/2014/main" id="{CF818690-F1E5-4B27-A05B-0CAC961B9D4F}"/>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8;p25">
              <a:extLst>
                <a:ext uri="{FF2B5EF4-FFF2-40B4-BE49-F238E27FC236}">
                  <a16:creationId xmlns:a16="http://schemas.microsoft.com/office/drawing/2014/main" id="{C0207FD5-F173-4C57-B27B-58D28972E6A0}"/>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9;p25">
              <a:extLst>
                <a:ext uri="{FF2B5EF4-FFF2-40B4-BE49-F238E27FC236}">
                  <a16:creationId xmlns:a16="http://schemas.microsoft.com/office/drawing/2014/main" id="{97030882-E750-48D5-BB33-5616FB99C28D}"/>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0;p25">
              <a:extLst>
                <a:ext uri="{FF2B5EF4-FFF2-40B4-BE49-F238E27FC236}">
                  <a16:creationId xmlns:a16="http://schemas.microsoft.com/office/drawing/2014/main" id="{E6590E59-285C-497E-B3CB-E21988437B3C}"/>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1;p25">
              <a:extLst>
                <a:ext uri="{FF2B5EF4-FFF2-40B4-BE49-F238E27FC236}">
                  <a16:creationId xmlns:a16="http://schemas.microsoft.com/office/drawing/2014/main" id="{31DA2946-312A-43CD-9ECD-F0534ABE7B3A}"/>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Hình ảnh 1">
            <a:extLst>
              <a:ext uri="{FF2B5EF4-FFF2-40B4-BE49-F238E27FC236}">
                <a16:creationId xmlns:a16="http://schemas.microsoft.com/office/drawing/2014/main" id="{0ADF130F-BA10-461B-9387-FD3F7CB24E33}"/>
              </a:ext>
            </a:extLst>
          </p:cNvPr>
          <p:cNvPicPr>
            <a:picLocks noChangeAspect="1"/>
          </p:cNvPicPr>
          <p:nvPr userDrawn="1"/>
        </p:nvPicPr>
        <p:blipFill>
          <a:blip r:embed="rId2"/>
          <a:stretch>
            <a:fillRect/>
          </a:stretch>
        </p:blipFill>
        <p:spPr>
          <a:xfrm>
            <a:off x="5239582" y="293669"/>
            <a:ext cx="3853006" cy="2121592"/>
          </a:xfrm>
          <a:prstGeom prst="rect">
            <a:avLst/>
          </a:prstGeom>
        </p:spPr>
      </p:pic>
      <p:pic>
        <p:nvPicPr>
          <p:cNvPr id="3" name="Hình ảnh 2">
            <a:extLst>
              <a:ext uri="{FF2B5EF4-FFF2-40B4-BE49-F238E27FC236}">
                <a16:creationId xmlns:a16="http://schemas.microsoft.com/office/drawing/2014/main" id="{8B899725-EEE5-445C-9056-1357B9F4D381}"/>
              </a:ext>
            </a:extLst>
          </p:cNvPr>
          <p:cNvPicPr>
            <a:picLocks noChangeAspect="1"/>
          </p:cNvPicPr>
          <p:nvPr userDrawn="1"/>
        </p:nvPicPr>
        <p:blipFill>
          <a:blip r:embed="rId3"/>
          <a:stretch>
            <a:fillRect/>
          </a:stretch>
        </p:blipFill>
        <p:spPr>
          <a:xfrm>
            <a:off x="3709429" y="511882"/>
            <a:ext cx="1682642" cy="1176630"/>
          </a:xfrm>
          <a:prstGeom prst="rect">
            <a:avLst/>
          </a:prstGeom>
        </p:spPr>
      </p:pic>
      <p:pic>
        <p:nvPicPr>
          <p:cNvPr id="4" name="Hình ảnh 3">
            <a:extLst>
              <a:ext uri="{FF2B5EF4-FFF2-40B4-BE49-F238E27FC236}">
                <a16:creationId xmlns:a16="http://schemas.microsoft.com/office/drawing/2014/main" id="{82421C71-3BB8-473E-8EE1-21423125C97A}"/>
              </a:ext>
            </a:extLst>
          </p:cNvPr>
          <p:cNvPicPr>
            <a:picLocks noChangeAspect="1"/>
          </p:cNvPicPr>
          <p:nvPr userDrawn="1"/>
        </p:nvPicPr>
        <p:blipFill>
          <a:blip r:embed="rId4"/>
          <a:stretch>
            <a:fillRect/>
          </a:stretch>
        </p:blipFill>
        <p:spPr>
          <a:xfrm>
            <a:off x="6271493" y="4902093"/>
            <a:ext cx="2999492" cy="2560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3">
            <a:lumMod val="20000"/>
            <a:lumOff val="8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405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17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85"/>
        <p:cNvGrpSpPr/>
        <p:nvPr/>
      </p:nvGrpSpPr>
      <p:grpSpPr>
        <a:xfrm>
          <a:off x="0" y="0"/>
          <a:ext cx="0" cy="0"/>
          <a:chOff x="0" y="0"/>
          <a:chExt cx="0" cy="0"/>
        </a:xfrm>
      </p:grpSpPr>
      <p:grpSp>
        <p:nvGrpSpPr>
          <p:cNvPr id="86" name="Google Shape;86;p4"/>
          <p:cNvGrpSpPr/>
          <p:nvPr/>
        </p:nvGrpSpPr>
        <p:grpSpPr>
          <a:xfrm>
            <a:off x="8303150" y="3462657"/>
            <a:ext cx="832800" cy="762000"/>
            <a:chOff x="8303150" y="3550062"/>
            <a:chExt cx="832800" cy="762000"/>
          </a:xfrm>
        </p:grpSpPr>
        <p:sp>
          <p:nvSpPr>
            <p:cNvPr id="87" name="Google Shape;87;p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a:off x="8303150" y="4328604"/>
            <a:ext cx="832800" cy="762000"/>
            <a:chOff x="8303150" y="4328604"/>
            <a:chExt cx="832800" cy="762000"/>
          </a:xfrm>
        </p:grpSpPr>
        <p:sp>
          <p:nvSpPr>
            <p:cNvPr id="90" name="Google Shape;90;p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4"/>
          <p:cNvGrpSpPr/>
          <p:nvPr/>
        </p:nvGrpSpPr>
        <p:grpSpPr>
          <a:xfrm>
            <a:off x="8303150" y="2596711"/>
            <a:ext cx="832800" cy="762000"/>
            <a:chOff x="8303150" y="2665412"/>
            <a:chExt cx="832800" cy="762000"/>
          </a:xfrm>
        </p:grpSpPr>
        <p:sp>
          <p:nvSpPr>
            <p:cNvPr id="93" name="Google Shape;93;p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4"/>
          <p:cNvGrpSpPr/>
          <p:nvPr/>
        </p:nvGrpSpPr>
        <p:grpSpPr>
          <a:xfrm>
            <a:off x="8303150" y="1730764"/>
            <a:ext cx="832800" cy="762000"/>
            <a:chOff x="8303150" y="1780762"/>
            <a:chExt cx="832800" cy="762000"/>
          </a:xfrm>
        </p:grpSpPr>
        <p:sp>
          <p:nvSpPr>
            <p:cNvPr id="96" name="Google Shape;96;p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4"/>
          <p:cNvGrpSpPr/>
          <p:nvPr/>
        </p:nvGrpSpPr>
        <p:grpSpPr>
          <a:xfrm>
            <a:off x="8303150" y="864818"/>
            <a:ext cx="832800" cy="762000"/>
            <a:chOff x="8303150" y="896112"/>
            <a:chExt cx="832800" cy="762000"/>
          </a:xfrm>
        </p:grpSpPr>
        <p:sp>
          <p:nvSpPr>
            <p:cNvPr id="99" name="Google Shape;99;p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4"/>
          <p:cNvGrpSpPr/>
          <p:nvPr/>
        </p:nvGrpSpPr>
        <p:grpSpPr>
          <a:xfrm>
            <a:off x="8234763" y="-1125"/>
            <a:ext cx="913368" cy="762000"/>
            <a:chOff x="8235950" y="11466"/>
            <a:chExt cx="912000" cy="762000"/>
          </a:xfrm>
        </p:grpSpPr>
        <p:sp>
          <p:nvSpPr>
            <p:cNvPr id="102" name="Google Shape;102;p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4"/>
          <p:cNvSpPr/>
          <p:nvPr/>
        </p:nvSpPr>
        <p:spPr>
          <a:xfrm>
            <a:off x="-6700" y="-18750"/>
            <a:ext cx="8317500" cy="51624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105" name="Google Shape;105;p4"/>
          <p:cNvPicPr preferRelativeResize="0"/>
          <p:nvPr/>
        </p:nvPicPr>
        <p:blipFill>
          <a:blip r:embed="rId2">
            <a:alphaModFix amt="37000"/>
          </a:blip>
          <a:stretch>
            <a:fillRect/>
          </a:stretch>
        </p:blipFill>
        <p:spPr>
          <a:xfrm>
            <a:off x="588298" y="-18900"/>
            <a:ext cx="7720201" cy="5162399"/>
          </a:xfrm>
          <a:prstGeom prst="rect">
            <a:avLst/>
          </a:prstGeom>
          <a:noFill/>
          <a:ln>
            <a:noFill/>
          </a:ln>
        </p:spPr>
      </p:pic>
      <p:grpSp>
        <p:nvGrpSpPr>
          <p:cNvPr id="106" name="Google Shape;106;p4"/>
          <p:cNvGrpSpPr/>
          <p:nvPr/>
        </p:nvGrpSpPr>
        <p:grpSpPr>
          <a:xfrm>
            <a:off x="892614" y="71019"/>
            <a:ext cx="7293324" cy="4916283"/>
            <a:chOff x="-10480708" y="5588844"/>
            <a:chExt cx="7293324" cy="4916283"/>
          </a:xfrm>
        </p:grpSpPr>
        <p:sp>
          <p:nvSpPr>
            <p:cNvPr id="107" name="Google Shape;107;p4"/>
            <p:cNvSpPr/>
            <p:nvPr/>
          </p:nvSpPr>
          <p:spPr>
            <a:xfrm rot="5400000">
              <a:off x="-5958207" y="5602308"/>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rot="5400000">
              <a:off x="-3376341" y="763432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rot="5400000">
              <a:off x="-9774444" y="104081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rot="5400000">
              <a:off x="-3284391" y="98321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5400000">
              <a:off x="-4802986" y="63110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rot="5400000">
              <a:off x="-4901071" y="8438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5400000">
              <a:off x="-6730482" y="103064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7;p4"/>
          <p:cNvSpPr txBox="1">
            <a:spLocks noGrp="1"/>
          </p:cNvSpPr>
          <p:nvPr>
            <p:ph type="title"/>
          </p:nvPr>
        </p:nvSpPr>
        <p:spPr>
          <a:xfrm>
            <a:off x="1238400" y="436282"/>
            <a:ext cx="6667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4"/>
          <p:cNvSpPr txBox="1">
            <a:spLocks noGrp="1"/>
          </p:cNvSpPr>
          <p:nvPr>
            <p:ph type="body" idx="1"/>
          </p:nvPr>
        </p:nvSpPr>
        <p:spPr>
          <a:xfrm>
            <a:off x="1238400" y="1071925"/>
            <a:ext cx="6667200" cy="3533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3D85C6"/>
              </a:buClr>
              <a:buSzPts val="1400"/>
              <a:buAutoNum type="arabicPeriod"/>
              <a:defRPr sz="1200">
                <a:solidFill>
                  <a:srgbClr val="434343"/>
                </a:solidFill>
              </a:defRPr>
            </a:lvl1pPr>
            <a:lvl2pPr marL="914400" lvl="1" indent="-317500" rtl="0">
              <a:lnSpc>
                <a:spcPct val="100000"/>
              </a:lnSpc>
              <a:spcBef>
                <a:spcPts val="1600"/>
              </a:spcBef>
              <a:spcAft>
                <a:spcPts val="0"/>
              </a:spcAft>
              <a:buClr>
                <a:srgbClr val="434343"/>
              </a:buClr>
              <a:buSzPts val="1400"/>
              <a:buAutoNum type="alphaLcPeriod"/>
              <a:defRPr>
                <a:solidFill>
                  <a:srgbClr val="434343"/>
                </a:solidFill>
              </a:defRPr>
            </a:lvl2pPr>
            <a:lvl3pPr marL="1371600" lvl="2" indent="-317500" rtl="0">
              <a:lnSpc>
                <a:spcPct val="100000"/>
              </a:lnSpc>
              <a:spcBef>
                <a:spcPts val="1600"/>
              </a:spcBef>
              <a:spcAft>
                <a:spcPts val="0"/>
              </a:spcAft>
              <a:buClr>
                <a:srgbClr val="434343"/>
              </a:buClr>
              <a:buSzPts val="1400"/>
              <a:buAutoNum type="romanLcPeriod"/>
              <a:defRPr>
                <a:solidFill>
                  <a:srgbClr val="434343"/>
                </a:solidFill>
              </a:defRPr>
            </a:lvl3pPr>
            <a:lvl4pPr marL="1828800" lvl="3" indent="-317500" rtl="0">
              <a:lnSpc>
                <a:spcPct val="100000"/>
              </a:lnSpc>
              <a:spcBef>
                <a:spcPts val="1600"/>
              </a:spcBef>
              <a:spcAft>
                <a:spcPts val="0"/>
              </a:spcAft>
              <a:buClr>
                <a:srgbClr val="434343"/>
              </a:buClr>
              <a:buSzPts val="1400"/>
              <a:buAutoNum type="arabicPeriod"/>
              <a:defRPr>
                <a:solidFill>
                  <a:srgbClr val="434343"/>
                </a:solidFill>
              </a:defRPr>
            </a:lvl4pPr>
            <a:lvl5pPr marL="2286000" lvl="4" indent="-317500" rtl="0">
              <a:lnSpc>
                <a:spcPct val="100000"/>
              </a:lnSpc>
              <a:spcBef>
                <a:spcPts val="1600"/>
              </a:spcBef>
              <a:spcAft>
                <a:spcPts val="0"/>
              </a:spcAft>
              <a:buClr>
                <a:srgbClr val="434343"/>
              </a:buClr>
              <a:buSzPts val="1400"/>
              <a:buAutoNum type="alphaLcPeriod"/>
              <a:defRPr>
                <a:solidFill>
                  <a:srgbClr val="434343"/>
                </a:solidFill>
              </a:defRPr>
            </a:lvl5pPr>
            <a:lvl6pPr marL="2743200" lvl="5" indent="-317500" rtl="0">
              <a:lnSpc>
                <a:spcPct val="100000"/>
              </a:lnSpc>
              <a:spcBef>
                <a:spcPts val="1600"/>
              </a:spcBef>
              <a:spcAft>
                <a:spcPts val="0"/>
              </a:spcAft>
              <a:buClr>
                <a:srgbClr val="434343"/>
              </a:buClr>
              <a:buSzPts val="1400"/>
              <a:buAutoNum type="romanLcPeriod"/>
              <a:defRPr>
                <a:solidFill>
                  <a:srgbClr val="434343"/>
                </a:solidFill>
              </a:defRPr>
            </a:lvl6pPr>
            <a:lvl7pPr marL="3200400" lvl="6" indent="-317500" rtl="0">
              <a:lnSpc>
                <a:spcPct val="100000"/>
              </a:lnSpc>
              <a:spcBef>
                <a:spcPts val="1600"/>
              </a:spcBef>
              <a:spcAft>
                <a:spcPts val="0"/>
              </a:spcAft>
              <a:buClr>
                <a:srgbClr val="434343"/>
              </a:buClr>
              <a:buSzPts val="1400"/>
              <a:buAutoNum type="arabicPeriod"/>
              <a:defRPr>
                <a:solidFill>
                  <a:srgbClr val="434343"/>
                </a:solidFill>
              </a:defRPr>
            </a:lvl7pPr>
            <a:lvl8pPr marL="3657600" lvl="7" indent="-317500" rtl="0">
              <a:lnSpc>
                <a:spcPct val="100000"/>
              </a:lnSpc>
              <a:spcBef>
                <a:spcPts val="1600"/>
              </a:spcBef>
              <a:spcAft>
                <a:spcPts val="0"/>
              </a:spcAft>
              <a:buClr>
                <a:srgbClr val="434343"/>
              </a:buClr>
              <a:buSzPts val="1400"/>
              <a:buAutoNum type="alphaLcPeriod"/>
              <a:defRPr>
                <a:solidFill>
                  <a:srgbClr val="434343"/>
                </a:solidFill>
              </a:defRPr>
            </a:lvl8pPr>
            <a:lvl9pPr marL="4114800" lvl="8" indent="-317500" rtl="0">
              <a:lnSpc>
                <a:spcPct val="100000"/>
              </a:lnSpc>
              <a:spcBef>
                <a:spcPts val="1600"/>
              </a:spcBef>
              <a:spcAft>
                <a:spcPts val="1600"/>
              </a:spcAft>
              <a:buClr>
                <a:srgbClr val="434343"/>
              </a:buClr>
              <a:buSzPts val="1400"/>
              <a:buAutoNum type="romanLcPeriod"/>
              <a:defRPr>
                <a:solidFill>
                  <a:srgbClr val="434343"/>
                </a:solidFill>
              </a:defRPr>
            </a:lvl9pPr>
          </a:lstStyle>
          <a:p>
            <a:endParaRPr/>
          </a:p>
        </p:txBody>
      </p:sp>
      <p:sp>
        <p:nvSpPr>
          <p:cNvPr id="119" name="Google Shape;119;p4"/>
          <p:cNvSpPr/>
          <p:nvPr/>
        </p:nvSpPr>
        <p:spPr>
          <a:xfrm>
            <a:off x="-6700" y="-16050"/>
            <a:ext cx="723900" cy="5162400"/>
          </a:xfrm>
          <a:prstGeom prst="rect">
            <a:avLst/>
          </a:prstGeom>
          <a:solidFill>
            <a:srgbClr val="FFB6B9"/>
          </a:solidFill>
          <a:ln>
            <a:noFill/>
          </a:ln>
          <a:effectLst>
            <a:outerShdw dist="38100" algn="bl" rotWithShape="0">
              <a:srgbClr val="F3F3F3">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751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2"/>
        </a:solidFill>
        <a:effectLst/>
      </p:bgPr>
    </p:bg>
    <p:spTree>
      <p:nvGrpSpPr>
        <p:cNvPr id="1" name="Shape 881"/>
        <p:cNvGrpSpPr/>
        <p:nvPr/>
      </p:nvGrpSpPr>
      <p:grpSpPr>
        <a:xfrm>
          <a:off x="0" y="0"/>
          <a:ext cx="0" cy="0"/>
          <a:chOff x="0" y="0"/>
          <a:chExt cx="0" cy="0"/>
        </a:xfrm>
      </p:grpSpPr>
      <p:grpSp>
        <p:nvGrpSpPr>
          <p:cNvPr id="882" name="Google Shape;882;p27"/>
          <p:cNvGrpSpPr/>
          <p:nvPr/>
        </p:nvGrpSpPr>
        <p:grpSpPr>
          <a:xfrm>
            <a:off x="8234763" y="-1125"/>
            <a:ext cx="913368" cy="762000"/>
            <a:chOff x="8235950" y="11466"/>
            <a:chExt cx="912000" cy="762000"/>
          </a:xfrm>
        </p:grpSpPr>
        <p:sp>
          <p:nvSpPr>
            <p:cNvPr id="883" name="Google Shape;883;p27"/>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27"/>
          <p:cNvGrpSpPr/>
          <p:nvPr/>
        </p:nvGrpSpPr>
        <p:grpSpPr>
          <a:xfrm>
            <a:off x="8303150" y="3462657"/>
            <a:ext cx="832800" cy="762000"/>
            <a:chOff x="8303150" y="3550062"/>
            <a:chExt cx="832800" cy="762000"/>
          </a:xfrm>
        </p:grpSpPr>
        <p:sp>
          <p:nvSpPr>
            <p:cNvPr id="886" name="Google Shape;886;p27"/>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7"/>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27"/>
          <p:cNvGrpSpPr/>
          <p:nvPr/>
        </p:nvGrpSpPr>
        <p:grpSpPr>
          <a:xfrm>
            <a:off x="8303150" y="4328604"/>
            <a:ext cx="832800" cy="762000"/>
            <a:chOff x="8303150" y="4328604"/>
            <a:chExt cx="832800" cy="762000"/>
          </a:xfrm>
        </p:grpSpPr>
        <p:sp>
          <p:nvSpPr>
            <p:cNvPr id="889" name="Google Shape;889;p27"/>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7"/>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27"/>
          <p:cNvGrpSpPr/>
          <p:nvPr/>
        </p:nvGrpSpPr>
        <p:grpSpPr>
          <a:xfrm>
            <a:off x="8303150" y="2596711"/>
            <a:ext cx="832800" cy="762000"/>
            <a:chOff x="8303150" y="2665412"/>
            <a:chExt cx="832800" cy="762000"/>
          </a:xfrm>
        </p:grpSpPr>
        <p:sp>
          <p:nvSpPr>
            <p:cNvPr id="892" name="Google Shape;892;p27"/>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7"/>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27"/>
          <p:cNvGrpSpPr/>
          <p:nvPr/>
        </p:nvGrpSpPr>
        <p:grpSpPr>
          <a:xfrm>
            <a:off x="8303150" y="1730764"/>
            <a:ext cx="832800" cy="762000"/>
            <a:chOff x="8303150" y="1780762"/>
            <a:chExt cx="832800" cy="762000"/>
          </a:xfrm>
        </p:grpSpPr>
        <p:sp>
          <p:nvSpPr>
            <p:cNvPr id="895" name="Google Shape;895;p27"/>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7"/>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27"/>
          <p:cNvSpPr/>
          <p:nvPr/>
        </p:nvSpPr>
        <p:spPr>
          <a:xfrm>
            <a:off x="-3950" y="-8037"/>
            <a:ext cx="8317500" cy="51624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898" name="Google Shape;898;p27"/>
          <p:cNvPicPr preferRelativeResize="0"/>
          <p:nvPr/>
        </p:nvPicPr>
        <p:blipFill>
          <a:blip r:embed="rId2">
            <a:alphaModFix amt="37000"/>
          </a:blip>
          <a:stretch>
            <a:fillRect/>
          </a:stretch>
        </p:blipFill>
        <p:spPr>
          <a:xfrm>
            <a:off x="591048" y="-8187"/>
            <a:ext cx="7720201" cy="5162399"/>
          </a:xfrm>
          <a:prstGeom prst="rect">
            <a:avLst/>
          </a:prstGeom>
          <a:noFill/>
          <a:ln>
            <a:noFill/>
          </a:ln>
        </p:spPr>
      </p:pic>
      <p:grpSp>
        <p:nvGrpSpPr>
          <p:cNvPr id="899" name="Google Shape;899;p27"/>
          <p:cNvGrpSpPr/>
          <p:nvPr/>
        </p:nvGrpSpPr>
        <p:grpSpPr>
          <a:xfrm>
            <a:off x="922999" y="164582"/>
            <a:ext cx="7202746" cy="4949620"/>
            <a:chOff x="-10450323" y="5682407"/>
            <a:chExt cx="7202746" cy="4949620"/>
          </a:xfrm>
        </p:grpSpPr>
        <p:sp>
          <p:nvSpPr>
            <p:cNvPr id="900" name="Google Shape;900;p27"/>
            <p:cNvSpPr/>
            <p:nvPr/>
          </p:nvSpPr>
          <p:spPr>
            <a:xfrm rot="5400000">
              <a:off x="-7894550" y="85915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rot="5400000">
              <a:off x="-9241078" y="61878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rot="5400000">
              <a:off x="-3558517" y="70309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rot="5400000">
              <a:off x="-3344699" y="10340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27"/>
          <p:cNvGrpSpPr/>
          <p:nvPr/>
        </p:nvGrpSpPr>
        <p:grpSpPr>
          <a:xfrm>
            <a:off x="8234754" y="864825"/>
            <a:ext cx="901173" cy="762000"/>
            <a:chOff x="8303150" y="896112"/>
            <a:chExt cx="832800" cy="762000"/>
          </a:xfrm>
        </p:grpSpPr>
        <p:sp>
          <p:nvSpPr>
            <p:cNvPr id="912" name="Google Shape;912;p27"/>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5340000" algn="bl" rotWithShape="0">
                <a:schemeClr val="accent5">
                  <a:alpha val="4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4" name="Google Shape;914;p27"/>
          <p:cNvSpPr txBox="1">
            <a:spLocks noGrp="1"/>
          </p:cNvSpPr>
          <p:nvPr>
            <p:ph type="title"/>
          </p:nvPr>
        </p:nvSpPr>
        <p:spPr>
          <a:xfrm>
            <a:off x="1290851" y="1845702"/>
            <a:ext cx="2096400" cy="4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5" name="Google Shape;915;p27"/>
          <p:cNvSpPr txBox="1">
            <a:spLocks noGrp="1"/>
          </p:cNvSpPr>
          <p:nvPr>
            <p:ph type="subTitle" idx="1"/>
          </p:nvPr>
        </p:nvSpPr>
        <p:spPr>
          <a:xfrm>
            <a:off x="1290851" y="2183444"/>
            <a:ext cx="2096400" cy="6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16" name="Google Shape;916;p27"/>
          <p:cNvSpPr txBox="1">
            <a:spLocks noGrp="1"/>
          </p:cNvSpPr>
          <p:nvPr>
            <p:ph type="title" idx="2"/>
          </p:nvPr>
        </p:nvSpPr>
        <p:spPr>
          <a:xfrm>
            <a:off x="3523800" y="1845702"/>
            <a:ext cx="2096400" cy="4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7" name="Google Shape;917;p27"/>
          <p:cNvSpPr txBox="1">
            <a:spLocks noGrp="1"/>
          </p:cNvSpPr>
          <p:nvPr>
            <p:ph type="subTitle" idx="3"/>
          </p:nvPr>
        </p:nvSpPr>
        <p:spPr>
          <a:xfrm>
            <a:off x="3523800" y="2183444"/>
            <a:ext cx="2096400" cy="6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18" name="Google Shape;918;p27"/>
          <p:cNvSpPr txBox="1">
            <a:spLocks noGrp="1"/>
          </p:cNvSpPr>
          <p:nvPr>
            <p:ph type="title" idx="4"/>
          </p:nvPr>
        </p:nvSpPr>
        <p:spPr>
          <a:xfrm>
            <a:off x="1290851" y="3561051"/>
            <a:ext cx="2096400" cy="4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9" name="Google Shape;919;p27"/>
          <p:cNvSpPr txBox="1">
            <a:spLocks noGrp="1"/>
          </p:cNvSpPr>
          <p:nvPr>
            <p:ph type="subTitle" idx="5"/>
          </p:nvPr>
        </p:nvSpPr>
        <p:spPr>
          <a:xfrm>
            <a:off x="1290851" y="3899046"/>
            <a:ext cx="2096400" cy="6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20" name="Google Shape;920;p27"/>
          <p:cNvSpPr txBox="1">
            <a:spLocks noGrp="1"/>
          </p:cNvSpPr>
          <p:nvPr>
            <p:ph type="title" idx="6"/>
          </p:nvPr>
        </p:nvSpPr>
        <p:spPr>
          <a:xfrm>
            <a:off x="3523800" y="3561051"/>
            <a:ext cx="2096400" cy="4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21" name="Google Shape;921;p27"/>
          <p:cNvSpPr txBox="1">
            <a:spLocks noGrp="1"/>
          </p:cNvSpPr>
          <p:nvPr>
            <p:ph type="subTitle" idx="7"/>
          </p:nvPr>
        </p:nvSpPr>
        <p:spPr>
          <a:xfrm>
            <a:off x="3523800" y="3899046"/>
            <a:ext cx="2096400" cy="6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22" name="Google Shape;922;p27"/>
          <p:cNvSpPr txBox="1">
            <a:spLocks noGrp="1"/>
          </p:cNvSpPr>
          <p:nvPr>
            <p:ph type="title" idx="8"/>
          </p:nvPr>
        </p:nvSpPr>
        <p:spPr>
          <a:xfrm>
            <a:off x="5756749" y="1845702"/>
            <a:ext cx="2096400" cy="4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23" name="Google Shape;923;p27"/>
          <p:cNvSpPr txBox="1">
            <a:spLocks noGrp="1"/>
          </p:cNvSpPr>
          <p:nvPr>
            <p:ph type="subTitle" idx="9"/>
          </p:nvPr>
        </p:nvSpPr>
        <p:spPr>
          <a:xfrm>
            <a:off x="5756749" y="2183444"/>
            <a:ext cx="2096400" cy="6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24" name="Google Shape;924;p27"/>
          <p:cNvSpPr txBox="1">
            <a:spLocks noGrp="1"/>
          </p:cNvSpPr>
          <p:nvPr>
            <p:ph type="title" idx="13"/>
          </p:nvPr>
        </p:nvSpPr>
        <p:spPr>
          <a:xfrm>
            <a:off x="5756749" y="3561051"/>
            <a:ext cx="2096400" cy="4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25" name="Google Shape;925;p27"/>
          <p:cNvSpPr txBox="1">
            <a:spLocks noGrp="1"/>
          </p:cNvSpPr>
          <p:nvPr>
            <p:ph type="subTitle" idx="14"/>
          </p:nvPr>
        </p:nvSpPr>
        <p:spPr>
          <a:xfrm>
            <a:off x="5756749" y="3899046"/>
            <a:ext cx="2096400" cy="6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26" name="Google Shape;926;p27"/>
          <p:cNvSpPr/>
          <p:nvPr/>
        </p:nvSpPr>
        <p:spPr>
          <a:xfrm>
            <a:off x="-6700" y="-16050"/>
            <a:ext cx="723900" cy="5162400"/>
          </a:xfrm>
          <a:prstGeom prst="rect">
            <a:avLst/>
          </a:prstGeom>
          <a:solidFill>
            <a:srgbClr val="FFB6B9"/>
          </a:solidFill>
          <a:ln>
            <a:noFill/>
          </a:ln>
          <a:effectLst>
            <a:outerShdw dist="38100" algn="bl" rotWithShape="0">
              <a:srgbClr val="F3F3F3">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txBox="1">
            <a:spLocks noGrp="1"/>
          </p:cNvSpPr>
          <p:nvPr>
            <p:ph type="title" idx="15"/>
          </p:nvPr>
        </p:nvSpPr>
        <p:spPr>
          <a:xfrm>
            <a:off x="1238400" y="436282"/>
            <a:ext cx="6667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177158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8"/>
        <p:cNvGrpSpPr/>
        <p:nvPr/>
      </p:nvGrpSpPr>
      <p:grpSpPr>
        <a:xfrm>
          <a:off x="0" y="0"/>
          <a:ext cx="0" cy="0"/>
          <a:chOff x="0" y="0"/>
          <a:chExt cx="0" cy="0"/>
        </a:xfrm>
      </p:grpSpPr>
      <p:grpSp>
        <p:nvGrpSpPr>
          <p:cNvPr id="159" name="Google Shape;159;p6"/>
          <p:cNvGrpSpPr/>
          <p:nvPr/>
        </p:nvGrpSpPr>
        <p:grpSpPr>
          <a:xfrm>
            <a:off x="8303150" y="3462657"/>
            <a:ext cx="832800" cy="762000"/>
            <a:chOff x="8303150" y="3550062"/>
            <a:chExt cx="832800" cy="762000"/>
          </a:xfrm>
        </p:grpSpPr>
        <p:sp>
          <p:nvSpPr>
            <p:cNvPr id="160" name="Google Shape;160;p6"/>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6"/>
          <p:cNvGrpSpPr/>
          <p:nvPr/>
        </p:nvGrpSpPr>
        <p:grpSpPr>
          <a:xfrm>
            <a:off x="8303150" y="4328604"/>
            <a:ext cx="832800" cy="762000"/>
            <a:chOff x="8303150" y="4328604"/>
            <a:chExt cx="832800" cy="762000"/>
          </a:xfrm>
        </p:grpSpPr>
        <p:sp>
          <p:nvSpPr>
            <p:cNvPr id="163" name="Google Shape;163;p6"/>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a:off x="8303150" y="2596711"/>
            <a:ext cx="832800" cy="762000"/>
            <a:chOff x="8303150" y="2665412"/>
            <a:chExt cx="832800" cy="762000"/>
          </a:xfrm>
        </p:grpSpPr>
        <p:sp>
          <p:nvSpPr>
            <p:cNvPr id="166" name="Google Shape;166;p6"/>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6"/>
          <p:cNvGrpSpPr/>
          <p:nvPr/>
        </p:nvGrpSpPr>
        <p:grpSpPr>
          <a:xfrm>
            <a:off x="8234763" y="-1125"/>
            <a:ext cx="913368" cy="762000"/>
            <a:chOff x="8235950" y="11466"/>
            <a:chExt cx="912000" cy="762000"/>
          </a:xfrm>
        </p:grpSpPr>
        <p:sp>
          <p:nvSpPr>
            <p:cNvPr id="169" name="Google Shape;169;p6"/>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6"/>
          <p:cNvGrpSpPr/>
          <p:nvPr/>
        </p:nvGrpSpPr>
        <p:grpSpPr>
          <a:xfrm>
            <a:off x="8234754" y="864825"/>
            <a:ext cx="901173" cy="762000"/>
            <a:chOff x="8303150" y="896112"/>
            <a:chExt cx="832800" cy="762000"/>
          </a:xfrm>
        </p:grpSpPr>
        <p:sp>
          <p:nvSpPr>
            <p:cNvPr id="172" name="Google Shape;172;p6"/>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6"/>
          <p:cNvSpPr/>
          <p:nvPr/>
        </p:nvSpPr>
        <p:spPr>
          <a:xfrm>
            <a:off x="-6700" y="-18750"/>
            <a:ext cx="8317500" cy="51624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175" name="Google Shape;175;p6"/>
          <p:cNvPicPr preferRelativeResize="0"/>
          <p:nvPr/>
        </p:nvPicPr>
        <p:blipFill>
          <a:blip r:embed="rId2">
            <a:alphaModFix amt="37000"/>
          </a:blip>
          <a:stretch>
            <a:fillRect/>
          </a:stretch>
        </p:blipFill>
        <p:spPr>
          <a:xfrm>
            <a:off x="588298" y="-18900"/>
            <a:ext cx="7720201" cy="5162399"/>
          </a:xfrm>
          <a:prstGeom prst="rect">
            <a:avLst/>
          </a:prstGeom>
          <a:noFill/>
          <a:ln>
            <a:noFill/>
          </a:ln>
        </p:spPr>
      </p:pic>
      <p:grpSp>
        <p:nvGrpSpPr>
          <p:cNvPr id="176" name="Google Shape;176;p6"/>
          <p:cNvGrpSpPr/>
          <p:nvPr/>
        </p:nvGrpSpPr>
        <p:grpSpPr>
          <a:xfrm>
            <a:off x="8234754" y="1730775"/>
            <a:ext cx="901173" cy="762000"/>
            <a:chOff x="8303150" y="1780762"/>
            <a:chExt cx="832800" cy="762000"/>
          </a:xfrm>
        </p:grpSpPr>
        <p:sp>
          <p:nvSpPr>
            <p:cNvPr id="177" name="Google Shape;177;p6"/>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5520000" algn="bl" rotWithShape="0">
                <a:schemeClr val="accent4">
                  <a:alpha val="4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6"/>
          <p:cNvGrpSpPr/>
          <p:nvPr/>
        </p:nvGrpSpPr>
        <p:grpSpPr>
          <a:xfrm rot="10800000" flipH="1">
            <a:off x="922999" y="132787"/>
            <a:ext cx="7191540" cy="4981415"/>
            <a:chOff x="-10450323" y="5650612"/>
            <a:chExt cx="7191540" cy="4981415"/>
          </a:xfrm>
        </p:grpSpPr>
        <p:sp>
          <p:nvSpPr>
            <p:cNvPr id="180" name="Google Shape;180;p6"/>
            <p:cNvSpPr/>
            <p:nvPr/>
          </p:nvSpPr>
          <p:spPr>
            <a:xfrm rot="5400000">
              <a:off x="-9241078" y="64926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rot="5400000">
              <a:off x="-3558517" y="70309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rot="5400000">
              <a:off x="-6856549" y="57854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rot="5400000">
              <a:off x="-3584391" y="89884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rot="5400000">
              <a:off x="-3355790" y="566407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6"/>
          <p:cNvSpPr/>
          <p:nvPr/>
        </p:nvSpPr>
        <p:spPr>
          <a:xfrm>
            <a:off x="-6700" y="-16050"/>
            <a:ext cx="723900" cy="5162400"/>
          </a:xfrm>
          <a:prstGeom prst="rect">
            <a:avLst/>
          </a:prstGeom>
          <a:solidFill>
            <a:srgbClr val="FFB6B9"/>
          </a:solidFill>
          <a:ln>
            <a:noFill/>
          </a:ln>
          <a:effectLst>
            <a:outerShdw dist="38100" algn="bl" rotWithShape="0">
              <a:srgbClr val="F3F3F3">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txBox="1">
            <a:spLocks noGrp="1"/>
          </p:cNvSpPr>
          <p:nvPr>
            <p:ph type="title"/>
          </p:nvPr>
        </p:nvSpPr>
        <p:spPr>
          <a:xfrm>
            <a:off x="1238400" y="436282"/>
            <a:ext cx="6667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554598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267;p25"/>
          <p:cNvGrpSpPr/>
          <p:nvPr userDrawn="1"/>
        </p:nvGrpSpPr>
        <p:grpSpPr>
          <a:xfrm rot="1093143">
            <a:off x="7684861" y="3602545"/>
            <a:ext cx="975516" cy="936649"/>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3;p2"/>
          <p:cNvGrpSpPr/>
          <p:nvPr userDrawn="1"/>
        </p:nvGrpSpPr>
        <p:grpSpPr>
          <a:xfrm rot="10800000" flipH="1">
            <a:off x="0" y="1662988"/>
            <a:ext cx="10175022" cy="3480512"/>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6"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246;p25"/>
          <p:cNvGrpSpPr/>
          <p:nvPr userDrawn="1"/>
        </p:nvGrpSpPr>
        <p:grpSpPr>
          <a:xfrm>
            <a:off x="8429016" y="2303715"/>
            <a:ext cx="514295" cy="474382"/>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2;p25"/>
          <p:cNvGrpSpPr/>
          <p:nvPr userDrawn="1"/>
        </p:nvGrpSpPr>
        <p:grpSpPr>
          <a:xfrm>
            <a:off x="7629971" y="2578996"/>
            <a:ext cx="739324" cy="681878"/>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roup 31"/>
          <p:cNvGrpSpPr/>
          <p:nvPr userDrawn="1"/>
        </p:nvGrpSpPr>
        <p:grpSpPr>
          <a:xfrm>
            <a:off x="3620184" y="264720"/>
            <a:ext cx="1776113" cy="1418528"/>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TextBox 34"/>
            <p:cNvSpPr txBox="1"/>
            <p:nvPr userDrawn="1"/>
          </p:nvSpPr>
          <p:spPr>
            <a:xfrm>
              <a:off x="3693975" y="710267"/>
              <a:ext cx="1672253" cy="523220"/>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a:t>
              </a:r>
              <a:r>
                <a:rPr lang="en-US" sz="2800" baseline="0" dirty="0">
                  <a:solidFill>
                    <a:srgbClr val="F37022"/>
                  </a:solidFill>
                  <a:latin typeface="UTM Cookies" panose="02040603050506020204" pitchFamily="18" charset="0"/>
                </a:rPr>
                <a:t> ĐỀ 2</a:t>
              </a:r>
              <a:endParaRPr lang="en-US" sz="2800" dirty="0">
                <a:solidFill>
                  <a:srgbClr val="F37022"/>
                </a:solidFill>
                <a:latin typeface="UTM Cookies" panose="02040603050506020204" pitchFamily="18" charset="0"/>
              </a:endParaRPr>
            </a:p>
          </p:txBody>
        </p:sp>
      </p:grpSp>
      <p:sp>
        <p:nvSpPr>
          <p:cNvPr id="36"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01;p25"/>
          <p:cNvGrpSpPr/>
          <p:nvPr userDrawn="1"/>
        </p:nvGrpSpPr>
        <p:grpSpPr>
          <a:xfrm rot="186006">
            <a:off x="3963397" y="1246298"/>
            <a:ext cx="501149" cy="10128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307456" y="707395"/>
            <a:ext cx="3852421" cy="1446550"/>
          </a:xfrm>
          <a:prstGeom prst="rect">
            <a:avLst/>
          </a:prstGeom>
          <a:noFill/>
        </p:spPr>
        <p:txBody>
          <a:bodyPr wrap="square" rtlCol="0">
            <a:spAutoFit/>
          </a:bodyPr>
          <a:lstStyle/>
          <a:p>
            <a:pPr algn="ctr"/>
            <a:r>
              <a:rPr lang="en-US" sz="4400">
                <a:ln w="28575" cmpd="thickThin">
                  <a:solidFill>
                    <a:schemeClr val="accent2">
                      <a:lumMod val="50000"/>
                    </a:schemeClr>
                  </a:solidFill>
                </a:ln>
                <a:solidFill>
                  <a:schemeClr val="bg1"/>
                </a:solidFill>
                <a:latin typeface="UTM Cookies" panose="02040603050506020204" pitchFamily="18" charset="0"/>
              </a:rPr>
              <a:t>Nếp sống </a:t>
            </a:r>
          </a:p>
          <a:p>
            <a:pPr algn="ctr"/>
            <a:r>
              <a:rPr lang="en-US" sz="4400">
                <a:ln w="28575" cmpd="thickThin">
                  <a:solidFill>
                    <a:schemeClr val="accent2">
                      <a:lumMod val="50000"/>
                    </a:schemeClr>
                  </a:solidFill>
                </a:ln>
                <a:solidFill>
                  <a:schemeClr val="bg1"/>
                </a:solidFill>
                <a:latin typeface="UTM Cookies" panose="02040603050506020204" pitchFamily="18" charset="0"/>
              </a:rPr>
              <a:t>đẹp</a:t>
            </a:r>
            <a:endParaRPr lang="en-US" sz="4400" dirty="0">
              <a:ln w="28575" cmpd="thickThin">
                <a:solidFill>
                  <a:schemeClr val="accent2">
                    <a:lumMod val="50000"/>
                  </a:schemeClr>
                </a:solidFill>
              </a:ln>
              <a:solidFill>
                <a:schemeClr val="bg1"/>
              </a:solidFill>
              <a:latin typeface="UTM Cookies" panose="02040603050506020204" pitchFamily="18" charset="0"/>
            </a:endParaRPr>
          </a:p>
        </p:txBody>
      </p:sp>
      <p:sp>
        <p:nvSpPr>
          <p:cNvPr id="51" name="TextBox 3">
            <a:extLst>
              <a:ext uri="{FF2B5EF4-FFF2-40B4-BE49-F238E27FC236}">
                <a16:creationId xmlns:a16="http://schemas.microsoft.com/office/drawing/2014/main" id="{159E5623-8F1E-4DA6-BEE9-B94B58370B0D}"/>
              </a:ext>
            </a:extLst>
          </p:cNvPr>
          <p:cNvSpPr txBox="1"/>
          <p:nvPr userDrawn="1"/>
        </p:nvSpPr>
        <p:spPr>
          <a:xfrm>
            <a:off x="6073698" y="4876800"/>
            <a:ext cx="2994102" cy="230832"/>
          </a:xfrm>
          <a:prstGeom prst="rect">
            <a:avLst/>
          </a:prstGeom>
          <a:noFill/>
        </p:spPr>
        <p:txBody>
          <a:bodyPr wrap="square" rtlCol="0">
            <a:spAutoFit/>
          </a:bodyPr>
          <a:lstStyle/>
          <a:p>
            <a:r>
              <a:rPr lang="en-US" sz="900" b="1" i="1">
                <a:solidFill>
                  <a:schemeClr val="tx1"/>
                </a:solidFill>
                <a:latin typeface="Arial-Rounded" panose="020B0500000000000000" pitchFamily="34" charset="0"/>
                <a:ea typeface="Arial-Rounded" panose="020B0500000000000000" pitchFamily="34" charset="0"/>
                <a:cs typeface="Arial-Rounded" panose="020B0500000000000000" pitchFamily="34" charset="0"/>
              </a:rPr>
              <a:t>Designt by: Nga Nguyễn – TH Mai Động - 0964298488</a:t>
            </a:r>
            <a:endParaRPr lang="en-US" sz="900" b="1"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496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6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EF8B0"/>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64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solidFill>
                    <a:srgbClr val="438030"/>
                  </a:solidFill>
                  <a:latin typeface="UTM Cookies" panose="02040603050506020204" pitchFamily="18" charset="0"/>
                </a:rPr>
                <a:t>CHỦ</a:t>
              </a:r>
              <a:r>
                <a:rPr lang="en-US" sz="2800" baseline="0" dirty="0">
                  <a:solidFill>
                    <a:srgbClr val="438030"/>
                  </a:solidFill>
                  <a:latin typeface="UTM Cookies" panose="02040603050506020204" pitchFamily="18" charset="0"/>
                </a:rPr>
                <a:t> ĐỀ 4</a:t>
              </a:r>
              <a:endParaRPr lang="en-US" sz="2800" dirty="0">
                <a:solidFill>
                  <a:srgbClr val="438030"/>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38446" y="666654"/>
            <a:ext cx="3269859" cy="1446550"/>
          </a:xfrm>
          <a:prstGeom prst="rect">
            <a:avLst/>
          </a:prstGeom>
          <a:noFill/>
        </p:spPr>
        <p:txBody>
          <a:bodyPr wrap="square" rtlCol="0">
            <a:spAutoFit/>
          </a:bodyPr>
          <a:lstStyle/>
          <a:p>
            <a:pPr algn="ctr"/>
            <a:r>
              <a:rPr lang="en-US" sz="4400">
                <a:ln w="28575" cmpd="thickThin">
                  <a:solidFill>
                    <a:srgbClr val="438030"/>
                  </a:solidFill>
                </a:ln>
                <a:solidFill>
                  <a:schemeClr val="bg1"/>
                </a:solidFill>
                <a:latin typeface="UTM Cookies" panose="02040603050506020204" pitchFamily="18" charset="0"/>
              </a:rPr>
              <a:t>Mái trường em yêu</a:t>
            </a:r>
            <a:endParaRPr lang="en-US" sz="4400" dirty="0">
              <a:ln w="28575" cmpd="thickThin">
                <a:solidFill>
                  <a:srgbClr val="438030"/>
                </a:solidFill>
              </a:ln>
              <a:solidFill>
                <a:schemeClr val="bg1"/>
              </a:solidFill>
              <a:latin typeface="UTM Cookies" panose="02040603050506020204" pitchFamily="18" charset="0"/>
            </a:endParaRPr>
          </a:p>
        </p:txBody>
      </p:sp>
      <p:sp>
        <p:nvSpPr>
          <p:cNvPr id="51" name="TextBox 3">
            <a:extLst>
              <a:ext uri="{FF2B5EF4-FFF2-40B4-BE49-F238E27FC236}">
                <a16:creationId xmlns:a16="http://schemas.microsoft.com/office/drawing/2014/main" id="{13A96381-6B70-4E86-B8EB-D405384D6B80}"/>
              </a:ext>
            </a:extLst>
          </p:cNvPr>
          <p:cNvSpPr txBox="1"/>
          <p:nvPr userDrawn="1"/>
        </p:nvSpPr>
        <p:spPr>
          <a:xfrm>
            <a:off x="6274188" y="4896553"/>
            <a:ext cx="2994102" cy="230832"/>
          </a:xfrm>
          <a:prstGeom prst="rect">
            <a:avLst/>
          </a:prstGeom>
          <a:noFill/>
        </p:spPr>
        <p:txBody>
          <a:bodyPr wrap="square" rtlCol="0">
            <a:spAutoFit/>
          </a:bodyPr>
          <a:lstStyle/>
          <a:p>
            <a:r>
              <a:rPr lang="en-US" sz="900" b="1" i="1">
                <a:solidFill>
                  <a:schemeClr val="tx1"/>
                </a:solidFill>
                <a:latin typeface="Arial-Rounded" panose="020B0500000000000000" pitchFamily="34" charset="0"/>
                <a:ea typeface="Arial-Rounded" panose="020B0500000000000000" pitchFamily="34" charset="0"/>
                <a:cs typeface="Arial-Rounded" panose="020B0500000000000000" pitchFamily="34" charset="0"/>
              </a:rPr>
              <a:t>Designt by: Nga Nguyễn – TH Mai Động - 0964298488</a:t>
            </a:r>
            <a:endParaRPr lang="en-US" sz="900" b="1"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6176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80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8F0C7"/>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2D050"/>
              </a:solidFill>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438030"/>
                    </a:solidFill>
                  </a:ln>
                  <a:solidFill>
                    <a:srgbClr val="92D050"/>
                  </a:solidFill>
                  <a:latin typeface="UTM Cookies" panose="02040603050506020204" pitchFamily="18" charset="0"/>
                </a:rPr>
                <a:t>CHỦ</a:t>
              </a:r>
              <a:r>
                <a:rPr lang="en-US" sz="2800" baseline="0" dirty="0">
                  <a:ln>
                    <a:solidFill>
                      <a:srgbClr val="438030"/>
                    </a:solidFill>
                  </a:ln>
                  <a:solidFill>
                    <a:srgbClr val="92D050"/>
                  </a:solidFill>
                  <a:latin typeface="UTM Cookies" panose="02040603050506020204" pitchFamily="18" charset="0"/>
                </a:rPr>
                <a:t> ĐỀ 5</a:t>
              </a:r>
              <a:endParaRPr lang="en-US" sz="2800" dirty="0">
                <a:ln>
                  <a:solidFill>
                    <a:srgbClr val="438030"/>
                  </a:solidFill>
                </a:ln>
                <a:solidFill>
                  <a:srgbClr val="92D050"/>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248710" y="190707"/>
            <a:ext cx="3707295" cy="2123658"/>
          </a:xfrm>
          <a:prstGeom prst="rect">
            <a:avLst/>
          </a:prstGeom>
          <a:noFill/>
        </p:spPr>
        <p:txBody>
          <a:bodyPr wrap="square" rtlCol="0">
            <a:spAutoFit/>
          </a:bodyPr>
          <a:lstStyle/>
          <a:p>
            <a:pPr algn="ctr"/>
            <a:r>
              <a:rPr lang="en-US" sz="4400">
                <a:ln w="28575" cmpd="thickThin">
                  <a:solidFill>
                    <a:srgbClr val="438030"/>
                  </a:solidFill>
                </a:ln>
                <a:solidFill>
                  <a:schemeClr val="bg1"/>
                </a:solidFill>
                <a:latin typeface="UTM Cookies" panose="02040603050506020204" pitchFamily="18" charset="0"/>
              </a:rPr>
              <a:t>Giữ gìn nhà cửa ngăn nắp, sạch sẽ</a:t>
            </a:r>
            <a:endParaRPr lang="en-US" sz="4400" dirty="0">
              <a:ln w="28575" cmpd="thickThin">
                <a:solidFill>
                  <a:srgbClr val="438030"/>
                </a:solidFill>
              </a:ln>
              <a:solidFill>
                <a:schemeClr val="bg1"/>
              </a:solidFill>
              <a:latin typeface="UTM Cookies" panose="02040603050506020204" pitchFamily="18" charset="0"/>
            </a:endParaRPr>
          </a:p>
        </p:txBody>
      </p:sp>
      <p:sp>
        <p:nvSpPr>
          <p:cNvPr id="50" name="TextBox 3">
            <a:extLst>
              <a:ext uri="{FF2B5EF4-FFF2-40B4-BE49-F238E27FC236}">
                <a16:creationId xmlns:a16="http://schemas.microsoft.com/office/drawing/2014/main" id="{7D381ED6-9556-4111-B2A0-3AA7D96C42F2}"/>
              </a:ext>
            </a:extLst>
          </p:cNvPr>
          <p:cNvSpPr txBox="1"/>
          <p:nvPr userDrawn="1"/>
        </p:nvSpPr>
        <p:spPr>
          <a:xfrm>
            <a:off x="6338456" y="4876800"/>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extLst>
      <p:ext uri="{BB962C8B-B14F-4D97-AF65-F5344CB8AC3E}">
        <p14:creationId xmlns:p14="http://schemas.microsoft.com/office/powerpoint/2010/main" val="285621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8F0C7"/>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BDD64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73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5" name="TextBox 3">
            <a:extLst>
              <a:ext uri="{FF2B5EF4-FFF2-40B4-BE49-F238E27FC236}">
                <a16:creationId xmlns:a16="http://schemas.microsoft.com/office/drawing/2014/main" id="{4636A96F-20B7-400E-9045-491EA0D39674}"/>
              </a:ext>
            </a:extLst>
          </p:cNvPr>
          <p:cNvSpPr txBox="1"/>
          <p:nvPr userDrawn="1"/>
        </p:nvSpPr>
        <p:spPr>
          <a:xfrm>
            <a:off x="6073698" y="4876800"/>
            <a:ext cx="2994102" cy="230832"/>
          </a:xfrm>
          <a:prstGeom prst="rect">
            <a:avLst/>
          </a:prstGeom>
          <a:noFill/>
        </p:spPr>
        <p:txBody>
          <a:bodyPr wrap="square" rtlCol="0">
            <a:spAutoFit/>
          </a:bodyPr>
          <a:lstStyle/>
          <a:p>
            <a:r>
              <a:rPr lang="en-US" sz="900" b="1" i="1">
                <a:solidFill>
                  <a:schemeClr val="tx1"/>
                </a:solidFill>
                <a:latin typeface="Arial-Rounded" panose="020B0500000000000000" pitchFamily="34" charset="0"/>
                <a:ea typeface="Arial-Rounded" panose="020B0500000000000000" pitchFamily="34" charset="0"/>
                <a:cs typeface="Arial-Rounded" panose="020B0500000000000000" pitchFamily="34" charset="0"/>
              </a:rPr>
              <a:t>Designt by: Nga Nguyễn – TH Mai Động - 0964298488</a:t>
            </a:r>
            <a:endParaRPr lang="en-US" sz="900" b="1"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 bg1="lt1" tx1="dk1" bg2="dk2" tx2="lt2" accent1="accent1" accent2="accent2" accent3="accent3" accent4="accent4" accent5="accent5" accent6="accent6" hlink="hlink" folHlink="folHlink"/>
  <p:sldLayoutIdLst>
    <p:sldLayoutId id="2147483648" r:id="rId1"/>
    <p:sldLayoutId id="2147483676" r:id="rId2"/>
    <p:sldLayoutId id="2147483671" r:id="rId3"/>
    <p:sldLayoutId id="2147483679" r:id="rId4"/>
    <p:sldLayoutId id="2147483680" r:id="rId5"/>
    <p:sldLayoutId id="2147483672" r:id="rId6"/>
    <p:sldLayoutId id="2147483681" r:id="rId7"/>
    <p:sldLayoutId id="2147483673" r:id="rId8"/>
    <p:sldLayoutId id="2147483682" r:id="rId9"/>
    <p:sldLayoutId id="2147483674" r:id="rId10"/>
    <p:sldLayoutId id="2147483683" r:id="rId11"/>
    <p:sldLayoutId id="2147483675" r:id="rId12"/>
    <p:sldLayoutId id="2147483684" r:id="rId13"/>
    <p:sldLayoutId id="2147483677" r:id="rId14"/>
    <p:sldLayoutId id="2147483685" r:id="rId15"/>
    <p:sldLayoutId id="2147483686" r:id="rId16"/>
    <p:sldLayoutId id="2147483687" r:id="rId17"/>
    <p:sldLayoutId id="2147483688" r:id="rId18"/>
    <p:sldLayoutId id="2147483689" r:id="rId19"/>
    <p:sldLayoutId id="2147483655" r:id="rId20"/>
    <p:sldLayoutId id="2147483691" r:id="rId21"/>
    <p:sldLayoutId id="2147483692" r:id="rId22"/>
    <p:sldLayoutId id="2147483693" r:id="rId23"/>
    <p:sldLayoutId id="2147483694" r:id="rId24"/>
    <p:sldLayoutId id="214748369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2.xml"/><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slide" Target="slide11.xml"/><Relationship Id="rId17" Type="http://schemas.openxmlformats.org/officeDocument/2006/relationships/slide" Target="slide15.xml"/><Relationship Id="rId2" Type="http://schemas.openxmlformats.org/officeDocument/2006/relationships/audio" Target="../media/audio1.wav"/><Relationship Id="rId16"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slide" Target="slide14.xml"/><Relationship Id="rId10" Type="http://schemas.openxmlformats.org/officeDocument/2006/relationships/image" Target="../media/image34.png"/><Relationship Id="rId4" Type="http://schemas.openxmlformats.org/officeDocument/2006/relationships/image" Target="../media/image29.png"/><Relationship Id="rId9" Type="http://schemas.microsoft.com/office/2007/relationships/hdphoto" Target="../media/hdphoto4.wdp"/><Relationship Id="rId14" Type="http://schemas.openxmlformats.org/officeDocument/2006/relationships/slide" Target="slide13.xml"/></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6.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6.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6.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6.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18.png"/><Relationship Id="rId17" Type="http://schemas.openxmlformats.org/officeDocument/2006/relationships/image" Target="../media/image41.png"/><Relationship Id="rId2" Type="http://schemas.openxmlformats.org/officeDocument/2006/relationships/image" Target="../media/image14.png"/><Relationship Id="rId16" Type="http://schemas.openxmlformats.org/officeDocument/2006/relationships/image" Target="../media/image40.png"/><Relationship Id="rId1" Type="http://schemas.openxmlformats.org/officeDocument/2006/relationships/slideLayout" Target="../slideLayouts/slideLayout21.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5" Type="http://schemas.openxmlformats.org/officeDocument/2006/relationships/image" Target="../media/image39.png"/><Relationship Id="rId10" Type="http://schemas.openxmlformats.org/officeDocument/2006/relationships/image" Target="../media/image16.svg"/><Relationship Id="rId4" Type="http://schemas.openxmlformats.org/officeDocument/2006/relationships/image" Target="../media/image21.png"/><Relationship Id="rId9" Type="http://schemas.openxmlformats.org/officeDocument/2006/relationships/image" Target="../media/image15.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5" Type="http://schemas.openxmlformats.org/officeDocument/2006/relationships/image" Target="../media/image43.png"/><Relationship Id="rId10" Type="http://schemas.openxmlformats.org/officeDocument/2006/relationships/image" Target="../media/image16.svg"/><Relationship Id="rId4" Type="http://schemas.openxmlformats.org/officeDocument/2006/relationships/image" Target="../media/image21.png"/><Relationship Id="rId9" Type="http://schemas.openxmlformats.org/officeDocument/2006/relationships/image" Target="../media/image15.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8.png"/><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slide" Target="slide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slide" Target="slide5.xml"/><Relationship Id="rId5" Type="http://schemas.openxmlformats.org/officeDocument/2006/relationships/image" Target="../media/image10.gi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slide" Target="slide5.xml"/><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slide" Target="slide1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slide" Target="slide5.xml"/><Relationship Id="rId5" Type="http://schemas.microsoft.com/office/2007/relationships/hdphoto" Target="../media/hdphoto3.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5" name="Hình ảnh 4">
            <a:extLst>
              <a:ext uri="{FF2B5EF4-FFF2-40B4-BE49-F238E27FC236}">
                <a16:creationId xmlns:a16="http://schemas.microsoft.com/office/drawing/2014/main" id="{D7BE9D04-1251-4F20-85DD-3343B6BA20D6}"/>
              </a:ext>
            </a:extLst>
          </p:cNvPr>
          <p:cNvPicPr>
            <a:picLocks noChangeAspect="1"/>
          </p:cNvPicPr>
          <p:nvPr/>
        </p:nvPicPr>
        <p:blipFill>
          <a:blip r:embed="rId3"/>
          <a:stretch>
            <a:fillRect/>
          </a:stretch>
        </p:blipFill>
        <p:spPr>
          <a:xfrm>
            <a:off x="-202346" y="2088130"/>
            <a:ext cx="3737172" cy="1347333"/>
          </a:xfrm>
          <a:prstGeom prst="rect">
            <a:avLst/>
          </a:prstGeom>
        </p:spPr>
      </p:pic>
      <p:pic>
        <p:nvPicPr>
          <p:cNvPr id="6" name="Hình ảnh 5">
            <a:extLst>
              <a:ext uri="{FF2B5EF4-FFF2-40B4-BE49-F238E27FC236}">
                <a16:creationId xmlns:a16="http://schemas.microsoft.com/office/drawing/2014/main" id="{15A1F88B-B494-4026-A7D0-DA9586DBE2C9}"/>
              </a:ext>
            </a:extLst>
          </p:cNvPr>
          <p:cNvPicPr>
            <a:picLocks noChangeAspect="1"/>
          </p:cNvPicPr>
          <p:nvPr/>
        </p:nvPicPr>
        <p:blipFill>
          <a:blip r:embed="rId4"/>
          <a:stretch>
            <a:fillRect/>
          </a:stretch>
        </p:blipFill>
        <p:spPr>
          <a:xfrm>
            <a:off x="2192358" y="3094922"/>
            <a:ext cx="3926164" cy="1554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3749255" y="643299"/>
            <a:ext cx="1906291" cy="584775"/>
          </a:xfrm>
          <a:prstGeom prst="rect">
            <a:avLst/>
          </a:prstGeom>
          <a:noFill/>
        </p:spPr>
        <p:txBody>
          <a:bodyPr wrap="none" rtlCol="0">
            <a:spAutoFit/>
          </a:bodyPr>
          <a:lstStyle/>
          <a:p>
            <a:pPr algn="ctr"/>
            <a:r>
              <a:rPr lang="en-US" sz="1600" b="1">
                <a:solidFill>
                  <a:schemeClr val="bg1"/>
                </a:solidFill>
                <a:latin typeface="AvantGarde" panose="00000400000000000000" pitchFamily="2" charset="0"/>
                <a:ea typeface="AvantGarde" panose="00000400000000000000" pitchFamily="2" charset="0"/>
                <a:cs typeface="AvantGarde" panose="00000400000000000000" pitchFamily="2" charset="0"/>
              </a:rPr>
              <a:t>C</a:t>
            </a:r>
            <a:r>
              <a:rPr lang="en-US" sz="1600" b="1">
                <a:solidFill>
                  <a:srgbClr val="FFFF00"/>
                </a:solidFill>
                <a:latin typeface="AvantGarde" panose="00000400000000000000" pitchFamily="2" charset="0"/>
                <a:ea typeface="AvantGarde" panose="00000400000000000000" pitchFamily="2" charset="0"/>
                <a:cs typeface="AvantGarde" panose="00000400000000000000" pitchFamily="2" charset="0"/>
              </a:rPr>
              <a:t>H</a:t>
            </a:r>
            <a:r>
              <a:rPr lang="en-US" sz="1600" b="1">
                <a:solidFill>
                  <a:srgbClr val="FF5050"/>
                </a:solidFill>
                <a:latin typeface="AvantGarde" panose="00000400000000000000" pitchFamily="2" charset="0"/>
                <a:ea typeface="AvantGarde" panose="00000400000000000000" pitchFamily="2" charset="0"/>
                <a:cs typeface="AvantGarde" panose="00000400000000000000" pitchFamily="2" charset="0"/>
              </a:rPr>
              <a:t>À</a:t>
            </a:r>
            <a:r>
              <a:rPr lang="en-US" sz="1600" b="1">
                <a:solidFill>
                  <a:srgbClr val="00B0F0"/>
                </a:solidFill>
                <a:latin typeface="AvantGarde" panose="00000400000000000000" pitchFamily="2" charset="0"/>
                <a:ea typeface="AvantGarde" panose="00000400000000000000" pitchFamily="2" charset="0"/>
                <a:cs typeface="AvantGarde" panose="00000400000000000000" pitchFamily="2" charset="0"/>
              </a:rPr>
              <a:t>O</a:t>
            </a:r>
            <a:r>
              <a:rPr lang="en-US" sz="1600" b="1">
                <a:solidFill>
                  <a:schemeClr val="bg1"/>
                </a:solidFill>
                <a:latin typeface="AvantGarde" panose="00000400000000000000" pitchFamily="2" charset="0"/>
                <a:ea typeface="AvantGarde" panose="00000400000000000000" pitchFamily="2" charset="0"/>
                <a:cs typeface="AvantGarde" panose="00000400000000000000" pitchFamily="2" charset="0"/>
              </a:rPr>
              <a:t> </a:t>
            </a:r>
            <a:r>
              <a:rPr lang="en-US" sz="1600" b="1">
                <a:solidFill>
                  <a:srgbClr val="00B050"/>
                </a:solidFill>
                <a:latin typeface="AvantGarde" panose="00000400000000000000" pitchFamily="2" charset="0"/>
                <a:ea typeface="AvantGarde" panose="00000400000000000000" pitchFamily="2" charset="0"/>
                <a:cs typeface="AvantGarde" panose="00000400000000000000" pitchFamily="2" charset="0"/>
              </a:rPr>
              <a:t>M</a:t>
            </a:r>
            <a:r>
              <a:rPr lang="en-US" sz="1600" b="1">
                <a:solidFill>
                  <a:srgbClr val="BCE292"/>
                </a:solidFill>
                <a:latin typeface="AvantGarde" panose="00000400000000000000" pitchFamily="2" charset="0"/>
                <a:ea typeface="AvantGarde" panose="00000400000000000000" pitchFamily="2" charset="0"/>
                <a:cs typeface="AvantGarde" panose="00000400000000000000" pitchFamily="2" charset="0"/>
              </a:rPr>
              <a:t>Ừ</a:t>
            </a:r>
            <a:r>
              <a:rPr lang="en-US" sz="1600" b="1">
                <a:solidFill>
                  <a:srgbClr val="FF99FF"/>
                </a:solidFill>
                <a:latin typeface="AvantGarde" panose="00000400000000000000" pitchFamily="2" charset="0"/>
                <a:ea typeface="AvantGarde" panose="00000400000000000000" pitchFamily="2" charset="0"/>
                <a:cs typeface="AvantGarde" panose="00000400000000000000" pitchFamily="2" charset="0"/>
              </a:rPr>
              <a:t>N</a:t>
            </a:r>
            <a:r>
              <a:rPr lang="en-US" sz="1600" b="1">
                <a:solidFill>
                  <a:srgbClr val="FF00FF"/>
                </a:solidFill>
                <a:latin typeface="AvantGarde" panose="00000400000000000000" pitchFamily="2" charset="0"/>
                <a:ea typeface="AvantGarde" panose="00000400000000000000" pitchFamily="2" charset="0"/>
                <a:cs typeface="AvantGarde" panose="00000400000000000000" pitchFamily="2" charset="0"/>
              </a:rPr>
              <a:t>G</a:t>
            </a:r>
            <a:r>
              <a:rPr lang="en-US" sz="1600" b="1">
                <a:solidFill>
                  <a:schemeClr val="bg1"/>
                </a:solidFill>
                <a:latin typeface="AvantGarde" panose="00000400000000000000" pitchFamily="2" charset="0"/>
                <a:ea typeface="AvantGarde" panose="00000400000000000000" pitchFamily="2" charset="0"/>
                <a:cs typeface="AvantGarde" panose="00000400000000000000" pitchFamily="2" charset="0"/>
              </a:rPr>
              <a:t> </a:t>
            </a:r>
          </a:p>
          <a:p>
            <a:pPr algn="ctr"/>
            <a:r>
              <a:rPr lang="en-US" sz="1600" b="1">
                <a:solidFill>
                  <a:srgbClr val="FFFF00"/>
                </a:solidFill>
                <a:latin typeface="AvantGarde" panose="00000400000000000000" pitchFamily="2" charset="0"/>
                <a:ea typeface="AvantGarde" panose="00000400000000000000" pitchFamily="2" charset="0"/>
                <a:cs typeface="AvantGarde" panose="00000400000000000000" pitchFamily="2" charset="0"/>
              </a:rPr>
              <a:t>L</a:t>
            </a:r>
            <a:r>
              <a:rPr lang="en-US" sz="1600" b="1">
                <a:solidFill>
                  <a:schemeClr val="accent3">
                    <a:lumMod val="60000"/>
                    <a:lumOff val="40000"/>
                  </a:schemeClr>
                </a:solidFill>
                <a:latin typeface="AvantGarde" panose="00000400000000000000" pitchFamily="2" charset="0"/>
                <a:ea typeface="AvantGarde" panose="00000400000000000000" pitchFamily="2" charset="0"/>
                <a:cs typeface="AvantGarde" panose="00000400000000000000" pitchFamily="2" charset="0"/>
              </a:rPr>
              <a:t>Ễ</a:t>
            </a:r>
            <a:r>
              <a:rPr lang="en-US" sz="1600" b="1">
                <a:solidFill>
                  <a:schemeClr val="bg1"/>
                </a:solidFill>
                <a:latin typeface="AvantGarde" panose="00000400000000000000" pitchFamily="2" charset="0"/>
                <a:ea typeface="AvantGarde" panose="00000400000000000000" pitchFamily="2" charset="0"/>
                <a:cs typeface="AvantGarde" panose="00000400000000000000" pitchFamily="2" charset="0"/>
              </a:rPr>
              <a:t> </a:t>
            </a:r>
            <a:r>
              <a:rPr lang="en-US" sz="1600" b="1">
                <a:solidFill>
                  <a:srgbClr val="05A8E8"/>
                </a:solidFill>
                <a:latin typeface="AvantGarde" panose="00000400000000000000" pitchFamily="2" charset="0"/>
                <a:ea typeface="AvantGarde" panose="00000400000000000000" pitchFamily="2" charset="0"/>
                <a:cs typeface="AvantGarde" panose="00000400000000000000" pitchFamily="2" charset="0"/>
              </a:rPr>
              <a:t>H</a:t>
            </a:r>
            <a:r>
              <a:rPr lang="en-US" sz="1600" b="1">
                <a:solidFill>
                  <a:srgbClr val="00B050"/>
                </a:solidFill>
                <a:latin typeface="AvantGarde" panose="00000400000000000000" pitchFamily="2" charset="0"/>
                <a:ea typeface="AvantGarde" panose="00000400000000000000" pitchFamily="2" charset="0"/>
                <a:cs typeface="AvantGarde" panose="00000400000000000000" pitchFamily="2" charset="0"/>
              </a:rPr>
              <a:t>Ộ</a:t>
            </a:r>
            <a:r>
              <a:rPr lang="en-US" sz="1600" b="1">
                <a:solidFill>
                  <a:srgbClr val="BCE292"/>
                </a:solidFill>
                <a:latin typeface="AvantGarde" panose="00000400000000000000" pitchFamily="2" charset="0"/>
                <a:ea typeface="AvantGarde" panose="00000400000000000000" pitchFamily="2" charset="0"/>
                <a:cs typeface="AvantGarde" panose="00000400000000000000" pitchFamily="2" charset="0"/>
              </a:rPr>
              <a:t>I</a:t>
            </a:r>
            <a:r>
              <a:rPr lang="en-US" sz="1600" b="1">
                <a:solidFill>
                  <a:schemeClr val="bg1"/>
                </a:solidFill>
                <a:latin typeface="AvantGarde" panose="00000400000000000000" pitchFamily="2" charset="0"/>
                <a:ea typeface="AvantGarde" panose="00000400000000000000" pitchFamily="2" charset="0"/>
                <a:cs typeface="AvantGarde" panose="00000400000000000000" pitchFamily="2" charset="0"/>
              </a:rPr>
              <a:t> </a:t>
            </a:r>
            <a:r>
              <a:rPr lang="en-US" sz="1600" b="1">
                <a:solidFill>
                  <a:srgbClr val="FF99FF"/>
                </a:solidFill>
                <a:latin typeface="AvantGarde" panose="00000400000000000000" pitchFamily="2" charset="0"/>
                <a:ea typeface="AvantGarde" panose="00000400000000000000" pitchFamily="2" charset="0"/>
                <a:cs typeface="AvantGarde" panose="00000400000000000000" pitchFamily="2" charset="0"/>
              </a:rPr>
              <a:t>M</a:t>
            </a:r>
            <a:r>
              <a:rPr lang="en-US" sz="1600" b="1">
                <a:solidFill>
                  <a:srgbClr val="FF00FF"/>
                </a:solidFill>
                <a:latin typeface="AvantGarde" panose="00000400000000000000" pitchFamily="2" charset="0"/>
                <a:ea typeface="AvantGarde" panose="00000400000000000000" pitchFamily="2" charset="0"/>
                <a:cs typeface="AvantGarde" panose="00000400000000000000" pitchFamily="2" charset="0"/>
              </a:rPr>
              <a:t>U</a:t>
            </a:r>
            <a:r>
              <a:rPr lang="en-US" sz="1600" b="1">
                <a:solidFill>
                  <a:schemeClr val="bg1"/>
                </a:solidFill>
                <a:latin typeface="AvantGarde" panose="00000400000000000000" pitchFamily="2" charset="0"/>
                <a:ea typeface="AvantGarde" panose="00000400000000000000" pitchFamily="2" charset="0"/>
                <a:cs typeface="AvantGarde" panose="00000400000000000000" pitchFamily="2" charset="0"/>
              </a:rPr>
              <a:t>A </a:t>
            </a:r>
            <a:r>
              <a:rPr lang="en-US" sz="1600" b="1">
                <a:solidFill>
                  <a:srgbClr val="FFFF00"/>
                </a:solidFill>
                <a:latin typeface="AvantGarde" panose="00000400000000000000" pitchFamily="2" charset="0"/>
                <a:ea typeface="AvantGarde" panose="00000400000000000000" pitchFamily="2" charset="0"/>
                <a:cs typeface="AvantGarde" panose="00000400000000000000" pitchFamily="2" charset="0"/>
              </a:rPr>
              <a:t>S</a:t>
            </a:r>
            <a:r>
              <a:rPr lang="en-US" sz="1600" b="1">
                <a:solidFill>
                  <a:srgbClr val="FE877E"/>
                </a:solidFill>
                <a:latin typeface="AvantGarde" panose="00000400000000000000" pitchFamily="2" charset="0"/>
                <a:ea typeface="AvantGarde" panose="00000400000000000000" pitchFamily="2" charset="0"/>
                <a:cs typeface="AvantGarde" panose="00000400000000000000" pitchFamily="2" charset="0"/>
              </a:rPr>
              <a:t>Ẵ</a:t>
            </a:r>
            <a:r>
              <a:rPr lang="en-US" sz="1600" b="1">
                <a:solidFill>
                  <a:srgbClr val="00B0F0"/>
                </a:solidFill>
                <a:latin typeface="AvantGarde" panose="00000400000000000000" pitchFamily="2" charset="0"/>
                <a:ea typeface="AvantGarde" panose="00000400000000000000" pitchFamily="2" charset="0"/>
                <a:cs typeface="AvantGarde" panose="00000400000000000000" pitchFamily="2" charset="0"/>
              </a:rPr>
              <a:t>M</a:t>
            </a:r>
            <a:endParaRPr lang="en-US" sz="4000" b="1">
              <a:solidFill>
                <a:srgbClr val="00B0F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987" y="-682268"/>
            <a:ext cx="4892464" cy="1577477"/>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168955">
            <a:off x="5251937" y="1512398"/>
            <a:ext cx="422696" cy="737978"/>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r="38519"/>
          <a:stretch/>
        </p:blipFill>
        <p:spPr>
          <a:xfrm rot="1433418">
            <a:off x="6780017" y="-210663"/>
            <a:ext cx="3007934" cy="1577477"/>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44649"/>
          <a:stretch/>
        </p:blipFill>
        <p:spPr>
          <a:xfrm rot="20917524">
            <a:off x="-283269" y="-435570"/>
            <a:ext cx="2708048" cy="1577477"/>
          </a:xfrm>
          <a:prstGeom prst="rect">
            <a:avLst/>
          </a:prstGeom>
        </p:spPr>
      </p:pic>
      <p:grpSp>
        <p:nvGrpSpPr>
          <p:cNvPr id="31" name="Group 30"/>
          <p:cNvGrpSpPr/>
          <p:nvPr/>
        </p:nvGrpSpPr>
        <p:grpSpPr>
          <a:xfrm>
            <a:off x="1359840" y="-156422"/>
            <a:ext cx="1258017" cy="1435858"/>
            <a:chOff x="1596078" y="-76147"/>
            <a:chExt cx="1677356" cy="1914477"/>
          </a:xfrm>
        </p:grpSpPr>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1991360" y="-76147"/>
              <a:ext cx="918814" cy="1478227"/>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2354620" y="360103"/>
              <a:ext cx="918814" cy="1478227"/>
            </a:xfrm>
            <a:prstGeom prst="rect">
              <a:avLst/>
            </a:prstGeom>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1596078" y="245252"/>
              <a:ext cx="918814" cy="1478227"/>
            </a:xfrm>
            <a:prstGeom prst="rect">
              <a:avLst/>
            </a:prstGeom>
          </p:spPr>
        </p:pic>
      </p:grpSp>
      <p:grpSp>
        <p:nvGrpSpPr>
          <p:cNvPr id="35" name="Group 34"/>
          <p:cNvGrpSpPr/>
          <p:nvPr/>
        </p:nvGrpSpPr>
        <p:grpSpPr>
          <a:xfrm>
            <a:off x="6556696" y="-172983"/>
            <a:ext cx="1110971" cy="1625085"/>
            <a:chOff x="9020662" y="-316354"/>
            <a:chExt cx="1481294" cy="2166780"/>
          </a:xfrm>
        </p:grpSpPr>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9583142" y="-316354"/>
              <a:ext cx="918814" cy="1478227"/>
            </a:xfrm>
            <a:prstGeom prst="rect">
              <a:avLst/>
            </a:prstGeom>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9535194" y="372199"/>
              <a:ext cx="918814" cy="1478227"/>
            </a:xfrm>
            <a:prstGeom prst="rect">
              <a:avLst/>
            </a:prstGeom>
          </p:spPr>
        </p:pic>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9020662" y="-76147"/>
              <a:ext cx="918814" cy="1478227"/>
            </a:xfrm>
            <a:prstGeom prst="rect">
              <a:avLst/>
            </a:prstGeom>
          </p:spPr>
        </p:pic>
      </p:gr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0471" y="1452102"/>
            <a:ext cx="397626" cy="537927"/>
          </a:xfrm>
          <a:prstGeom prst="rect">
            <a:avLst/>
          </a:prstGeom>
        </p:spPr>
      </p:pic>
      <p:grpSp>
        <p:nvGrpSpPr>
          <p:cNvPr id="50" name="Group 49"/>
          <p:cNvGrpSpPr/>
          <p:nvPr/>
        </p:nvGrpSpPr>
        <p:grpSpPr>
          <a:xfrm>
            <a:off x="3218717" y="1037943"/>
            <a:ext cx="712622" cy="1354985"/>
            <a:chOff x="4626550" y="1367231"/>
            <a:chExt cx="950163" cy="1806647"/>
          </a:xfrm>
        </p:grpSpPr>
        <p:pic>
          <p:nvPicPr>
            <p:cNvPr id="45" name="Picture 4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 b="100000" l="2987" r="95022"/>
                      </a14:imgEffect>
                    </a14:imgLayer>
                  </a14:imgProps>
                </a:ext>
                <a:ext uri="{28A0092B-C50C-407E-A947-70E740481C1C}">
                  <a14:useLocalDpi xmlns:a14="http://schemas.microsoft.com/office/drawing/2010/main" val="0"/>
                </a:ext>
              </a:extLst>
            </a:blip>
            <a:srcRect l="16074" r="31334"/>
            <a:stretch/>
          </p:blipFill>
          <p:spPr>
            <a:xfrm>
              <a:off x="4626550" y="1367231"/>
              <a:ext cx="950163" cy="1806647"/>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168955">
              <a:off x="5063878" y="2287804"/>
              <a:ext cx="325542" cy="568360"/>
            </a:xfrm>
            <a:prstGeom prst="rect">
              <a:avLst/>
            </a:prstGeom>
          </p:spPr>
        </p:pic>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01868" y="2392702"/>
              <a:ext cx="283557" cy="383609"/>
            </a:xfrm>
            <a:prstGeom prst="rect">
              <a:avLst/>
            </a:prstGeom>
          </p:spPr>
        </p:pic>
      </p:grpSp>
      <p:sp>
        <p:nvSpPr>
          <p:cNvPr id="2" name="Rounded Rectangle 1">
            <a:hlinkClick r:id="rId12" action="ppaction://hlinksldjump"/>
          </p:cNvPr>
          <p:cNvSpPr/>
          <p:nvPr/>
        </p:nvSpPr>
        <p:spPr>
          <a:xfrm>
            <a:off x="507260" y="4300766"/>
            <a:ext cx="1283495" cy="43125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0000FF"/>
                </a:solidFill>
              </a:rPr>
              <a:t>Trang trí bảng</a:t>
            </a:r>
          </a:p>
        </p:txBody>
      </p:sp>
      <p:sp>
        <p:nvSpPr>
          <p:cNvPr id="29" name="Rounded Rectangle 28">
            <a:hlinkClick r:id="rId13" action="ppaction://hlinksldjump"/>
          </p:cNvPr>
          <p:cNvSpPr/>
          <p:nvPr/>
        </p:nvSpPr>
        <p:spPr>
          <a:xfrm>
            <a:off x="2207439" y="4298500"/>
            <a:ext cx="1283495" cy="43125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0000FF"/>
                </a:solidFill>
              </a:rPr>
              <a:t>Treo cờ</a:t>
            </a:r>
          </a:p>
        </p:txBody>
      </p:sp>
      <p:sp>
        <p:nvSpPr>
          <p:cNvPr id="30" name="Rounded Rectangle 29">
            <a:hlinkClick r:id="rId14" action="ppaction://hlinksldjump"/>
          </p:cNvPr>
          <p:cNvSpPr/>
          <p:nvPr/>
        </p:nvSpPr>
        <p:spPr>
          <a:xfrm>
            <a:off x="3798040" y="4300766"/>
            <a:ext cx="1283495" cy="43125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0000FF"/>
                </a:solidFill>
              </a:rPr>
              <a:t>Treo bóng</a:t>
            </a:r>
          </a:p>
        </p:txBody>
      </p:sp>
      <p:sp>
        <p:nvSpPr>
          <p:cNvPr id="39" name="Rounded Rectangle 38">
            <a:hlinkClick r:id="rId15" action="ppaction://hlinksldjump"/>
          </p:cNvPr>
          <p:cNvSpPr/>
          <p:nvPr/>
        </p:nvSpPr>
        <p:spPr>
          <a:xfrm>
            <a:off x="5463285" y="4298500"/>
            <a:ext cx="1283495" cy="43125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0000FF"/>
                </a:solidFill>
              </a:rPr>
              <a:t>Thiệp </a:t>
            </a:r>
          </a:p>
          <a:p>
            <a:pPr algn="ctr"/>
            <a:r>
              <a:rPr lang="en-US" sz="1500">
                <a:solidFill>
                  <a:srgbClr val="0000FF"/>
                </a:solidFill>
              </a:rPr>
              <a:t>chúc mừng</a:t>
            </a:r>
          </a:p>
        </p:txBody>
      </p:sp>
      <p:sp>
        <p:nvSpPr>
          <p:cNvPr id="40" name="Rounded Rectangle 39">
            <a:hlinkClick r:id="rId16" action="ppaction://hlinksldjump"/>
          </p:cNvPr>
          <p:cNvSpPr/>
          <p:nvPr/>
        </p:nvSpPr>
        <p:spPr>
          <a:xfrm>
            <a:off x="7159010" y="4298500"/>
            <a:ext cx="1283495" cy="43125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0000FF"/>
                </a:solidFill>
              </a:rPr>
              <a:t>Chuẩn bị</a:t>
            </a:r>
          </a:p>
          <a:p>
            <a:pPr algn="ctr"/>
            <a:r>
              <a:rPr lang="en-US" sz="1500">
                <a:solidFill>
                  <a:srgbClr val="0000FF"/>
                </a:solidFill>
              </a:rPr>
              <a:t>hoa</a:t>
            </a:r>
          </a:p>
        </p:txBody>
      </p:sp>
      <p:sp>
        <p:nvSpPr>
          <p:cNvPr id="41" name="Rounded Rectangle 40"/>
          <p:cNvSpPr/>
          <p:nvPr/>
        </p:nvSpPr>
        <p:spPr>
          <a:xfrm>
            <a:off x="8316754" y="7704"/>
            <a:ext cx="825008" cy="404309"/>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0000FF"/>
                </a:solidFill>
                <a:latin typeface="AvantGarde" panose="00000400000000000000" pitchFamily="2" charset="0"/>
                <a:ea typeface="AvantGarde" panose="00000400000000000000" pitchFamily="2" charset="0"/>
                <a:cs typeface="AvantGarde" panose="00000400000000000000" pitchFamily="2" charset="0"/>
              </a:rPr>
              <a:t>Cô đến</a:t>
            </a:r>
          </a:p>
        </p:txBody>
      </p:sp>
      <p:sp>
        <p:nvSpPr>
          <p:cNvPr id="8" name="Rounded Rectangular Callout 7"/>
          <p:cNvSpPr/>
          <p:nvPr/>
        </p:nvSpPr>
        <p:spPr>
          <a:xfrm>
            <a:off x="303526" y="1256215"/>
            <a:ext cx="2594610" cy="1778836"/>
          </a:xfrm>
          <a:prstGeom prst="wedgeRoundRectCallout">
            <a:avLst>
              <a:gd name="adj1" fmla="val 90464"/>
              <a:gd name="adj2" fmla="val 3730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0000FF"/>
                </a:solidFill>
                <a:latin typeface="Times New Roman" panose="02020603050405020304" pitchFamily="18" charset="0"/>
                <a:cs typeface="Times New Roman" panose="02020603050405020304" pitchFamily="18" charset="0"/>
              </a:rPr>
              <a:t>Cảm ơn cô đã dạy dỗ chúng em và luôn tổ chức cho chúng em những trò chơi học tập thú vị</a:t>
            </a:r>
          </a:p>
        </p:txBody>
      </p:sp>
      <p:sp>
        <p:nvSpPr>
          <p:cNvPr id="3" name="Left Arrow 2">
            <a:hlinkClick r:id="rId17" action="ppaction://hlinksldjump"/>
          </p:cNvPr>
          <p:cNvSpPr/>
          <p:nvPr/>
        </p:nvSpPr>
        <p:spPr>
          <a:xfrm>
            <a:off x="62024" y="13117"/>
            <a:ext cx="586886" cy="451016"/>
          </a:xfrm>
          <a:prstGeom prst="leftArrow">
            <a:avLst/>
          </a:prstGeom>
          <a:solidFill>
            <a:srgbClr val="FFFF6D"/>
          </a:solidFill>
          <a:ln>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050">
              <a:solidFill>
                <a:srgbClr val="FFFF00"/>
              </a:solidFill>
            </a:endParaRPr>
          </a:p>
        </p:txBody>
      </p:sp>
      <p:sp>
        <p:nvSpPr>
          <p:cNvPr id="4" name="Rectangle 3"/>
          <p:cNvSpPr/>
          <p:nvPr/>
        </p:nvSpPr>
        <p:spPr>
          <a:xfrm>
            <a:off x="-756626" y="-123665"/>
            <a:ext cx="654745" cy="1384995"/>
          </a:xfrm>
          <a:prstGeom prst="rect">
            <a:avLst/>
          </a:prstGeom>
        </p:spPr>
        <p:txBody>
          <a:bodyPr wrap="square">
            <a:spAutoFit/>
          </a:bodyPr>
          <a:lstStyle/>
          <a:p>
            <a:pPr algn="ctr"/>
            <a:r>
              <a:rPr lang="en-US" sz="1050">
                <a:solidFill>
                  <a:srgbClr val="0000FF"/>
                </a:solidFill>
                <a:latin typeface="Times New Roman" panose="02020603050405020304" pitchFamily="18" charset="0"/>
                <a:cs typeface="Times New Roman" panose="02020603050405020304" pitchFamily="18" charset="0"/>
              </a:rPr>
              <a:t>Bấm vào mũi tên vàng để thoát khỏi trò chơi sau khi chơi xong</a:t>
            </a:r>
          </a:p>
        </p:txBody>
      </p:sp>
    </p:spTree>
    <p:extLst>
      <p:ext uri="{BB962C8B-B14F-4D97-AF65-F5344CB8AC3E}">
        <p14:creationId xmlns:p14="http://schemas.microsoft.com/office/powerpoint/2010/main" val="3206251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ntr" presetSubtype="0" fill="hold" nodeType="withEffect">
                                  <p:stCondLst>
                                    <p:cond delay="5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par>
                                <p:cTn id="20" presetID="10" presetClass="entr" presetSubtype="0" fill="hold"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5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0"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par>
                                <p:cTn id="35" presetID="10" presetClass="entr" presetSubtype="0" fill="hold" nodeType="withEffect">
                                  <p:stCondLst>
                                    <p:cond delay="5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par>
                                <p:cTn id="44" presetID="10" presetClass="entr" presetSubtype="0" fill="hold" nodeType="withEffect">
                                  <p:stCondLst>
                                    <p:cond delay="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par>
                                <p:cTn id="53" presetID="10" presetClass="entr" presetSubtype="0" fill="hold" nodeType="withEffect">
                                  <p:stCondLst>
                                    <p:cond delay="50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 presetClass="exit" presetSubtype="0" fill="hold" nodeType="withEffect">
                                  <p:stCondLst>
                                    <p:cond delay="0"/>
                                  </p:stCondLst>
                                  <p:childTnLst>
                                    <p:set>
                                      <p:cBhvr>
                                        <p:cTn id="66" dur="1" fill="hold">
                                          <p:stCondLst>
                                            <p:cond delay="0"/>
                                          </p:stCondLst>
                                        </p:cTn>
                                        <p:tgtEl>
                                          <p:spTgt spid="44"/>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6" grpId="0"/>
      <p:bldP spid="2" grpId="0" animBg="1"/>
      <p:bldP spid="29" grpId="0" animBg="1"/>
      <p:bldP spid="30" grpId="0" animBg="1"/>
      <p:bldP spid="39" grpId="0" animBg="1"/>
      <p:bldP spid="40"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1" name="Hexagon 20"/>
          <p:cNvSpPr/>
          <p:nvPr/>
        </p:nvSpPr>
        <p:spPr>
          <a:xfrm>
            <a:off x="685800" y="232117"/>
            <a:ext cx="7772400" cy="2754248"/>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lumMod val="50000"/>
                  </a:schemeClr>
                </a:solidFill>
                <a:latin typeface="Times New Roman" panose="02020603050405020304" pitchFamily="18" charset="0"/>
                <a:cs typeface="Times New Roman" panose="02020603050405020304" pitchFamily="18" charset="0"/>
              </a:rPr>
              <a:t>Theo em, tiền dùng để cất đi đúng hay sai?</a:t>
            </a:r>
            <a:endParaRPr lang="en-US" sz="3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2" name="Hexagon 21"/>
          <p:cNvSpPr/>
          <p:nvPr/>
        </p:nvSpPr>
        <p:spPr>
          <a:xfrm>
            <a:off x="1883549" y="3132757"/>
            <a:ext cx="2674620" cy="900113"/>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rPr>
              <a:t>A. Sai</a:t>
            </a:r>
            <a:endParaRPr lang="en-US" sz="3600" b="1" dirty="0">
              <a:solidFill>
                <a:srgbClr val="FFFF00"/>
              </a:solidFill>
            </a:endParaRPr>
          </a:p>
        </p:txBody>
      </p:sp>
      <p:sp>
        <p:nvSpPr>
          <p:cNvPr id="24" name="Hexagon 23"/>
          <p:cNvSpPr/>
          <p:nvPr/>
        </p:nvSpPr>
        <p:spPr>
          <a:xfrm>
            <a:off x="4855233" y="3164819"/>
            <a:ext cx="2674620" cy="900113"/>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rPr>
              <a:t>B</a:t>
            </a:r>
            <a:r>
              <a:rPr lang="vi-VN" sz="3600" b="1">
                <a:solidFill>
                  <a:srgbClr val="FFFF00"/>
                </a:solidFill>
              </a:rPr>
              <a:t>. Đ</a:t>
            </a:r>
            <a:r>
              <a:rPr lang="en-US" sz="3600" b="1">
                <a:solidFill>
                  <a:srgbClr val="FFFF00"/>
                </a:solidFill>
              </a:rPr>
              <a:t>úng</a:t>
            </a:r>
          </a:p>
        </p:txBody>
      </p:sp>
      <p:sp>
        <p:nvSpPr>
          <p:cNvPr id="29" name="Pentagon 28"/>
          <p:cNvSpPr/>
          <p:nvPr/>
        </p:nvSpPr>
        <p:spPr>
          <a:xfrm>
            <a:off x="-1393622" y="4430181"/>
            <a:ext cx="1248149"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rPr>
              <a:t>B đúng</a:t>
            </a:r>
          </a:p>
        </p:txBody>
      </p:sp>
      <p:sp>
        <p:nvSpPr>
          <p:cNvPr id="30" name="Pentagon 29">
            <a:hlinkClick r:id="rId6" action="ppaction://hlinksldjump"/>
          </p:cNvPr>
          <p:cNvSpPr/>
          <p:nvPr/>
        </p:nvSpPr>
        <p:spPr>
          <a:xfrm>
            <a:off x="7864651" y="4379334"/>
            <a:ext cx="1187098"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4964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linds(horizontal)">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9" presetClass="emph" presetSubtype="0" fill="hold" grpId="1" nodeType="clickEffect">
                                  <p:stCondLst>
                                    <p:cond delay="0"/>
                                  </p:stCondLst>
                                  <p:childTnLst>
                                    <p:animClr clrSpc="rgb" dir="cw">
                                      <p:cBhvr override="childStyle">
                                        <p:cTn id="24" dur="500" fill="hold"/>
                                        <p:tgtEl>
                                          <p:spTgt spid="22"/>
                                        </p:tgtEl>
                                        <p:attrNameLst>
                                          <p:attrName>style.color</p:attrName>
                                        </p:attrNameLst>
                                      </p:cBhvr>
                                      <p:to>
                                        <a:schemeClr val="accent2"/>
                                      </p:to>
                                    </p:animClr>
                                    <p:animClr clrSpc="rgb" dir="cw">
                                      <p:cBhvr>
                                        <p:cTn id="25" dur="500" fill="hold"/>
                                        <p:tgtEl>
                                          <p:spTgt spid="22"/>
                                        </p:tgtEl>
                                        <p:attrNameLst>
                                          <p:attrName>fillcolor</p:attrName>
                                        </p:attrNameLst>
                                      </p:cBhvr>
                                      <p:to>
                                        <a:schemeClr val="accent2"/>
                                      </p:to>
                                    </p:animClr>
                                    <p:set>
                                      <p:cBhvr>
                                        <p:cTn id="26" dur="500" fill="hold"/>
                                        <p:tgtEl>
                                          <p:spTgt spid="22"/>
                                        </p:tgtEl>
                                        <p:attrNameLst>
                                          <p:attrName>fill.type</p:attrName>
                                        </p:attrNameLst>
                                      </p:cBhvr>
                                      <p:to>
                                        <p:strVal val="solid"/>
                                      </p:to>
                                    </p:set>
                                    <p:set>
                                      <p:cBhvr>
                                        <p:cTn id="27" dur="500" fill="hold"/>
                                        <p:tgtEl>
                                          <p:spTgt spid="2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1" nodeType="clickEffect">
                                  <p:stCondLst>
                                    <p:cond delay="0"/>
                                  </p:stCondLst>
                                  <p:childTnLst>
                                    <p:animEffect transition="out" filter="fade">
                                      <p:cBhvr>
                                        <p:cTn id="32" dur="500" tmFilter="0, 0; .2, .5; .8, .5; 1, 0"/>
                                        <p:tgtEl>
                                          <p:spTgt spid="24"/>
                                        </p:tgtEl>
                                      </p:cBhvr>
                                    </p:animEffect>
                                    <p:animScale>
                                      <p:cBhvr>
                                        <p:cTn id="33" dur="250" autoRev="1" fill="hold"/>
                                        <p:tgtEl>
                                          <p:spTgt spid="24"/>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4" name="applause.wav"/>
                                        </p:tgtEl>
                                      </p:cMediaNode>
                                    </p:audio>
                                  </p:subTnLst>
                                </p:cTn>
                              </p:par>
                              <p:par>
                                <p:cTn id="34" presetID="1" presetClass="exit" presetSubtype="0" fill="hold" grpId="2" nodeType="withEffect">
                                  <p:stCondLst>
                                    <p:cond delay="0"/>
                                  </p:stCondLst>
                                  <p:childTnLst>
                                    <p:set>
                                      <p:cBhvr>
                                        <p:cTn id="3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1" grpId="0" animBg="1"/>
      <p:bldP spid="22" grpId="0" animBg="1"/>
      <p:bldP spid="22" grpId="1" animBg="1"/>
      <p:bldP spid="22" grpId="2" animBg="1"/>
      <p:bldP spid="24"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Hexagon 3"/>
          <p:cNvSpPr/>
          <p:nvPr/>
        </p:nvSpPr>
        <p:spPr>
          <a:xfrm>
            <a:off x="685800" y="232117"/>
            <a:ext cx="7772400" cy="2754248"/>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lumMod val="50000"/>
                  </a:schemeClr>
                </a:solidFill>
                <a:latin typeface="Times New Roman" panose="02020603050405020304" pitchFamily="18" charset="0"/>
                <a:cs typeface="Times New Roman" panose="02020603050405020304" pitchFamily="18" charset="0"/>
              </a:rPr>
              <a:t>Đây là tờ tiền làm bằng chất liệu gì?</a:t>
            </a:r>
            <a:endParaRPr lang="en-US" sz="3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Hexagon 5"/>
          <p:cNvSpPr/>
          <p:nvPr/>
        </p:nvSpPr>
        <p:spPr>
          <a:xfrm>
            <a:off x="1878071" y="3116421"/>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rPr>
              <a:t>A. Giấy, nhựa</a:t>
            </a:r>
            <a:endParaRPr lang="en-US" sz="2000" b="1" dirty="0">
              <a:solidFill>
                <a:srgbClr val="FFFF00"/>
              </a:solidFill>
            </a:endParaRPr>
          </a:p>
        </p:txBody>
      </p:sp>
      <p:sp>
        <p:nvSpPr>
          <p:cNvPr id="7" name="Hexagon 6"/>
          <p:cNvSpPr/>
          <p:nvPr/>
        </p:nvSpPr>
        <p:spPr>
          <a:xfrm>
            <a:off x="1886384" y="4096135"/>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rPr>
              <a:t>C. Nhựa, Po-li-me</a:t>
            </a:r>
          </a:p>
        </p:txBody>
      </p:sp>
      <p:sp>
        <p:nvSpPr>
          <p:cNvPr id="8" name="Hexagon 7"/>
          <p:cNvSpPr/>
          <p:nvPr/>
        </p:nvSpPr>
        <p:spPr>
          <a:xfrm>
            <a:off x="4698164" y="3107763"/>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rPr>
              <a:t>B</a:t>
            </a:r>
            <a:r>
              <a:rPr lang="vi-VN" sz="2000" b="1">
                <a:solidFill>
                  <a:srgbClr val="FFFF00"/>
                </a:solidFill>
              </a:rPr>
              <a:t>. </a:t>
            </a:r>
            <a:r>
              <a:rPr lang="en-US" sz="2000" b="1">
                <a:solidFill>
                  <a:srgbClr val="FFFF00"/>
                </a:solidFill>
              </a:rPr>
              <a:t>Po-li-me, giấy</a:t>
            </a:r>
          </a:p>
        </p:txBody>
      </p:sp>
      <p:sp>
        <p:nvSpPr>
          <p:cNvPr id="9" name="Hexagon 8"/>
          <p:cNvSpPr/>
          <p:nvPr/>
        </p:nvSpPr>
        <p:spPr>
          <a:xfrm>
            <a:off x="4692968" y="4096135"/>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FFFF00"/>
                </a:solidFill>
              </a:rPr>
              <a:t>D.</a:t>
            </a:r>
            <a:r>
              <a:rPr lang="en-US" sz="2000" b="1">
                <a:solidFill>
                  <a:srgbClr val="FFFF00"/>
                </a:solidFill>
              </a:rPr>
              <a:t> Không biết</a:t>
            </a:r>
            <a:r>
              <a:rPr lang="vi-VN" sz="2000" b="1">
                <a:solidFill>
                  <a:srgbClr val="FFFF00"/>
                </a:solidFill>
              </a:rPr>
              <a:t> </a:t>
            </a:r>
            <a:endParaRPr lang="en-US" sz="2000" b="1">
              <a:solidFill>
                <a:srgbClr val="FFFF00"/>
              </a:solidFill>
            </a:endParaRPr>
          </a:p>
        </p:txBody>
      </p:sp>
      <p:sp>
        <p:nvSpPr>
          <p:cNvPr id="10" name="Pentagon 9"/>
          <p:cNvSpPr/>
          <p:nvPr/>
        </p:nvSpPr>
        <p:spPr>
          <a:xfrm flipH="1">
            <a:off x="9152313" y="3296539"/>
            <a:ext cx="1244172"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rPr>
              <a:t>B đúng</a:t>
            </a:r>
          </a:p>
        </p:txBody>
      </p:sp>
      <p:sp>
        <p:nvSpPr>
          <p:cNvPr id="11" name="Pentagon 10">
            <a:hlinkClick r:id="rId6" action="ppaction://hlinksldjump"/>
          </p:cNvPr>
          <p:cNvSpPr/>
          <p:nvPr/>
        </p:nvSpPr>
        <p:spPr>
          <a:xfrm>
            <a:off x="7864651" y="4379334"/>
            <a:ext cx="1187098"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5567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1" nodeType="clickEffect">
                                  <p:stCondLst>
                                    <p:cond delay="0"/>
                                  </p:stCondLst>
                                  <p:childTnLst>
                                    <p:animClr clrSpc="rgb" dir="cw">
                                      <p:cBhvr override="childStyle">
                                        <p:cTn id="34" dur="500" fill="hold"/>
                                        <p:tgtEl>
                                          <p:spTgt spid="6"/>
                                        </p:tgtEl>
                                        <p:attrNameLst>
                                          <p:attrName>style.color</p:attrName>
                                        </p:attrNameLst>
                                      </p:cBhvr>
                                      <p:to>
                                        <a:schemeClr val="accent2"/>
                                      </p:to>
                                    </p:animClr>
                                    <p:animClr clrSpc="rgb" dir="cw">
                                      <p:cBhvr>
                                        <p:cTn id="35" dur="500" fill="hold"/>
                                        <p:tgtEl>
                                          <p:spTgt spid="6"/>
                                        </p:tgtEl>
                                        <p:attrNameLst>
                                          <p:attrName>fillcolor</p:attrName>
                                        </p:attrNameLst>
                                      </p:cBhvr>
                                      <p:to>
                                        <a:schemeClr val="accent2"/>
                                      </p:to>
                                    </p:animClr>
                                    <p:set>
                                      <p:cBhvr>
                                        <p:cTn id="36" dur="500" fill="hold"/>
                                        <p:tgtEl>
                                          <p:spTgt spid="6"/>
                                        </p:tgtEl>
                                        <p:attrNameLst>
                                          <p:attrName>fill.type</p:attrName>
                                        </p:attrNameLst>
                                      </p:cBhvr>
                                      <p:to>
                                        <p:strVal val="solid"/>
                                      </p:to>
                                    </p:set>
                                    <p:set>
                                      <p:cBhvr>
                                        <p:cTn id="37" dur="50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1" nodeType="clickEffect">
                                  <p:stCondLst>
                                    <p:cond delay="0"/>
                                  </p:stCondLst>
                                  <p:childTnLst>
                                    <p:animClr clrSpc="rgb" dir="cw">
                                      <p:cBhvr override="childStyle">
                                        <p:cTn id="42" dur="500" fill="hold"/>
                                        <p:tgtEl>
                                          <p:spTgt spid="7"/>
                                        </p:tgtEl>
                                        <p:attrNameLst>
                                          <p:attrName>style.color</p:attrName>
                                        </p:attrNameLst>
                                      </p:cBhvr>
                                      <p:to>
                                        <a:schemeClr val="accent2"/>
                                      </p:to>
                                    </p:animClr>
                                    <p:animClr clrSpc="rgb" dir="cw">
                                      <p:cBhvr>
                                        <p:cTn id="43" dur="500" fill="hold"/>
                                        <p:tgtEl>
                                          <p:spTgt spid="7"/>
                                        </p:tgtEl>
                                        <p:attrNameLst>
                                          <p:attrName>fillcolor</p:attrName>
                                        </p:attrNameLst>
                                      </p:cBhvr>
                                      <p:to>
                                        <a:schemeClr val="accent2"/>
                                      </p:to>
                                    </p:animClr>
                                    <p:set>
                                      <p:cBhvr>
                                        <p:cTn id="44" dur="500" fill="hold"/>
                                        <p:tgtEl>
                                          <p:spTgt spid="7"/>
                                        </p:tgtEl>
                                        <p:attrNameLst>
                                          <p:attrName>fill.type</p:attrName>
                                        </p:attrNameLst>
                                      </p:cBhvr>
                                      <p:to>
                                        <p:strVal val="solid"/>
                                      </p:to>
                                    </p:set>
                                    <p:set>
                                      <p:cBhvr>
                                        <p:cTn id="45" dur="5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8"/>
                                        </p:tgtEl>
                                      </p:cBhvr>
                                    </p:animEffect>
                                    <p:animScale>
                                      <p:cBhvr>
                                        <p:cTn id="51" dur="250" autoRev="1" fill="hold"/>
                                        <p:tgtEl>
                                          <p:spTgt spid="8"/>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2" presetID="1" presetClass="exit" presetSubtype="0" fill="hold" grpId="2" nodeType="withEffect">
                                  <p:stCondLst>
                                    <p:cond delay="0"/>
                                  </p:stCondLst>
                                  <p:childTnLst>
                                    <p:set>
                                      <p:cBhvr>
                                        <p:cTn id="53" dur="1" fill="hold">
                                          <p:stCondLst>
                                            <p:cond delay="0"/>
                                          </p:stCondLst>
                                        </p:cTn>
                                        <p:tgtEl>
                                          <p:spTgt spid="6"/>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7"/>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9"/>
                    </p:tgtEl>
                  </p:cond>
                </p:stCondLst>
                <p:endSync evt="end" delay="0">
                  <p:rtn val="all"/>
                </p:endSync>
                <p:childTnLst>
                  <p:par>
                    <p:cTn id="59" fill="hold">
                      <p:stCondLst>
                        <p:cond delay="0"/>
                      </p:stCondLst>
                      <p:childTnLst>
                        <p:par>
                          <p:cTn id="60" fill="hold">
                            <p:stCondLst>
                              <p:cond delay="0"/>
                            </p:stCondLst>
                            <p:childTnLst>
                              <p:par>
                                <p:cTn id="61" presetID="19" presetClass="emph" presetSubtype="0" fill="hold" grpId="1" nodeType="clickEffect">
                                  <p:stCondLst>
                                    <p:cond delay="0"/>
                                  </p:stCondLst>
                                  <p:childTnLst>
                                    <p:animClr clrSpc="rgb" dir="cw">
                                      <p:cBhvr override="childStyle">
                                        <p:cTn id="62" dur="500" fill="hold"/>
                                        <p:tgtEl>
                                          <p:spTgt spid="9"/>
                                        </p:tgtEl>
                                        <p:attrNameLst>
                                          <p:attrName>style.color</p:attrName>
                                        </p:attrNameLst>
                                      </p:cBhvr>
                                      <p:to>
                                        <a:schemeClr val="accent2"/>
                                      </p:to>
                                    </p:animClr>
                                    <p:animClr clrSpc="rgb" dir="cw">
                                      <p:cBhvr>
                                        <p:cTn id="63" dur="500" fill="hold"/>
                                        <p:tgtEl>
                                          <p:spTgt spid="9"/>
                                        </p:tgtEl>
                                        <p:attrNameLst>
                                          <p:attrName>fillcolor</p:attrName>
                                        </p:attrNameLst>
                                      </p:cBhvr>
                                      <p:to>
                                        <a:schemeClr val="accent2"/>
                                      </p:to>
                                    </p:animClr>
                                    <p:set>
                                      <p:cBhvr>
                                        <p:cTn id="64" dur="500" fill="hold"/>
                                        <p:tgtEl>
                                          <p:spTgt spid="9"/>
                                        </p:tgtEl>
                                        <p:attrNameLst>
                                          <p:attrName>fill.type</p:attrName>
                                        </p:attrNameLst>
                                      </p:cBhvr>
                                      <p:to>
                                        <p:strVal val="solid"/>
                                      </p:to>
                                    </p:set>
                                    <p:set>
                                      <p:cBhvr>
                                        <p:cTn id="65" dur="500" fill="hold"/>
                                        <p:tgtEl>
                                          <p:spTgt spid="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9"/>
                  </p:tgtEl>
                </p:cond>
              </p:nextCondLst>
            </p:seq>
          </p:childTnLst>
        </p:cTn>
      </p:par>
    </p:tnLst>
    <p:bldLst>
      <p:bldP spid="4" grpId="0" animBg="1"/>
      <p:bldP spid="6" grpId="0" animBg="1"/>
      <p:bldP spid="6" grpId="1" animBg="1"/>
      <p:bldP spid="6" grpId="2" animBg="1"/>
      <p:bldP spid="7" grpId="0" animBg="1"/>
      <p:bldP spid="7" grpId="1" animBg="1"/>
      <p:bldP spid="7" grpId="2" animBg="1"/>
      <p:bldP spid="8" grpId="0" animBg="1"/>
      <p:bldP spid="8" grpId="1" animBg="1"/>
      <p:bldP spid="9" grpId="0" animBg="1"/>
      <p:bldP spid="9" grpId="1" animBg="1"/>
      <p:bldP spid="9"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Hexagon 3"/>
          <p:cNvSpPr/>
          <p:nvPr/>
        </p:nvSpPr>
        <p:spPr>
          <a:xfrm>
            <a:off x="1849062" y="3095889"/>
            <a:ext cx="2674620" cy="9269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A. 20 đồng</a:t>
            </a:r>
            <a:endParaRPr lang="en-US" sz="2800" b="1" dirty="0">
              <a:solidFill>
                <a:srgbClr val="FFFF00"/>
              </a:solidFill>
            </a:endParaRPr>
          </a:p>
        </p:txBody>
      </p:sp>
      <p:sp>
        <p:nvSpPr>
          <p:cNvPr id="6" name="Hexagon 5"/>
          <p:cNvSpPr/>
          <p:nvPr/>
        </p:nvSpPr>
        <p:spPr>
          <a:xfrm>
            <a:off x="4669155" y="3095889"/>
            <a:ext cx="2674620" cy="9269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B. 20.000 đồng</a:t>
            </a:r>
          </a:p>
        </p:txBody>
      </p:sp>
      <p:sp>
        <p:nvSpPr>
          <p:cNvPr id="7" name="Hexagon 6"/>
          <p:cNvSpPr/>
          <p:nvPr/>
        </p:nvSpPr>
        <p:spPr>
          <a:xfrm>
            <a:off x="4678502" y="4095365"/>
            <a:ext cx="2674620" cy="9269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D</a:t>
            </a:r>
            <a:r>
              <a:rPr lang="vi-VN" sz="2800" b="1">
                <a:solidFill>
                  <a:srgbClr val="FFFF00"/>
                </a:solidFill>
              </a:rPr>
              <a:t>. </a:t>
            </a:r>
            <a:r>
              <a:rPr lang="en-US" sz="2800" b="1">
                <a:solidFill>
                  <a:srgbClr val="FFFF00"/>
                </a:solidFill>
              </a:rPr>
              <a:t>200.000 đồng</a:t>
            </a:r>
          </a:p>
        </p:txBody>
      </p:sp>
      <p:sp>
        <p:nvSpPr>
          <p:cNvPr id="8" name="Hexagon 7"/>
          <p:cNvSpPr/>
          <p:nvPr/>
        </p:nvSpPr>
        <p:spPr>
          <a:xfrm>
            <a:off x="1855871" y="4107054"/>
            <a:ext cx="2674620" cy="9269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C</a:t>
            </a:r>
            <a:r>
              <a:rPr lang="vi-VN" sz="2800" b="1">
                <a:solidFill>
                  <a:srgbClr val="FFFF00"/>
                </a:solidFill>
              </a:rPr>
              <a:t>. </a:t>
            </a:r>
            <a:r>
              <a:rPr lang="en-US" sz="2800" b="1">
                <a:solidFill>
                  <a:srgbClr val="FFFF00"/>
                </a:solidFill>
              </a:rPr>
              <a:t>200 đồng</a:t>
            </a:r>
          </a:p>
        </p:txBody>
      </p:sp>
      <p:sp>
        <p:nvSpPr>
          <p:cNvPr id="9" name="Pentagon 8"/>
          <p:cNvSpPr/>
          <p:nvPr/>
        </p:nvSpPr>
        <p:spPr>
          <a:xfrm flipH="1">
            <a:off x="9292011" y="4464045"/>
            <a:ext cx="1244172"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rPr>
              <a:t>D đúng</a:t>
            </a:r>
          </a:p>
        </p:txBody>
      </p:sp>
      <p:sp>
        <p:nvSpPr>
          <p:cNvPr id="10" name="Pentagon 9">
            <a:hlinkClick r:id="rId6" action="ppaction://hlinksldjump"/>
          </p:cNvPr>
          <p:cNvSpPr/>
          <p:nvPr/>
        </p:nvSpPr>
        <p:spPr>
          <a:xfrm>
            <a:off x="7864651" y="4379334"/>
            <a:ext cx="1187098"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 name="Nhóm 1">
            <a:extLst>
              <a:ext uri="{FF2B5EF4-FFF2-40B4-BE49-F238E27FC236}">
                <a16:creationId xmlns:a16="http://schemas.microsoft.com/office/drawing/2014/main" id="{3C357F71-2D7D-4344-B363-6AC8758D86AD}"/>
              </a:ext>
            </a:extLst>
          </p:cNvPr>
          <p:cNvGrpSpPr/>
          <p:nvPr/>
        </p:nvGrpSpPr>
        <p:grpSpPr>
          <a:xfrm>
            <a:off x="685800" y="232117"/>
            <a:ext cx="7772400" cy="2754248"/>
            <a:chOff x="685800" y="232117"/>
            <a:chExt cx="7772400" cy="2754248"/>
          </a:xfrm>
        </p:grpSpPr>
        <p:sp>
          <p:nvSpPr>
            <p:cNvPr id="3" name="Hexagon 2"/>
            <p:cNvSpPr/>
            <p:nvPr/>
          </p:nvSpPr>
          <p:spPr>
            <a:xfrm>
              <a:off x="685800" y="232117"/>
              <a:ext cx="7772400" cy="2754248"/>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accent1">
                      <a:lumMod val="50000"/>
                    </a:schemeClr>
                  </a:solidFill>
                  <a:latin typeface="Times New Roman" panose="02020603050405020304" pitchFamily="18" charset="0"/>
                  <a:cs typeface="Times New Roman" panose="02020603050405020304" pitchFamily="18" charset="0"/>
                </a:rPr>
                <a:t>Tờ tiền này </a:t>
              </a:r>
            </a:p>
            <a:p>
              <a:r>
                <a:rPr lang="en-US" sz="3600">
                  <a:solidFill>
                    <a:schemeClr val="accent1">
                      <a:lumMod val="50000"/>
                    </a:schemeClr>
                  </a:solidFill>
                  <a:latin typeface="Times New Roman" panose="02020603050405020304" pitchFamily="18" charset="0"/>
                  <a:cs typeface="Times New Roman" panose="02020603050405020304" pitchFamily="18" charset="0"/>
                </a:rPr>
                <a:t>mệnh giá </a:t>
              </a:r>
            </a:p>
            <a:p>
              <a:r>
                <a:rPr lang="en-US" sz="3600">
                  <a:solidFill>
                    <a:schemeClr val="accent1">
                      <a:lumMod val="50000"/>
                    </a:schemeClr>
                  </a:solidFill>
                  <a:latin typeface="Times New Roman" panose="02020603050405020304" pitchFamily="18" charset="0"/>
                  <a:cs typeface="Times New Roman" panose="02020603050405020304" pitchFamily="18" charset="0"/>
                </a:rPr>
                <a:t>là bao nhiêu?</a:t>
              </a:r>
              <a:endParaRPr lang="en-US" sz="36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2" name="Picture 2" descr="Đồng tiền Việt Nam thuộc nhóm ổn định nhất Châu Á | Tài chính | BizLive">
              <a:extLst>
                <a:ext uri="{FF2B5EF4-FFF2-40B4-BE49-F238E27FC236}">
                  <a16:creationId xmlns:a16="http://schemas.microsoft.com/office/drawing/2014/main" id="{87A0F91E-00B0-4C69-AD44-A77D4F467A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0" t="53497" r="53536" b="4630"/>
            <a:stretch/>
          </p:blipFill>
          <p:spPr bwMode="auto">
            <a:xfrm>
              <a:off x="4096835" y="741680"/>
              <a:ext cx="3837954" cy="1735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918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9" presetClass="emph" presetSubtype="0" fill="hold" grpId="1" nodeType="clickEffect">
                                  <p:stCondLst>
                                    <p:cond delay="0"/>
                                  </p:stCondLst>
                                  <p:childTnLst>
                                    <p:animClr clrSpc="rgb" dir="cw">
                                      <p:cBhvr override="childStyle">
                                        <p:cTn id="32" dur="500" fill="hold"/>
                                        <p:tgtEl>
                                          <p:spTgt spid="4"/>
                                        </p:tgtEl>
                                        <p:attrNameLst>
                                          <p:attrName>style.color</p:attrName>
                                        </p:attrNameLst>
                                      </p:cBhvr>
                                      <p:to>
                                        <a:schemeClr val="accent2"/>
                                      </p:to>
                                    </p:animClr>
                                    <p:animClr clrSpc="rgb" dir="cw">
                                      <p:cBhvr>
                                        <p:cTn id="33" dur="500" fill="hold"/>
                                        <p:tgtEl>
                                          <p:spTgt spid="4"/>
                                        </p:tgtEl>
                                        <p:attrNameLst>
                                          <p:attrName>fillcolor</p:attrName>
                                        </p:attrNameLst>
                                      </p:cBhvr>
                                      <p:to>
                                        <a:schemeClr val="accent2"/>
                                      </p:to>
                                    </p:animClr>
                                    <p:set>
                                      <p:cBhvr>
                                        <p:cTn id="34" dur="500" fill="hold"/>
                                        <p:tgtEl>
                                          <p:spTgt spid="4"/>
                                        </p:tgtEl>
                                        <p:attrNameLst>
                                          <p:attrName>fill.type</p:attrName>
                                        </p:attrNameLst>
                                      </p:cBhvr>
                                      <p:to>
                                        <p:strVal val="solid"/>
                                      </p:to>
                                    </p:set>
                                    <p:set>
                                      <p:cBhvr>
                                        <p:cTn id="35" dur="500" fill="hold"/>
                                        <p:tgtEl>
                                          <p:spTgt spid="4"/>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9" presetClass="emph" presetSubtype="0" fill="hold" grpId="1" nodeType="clickEffect">
                                  <p:stCondLst>
                                    <p:cond delay="0"/>
                                  </p:stCondLst>
                                  <p:childTnLst>
                                    <p:animClr clrSpc="rgb" dir="cw">
                                      <p:cBhvr override="childStyle">
                                        <p:cTn id="40" dur="500" fill="hold"/>
                                        <p:tgtEl>
                                          <p:spTgt spid="6"/>
                                        </p:tgtEl>
                                        <p:attrNameLst>
                                          <p:attrName>style.color</p:attrName>
                                        </p:attrNameLst>
                                      </p:cBhvr>
                                      <p:to>
                                        <a:schemeClr val="accent2"/>
                                      </p:to>
                                    </p:animClr>
                                    <p:animClr clrSpc="rgb" dir="cw">
                                      <p:cBhvr>
                                        <p:cTn id="41" dur="500" fill="hold"/>
                                        <p:tgtEl>
                                          <p:spTgt spid="6"/>
                                        </p:tgtEl>
                                        <p:attrNameLst>
                                          <p:attrName>fillcolor</p:attrName>
                                        </p:attrNameLst>
                                      </p:cBhvr>
                                      <p:to>
                                        <a:schemeClr val="accent2"/>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1" nodeType="click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4" name="applause.wav"/>
                                        </p:tgtEl>
                                      </p:cMediaNode>
                                    </p:audio>
                                  </p:subTnLst>
                                </p:cTn>
                              </p:par>
                              <p:par>
                                <p:cTn id="50" presetID="1" presetClass="exit" presetSubtype="0" fill="hold" grpId="2" nodeType="withEffect">
                                  <p:stCondLst>
                                    <p:cond delay="0"/>
                                  </p:stCondLst>
                                  <p:childTnLst>
                                    <p:set>
                                      <p:cBhvr>
                                        <p:cTn id="51" dur="1" fill="hold">
                                          <p:stCondLst>
                                            <p:cond delay="0"/>
                                          </p:stCondLst>
                                        </p:cTn>
                                        <p:tgtEl>
                                          <p:spTgt spid="4"/>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6"/>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9" presetClass="emph" presetSubtype="0" fill="hold" grpId="1" nodeType="clickEffect">
                                  <p:stCondLst>
                                    <p:cond delay="0"/>
                                  </p:stCondLst>
                                  <p:childTnLst>
                                    <p:animClr clrSpc="rgb" dir="cw">
                                      <p:cBhvr override="childStyle">
                                        <p:cTn id="60" dur="500" fill="hold"/>
                                        <p:tgtEl>
                                          <p:spTgt spid="8"/>
                                        </p:tgtEl>
                                        <p:attrNameLst>
                                          <p:attrName>style.color</p:attrName>
                                        </p:attrNameLst>
                                      </p:cBhvr>
                                      <p:to>
                                        <a:schemeClr val="accent2"/>
                                      </p:to>
                                    </p:animClr>
                                    <p:animClr clrSpc="rgb" dir="cw">
                                      <p:cBhvr>
                                        <p:cTn id="61" dur="500" fill="hold"/>
                                        <p:tgtEl>
                                          <p:spTgt spid="8"/>
                                        </p:tgtEl>
                                        <p:attrNameLst>
                                          <p:attrName>fillcolor</p:attrName>
                                        </p:attrNameLst>
                                      </p:cBhvr>
                                      <p:to>
                                        <a:schemeClr val="accent2"/>
                                      </p:to>
                                    </p:animClr>
                                    <p:set>
                                      <p:cBhvr>
                                        <p:cTn id="62" dur="500" fill="hold"/>
                                        <p:tgtEl>
                                          <p:spTgt spid="8"/>
                                        </p:tgtEl>
                                        <p:attrNameLst>
                                          <p:attrName>fill.type</p:attrName>
                                        </p:attrNameLst>
                                      </p:cBhvr>
                                      <p:to>
                                        <p:strVal val="solid"/>
                                      </p:to>
                                    </p:set>
                                    <p:set>
                                      <p:cBhvr>
                                        <p:cTn id="63" dur="500" fill="hold"/>
                                        <p:tgtEl>
                                          <p:spTgt spid="8"/>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8"/>
                  </p:tgtEl>
                </p:cond>
              </p:nextCondLst>
            </p:seq>
          </p:childTnLst>
        </p:cTn>
      </p:par>
    </p:tnLst>
    <p:bldLst>
      <p:bldP spid="4" grpId="0" animBg="1"/>
      <p:bldP spid="4" grpId="1" animBg="1"/>
      <p:bldP spid="4" grpId="2" animBg="1"/>
      <p:bldP spid="6" grpId="0" animBg="1"/>
      <p:bldP spid="6" grpId="1" animBg="1"/>
      <p:bldP spid="6" grpId="2" animBg="1"/>
      <p:bldP spid="7" grpId="0" animBg="1"/>
      <p:bldP spid="7" grpId="1" animBg="1"/>
      <p:bldP spid="8" grpId="0" animBg="1"/>
      <p:bldP spid="8" grpId="1" animBg="1"/>
      <p:bldP spid="8"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Hexagon 3"/>
          <p:cNvSpPr/>
          <p:nvPr/>
        </p:nvSpPr>
        <p:spPr>
          <a:xfrm>
            <a:off x="1878071" y="3116421"/>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A. 50 đồng</a:t>
            </a:r>
            <a:endParaRPr lang="en-US" sz="2800" b="1" dirty="0">
              <a:solidFill>
                <a:srgbClr val="FFFF00"/>
              </a:solidFill>
            </a:endParaRPr>
          </a:p>
        </p:txBody>
      </p:sp>
      <p:sp>
        <p:nvSpPr>
          <p:cNvPr id="6" name="Hexagon 5"/>
          <p:cNvSpPr/>
          <p:nvPr/>
        </p:nvSpPr>
        <p:spPr>
          <a:xfrm>
            <a:off x="1886384" y="4096135"/>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C. 500.000 đồng</a:t>
            </a:r>
          </a:p>
        </p:txBody>
      </p:sp>
      <p:sp>
        <p:nvSpPr>
          <p:cNvPr id="7" name="Hexagon 6"/>
          <p:cNvSpPr/>
          <p:nvPr/>
        </p:nvSpPr>
        <p:spPr>
          <a:xfrm>
            <a:off x="4698164" y="3107763"/>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B</a:t>
            </a:r>
            <a:r>
              <a:rPr lang="vi-VN" sz="2800" b="1">
                <a:solidFill>
                  <a:srgbClr val="FFFF00"/>
                </a:solidFill>
              </a:rPr>
              <a:t>. </a:t>
            </a:r>
            <a:r>
              <a:rPr lang="en-US" sz="2800" b="1">
                <a:solidFill>
                  <a:srgbClr val="FFFF00"/>
                </a:solidFill>
              </a:rPr>
              <a:t>50.000 đồng</a:t>
            </a:r>
          </a:p>
        </p:txBody>
      </p:sp>
      <p:sp>
        <p:nvSpPr>
          <p:cNvPr id="8" name="Hexagon 7"/>
          <p:cNvSpPr/>
          <p:nvPr/>
        </p:nvSpPr>
        <p:spPr>
          <a:xfrm>
            <a:off x="4692968" y="4096135"/>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D. </a:t>
            </a:r>
            <a:r>
              <a:rPr lang="en-US" sz="2800" b="1">
                <a:solidFill>
                  <a:srgbClr val="FFFF00"/>
                </a:solidFill>
              </a:rPr>
              <a:t>500 đồng</a:t>
            </a:r>
          </a:p>
        </p:txBody>
      </p:sp>
      <p:sp>
        <p:nvSpPr>
          <p:cNvPr id="9" name="Pentagon 8"/>
          <p:cNvSpPr/>
          <p:nvPr/>
        </p:nvSpPr>
        <p:spPr>
          <a:xfrm flipH="1">
            <a:off x="9152313" y="3296539"/>
            <a:ext cx="1244172"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rPr>
              <a:t>B đúng</a:t>
            </a:r>
          </a:p>
        </p:txBody>
      </p:sp>
      <p:sp>
        <p:nvSpPr>
          <p:cNvPr id="10" name="Pentagon 9">
            <a:hlinkClick r:id="rId6" action="ppaction://hlinksldjump"/>
          </p:cNvPr>
          <p:cNvSpPr/>
          <p:nvPr/>
        </p:nvSpPr>
        <p:spPr>
          <a:xfrm>
            <a:off x="7864651" y="4379334"/>
            <a:ext cx="1187098"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 name="Nhóm 1">
            <a:extLst>
              <a:ext uri="{FF2B5EF4-FFF2-40B4-BE49-F238E27FC236}">
                <a16:creationId xmlns:a16="http://schemas.microsoft.com/office/drawing/2014/main" id="{BBFECA11-0B37-41BF-8632-BF730376FD26}"/>
              </a:ext>
            </a:extLst>
          </p:cNvPr>
          <p:cNvGrpSpPr/>
          <p:nvPr/>
        </p:nvGrpSpPr>
        <p:grpSpPr>
          <a:xfrm>
            <a:off x="685800" y="232117"/>
            <a:ext cx="7772400" cy="2754248"/>
            <a:chOff x="685800" y="232117"/>
            <a:chExt cx="7772400" cy="2754248"/>
          </a:xfrm>
        </p:grpSpPr>
        <p:sp>
          <p:nvSpPr>
            <p:cNvPr id="3" name="Hexagon 2"/>
            <p:cNvSpPr/>
            <p:nvPr/>
          </p:nvSpPr>
          <p:spPr>
            <a:xfrm>
              <a:off x="685800" y="232117"/>
              <a:ext cx="7772400" cy="2754248"/>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accent1">
                      <a:lumMod val="50000"/>
                    </a:schemeClr>
                  </a:solidFill>
                  <a:latin typeface="Times New Roman" panose="02020603050405020304" pitchFamily="18" charset="0"/>
                  <a:cs typeface="Times New Roman" panose="02020603050405020304" pitchFamily="18" charset="0"/>
                </a:rPr>
                <a:t>Tờ tiền này </a:t>
              </a:r>
            </a:p>
            <a:p>
              <a:r>
                <a:rPr lang="en-US" sz="3600">
                  <a:solidFill>
                    <a:schemeClr val="accent1">
                      <a:lumMod val="50000"/>
                    </a:schemeClr>
                  </a:solidFill>
                  <a:latin typeface="Times New Roman" panose="02020603050405020304" pitchFamily="18" charset="0"/>
                  <a:cs typeface="Times New Roman" panose="02020603050405020304" pitchFamily="18" charset="0"/>
                </a:rPr>
                <a:t>mệnh giá là </a:t>
              </a:r>
            </a:p>
            <a:p>
              <a:r>
                <a:rPr lang="en-US" sz="3600">
                  <a:solidFill>
                    <a:schemeClr val="accent1">
                      <a:lumMod val="50000"/>
                    </a:schemeClr>
                  </a:solidFill>
                  <a:latin typeface="Times New Roman" panose="02020603050405020304" pitchFamily="18" charset="0"/>
                  <a:cs typeface="Times New Roman" panose="02020603050405020304" pitchFamily="18" charset="0"/>
                </a:rPr>
                <a:t>bao nhiêu?</a:t>
              </a:r>
              <a:endParaRPr lang="en-US" sz="36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1" name="Picture 4" descr="Đồng tiền Việt Nam thuộc nhóm ổn định nhất Châu Á | Tài chính | BizLive">
              <a:extLst>
                <a:ext uri="{FF2B5EF4-FFF2-40B4-BE49-F238E27FC236}">
                  <a16:creationId xmlns:a16="http://schemas.microsoft.com/office/drawing/2014/main" id="{F762FA01-B230-4C92-87AF-A49D3978DFD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23" t="3943" r="49364" b="52476"/>
            <a:stretch/>
          </p:blipFill>
          <p:spPr bwMode="auto">
            <a:xfrm>
              <a:off x="4692968" y="932319"/>
              <a:ext cx="3007474" cy="13538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641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9" presetClass="emph" presetSubtype="0" fill="hold" grpId="1" nodeType="clickEffect">
                                  <p:stCondLst>
                                    <p:cond delay="0"/>
                                  </p:stCondLst>
                                  <p:childTnLst>
                                    <p:animClr clrSpc="rgb" dir="cw">
                                      <p:cBhvr override="childStyle">
                                        <p:cTn id="32" dur="500" fill="hold"/>
                                        <p:tgtEl>
                                          <p:spTgt spid="4"/>
                                        </p:tgtEl>
                                        <p:attrNameLst>
                                          <p:attrName>style.color</p:attrName>
                                        </p:attrNameLst>
                                      </p:cBhvr>
                                      <p:to>
                                        <a:schemeClr val="accent2"/>
                                      </p:to>
                                    </p:animClr>
                                    <p:animClr clrSpc="rgb" dir="cw">
                                      <p:cBhvr>
                                        <p:cTn id="33" dur="500" fill="hold"/>
                                        <p:tgtEl>
                                          <p:spTgt spid="4"/>
                                        </p:tgtEl>
                                        <p:attrNameLst>
                                          <p:attrName>fillcolor</p:attrName>
                                        </p:attrNameLst>
                                      </p:cBhvr>
                                      <p:to>
                                        <a:schemeClr val="accent2"/>
                                      </p:to>
                                    </p:animClr>
                                    <p:set>
                                      <p:cBhvr>
                                        <p:cTn id="34" dur="500" fill="hold"/>
                                        <p:tgtEl>
                                          <p:spTgt spid="4"/>
                                        </p:tgtEl>
                                        <p:attrNameLst>
                                          <p:attrName>fill.type</p:attrName>
                                        </p:attrNameLst>
                                      </p:cBhvr>
                                      <p:to>
                                        <p:strVal val="solid"/>
                                      </p:to>
                                    </p:set>
                                    <p:set>
                                      <p:cBhvr>
                                        <p:cTn id="35" dur="500" fill="hold"/>
                                        <p:tgtEl>
                                          <p:spTgt spid="4"/>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9" presetClass="emph" presetSubtype="0" fill="hold" grpId="1" nodeType="clickEffect">
                                  <p:stCondLst>
                                    <p:cond delay="0"/>
                                  </p:stCondLst>
                                  <p:childTnLst>
                                    <p:animClr clrSpc="rgb" dir="cw">
                                      <p:cBhvr override="childStyle">
                                        <p:cTn id="40" dur="500" fill="hold"/>
                                        <p:tgtEl>
                                          <p:spTgt spid="6"/>
                                        </p:tgtEl>
                                        <p:attrNameLst>
                                          <p:attrName>style.color</p:attrName>
                                        </p:attrNameLst>
                                      </p:cBhvr>
                                      <p:to>
                                        <a:schemeClr val="accent2"/>
                                      </p:to>
                                    </p:animClr>
                                    <p:animClr clrSpc="rgb" dir="cw">
                                      <p:cBhvr>
                                        <p:cTn id="41" dur="500" fill="hold"/>
                                        <p:tgtEl>
                                          <p:spTgt spid="6"/>
                                        </p:tgtEl>
                                        <p:attrNameLst>
                                          <p:attrName>fillcolor</p:attrName>
                                        </p:attrNameLst>
                                      </p:cBhvr>
                                      <p:to>
                                        <a:schemeClr val="accent2"/>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1" nodeType="click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4" name="applause.wav"/>
                                        </p:tgtEl>
                                      </p:cMediaNode>
                                    </p:audio>
                                  </p:subTnLst>
                                </p:cTn>
                              </p:par>
                              <p:par>
                                <p:cTn id="50" presetID="1" presetClass="exit" presetSubtype="0" fill="hold" grpId="2" nodeType="withEffect">
                                  <p:stCondLst>
                                    <p:cond delay="0"/>
                                  </p:stCondLst>
                                  <p:childTnLst>
                                    <p:set>
                                      <p:cBhvr>
                                        <p:cTn id="51" dur="1" fill="hold">
                                          <p:stCondLst>
                                            <p:cond delay="0"/>
                                          </p:stCondLst>
                                        </p:cTn>
                                        <p:tgtEl>
                                          <p:spTgt spid="4"/>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6"/>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9" presetClass="emph" presetSubtype="0" fill="hold" grpId="1" nodeType="clickEffect">
                                  <p:stCondLst>
                                    <p:cond delay="0"/>
                                  </p:stCondLst>
                                  <p:childTnLst>
                                    <p:animClr clrSpc="rgb" dir="cw">
                                      <p:cBhvr override="childStyle">
                                        <p:cTn id="60" dur="500" fill="hold"/>
                                        <p:tgtEl>
                                          <p:spTgt spid="8"/>
                                        </p:tgtEl>
                                        <p:attrNameLst>
                                          <p:attrName>style.color</p:attrName>
                                        </p:attrNameLst>
                                      </p:cBhvr>
                                      <p:to>
                                        <a:schemeClr val="accent2"/>
                                      </p:to>
                                    </p:animClr>
                                    <p:animClr clrSpc="rgb" dir="cw">
                                      <p:cBhvr>
                                        <p:cTn id="61" dur="500" fill="hold"/>
                                        <p:tgtEl>
                                          <p:spTgt spid="8"/>
                                        </p:tgtEl>
                                        <p:attrNameLst>
                                          <p:attrName>fillcolor</p:attrName>
                                        </p:attrNameLst>
                                      </p:cBhvr>
                                      <p:to>
                                        <a:schemeClr val="accent2"/>
                                      </p:to>
                                    </p:animClr>
                                    <p:set>
                                      <p:cBhvr>
                                        <p:cTn id="62" dur="500" fill="hold"/>
                                        <p:tgtEl>
                                          <p:spTgt spid="8"/>
                                        </p:tgtEl>
                                        <p:attrNameLst>
                                          <p:attrName>fill.type</p:attrName>
                                        </p:attrNameLst>
                                      </p:cBhvr>
                                      <p:to>
                                        <p:strVal val="solid"/>
                                      </p:to>
                                    </p:set>
                                    <p:set>
                                      <p:cBhvr>
                                        <p:cTn id="63" dur="500" fill="hold"/>
                                        <p:tgtEl>
                                          <p:spTgt spid="8"/>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8"/>
                  </p:tgtEl>
                </p:cond>
              </p:nextCondLst>
            </p:seq>
          </p:childTnLst>
        </p:cTn>
      </p:par>
    </p:tnLst>
    <p:bldLst>
      <p:bldP spid="4" grpId="0" animBg="1"/>
      <p:bldP spid="4" grpId="1" animBg="1"/>
      <p:bldP spid="4" grpId="2" animBg="1"/>
      <p:bldP spid="6" grpId="0" animBg="1"/>
      <p:bldP spid="6" grpId="1" animBg="1"/>
      <p:bldP spid="6" grpId="2" animBg="1"/>
      <p:bldP spid="7" grpId="0" animBg="1"/>
      <p:bldP spid="7" grpId="1" animBg="1"/>
      <p:bldP spid="8" grpId="0" animBg="1"/>
      <p:bldP spid="8" grpId="1" animBg="1"/>
      <p:bldP spid="8"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571D8BDC-A343-4C7F-B548-98B4DAB787E3}"/>
              </a:ext>
            </a:extLst>
          </p:cNvPr>
          <p:cNvSpPr/>
          <p:nvPr/>
        </p:nvSpPr>
        <p:spPr>
          <a:xfrm>
            <a:off x="0" y="-973"/>
            <a:ext cx="9144000" cy="511046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40">
            <a:extLst>
              <a:ext uri="{FF2B5EF4-FFF2-40B4-BE49-F238E27FC236}">
                <a16:creationId xmlns:a16="http://schemas.microsoft.com/office/drawing/2014/main" id="{D51FE61B-89F5-4CFB-9F98-3529A143E29D}"/>
              </a:ext>
            </a:extLst>
          </p:cNvPr>
          <p:cNvGrpSpPr/>
          <p:nvPr/>
        </p:nvGrpSpPr>
        <p:grpSpPr>
          <a:xfrm>
            <a:off x="-274207" y="-1659600"/>
            <a:ext cx="9494520" cy="8427720"/>
            <a:chOff x="-613" y="-3581"/>
            <a:chExt cx="20180" cy="17880"/>
          </a:xfrm>
        </p:grpSpPr>
        <p:grpSp>
          <p:nvGrpSpPr>
            <p:cNvPr id="5" name="组合 39">
              <a:extLst>
                <a:ext uri="{FF2B5EF4-FFF2-40B4-BE49-F238E27FC236}">
                  <a16:creationId xmlns:a16="http://schemas.microsoft.com/office/drawing/2014/main" id="{B4D41CF7-579D-4C78-902D-66177D3FFD8E}"/>
                </a:ext>
              </a:extLst>
            </p:cNvPr>
            <p:cNvGrpSpPr/>
            <p:nvPr/>
          </p:nvGrpSpPr>
          <p:grpSpPr>
            <a:xfrm>
              <a:off x="-166" y="-3581"/>
              <a:ext cx="19733" cy="17880"/>
              <a:chOff x="232" y="1062"/>
              <a:chExt cx="14109" cy="12784"/>
            </a:xfrm>
          </p:grpSpPr>
          <p:sp>
            <p:nvSpPr>
              <p:cNvPr id="76" name="椭圆 36">
                <a:extLst>
                  <a:ext uri="{FF2B5EF4-FFF2-40B4-BE49-F238E27FC236}">
                    <a16:creationId xmlns:a16="http://schemas.microsoft.com/office/drawing/2014/main" id="{B3B0CB97-1771-4AEA-B1C8-211F3CB585BB}"/>
                  </a:ext>
                </a:extLst>
              </p:cNvPr>
              <p:cNvSpPr/>
              <p:nvPr/>
            </p:nvSpPr>
            <p:spPr>
              <a:xfrm>
                <a:off x="6020" y="1062"/>
                <a:ext cx="8321" cy="8321"/>
              </a:xfrm>
              <a:prstGeom prst="ellipse">
                <a:avLst/>
              </a:prstGeom>
              <a:solidFill>
                <a:srgbClr val="BDB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38">
                <a:extLst>
                  <a:ext uri="{FF2B5EF4-FFF2-40B4-BE49-F238E27FC236}">
                    <a16:creationId xmlns:a16="http://schemas.microsoft.com/office/drawing/2014/main" id="{D63BB30F-93E0-468C-969C-1BF8FF69BA2F}"/>
                  </a:ext>
                </a:extLst>
              </p:cNvPr>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173">
              <a:extLst>
                <a:ext uri="{FF2B5EF4-FFF2-40B4-BE49-F238E27FC236}">
                  <a16:creationId xmlns:a16="http://schemas.microsoft.com/office/drawing/2014/main" id="{FDEA02A0-4A8D-4FE9-872E-E561D5D238C5}"/>
                </a:ext>
              </a:extLst>
            </p:cNvPr>
            <p:cNvGrpSpPr/>
            <p:nvPr/>
          </p:nvGrpSpPr>
          <p:grpSpPr>
            <a:xfrm>
              <a:off x="0" y="1"/>
              <a:ext cx="19240" cy="10799"/>
              <a:chOff x="198" y="179"/>
              <a:chExt cx="20158" cy="10821"/>
            </a:xfrm>
          </p:grpSpPr>
          <p:grpSp>
            <p:nvGrpSpPr>
              <p:cNvPr id="26" name="组合 123">
                <a:extLst>
                  <a:ext uri="{FF2B5EF4-FFF2-40B4-BE49-F238E27FC236}">
                    <a16:creationId xmlns:a16="http://schemas.microsoft.com/office/drawing/2014/main" id="{043E5801-1700-4B95-BA2D-B4965254AAAB}"/>
                  </a:ext>
                </a:extLst>
              </p:cNvPr>
              <p:cNvGrpSpPr/>
              <p:nvPr/>
            </p:nvGrpSpPr>
            <p:grpSpPr>
              <a:xfrm>
                <a:off x="9572" y="179"/>
                <a:ext cx="10784" cy="10801"/>
                <a:chOff x="-2" y="-76"/>
                <a:chExt cx="19220" cy="11142"/>
              </a:xfrm>
            </p:grpSpPr>
            <p:grpSp>
              <p:nvGrpSpPr>
                <p:cNvPr id="52" name="组合 124">
                  <a:extLst>
                    <a:ext uri="{FF2B5EF4-FFF2-40B4-BE49-F238E27FC236}">
                      <a16:creationId xmlns:a16="http://schemas.microsoft.com/office/drawing/2014/main" id="{B564C400-EDF4-442B-8876-E3A2750E1948}"/>
                    </a:ext>
                  </a:extLst>
                </p:cNvPr>
                <p:cNvGrpSpPr/>
                <p:nvPr/>
              </p:nvGrpSpPr>
              <p:grpSpPr>
                <a:xfrm rot="5400000">
                  <a:off x="4736" y="-3915"/>
                  <a:ext cx="9744" cy="19220"/>
                  <a:chOff x="4789" y="266"/>
                  <a:chExt cx="9744" cy="11143"/>
                </a:xfrm>
              </p:grpSpPr>
              <p:cxnSp>
                <p:nvCxnSpPr>
                  <p:cNvPr id="68" name="直接连接符 125">
                    <a:extLst>
                      <a:ext uri="{FF2B5EF4-FFF2-40B4-BE49-F238E27FC236}">
                        <a16:creationId xmlns:a16="http://schemas.microsoft.com/office/drawing/2014/main" id="{3E37B34F-6914-4E12-9B96-2B738B8769E5}"/>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接连接符 126">
                    <a:extLst>
                      <a:ext uri="{FF2B5EF4-FFF2-40B4-BE49-F238E27FC236}">
                        <a16:creationId xmlns:a16="http://schemas.microsoft.com/office/drawing/2014/main" id="{46526872-2ED6-4F2B-8358-3A3DEC4F7179}"/>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接连接符 127">
                    <a:extLst>
                      <a:ext uri="{FF2B5EF4-FFF2-40B4-BE49-F238E27FC236}">
                        <a16:creationId xmlns:a16="http://schemas.microsoft.com/office/drawing/2014/main" id="{ADBB131D-A60D-4766-B25B-8410B37E4AB5}"/>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接连接符 128">
                    <a:extLst>
                      <a:ext uri="{FF2B5EF4-FFF2-40B4-BE49-F238E27FC236}">
                        <a16:creationId xmlns:a16="http://schemas.microsoft.com/office/drawing/2014/main" id="{044AE295-0777-40A4-9F07-4A004CAF1E25}"/>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接连接符 129">
                    <a:extLst>
                      <a:ext uri="{FF2B5EF4-FFF2-40B4-BE49-F238E27FC236}">
                        <a16:creationId xmlns:a16="http://schemas.microsoft.com/office/drawing/2014/main" id="{6D35AD6F-8628-4645-9140-391D8402AE01}"/>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接连接符 130">
                    <a:extLst>
                      <a:ext uri="{FF2B5EF4-FFF2-40B4-BE49-F238E27FC236}">
                        <a16:creationId xmlns:a16="http://schemas.microsoft.com/office/drawing/2014/main" id="{787CEFE6-ADF4-470D-9744-1A6FBD4EF82C}"/>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接连接符 131">
                    <a:extLst>
                      <a:ext uri="{FF2B5EF4-FFF2-40B4-BE49-F238E27FC236}">
                        <a16:creationId xmlns:a16="http://schemas.microsoft.com/office/drawing/2014/main" id="{C47322FE-CF08-4BA9-B505-80B5DAAFFE77}"/>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接连接符 132">
                    <a:extLst>
                      <a:ext uri="{FF2B5EF4-FFF2-40B4-BE49-F238E27FC236}">
                        <a16:creationId xmlns:a16="http://schemas.microsoft.com/office/drawing/2014/main" id="{656F1822-AEC4-4671-84A9-9BB6B8943436}"/>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组合 133">
                  <a:extLst>
                    <a:ext uri="{FF2B5EF4-FFF2-40B4-BE49-F238E27FC236}">
                      <a16:creationId xmlns:a16="http://schemas.microsoft.com/office/drawing/2014/main" id="{AC135355-F4A5-4833-BD3A-6C30AA25062C}"/>
                    </a:ext>
                  </a:extLst>
                </p:cNvPr>
                <p:cNvGrpSpPr/>
                <p:nvPr/>
              </p:nvGrpSpPr>
              <p:grpSpPr>
                <a:xfrm>
                  <a:off x="499" y="-76"/>
                  <a:ext cx="18096" cy="11142"/>
                  <a:chOff x="613" y="266"/>
                  <a:chExt cx="18096" cy="11142"/>
                </a:xfrm>
              </p:grpSpPr>
              <p:cxnSp>
                <p:nvCxnSpPr>
                  <p:cNvPr id="54" name="直接连接符 134">
                    <a:extLst>
                      <a:ext uri="{FF2B5EF4-FFF2-40B4-BE49-F238E27FC236}">
                        <a16:creationId xmlns:a16="http://schemas.microsoft.com/office/drawing/2014/main" id="{5872A5B5-A4B5-4AFF-B105-42A190E8EE2E}"/>
                      </a:ext>
                    </a:extLst>
                  </p:cNvPr>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135">
                    <a:extLst>
                      <a:ext uri="{FF2B5EF4-FFF2-40B4-BE49-F238E27FC236}">
                        <a16:creationId xmlns:a16="http://schemas.microsoft.com/office/drawing/2014/main" id="{81732AD4-EB85-4D77-A919-A9CD280CBCE9}"/>
                      </a:ext>
                    </a:extLst>
                  </p:cNvPr>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136">
                    <a:extLst>
                      <a:ext uri="{FF2B5EF4-FFF2-40B4-BE49-F238E27FC236}">
                        <a16:creationId xmlns:a16="http://schemas.microsoft.com/office/drawing/2014/main" id="{002684DF-BDB7-4175-AD52-F8EDA53FEB54}"/>
                      </a:ext>
                    </a:extLst>
                  </p:cNvPr>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137">
                    <a:extLst>
                      <a:ext uri="{FF2B5EF4-FFF2-40B4-BE49-F238E27FC236}">
                        <a16:creationId xmlns:a16="http://schemas.microsoft.com/office/drawing/2014/main" id="{C6572DB1-79B1-4482-A646-B97CA74EA24B}"/>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138">
                    <a:extLst>
                      <a:ext uri="{FF2B5EF4-FFF2-40B4-BE49-F238E27FC236}">
                        <a16:creationId xmlns:a16="http://schemas.microsoft.com/office/drawing/2014/main" id="{CA37AB3F-A7D0-43FF-BA71-6920E8146467}"/>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139">
                    <a:extLst>
                      <a:ext uri="{FF2B5EF4-FFF2-40B4-BE49-F238E27FC236}">
                        <a16:creationId xmlns:a16="http://schemas.microsoft.com/office/drawing/2014/main" id="{9CD079DC-5BEE-4F19-AE20-18384C1A1166}"/>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140">
                    <a:extLst>
                      <a:ext uri="{FF2B5EF4-FFF2-40B4-BE49-F238E27FC236}">
                        <a16:creationId xmlns:a16="http://schemas.microsoft.com/office/drawing/2014/main" id="{9E7EE9D8-36EF-401B-906A-738EA11950CC}"/>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141">
                    <a:extLst>
                      <a:ext uri="{FF2B5EF4-FFF2-40B4-BE49-F238E27FC236}">
                        <a16:creationId xmlns:a16="http://schemas.microsoft.com/office/drawing/2014/main" id="{2C737A52-C64D-4976-80F3-1BF18808BB8A}"/>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142">
                    <a:extLst>
                      <a:ext uri="{FF2B5EF4-FFF2-40B4-BE49-F238E27FC236}">
                        <a16:creationId xmlns:a16="http://schemas.microsoft.com/office/drawing/2014/main" id="{0B28232A-FF1A-4AEE-9901-5D35CF387EC5}"/>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143">
                    <a:extLst>
                      <a:ext uri="{FF2B5EF4-FFF2-40B4-BE49-F238E27FC236}">
                        <a16:creationId xmlns:a16="http://schemas.microsoft.com/office/drawing/2014/main" id="{3A019362-1B13-4170-894A-A40AFE4C85B1}"/>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144">
                    <a:extLst>
                      <a:ext uri="{FF2B5EF4-FFF2-40B4-BE49-F238E27FC236}">
                        <a16:creationId xmlns:a16="http://schemas.microsoft.com/office/drawing/2014/main" id="{F51BE9B5-4343-4B32-988D-5617FB83EF37}"/>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接连接符 145">
                    <a:extLst>
                      <a:ext uri="{FF2B5EF4-FFF2-40B4-BE49-F238E27FC236}">
                        <a16:creationId xmlns:a16="http://schemas.microsoft.com/office/drawing/2014/main" id="{D0269A6C-CCCA-4092-B70A-649FD2364AA0}"/>
                      </a:ext>
                    </a:extLst>
                  </p:cNvPr>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接连接符 146">
                    <a:extLst>
                      <a:ext uri="{FF2B5EF4-FFF2-40B4-BE49-F238E27FC236}">
                        <a16:creationId xmlns:a16="http://schemas.microsoft.com/office/drawing/2014/main" id="{CFF5C286-9C89-4734-8255-C22FDEBA54A3}"/>
                      </a:ext>
                    </a:extLst>
                  </p:cNvPr>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接连接符 147">
                    <a:extLst>
                      <a:ext uri="{FF2B5EF4-FFF2-40B4-BE49-F238E27FC236}">
                        <a16:creationId xmlns:a16="http://schemas.microsoft.com/office/drawing/2014/main" id="{191E0187-9F09-4B54-BAB0-130FFA28900C}"/>
                      </a:ext>
                    </a:extLst>
                  </p:cNvPr>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7" name="组合 148">
                <a:extLst>
                  <a:ext uri="{FF2B5EF4-FFF2-40B4-BE49-F238E27FC236}">
                    <a16:creationId xmlns:a16="http://schemas.microsoft.com/office/drawing/2014/main" id="{0BF1CA05-781A-4AE5-85DE-798381AFF331}"/>
                  </a:ext>
                </a:extLst>
              </p:cNvPr>
              <p:cNvGrpSpPr/>
              <p:nvPr/>
            </p:nvGrpSpPr>
            <p:grpSpPr>
              <a:xfrm>
                <a:off x="198" y="200"/>
                <a:ext cx="10784" cy="10801"/>
                <a:chOff x="-2" y="-76"/>
                <a:chExt cx="19220" cy="11142"/>
              </a:xfrm>
            </p:grpSpPr>
            <p:grpSp>
              <p:nvGrpSpPr>
                <p:cNvPr id="28" name="组合 149">
                  <a:extLst>
                    <a:ext uri="{FF2B5EF4-FFF2-40B4-BE49-F238E27FC236}">
                      <a16:creationId xmlns:a16="http://schemas.microsoft.com/office/drawing/2014/main" id="{266E7FC6-8921-4E91-B448-7F634838CAA8}"/>
                    </a:ext>
                  </a:extLst>
                </p:cNvPr>
                <p:cNvGrpSpPr/>
                <p:nvPr/>
              </p:nvGrpSpPr>
              <p:grpSpPr>
                <a:xfrm rot="5400000">
                  <a:off x="4736" y="-3915"/>
                  <a:ext cx="9744" cy="19220"/>
                  <a:chOff x="4789" y="266"/>
                  <a:chExt cx="9744" cy="11143"/>
                </a:xfrm>
              </p:grpSpPr>
              <p:cxnSp>
                <p:nvCxnSpPr>
                  <p:cNvPr id="44" name="直接连接符 150">
                    <a:extLst>
                      <a:ext uri="{FF2B5EF4-FFF2-40B4-BE49-F238E27FC236}">
                        <a16:creationId xmlns:a16="http://schemas.microsoft.com/office/drawing/2014/main" id="{4BF97445-B0D6-49C3-BC10-CBCF80407BA0}"/>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151">
                    <a:extLst>
                      <a:ext uri="{FF2B5EF4-FFF2-40B4-BE49-F238E27FC236}">
                        <a16:creationId xmlns:a16="http://schemas.microsoft.com/office/drawing/2014/main" id="{00DAECFF-CEB7-4567-BF1F-A552EBC35E22}"/>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152">
                    <a:extLst>
                      <a:ext uri="{FF2B5EF4-FFF2-40B4-BE49-F238E27FC236}">
                        <a16:creationId xmlns:a16="http://schemas.microsoft.com/office/drawing/2014/main" id="{CB14F29D-2A60-4578-BA56-BA8A5C95FB78}"/>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153">
                    <a:extLst>
                      <a:ext uri="{FF2B5EF4-FFF2-40B4-BE49-F238E27FC236}">
                        <a16:creationId xmlns:a16="http://schemas.microsoft.com/office/drawing/2014/main" id="{1020F08B-1C5F-4DD9-B93C-1DD762216300}"/>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154">
                    <a:extLst>
                      <a:ext uri="{FF2B5EF4-FFF2-40B4-BE49-F238E27FC236}">
                        <a16:creationId xmlns:a16="http://schemas.microsoft.com/office/drawing/2014/main" id="{A4FA5D06-6649-485A-ACEF-DC7F745D7003}"/>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155">
                    <a:extLst>
                      <a:ext uri="{FF2B5EF4-FFF2-40B4-BE49-F238E27FC236}">
                        <a16:creationId xmlns:a16="http://schemas.microsoft.com/office/drawing/2014/main" id="{1D379E08-D945-45DB-9568-090997F12D77}"/>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156">
                    <a:extLst>
                      <a:ext uri="{FF2B5EF4-FFF2-40B4-BE49-F238E27FC236}">
                        <a16:creationId xmlns:a16="http://schemas.microsoft.com/office/drawing/2014/main" id="{28DED0AA-9AC1-47DA-B9D9-75FDD5EDAF08}"/>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157">
                    <a:extLst>
                      <a:ext uri="{FF2B5EF4-FFF2-40B4-BE49-F238E27FC236}">
                        <a16:creationId xmlns:a16="http://schemas.microsoft.com/office/drawing/2014/main" id="{A94C0C65-2158-44C2-A2DD-020AB2A13E54}"/>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组合 158">
                  <a:extLst>
                    <a:ext uri="{FF2B5EF4-FFF2-40B4-BE49-F238E27FC236}">
                      <a16:creationId xmlns:a16="http://schemas.microsoft.com/office/drawing/2014/main" id="{BB2A916B-7EBE-425B-92E3-3B4B911F6F5D}"/>
                    </a:ext>
                  </a:extLst>
                </p:cNvPr>
                <p:cNvGrpSpPr/>
                <p:nvPr/>
              </p:nvGrpSpPr>
              <p:grpSpPr>
                <a:xfrm>
                  <a:off x="499" y="-76"/>
                  <a:ext cx="18096" cy="11142"/>
                  <a:chOff x="613" y="266"/>
                  <a:chExt cx="18096" cy="11142"/>
                </a:xfrm>
              </p:grpSpPr>
              <p:cxnSp>
                <p:nvCxnSpPr>
                  <p:cNvPr id="30" name="直接连接符 159">
                    <a:extLst>
                      <a:ext uri="{FF2B5EF4-FFF2-40B4-BE49-F238E27FC236}">
                        <a16:creationId xmlns:a16="http://schemas.microsoft.com/office/drawing/2014/main" id="{0EA8433B-2FCD-4384-B7E2-758085907527}"/>
                      </a:ext>
                    </a:extLst>
                  </p:cNvPr>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160">
                    <a:extLst>
                      <a:ext uri="{FF2B5EF4-FFF2-40B4-BE49-F238E27FC236}">
                        <a16:creationId xmlns:a16="http://schemas.microsoft.com/office/drawing/2014/main" id="{592E1320-0232-4E6C-ABC9-CCE07B0D526D}"/>
                      </a:ext>
                    </a:extLst>
                  </p:cNvPr>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161">
                    <a:extLst>
                      <a:ext uri="{FF2B5EF4-FFF2-40B4-BE49-F238E27FC236}">
                        <a16:creationId xmlns:a16="http://schemas.microsoft.com/office/drawing/2014/main" id="{670D1F26-3B0B-4E30-A656-43F4181647E0}"/>
                      </a:ext>
                    </a:extLst>
                  </p:cNvPr>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162">
                    <a:extLst>
                      <a:ext uri="{FF2B5EF4-FFF2-40B4-BE49-F238E27FC236}">
                        <a16:creationId xmlns:a16="http://schemas.microsoft.com/office/drawing/2014/main" id="{DE1CF4EB-9E5E-4127-BBA1-B0213C1897BE}"/>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163">
                    <a:extLst>
                      <a:ext uri="{FF2B5EF4-FFF2-40B4-BE49-F238E27FC236}">
                        <a16:creationId xmlns:a16="http://schemas.microsoft.com/office/drawing/2014/main" id="{05DEDB2A-DC7E-4604-B3DB-D5D86CC77C51}"/>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164">
                    <a:extLst>
                      <a:ext uri="{FF2B5EF4-FFF2-40B4-BE49-F238E27FC236}">
                        <a16:creationId xmlns:a16="http://schemas.microsoft.com/office/drawing/2014/main" id="{83B738E6-EC27-4835-A12D-319F0D5CA9A9}"/>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165">
                    <a:extLst>
                      <a:ext uri="{FF2B5EF4-FFF2-40B4-BE49-F238E27FC236}">
                        <a16:creationId xmlns:a16="http://schemas.microsoft.com/office/drawing/2014/main" id="{18065195-0F60-4341-9D06-559A70BD0CC3}"/>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166">
                    <a:extLst>
                      <a:ext uri="{FF2B5EF4-FFF2-40B4-BE49-F238E27FC236}">
                        <a16:creationId xmlns:a16="http://schemas.microsoft.com/office/drawing/2014/main" id="{276E00BC-6BD5-4EC1-B94C-CC908C0A21D3}"/>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167">
                    <a:extLst>
                      <a:ext uri="{FF2B5EF4-FFF2-40B4-BE49-F238E27FC236}">
                        <a16:creationId xmlns:a16="http://schemas.microsoft.com/office/drawing/2014/main" id="{ADE518EC-89C7-455F-9064-553810275F07}"/>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168">
                    <a:extLst>
                      <a:ext uri="{FF2B5EF4-FFF2-40B4-BE49-F238E27FC236}">
                        <a16:creationId xmlns:a16="http://schemas.microsoft.com/office/drawing/2014/main" id="{849E6720-C036-4B3E-B30F-87DED1833C1E}"/>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169">
                    <a:extLst>
                      <a:ext uri="{FF2B5EF4-FFF2-40B4-BE49-F238E27FC236}">
                        <a16:creationId xmlns:a16="http://schemas.microsoft.com/office/drawing/2014/main" id="{0FD26261-FC42-463E-B073-FF1A5C6C2D84}"/>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170">
                    <a:extLst>
                      <a:ext uri="{FF2B5EF4-FFF2-40B4-BE49-F238E27FC236}">
                        <a16:creationId xmlns:a16="http://schemas.microsoft.com/office/drawing/2014/main" id="{525A0087-849A-4413-88A9-6125F31D5B32}"/>
                      </a:ext>
                    </a:extLst>
                  </p:cNvPr>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171">
                    <a:extLst>
                      <a:ext uri="{FF2B5EF4-FFF2-40B4-BE49-F238E27FC236}">
                        <a16:creationId xmlns:a16="http://schemas.microsoft.com/office/drawing/2014/main" id="{2AA6F3F0-143D-4517-AE85-0D278BDC956E}"/>
                      </a:ext>
                    </a:extLst>
                  </p:cNvPr>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172">
                    <a:extLst>
                      <a:ext uri="{FF2B5EF4-FFF2-40B4-BE49-F238E27FC236}">
                        <a16:creationId xmlns:a16="http://schemas.microsoft.com/office/drawing/2014/main" id="{29E671D3-3E5C-401E-9339-0C0AF6E272E0}"/>
                      </a:ext>
                    </a:extLst>
                  </p:cNvPr>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7" name="组合 35">
              <a:extLst>
                <a:ext uri="{FF2B5EF4-FFF2-40B4-BE49-F238E27FC236}">
                  <a16:creationId xmlns:a16="http://schemas.microsoft.com/office/drawing/2014/main" id="{888760BC-4E28-48D9-818B-F7E99DDB3A04}"/>
                </a:ext>
              </a:extLst>
            </p:cNvPr>
            <p:cNvGrpSpPr/>
            <p:nvPr/>
          </p:nvGrpSpPr>
          <p:grpSpPr>
            <a:xfrm>
              <a:off x="-613" y="-324"/>
              <a:ext cx="20180" cy="12060"/>
              <a:chOff x="-613" y="-324"/>
              <a:chExt cx="20180" cy="12060"/>
            </a:xfrm>
          </p:grpSpPr>
          <p:grpSp>
            <p:nvGrpSpPr>
              <p:cNvPr id="8" name="组合 34">
                <a:extLst>
                  <a:ext uri="{FF2B5EF4-FFF2-40B4-BE49-F238E27FC236}">
                    <a16:creationId xmlns:a16="http://schemas.microsoft.com/office/drawing/2014/main" id="{4BBD1F29-DF64-4926-AF55-5FCAA4792E4F}"/>
                  </a:ext>
                </a:extLst>
              </p:cNvPr>
              <p:cNvGrpSpPr/>
              <p:nvPr/>
            </p:nvGrpSpPr>
            <p:grpSpPr>
              <a:xfrm>
                <a:off x="-613" y="-324"/>
                <a:ext cx="20180" cy="12060"/>
                <a:chOff x="-613" y="-324"/>
                <a:chExt cx="20180" cy="12060"/>
              </a:xfrm>
            </p:grpSpPr>
            <p:pic>
              <p:nvPicPr>
                <p:cNvPr id="18" name="图片 26" descr="D:\资料\图层 2.png图层 2">
                  <a:extLst>
                    <a:ext uri="{FF2B5EF4-FFF2-40B4-BE49-F238E27FC236}">
                      <a16:creationId xmlns:a16="http://schemas.microsoft.com/office/drawing/2014/main" id="{6112CEDF-833A-4B30-89A4-28DD21470BB6}"/>
                    </a:ext>
                  </a:extLst>
                </p:cNvPr>
                <p:cNvPicPr>
                  <a:picLocks noChangeAspect="1"/>
                </p:cNvPicPr>
                <p:nvPr/>
              </p:nvPicPr>
              <p:blipFill>
                <a:blip r:embed="rId2"/>
                <a:srcRect/>
                <a:stretch>
                  <a:fillRect/>
                </a:stretch>
              </p:blipFill>
              <p:spPr>
                <a:xfrm>
                  <a:off x="756" y="713"/>
                  <a:ext cx="17687" cy="9498"/>
                </a:xfrm>
                <a:prstGeom prst="rect">
                  <a:avLst/>
                </a:prstGeom>
              </p:spPr>
            </p:pic>
            <p:grpSp>
              <p:nvGrpSpPr>
                <p:cNvPr id="19" name="组合 27">
                  <a:extLst>
                    <a:ext uri="{FF2B5EF4-FFF2-40B4-BE49-F238E27FC236}">
                      <a16:creationId xmlns:a16="http://schemas.microsoft.com/office/drawing/2014/main" id="{C1EFAFF2-9F77-42CC-8C8A-A12BC9EFE3BC}"/>
                    </a:ext>
                  </a:extLst>
                </p:cNvPr>
                <p:cNvGrpSpPr/>
                <p:nvPr/>
              </p:nvGrpSpPr>
              <p:grpSpPr>
                <a:xfrm>
                  <a:off x="-613" y="-324"/>
                  <a:ext cx="20180" cy="12061"/>
                  <a:chOff x="-28" y="0"/>
                  <a:chExt cx="19556" cy="11695"/>
                </a:xfrm>
              </p:grpSpPr>
              <p:pic>
                <p:nvPicPr>
                  <p:cNvPr id="20" name="图片 28" descr="橡皮">
                    <a:extLst>
                      <a:ext uri="{FF2B5EF4-FFF2-40B4-BE49-F238E27FC236}">
                        <a16:creationId xmlns:a16="http://schemas.microsoft.com/office/drawing/2014/main" id="{4B2D36C2-C4C7-43DE-B03E-A6E21AE98821}"/>
                      </a:ext>
                    </a:extLst>
                  </p:cNvPr>
                  <p:cNvPicPr>
                    <a:picLocks noChangeAspect="1"/>
                  </p:cNvPicPr>
                  <p:nvPr/>
                </p:nvPicPr>
                <p:blipFill>
                  <a:blip r:embed="rId3"/>
                  <a:stretch>
                    <a:fillRect/>
                  </a:stretch>
                </p:blipFill>
                <p:spPr>
                  <a:xfrm>
                    <a:off x="16124" y="6936"/>
                    <a:ext cx="3112" cy="3112"/>
                  </a:xfrm>
                  <a:prstGeom prst="rect">
                    <a:avLst/>
                  </a:prstGeom>
                </p:spPr>
              </p:pic>
              <p:pic>
                <p:nvPicPr>
                  <p:cNvPr id="21" name="图片 29" descr="纸张">
                    <a:extLst>
                      <a:ext uri="{FF2B5EF4-FFF2-40B4-BE49-F238E27FC236}">
                        <a16:creationId xmlns:a16="http://schemas.microsoft.com/office/drawing/2014/main" id="{0A15188A-587A-44C7-A048-FC56C5E3392A}"/>
                      </a:ext>
                    </a:extLst>
                  </p:cNvPr>
                  <p:cNvPicPr>
                    <a:picLocks noChangeAspect="1"/>
                  </p:cNvPicPr>
                  <p:nvPr/>
                </p:nvPicPr>
                <p:blipFill>
                  <a:blip r:embed="rId4"/>
                  <a:stretch>
                    <a:fillRect/>
                  </a:stretch>
                </p:blipFill>
                <p:spPr>
                  <a:xfrm>
                    <a:off x="9437" y="8023"/>
                    <a:ext cx="3672" cy="3672"/>
                  </a:xfrm>
                  <a:prstGeom prst="rect">
                    <a:avLst/>
                  </a:prstGeom>
                </p:spPr>
              </p:pic>
              <p:pic>
                <p:nvPicPr>
                  <p:cNvPr id="22" name="图片 30" descr="书本">
                    <a:extLst>
                      <a:ext uri="{FF2B5EF4-FFF2-40B4-BE49-F238E27FC236}">
                        <a16:creationId xmlns:a16="http://schemas.microsoft.com/office/drawing/2014/main" id="{1F69C669-DBF5-48AF-B94C-7B6D172743A2}"/>
                      </a:ext>
                    </a:extLst>
                  </p:cNvPr>
                  <p:cNvPicPr>
                    <a:picLocks noChangeAspect="1"/>
                  </p:cNvPicPr>
                  <p:nvPr/>
                </p:nvPicPr>
                <p:blipFill>
                  <a:blip r:embed="rId5"/>
                  <a:stretch>
                    <a:fillRect/>
                  </a:stretch>
                </p:blipFill>
                <p:spPr>
                  <a:xfrm>
                    <a:off x="-28" y="0"/>
                    <a:ext cx="3055" cy="3055"/>
                  </a:xfrm>
                  <a:prstGeom prst="rect">
                    <a:avLst/>
                  </a:prstGeom>
                </p:spPr>
              </p:pic>
              <p:pic>
                <p:nvPicPr>
                  <p:cNvPr id="23" name="图片 31" descr="冰激凌">
                    <a:extLst>
                      <a:ext uri="{FF2B5EF4-FFF2-40B4-BE49-F238E27FC236}">
                        <a16:creationId xmlns:a16="http://schemas.microsoft.com/office/drawing/2014/main" id="{C71D162F-42E7-4D89-8522-EED251A4E625}"/>
                      </a:ext>
                    </a:extLst>
                  </p:cNvPr>
                  <p:cNvPicPr>
                    <a:picLocks noChangeAspect="1"/>
                  </p:cNvPicPr>
                  <p:nvPr/>
                </p:nvPicPr>
                <p:blipFill>
                  <a:blip r:embed="rId6"/>
                  <a:stretch>
                    <a:fillRect/>
                  </a:stretch>
                </p:blipFill>
                <p:spPr>
                  <a:xfrm>
                    <a:off x="15830" y="431"/>
                    <a:ext cx="3698" cy="3698"/>
                  </a:xfrm>
                  <a:prstGeom prst="rect">
                    <a:avLst/>
                  </a:prstGeom>
                </p:spPr>
              </p:pic>
              <p:pic>
                <p:nvPicPr>
                  <p:cNvPr id="24" name="图片 32" descr="笔">
                    <a:extLst>
                      <a:ext uri="{FF2B5EF4-FFF2-40B4-BE49-F238E27FC236}">
                        <a16:creationId xmlns:a16="http://schemas.microsoft.com/office/drawing/2014/main" id="{92066C05-735C-495E-979E-0EAD347009FB}"/>
                      </a:ext>
                    </a:extLst>
                  </p:cNvPr>
                  <p:cNvPicPr>
                    <a:picLocks noChangeAspect="1"/>
                  </p:cNvPicPr>
                  <p:nvPr/>
                </p:nvPicPr>
                <p:blipFill>
                  <a:blip r:embed="rId7"/>
                  <a:stretch>
                    <a:fillRect/>
                  </a:stretch>
                </p:blipFill>
                <p:spPr>
                  <a:xfrm>
                    <a:off x="8636" y="18"/>
                    <a:ext cx="2467" cy="2467"/>
                  </a:xfrm>
                  <a:prstGeom prst="rect">
                    <a:avLst/>
                  </a:prstGeom>
                </p:spPr>
              </p:pic>
              <p:pic>
                <p:nvPicPr>
                  <p:cNvPr id="25" name="图片 33" descr="草莓">
                    <a:extLst>
                      <a:ext uri="{FF2B5EF4-FFF2-40B4-BE49-F238E27FC236}">
                        <a16:creationId xmlns:a16="http://schemas.microsoft.com/office/drawing/2014/main" id="{E7910CCA-449B-4513-B113-403565355BA0}"/>
                      </a:ext>
                    </a:extLst>
                  </p:cNvPr>
                  <p:cNvPicPr>
                    <a:picLocks noChangeAspect="1"/>
                  </p:cNvPicPr>
                  <p:nvPr/>
                </p:nvPicPr>
                <p:blipFill>
                  <a:blip r:embed="rId8"/>
                  <a:stretch>
                    <a:fillRect/>
                  </a:stretch>
                </p:blipFill>
                <p:spPr>
                  <a:xfrm>
                    <a:off x="791" y="8235"/>
                    <a:ext cx="2698" cy="2698"/>
                  </a:xfrm>
                  <a:prstGeom prst="rect">
                    <a:avLst/>
                  </a:prstGeom>
                </p:spPr>
              </p:pic>
            </p:grpSp>
          </p:grpSp>
          <p:grpSp>
            <p:nvGrpSpPr>
              <p:cNvPr id="9" name="组合 64">
                <a:extLst>
                  <a:ext uri="{FF2B5EF4-FFF2-40B4-BE49-F238E27FC236}">
                    <a16:creationId xmlns:a16="http://schemas.microsoft.com/office/drawing/2014/main" id="{FB31EC9B-E8AF-4B17-B2B5-41ABAE209BC3}"/>
                  </a:ext>
                </a:extLst>
              </p:cNvPr>
              <p:cNvGrpSpPr/>
              <p:nvPr/>
            </p:nvGrpSpPr>
            <p:grpSpPr>
              <a:xfrm>
                <a:off x="1556" y="392"/>
                <a:ext cx="15362" cy="9499"/>
                <a:chOff x="1556" y="392"/>
                <a:chExt cx="15362" cy="9499"/>
              </a:xfrm>
            </p:grpSpPr>
            <p:grpSp>
              <p:nvGrpSpPr>
                <p:cNvPr id="10" name="组合 65">
                  <a:extLst>
                    <a:ext uri="{FF2B5EF4-FFF2-40B4-BE49-F238E27FC236}">
                      <a16:creationId xmlns:a16="http://schemas.microsoft.com/office/drawing/2014/main" id="{19FE62FD-1BDF-4A77-88A3-640513BDA18C}"/>
                    </a:ext>
                  </a:extLst>
                </p:cNvPr>
                <p:cNvGrpSpPr/>
                <p:nvPr/>
              </p:nvGrpSpPr>
              <p:grpSpPr>
                <a:xfrm>
                  <a:off x="1556" y="431"/>
                  <a:ext cx="15362" cy="8286"/>
                  <a:chOff x="2107" y="864"/>
                  <a:chExt cx="15362" cy="8286"/>
                </a:xfrm>
              </p:grpSpPr>
              <p:pic>
                <p:nvPicPr>
                  <p:cNvPr id="13" name="图形 8">
                    <a:extLst>
                      <a:ext uri="{FF2B5EF4-FFF2-40B4-BE49-F238E27FC236}">
                        <a16:creationId xmlns:a16="http://schemas.microsoft.com/office/drawing/2014/main" id="{6A07FD0C-3F0E-43EB-9726-9238F01CDD87}"/>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2400" y="2456"/>
                    <a:ext cx="1010" cy="1250"/>
                  </a:xfrm>
                  <a:prstGeom prst="rect">
                    <a:avLst/>
                  </a:prstGeom>
                </p:spPr>
              </p:pic>
              <p:pic>
                <p:nvPicPr>
                  <p:cNvPr id="14" name="图形 9">
                    <a:extLst>
                      <a:ext uri="{FF2B5EF4-FFF2-40B4-BE49-F238E27FC236}">
                        <a16:creationId xmlns:a16="http://schemas.microsoft.com/office/drawing/2014/main" id="{CE6DDD5A-E1FF-4A0A-90D2-66619D203C99}"/>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6578" y="4855"/>
                    <a:ext cx="891" cy="1103"/>
                  </a:xfrm>
                  <a:prstGeom prst="rect">
                    <a:avLst/>
                  </a:prstGeom>
                </p:spPr>
              </p:pic>
              <p:pic>
                <p:nvPicPr>
                  <p:cNvPr id="15" name="图形 10">
                    <a:extLst>
                      <a:ext uri="{FF2B5EF4-FFF2-40B4-BE49-F238E27FC236}">
                        <a16:creationId xmlns:a16="http://schemas.microsoft.com/office/drawing/2014/main" id="{5E6855E2-ECE2-4650-B832-90EE4AD653E9}"/>
                      </a:ext>
                    </a:extLst>
                  </p:cNvPr>
                  <p:cNvPicPr>
                    <a:picLocks noChangeAspect="1"/>
                  </p:cNvPicPr>
                  <p:nvPr/>
                </p:nvPicPr>
                <p:blipFill>
                  <a:blip r:embed="rId11" cstate="screen">
                    <a:extLst>
                      <a:ext uri="{96DAC541-7B7A-43D3-8B79-37D633B846F1}">
                        <asvg:svgBlip xmlns:asvg="http://schemas.microsoft.com/office/drawing/2016/SVG/main" r:embed="rId10"/>
                      </a:ext>
                    </a:extLst>
                  </a:blip>
                  <a:stretch>
                    <a:fillRect/>
                  </a:stretch>
                </p:blipFill>
                <p:spPr>
                  <a:xfrm>
                    <a:off x="2596" y="7609"/>
                    <a:ext cx="1245" cy="1541"/>
                  </a:xfrm>
                  <a:prstGeom prst="rect">
                    <a:avLst/>
                  </a:prstGeom>
                </p:spPr>
              </p:pic>
              <p:pic>
                <p:nvPicPr>
                  <p:cNvPr id="16" name="图形 15">
                    <a:extLst>
                      <a:ext uri="{FF2B5EF4-FFF2-40B4-BE49-F238E27FC236}">
                        <a16:creationId xmlns:a16="http://schemas.microsoft.com/office/drawing/2014/main" id="{D4B63035-84B0-4780-8F6E-DCB341EBFB8D}"/>
                      </a:ext>
                    </a:extLst>
                  </p:cNvPr>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5090" y="864"/>
                    <a:ext cx="753" cy="1130"/>
                  </a:xfrm>
                  <a:prstGeom prst="rect">
                    <a:avLst/>
                  </a:prstGeom>
                </p:spPr>
              </p:pic>
              <p:pic>
                <p:nvPicPr>
                  <p:cNvPr id="17" name="图形 16">
                    <a:extLst>
                      <a:ext uri="{FF2B5EF4-FFF2-40B4-BE49-F238E27FC236}">
                        <a16:creationId xmlns:a16="http://schemas.microsoft.com/office/drawing/2014/main" id="{9CB492E6-E496-433E-B469-A362C9FE5687}"/>
                      </a:ext>
                    </a:extLst>
                  </p:cNvPr>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2107" y="4841"/>
                    <a:ext cx="722" cy="1084"/>
                  </a:xfrm>
                  <a:prstGeom prst="rect">
                    <a:avLst/>
                  </a:prstGeom>
                </p:spPr>
              </p:pic>
            </p:grpSp>
            <p:pic>
              <p:nvPicPr>
                <p:cNvPr id="11" name="图形 10">
                  <a:extLst>
                    <a:ext uri="{FF2B5EF4-FFF2-40B4-BE49-F238E27FC236}">
                      <a16:creationId xmlns:a16="http://schemas.microsoft.com/office/drawing/2014/main" id="{A211FA61-7967-4905-AB5D-5A9975A06045}"/>
                    </a:ext>
                  </a:extLst>
                </p:cNvPr>
                <p:cNvPicPr>
                  <a:picLocks noChangeAspect="1"/>
                </p:cNvPicPr>
                <p:nvPr/>
              </p:nvPicPr>
              <p:blipFill>
                <a:blip r:embed="rId11" cstate="screen">
                  <a:extLst>
                    <a:ext uri="{96DAC541-7B7A-43D3-8B79-37D633B846F1}">
                      <asvg:svgBlip xmlns:asvg="http://schemas.microsoft.com/office/drawing/2016/SVG/main" r:embed="rId10"/>
                    </a:ext>
                  </a:extLst>
                </a:blip>
                <a:stretch>
                  <a:fillRect/>
                </a:stretch>
              </p:blipFill>
              <p:spPr>
                <a:xfrm>
                  <a:off x="13842" y="392"/>
                  <a:ext cx="1245" cy="1541"/>
                </a:xfrm>
                <a:prstGeom prst="rect">
                  <a:avLst/>
                </a:prstGeom>
              </p:spPr>
            </p:pic>
            <p:pic>
              <p:nvPicPr>
                <p:cNvPr id="12" name="图形 10">
                  <a:extLst>
                    <a:ext uri="{FF2B5EF4-FFF2-40B4-BE49-F238E27FC236}">
                      <a16:creationId xmlns:a16="http://schemas.microsoft.com/office/drawing/2014/main" id="{DBB1EFEE-CC06-4DD6-8F36-3AE5DBEF4E6F}"/>
                    </a:ext>
                  </a:extLst>
                </p:cNvPr>
                <p:cNvPicPr>
                  <a:picLocks noChangeAspect="1"/>
                </p:cNvPicPr>
                <p:nvPr/>
              </p:nvPicPr>
              <p:blipFill>
                <a:blip r:embed="rId11" cstate="screen">
                  <a:extLst>
                    <a:ext uri="{96DAC541-7B7A-43D3-8B79-37D633B846F1}">
                      <asvg:svgBlip xmlns:asvg="http://schemas.microsoft.com/office/drawing/2016/SVG/main" r:embed="rId10"/>
                    </a:ext>
                  </a:extLst>
                </a:blip>
                <a:stretch>
                  <a:fillRect/>
                </a:stretch>
              </p:blipFill>
              <p:spPr>
                <a:xfrm>
                  <a:off x="14580" y="8350"/>
                  <a:ext cx="1245" cy="1541"/>
                </a:xfrm>
                <a:prstGeom prst="rect">
                  <a:avLst/>
                </a:prstGeom>
              </p:spPr>
            </p:pic>
          </p:grpSp>
        </p:grpSp>
      </p:grpSp>
      <p:pic>
        <p:nvPicPr>
          <p:cNvPr id="2" name="图片 1" descr="D:\资料\图层 2.png图层 2">
            <a:extLst>
              <a:ext uri="{FF2B5EF4-FFF2-40B4-BE49-F238E27FC236}">
                <a16:creationId xmlns:a16="http://schemas.microsoft.com/office/drawing/2014/main" id="{4A200A6A-B31B-4187-A54D-E6A3BF609E01}"/>
              </a:ext>
            </a:extLst>
          </p:cNvPr>
          <p:cNvPicPr>
            <a:picLocks noChangeAspect="1"/>
          </p:cNvPicPr>
          <p:nvPr/>
        </p:nvPicPr>
        <p:blipFill>
          <a:blip r:embed="rId14"/>
          <a:srcRect/>
          <a:stretch>
            <a:fillRect/>
          </a:stretch>
        </p:blipFill>
        <p:spPr>
          <a:xfrm>
            <a:off x="3934559" y="1764324"/>
            <a:ext cx="1518150" cy="2779554"/>
          </a:xfrm>
          <a:prstGeom prst="rect">
            <a:avLst/>
          </a:prstGeom>
        </p:spPr>
      </p:pic>
      <p:pic>
        <p:nvPicPr>
          <p:cNvPr id="83" name="Hình ảnh 82">
            <a:extLst>
              <a:ext uri="{FF2B5EF4-FFF2-40B4-BE49-F238E27FC236}">
                <a16:creationId xmlns:a16="http://schemas.microsoft.com/office/drawing/2014/main" id="{99DD7A2C-5229-4941-A3FB-5D02EDD51357}"/>
              </a:ext>
            </a:extLst>
          </p:cNvPr>
          <p:cNvPicPr>
            <a:picLocks noChangeAspect="1"/>
          </p:cNvPicPr>
          <p:nvPr/>
        </p:nvPicPr>
        <p:blipFill>
          <a:blip r:embed="rId15"/>
          <a:stretch>
            <a:fillRect/>
          </a:stretch>
        </p:blipFill>
        <p:spPr>
          <a:xfrm>
            <a:off x="3363876" y="848731"/>
            <a:ext cx="2920237" cy="963251"/>
          </a:xfrm>
          <a:prstGeom prst="rect">
            <a:avLst/>
          </a:prstGeom>
        </p:spPr>
      </p:pic>
      <p:pic>
        <p:nvPicPr>
          <p:cNvPr id="79" name="Hình ảnh 78">
            <a:extLst>
              <a:ext uri="{FF2B5EF4-FFF2-40B4-BE49-F238E27FC236}">
                <a16:creationId xmlns:a16="http://schemas.microsoft.com/office/drawing/2014/main" id="{E533FB1B-F21E-40D4-A13D-2388007F4D6E}"/>
              </a:ext>
            </a:extLst>
          </p:cNvPr>
          <p:cNvPicPr>
            <a:picLocks noChangeAspect="1"/>
          </p:cNvPicPr>
          <p:nvPr/>
        </p:nvPicPr>
        <p:blipFill>
          <a:blip r:embed="rId16"/>
          <a:stretch>
            <a:fillRect/>
          </a:stretch>
        </p:blipFill>
        <p:spPr>
          <a:xfrm>
            <a:off x="1842986" y="1486257"/>
            <a:ext cx="2206943" cy="2840982"/>
          </a:xfrm>
          <a:prstGeom prst="rect">
            <a:avLst/>
          </a:prstGeom>
        </p:spPr>
      </p:pic>
      <p:pic>
        <p:nvPicPr>
          <p:cNvPr id="80" name="Hình ảnh 79">
            <a:extLst>
              <a:ext uri="{FF2B5EF4-FFF2-40B4-BE49-F238E27FC236}">
                <a16:creationId xmlns:a16="http://schemas.microsoft.com/office/drawing/2014/main" id="{7D7F23A7-9638-4B19-B6EF-63EDAF868DF6}"/>
              </a:ext>
            </a:extLst>
          </p:cNvPr>
          <p:cNvPicPr>
            <a:picLocks noChangeAspect="1"/>
          </p:cNvPicPr>
          <p:nvPr/>
        </p:nvPicPr>
        <p:blipFill>
          <a:blip r:embed="rId17"/>
          <a:stretch>
            <a:fillRect/>
          </a:stretch>
        </p:blipFill>
        <p:spPr>
          <a:xfrm>
            <a:off x="5636216" y="1253902"/>
            <a:ext cx="2280102" cy="3206774"/>
          </a:xfrm>
          <a:prstGeom prst="rect">
            <a:avLst/>
          </a:prstGeom>
        </p:spPr>
      </p:pic>
    </p:spTree>
    <p:extLst>
      <p:ext uri="{BB962C8B-B14F-4D97-AF65-F5344CB8AC3E}">
        <p14:creationId xmlns:p14="http://schemas.microsoft.com/office/powerpoint/2010/main" val="123660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randombar(horizontal)">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1000"/>
                                        <p:tgtEl>
                                          <p:spTgt spid="79"/>
                                        </p:tgtEl>
                                      </p:cBhvr>
                                    </p:animEffect>
                                    <p:anim calcmode="lin" valueType="num">
                                      <p:cBhvr>
                                        <p:cTn id="18" dur="1000" fill="hold"/>
                                        <p:tgtEl>
                                          <p:spTgt spid="79"/>
                                        </p:tgtEl>
                                        <p:attrNameLst>
                                          <p:attrName>ppt_x</p:attrName>
                                        </p:attrNameLst>
                                      </p:cBhvr>
                                      <p:tavLst>
                                        <p:tav tm="0">
                                          <p:val>
                                            <p:strVal val="#ppt_x"/>
                                          </p:val>
                                        </p:tav>
                                        <p:tav tm="100000">
                                          <p:val>
                                            <p:strVal val="#ppt_x"/>
                                          </p:val>
                                        </p:tav>
                                      </p:tavLst>
                                    </p:anim>
                                    <p:anim calcmode="lin" valueType="num">
                                      <p:cBhvr>
                                        <p:cTn id="19"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p:cTn id="24" dur="500" fill="hold"/>
                                        <p:tgtEl>
                                          <p:spTgt spid="80"/>
                                        </p:tgtEl>
                                        <p:attrNameLst>
                                          <p:attrName>ppt_w</p:attrName>
                                        </p:attrNameLst>
                                      </p:cBhvr>
                                      <p:tavLst>
                                        <p:tav tm="0">
                                          <p:val>
                                            <p:fltVal val="0"/>
                                          </p:val>
                                        </p:tav>
                                        <p:tav tm="100000">
                                          <p:val>
                                            <p:strVal val="#ppt_w"/>
                                          </p:val>
                                        </p:tav>
                                      </p:tavLst>
                                    </p:anim>
                                    <p:anim calcmode="lin" valueType="num">
                                      <p:cBhvr>
                                        <p:cTn id="25" dur="500" fill="hold"/>
                                        <p:tgtEl>
                                          <p:spTgt spid="80"/>
                                        </p:tgtEl>
                                        <p:attrNameLst>
                                          <p:attrName>ppt_h</p:attrName>
                                        </p:attrNameLst>
                                      </p:cBhvr>
                                      <p:tavLst>
                                        <p:tav tm="0">
                                          <p:val>
                                            <p:fltVal val="0"/>
                                          </p:val>
                                        </p:tav>
                                        <p:tav tm="100000">
                                          <p:val>
                                            <p:strVal val="#ppt_h"/>
                                          </p:val>
                                        </p:tav>
                                      </p:tavLst>
                                    </p:anim>
                                    <p:animEffect transition="in" filter="fade">
                                      <p:cBhvr>
                                        <p:cTn id="2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Nhóm 97">
            <a:extLst>
              <a:ext uri="{FF2B5EF4-FFF2-40B4-BE49-F238E27FC236}">
                <a16:creationId xmlns:a16="http://schemas.microsoft.com/office/drawing/2014/main" id="{B8776AFF-50C5-4FCE-93AC-E678C2EB86BE}"/>
              </a:ext>
            </a:extLst>
          </p:cNvPr>
          <p:cNvGrpSpPr/>
          <p:nvPr/>
        </p:nvGrpSpPr>
        <p:grpSpPr>
          <a:xfrm>
            <a:off x="-1362345" y="-2852470"/>
            <a:ext cx="12530455" cy="11353800"/>
            <a:chOff x="-1362345" y="-2852470"/>
            <a:chExt cx="12530455" cy="11353800"/>
          </a:xfrm>
        </p:grpSpPr>
        <p:sp>
          <p:nvSpPr>
            <p:cNvPr id="95" name="椭圆 36">
              <a:extLst>
                <a:ext uri="{FF2B5EF4-FFF2-40B4-BE49-F238E27FC236}">
                  <a16:creationId xmlns:a16="http://schemas.microsoft.com/office/drawing/2014/main" id="{3805CD7B-FEE0-4AC0-9CED-9DBE0B5FA7E2}"/>
                </a:ext>
              </a:extLst>
            </p:cNvPr>
            <p:cNvSpPr/>
            <p:nvPr/>
          </p:nvSpPr>
          <p:spPr>
            <a:xfrm>
              <a:off x="3778081" y="-2852470"/>
              <a:ext cx="7390029" cy="7390095"/>
            </a:xfrm>
            <a:prstGeom prst="ellipse">
              <a:avLst/>
            </a:prstGeom>
            <a:solidFill>
              <a:srgbClr val="BDB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38">
              <a:extLst>
                <a:ext uri="{FF2B5EF4-FFF2-40B4-BE49-F238E27FC236}">
                  <a16:creationId xmlns:a16="http://schemas.microsoft.com/office/drawing/2014/main" id="{6233823C-87FB-4299-B77E-16D2B51554A6}"/>
                </a:ext>
              </a:extLst>
            </p:cNvPr>
            <p:cNvSpPr/>
            <p:nvPr/>
          </p:nvSpPr>
          <p:spPr>
            <a:xfrm>
              <a:off x="-1362345" y="1111235"/>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7" name="图片 26" descr="D:\资料\图层 2.png图层 2">
              <a:extLst>
                <a:ext uri="{FF2B5EF4-FFF2-40B4-BE49-F238E27FC236}">
                  <a16:creationId xmlns:a16="http://schemas.microsoft.com/office/drawing/2014/main" id="{2E23D04A-C1B9-467B-B916-7D26EDCE007E}"/>
                </a:ext>
              </a:extLst>
            </p:cNvPr>
            <p:cNvPicPr>
              <a:picLocks noChangeAspect="1"/>
            </p:cNvPicPr>
            <p:nvPr/>
          </p:nvPicPr>
          <p:blipFill>
            <a:blip r:embed="rId2"/>
            <a:srcRect/>
            <a:stretch>
              <a:fillRect/>
            </a:stretch>
          </p:blipFill>
          <p:spPr>
            <a:xfrm>
              <a:off x="1642109" y="440703"/>
              <a:ext cx="6069974" cy="3259604"/>
            </a:xfrm>
            <a:prstGeom prst="rect">
              <a:avLst/>
            </a:prstGeom>
          </p:spPr>
        </p:pic>
        <p:pic>
          <p:nvPicPr>
            <p:cNvPr id="82" name="图片 28" descr="橡皮">
              <a:extLst>
                <a:ext uri="{FF2B5EF4-FFF2-40B4-BE49-F238E27FC236}">
                  <a16:creationId xmlns:a16="http://schemas.microsoft.com/office/drawing/2014/main" id="{F95AF13B-ED76-46CB-BCD5-265E91E72B7E}"/>
                </a:ext>
              </a:extLst>
            </p:cNvPr>
            <p:cNvPicPr>
              <a:picLocks noChangeAspect="1"/>
            </p:cNvPicPr>
            <p:nvPr/>
          </p:nvPicPr>
          <p:blipFill>
            <a:blip r:embed="rId3"/>
            <a:stretch>
              <a:fillRect/>
            </a:stretch>
          </p:blipFill>
          <p:spPr>
            <a:xfrm>
              <a:off x="7545755" y="3379339"/>
              <a:ext cx="1598245" cy="1597319"/>
            </a:xfrm>
            <a:prstGeom prst="rect">
              <a:avLst/>
            </a:prstGeom>
          </p:spPr>
        </p:pic>
        <p:pic>
          <p:nvPicPr>
            <p:cNvPr id="83" name="图片 29" descr="纸张">
              <a:extLst>
                <a:ext uri="{FF2B5EF4-FFF2-40B4-BE49-F238E27FC236}">
                  <a16:creationId xmlns:a16="http://schemas.microsoft.com/office/drawing/2014/main" id="{FF29FB15-557A-47DE-9992-57391F696A6C}"/>
                </a:ext>
              </a:extLst>
            </p:cNvPr>
            <p:cNvPicPr>
              <a:picLocks noChangeAspect="1"/>
            </p:cNvPicPr>
            <p:nvPr/>
          </p:nvPicPr>
          <p:blipFill>
            <a:blip r:embed="rId4"/>
            <a:stretch>
              <a:fillRect/>
            </a:stretch>
          </p:blipFill>
          <p:spPr>
            <a:xfrm>
              <a:off x="4010359" y="3489364"/>
              <a:ext cx="1885847" cy="1884754"/>
            </a:xfrm>
            <a:prstGeom prst="rect">
              <a:avLst/>
            </a:prstGeom>
          </p:spPr>
        </p:pic>
        <p:pic>
          <p:nvPicPr>
            <p:cNvPr id="84" name="图片 30" descr="书本">
              <a:extLst>
                <a:ext uri="{FF2B5EF4-FFF2-40B4-BE49-F238E27FC236}">
                  <a16:creationId xmlns:a16="http://schemas.microsoft.com/office/drawing/2014/main" id="{88F0ECF4-77F8-4F34-A977-198B18C2470F}"/>
                </a:ext>
              </a:extLst>
            </p:cNvPr>
            <p:cNvPicPr>
              <a:picLocks noChangeAspect="1"/>
            </p:cNvPicPr>
            <p:nvPr/>
          </p:nvPicPr>
          <p:blipFill>
            <a:blip r:embed="rId5"/>
            <a:stretch>
              <a:fillRect/>
            </a:stretch>
          </p:blipFill>
          <p:spPr>
            <a:xfrm>
              <a:off x="116035" y="66882"/>
              <a:ext cx="1568970" cy="1568062"/>
            </a:xfrm>
            <a:prstGeom prst="rect">
              <a:avLst/>
            </a:prstGeom>
          </p:spPr>
        </p:pic>
        <p:pic>
          <p:nvPicPr>
            <p:cNvPr id="85" name="图片 31" descr="冰激凌">
              <a:extLst>
                <a:ext uri="{FF2B5EF4-FFF2-40B4-BE49-F238E27FC236}">
                  <a16:creationId xmlns:a16="http://schemas.microsoft.com/office/drawing/2014/main" id="{83BF5B42-85AA-4F5E-82B5-5C38155D0071}"/>
                </a:ext>
              </a:extLst>
            </p:cNvPr>
            <p:cNvPicPr>
              <a:picLocks noChangeAspect="1"/>
            </p:cNvPicPr>
            <p:nvPr/>
          </p:nvPicPr>
          <p:blipFill>
            <a:blip r:embed="rId6"/>
            <a:stretch>
              <a:fillRect/>
            </a:stretch>
          </p:blipFill>
          <p:spPr>
            <a:xfrm>
              <a:off x="7378589" y="52824"/>
              <a:ext cx="1899199" cy="1898099"/>
            </a:xfrm>
            <a:prstGeom prst="rect">
              <a:avLst/>
            </a:prstGeom>
          </p:spPr>
        </p:pic>
        <p:pic>
          <p:nvPicPr>
            <p:cNvPr id="86" name="图片 32" descr="笔">
              <a:extLst>
                <a:ext uri="{FF2B5EF4-FFF2-40B4-BE49-F238E27FC236}">
                  <a16:creationId xmlns:a16="http://schemas.microsoft.com/office/drawing/2014/main" id="{01F31E8F-4808-4DFB-B451-C702A84EEEA3}"/>
                </a:ext>
              </a:extLst>
            </p:cNvPr>
            <p:cNvPicPr>
              <a:picLocks noChangeAspect="1"/>
            </p:cNvPicPr>
            <p:nvPr/>
          </p:nvPicPr>
          <p:blipFill>
            <a:blip r:embed="rId7"/>
            <a:stretch>
              <a:fillRect/>
            </a:stretch>
          </p:blipFill>
          <p:spPr>
            <a:xfrm>
              <a:off x="5271272" y="283700"/>
              <a:ext cx="1266989" cy="1266255"/>
            </a:xfrm>
            <a:prstGeom prst="rect">
              <a:avLst/>
            </a:prstGeom>
          </p:spPr>
        </p:pic>
        <p:pic>
          <p:nvPicPr>
            <p:cNvPr id="87" name="图片 33" descr="草莓">
              <a:extLst>
                <a:ext uri="{FF2B5EF4-FFF2-40B4-BE49-F238E27FC236}">
                  <a16:creationId xmlns:a16="http://schemas.microsoft.com/office/drawing/2014/main" id="{9EB525E0-ED46-4FEF-BBD7-03C0E35C3120}"/>
                </a:ext>
              </a:extLst>
            </p:cNvPr>
            <p:cNvPicPr>
              <a:picLocks noChangeAspect="1"/>
            </p:cNvPicPr>
            <p:nvPr/>
          </p:nvPicPr>
          <p:blipFill>
            <a:blip r:embed="rId8"/>
            <a:stretch>
              <a:fillRect/>
            </a:stretch>
          </p:blipFill>
          <p:spPr>
            <a:xfrm>
              <a:off x="624336" y="3485588"/>
              <a:ext cx="1385625" cy="1384822"/>
            </a:xfrm>
            <a:prstGeom prst="rect">
              <a:avLst/>
            </a:prstGeom>
          </p:spPr>
        </p:pic>
        <p:pic>
          <p:nvPicPr>
            <p:cNvPr id="88" name="图形 8">
              <a:extLst>
                <a:ext uri="{FF2B5EF4-FFF2-40B4-BE49-F238E27FC236}">
                  <a16:creationId xmlns:a16="http://schemas.microsoft.com/office/drawing/2014/main" id="{26DDB6EE-3B1B-47BF-B5D5-CB8A07FDB105}"/>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782156" y="1059974"/>
              <a:ext cx="502679" cy="622127"/>
            </a:xfrm>
            <a:prstGeom prst="rect">
              <a:avLst/>
            </a:prstGeom>
          </p:spPr>
        </p:pic>
        <p:pic>
          <p:nvPicPr>
            <p:cNvPr id="89" name="图形 9">
              <a:extLst>
                <a:ext uri="{FF2B5EF4-FFF2-40B4-BE49-F238E27FC236}">
                  <a16:creationId xmlns:a16="http://schemas.microsoft.com/office/drawing/2014/main" id="{D28E3E7C-7DAE-40B1-9B11-93C81DFB2F94}"/>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6805875" y="1817596"/>
              <a:ext cx="443452" cy="548965"/>
            </a:xfrm>
            <a:prstGeom prst="rect">
              <a:avLst/>
            </a:prstGeom>
          </p:spPr>
        </p:pic>
        <p:pic>
          <p:nvPicPr>
            <p:cNvPr id="90" name="图形 10">
              <a:extLst>
                <a:ext uri="{FF2B5EF4-FFF2-40B4-BE49-F238E27FC236}">
                  <a16:creationId xmlns:a16="http://schemas.microsoft.com/office/drawing/2014/main" id="{D4183D80-AC59-4D04-BD06-D1DE6D0EFA6E}"/>
                </a:ext>
              </a:extLst>
            </p:cNvPr>
            <p:cNvPicPr>
              <a:picLocks noChangeAspect="1"/>
            </p:cNvPicPr>
            <p:nvPr/>
          </p:nvPicPr>
          <p:blipFill>
            <a:blip r:embed="rId11" cstate="screen">
              <a:extLst>
                <a:ext uri="{96DAC541-7B7A-43D3-8B79-37D633B846F1}">
                  <asvg:svgBlip xmlns:asvg="http://schemas.microsoft.com/office/drawing/2016/SVG/main" r:embed="rId10"/>
                </a:ext>
              </a:extLst>
            </a:blip>
            <a:stretch>
              <a:fillRect/>
            </a:stretch>
          </p:blipFill>
          <p:spPr>
            <a:xfrm>
              <a:off x="570623" y="2378515"/>
              <a:ext cx="619638" cy="766958"/>
            </a:xfrm>
            <a:prstGeom prst="rect">
              <a:avLst/>
            </a:prstGeom>
          </p:spPr>
        </p:pic>
        <p:pic>
          <p:nvPicPr>
            <p:cNvPr id="91" name="图形 15">
              <a:extLst>
                <a:ext uri="{FF2B5EF4-FFF2-40B4-BE49-F238E27FC236}">
                  <a16:creationId xmlns:a16="http://schemas.microsoft.com/office/drawing/2014/main" id="{FFCA4A2E-FF7B-4A62-B8F9-D7E2E6AA1904}"/>
                </a:ext>
              </a:extLst>
            </p:cNvPr>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2863860" y="370501"/>
              <a:ext cx="374769" cy="562403"/>
            </a:xfrm>
            <a:prstGeom prst="rect">
              <a:avLst/>
            </a:prstGeom>
          </p:spPr>
        </p:pic>
        <p:pic>
          <p:nvPicPr>
            <p:cNvPr id="92" name="图形 16">
              <a:extLst>
                <a:ext uri="{FF2B5EF4-FFF2-40B4-BE49-F238E27FC236}">
                  <a16:creationId xmlns:a16="http://schemas.microsoft.com/office/drawing/2014/main" id="{AA5AB950-1141-4835-8A82-B8C4301139BF}"/>
                </a:ext>
              </a:extLst>
            </p:cNvPr>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1925495" y="2581886"/>
              <a:ext cx="359340" cy="539508"/>
            </a:xfrm>
            <a:prstGeom prst="rect">
              <a:avLst/>
            </a:prstGeom>
          </p:spPr>
        </p:pic>
        <p:pic>
          <p:nvPicPr>
            <p:cNvPr id="93" name="图形 10">
              <a:extLst>
                <a:ext uri="{FF2B5EF4-FFF2-40B4-BE49-F238E27FC236}">
                  <a16:creationId xmlns:a16="http://schemas.microsoft.com/office/drawing/2014/main" id="{82F35445-1CDE-46BC-9B8B-7622AF59AC23}"/>
                </a:ext>
              </a:extLst>
            </p:cNvPr>
            <p:cNvPicPr>
              <a:picLocks noChangeAspect="1"/>
            </p:cNvPicPr>
            <p:nvPr/>
          </p:nvPicPr>
          <p:blipFill>
            <a:blip r:embed="rId11" cstate="screen">
              <a:extLst>
                <a:ext uri="{96DAC541-7B7A-43D3-8B79-37D633B846F1}">
                  <asvg:svgBlip xmlns:asvg="http://schemas.microsoft.com/office/drawing/2016/SVG/main" r:embed="rId10"/>
                </a:ext>
              </a:extLst>
            </a:blip>
            <a:stretch>
              <a:fillRect/>
            </a:stretch>
          </p:blipFill>
          <p:spPr>
            <a:xfrm>
              <a:off x="6023717" y="663574"/>
              <a:ext cx="619638" cy="766958"/>
            </a:xfrm>
            <a:prstGeom prst="rect">
              <a:avLst/>
            </a:prstGeom>
          </p:spPr>
        </p:pic>
        <p:pic>
          <p:nvPicPr>
            <p:cNvPr id="94" name="图形 10">
              <a:extLst>
                <a:ext uri="{FF2B5EF4-FFF2-40B4-BE49-F238E27FC236}">
                  <a16:creationId xmlns:a16="http://schemas.microsoft.com/office/drawing/2014/main" id="{CB7AF1E8-15DA-48D1-BD4D-12D66A2E32FF}"/>
                </a:ext>
              </a:extLst>
            </p:cNvPr>
            <p:cNvPicPr>
              <a:picLocks noChangeAspect="1"/>
            </p:cNvPicPr>
            <p:nvPr/>
          </p:nvPicPr>
          <p:blipFill>
            <a:blip r:embed="rId11" cstate="screen">
              <a:extLst>
                <a:ext uri="{96DAC541-7B7A-43D3-8B79-37D633B846F1}">
                  <asvg:svgBlip xmlns:asvg="http://schemas.microsoft.com/office/drawing/2016/SVG/main" r:embed="rId10"/>
                </a:ext>
              </a:extLst>
            </a:blip>
            <a:stretch>
              <a:fillRect/>
            </a:stretch>
          </p:blipFill>
          <p:spPr>
            <a:xfrm>
              <a:off x="6752592" y="2956348"/>
              <a:ext cx="619638" cy="766958"/>
            </a:xfrm>
            <a:prstGeom prst="rect">
              <a:avLst/>
            </a:prstGeom>
          </p:spPr>
        </p:pic>
      </p:grpSp>
      <p:pic>
        <p:nvPicPr>
          <p:cNvPr id="81" name="图片 2" descr="图层 2">
            <a:extLst>
              <a:ext uri="{FF2B5EF4-FFF2-40B4-BE49-F238E27FC236}">
                <a16:creationId xmlns:a16="http://schemas.microsoft.com/office/drawing/2014/main" id="{B0C0F22C-EFAE-4F67-80BA-A9EA0792CF7D}"/>
              </a:ext>
            </a:extLst>
          </p:cNvPr>
          <p:cNvPicPr>
            <a:picLocks noChangeAspect="1"/>
          </p:cNvPicPr>
          <p:nvPr/>
        </p:nvPicPr>
        <p:blipFill>
          <a:blip r:embed="rId14"/>
          <a:stretch>
            <a:fillRect/>
          </a:stretch>
        </p:blipFill>
        <p:spPr>
          <a:xfrm>
            <a:off x="2836591" y="1514158"/>
            <a:ext cx="3496945" cy="3262630"/>
          </a:xfrm>
          <a:prstGeom prst="rect">
            <a:avLst/>
          </a:prstGeom>
        </p:spPr>
      </p:pic>
      <p:pic>
        <p:nvPicPr>
          <p:cNvPr id="3" name="Hình ảnh 2">
            <a:extLst>
              <a:ext uri="{FF2B5EF4-FFF2-40B4-BE49-F238E27FC236}">
                <a16:creationId xmlns:a16="http://schemas.microsoft.com/office/drawing/2014/main" id="{CCCB3A5E-EE04-40E3-96ED-C9AFEF4CBB67}"/>
              </a:ext>
            </a:extLst>
          </p:cNvPr>
          <p:cNvPicPr>
            <a:picLocks noChangeAspect="1"/>
          </p:cNvPicPr>
          <p:nvPr/>
        </p:nvPicPr>
        <p:blipFill>
          <a:blip r:embed="rId15"/>
          <a:stretch>
            <a:fillRect/>
          </a:stretch>
        </p:blipFill>
        <p:spPr>
          <a:xfrm>
            <a:off x="1705281" y="356320"/>
            <a:ext cx="5840474" cy="1109568"/>
          </a:xfrm>
          <a:prstGeom prst="rect">
            <a:avLst/>
          </a:prstGeom>
        </p:spPr>
      </p:pic>
    </p:spTree>
    <p:extLst>
      <p:ext uri="{BB962C8B-B14F-4D97-AF65-F5344CB8AC3E}">
        <p14:creationId xmlns:p14="http://schemas.microsoft.com/office/powerpoint/2010/main" val="155694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down)">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Hình ảnh 36">
            <a:extLst>
              <a:ext uri="{FF2B5EF4-FFF2-40B4-BE49-F238E27FC236}">
                <a16:creationId xmlns:a16="http://schemas.microsoft.com/office/drawing/2014/main" id="{BF1FA52A-F8D9-4C8D-A1D2-6AD49016FFF5}"/>
              </a:ext>
            </a:extLst>
          </p:cNvPr>
          <p:cNvPicPr>
            <a:picLocks noChangeAspect="1"/>
          </p:cNvPicPr>
          <p:nvPr/>
        </p:nvPicPr>
        <p:blipFill>
          <a:blip r:embed="rId2"/>
          <a:stretch>
            <a:fillRect/>
          </a:stretch>
        </p:blipFill>
        <p:spPr>
          <a:xfrm>
            <a:off x="914083" y="2056593"/>
            <a:ext cx="7315834" cy="1030313"/>
          </a:xfrm>
          <a:prstGeom prst="rect">
            <a:avLst/>
          </a:prstGeom>
        </p:spPr>
      </p:pic>
      <p:pic>
        <p:nvPicPr>
          <p:cNvPr id="35" name="Hình ảnh 34">
            <a:extLst>
              <a:ext uri="{FF2B5EF4-FFF2-40B4-BE49-F238E27FC236}">
                <a16:creationId xmlns:a16="http://schemas.microsoft.com/office/drawing/2014/main" id="{80C5DD93-2F33-4450-AECE-94034F9850E9}"/>
              </a:ext>
            </a:extLst>
          </p:cNvPr>
          <p:cNvPicPr>
            <a:picLocks noChangeAspect="1"/>
          </p:cNvPicPr>
          <p:nvPr/>
        </p:nvPicPr>
        <p:blipFill>
          <a:blip r:embed="rId3"/>
          <a:stretch>
            <a:fillRect/>
          </a:stretch>
        </p:blipFill>
        <p:spPr>
          <a:xfrm>
            <a:off x="0" y="-1"/>
            <a:ext cx="9144000" cy="5143500"/>
          </a:xfrm>
          <a:prstGeom prst="rect">
            <a:avLst/>
          </a:prstGeom>
        </p:spPr>
      </p:pic>
    </p:spTree>
    <p:extLst>
      <p:ext uri="{BB962C8B-B14F-4D97-AF65-F5344CB8AC3E}">
        <p14:creationId xmlns:p14="http://schemas.microsoft.com/office/powerpoint/2010/main" val="50195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200" fill="hold">
                                          <p:stCondLst>
                                            <p:cond delay="0"/>
                                          </p:stCondLst>
                                        </p:cTn>
                                        <p:tgtEl>
                                          <p:spTgt spid="37"/>
                                        </p:tgtEl>
                                        <p:attrNameLst>
                                          <p:attrName>r</p:attrName>
                                        </p:attrNameLst>
                                      </p:cBhvr>
                                    </p:animRot>
                                    <p:animRot by="-240000">
                                      <p:cBhvr>
                                        <p:cTn id="11" dur="400" fill="hold">
                                          <p:stCondLst>
                                            <p:cond delay="400"/>
                                          </p:stCondLst>
                                        </p:cTn>
                                        <p:tgtEl>
                                          <p:spTgt spid="37"/>
                                        </p:tgtEl>
                                        <p:attrNameLst>
                                          <p:attrName>r</p:attrName>
                                        </p:attrNameLst>
                                      </p:cBhvr>
                                    </p:animRot>
                                    <p:animRot by="240000">
                                      <p:cBhvr>
                                        <p:cTn id="12" dur="400" fill="hold">
                                          <p:stCondLst>
                                            <p:cond delay="800"/>
                                          </p:stCondLst>
                                        </p:cTn>
                                        <p:tgtEl>
                                          <p:spTgt spid="37"/>
                                        </p:tgtEl>
                                        <p:attrNameLst>
                                          <p:attrName>r</p:attrName>
                                        </p:attrNameLst>
                                      </p:cBhvr>
                                    </p:animRot>
                                    <p:animRot by="-240000">
                                      <p:cBhvr>
                                        <p:cTn id="13" dur="400" fill="hold">
                                          <p:stCondLst>
                                            <p:cond delay="1200"/>
                                          </p:stCondLst>
                                        </p:cTn>
                                        <p:tgtEl>
                                          <p:spTgt spid="37"/>
                                        </p:tgtEl>
                                        <p:attrNameLst>
                                          <p:attrName>r</p:attrName>
                                        </p:attrNameLst>
                                      </p:cBhvr>
                                    </p:animRot>
                                    <p:animRot by="120000">
                                      <p:cBhvr>
                                        <p:cTn id="14" dur="400" fill="hold">
                                          <p:stCondLst>
                                            <p:cond delay="16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4" descr="D:\资料\图片2.png图片2">
            <a:extLst>
              <a:ext uri="{FF2B5EF4-FFF2-40B4-BE49-F238E27FC236}">
                <a16:creationId xmlns:a16="http://schemas.microsoft.com/office/drawing/2014/main" id="{CF8C6ABF-2DE4-4D33-899C-8929C1E1924A}"/>
              </a:ext>
            </a:extLst>
          </p:cNvPr>
          <p:cNvPicPr>
            <a:picLocks noChangeAspect="1"/>
          </p:cNvPicPr>
          <p:nvPr/>
        </p:nvPicPr>
        <p:blipFill>
          <a:blip r:embed="rId2"/>
          <a:srcRect/>
          <a:stretch>
            <a:fillRect/>
          </a:stretch>
        </p:blipFill>
        <p:spPr>
          <a:xfrm>
            <a:off x="793960" y="429924"/>
            <a:ext cx="2520739" cy="4028757"/>
          </a:xfrm>
          <a:prstGeom prst="rect">
            <a:avLst/>
          </a:prstGeom>
        </p:spPr>
      </p:pic>
      <p:pic>
        <p:nvPicPr>
          <p:cNvPr id="4" name="Hình ảnh 3">
            <a:extLst>
              <a:ext uri="{FF2B5EF4-FFF2-40B4-BE49-F238E27FC236}">
                <a16:creationId xmlns:a16="http://schemas.microsoft.com/office/drawing/2014/main" id="{99549616-48E5-429F-85D6-5C230E202A7D}"/>
              </a:ext>
            </a:extLst>
          </p:cNvPr>
          <p:cNvPicPr>
            <a:picLocks noChangeAspect="1"/>
          </p:cNvPicPr>
          <p:nvPr/>
        </p:nvPicPr>
        <p:blipFill>
          <a:blip r:embed="rId3"/>
          <a:stretch>
            <a:fillRect/>
          </a:stretch>
        </p:blipFill>
        <p:spPr>
          <a:xfrm>
            <a:off x="4572000" y="1566402"/>
            <a:ext cx="3584759" cy="1755800"/>
          </a:xfrm>
          <a:prstGeom prst="rect">
            <a:avLst/>
          </a:prstGeom>
        </p:spPr>
      </p:pic>
    </p:spTree>
    <p:extLst>
      <p:ext uri="{BB962C8B-B14F-4D97-AF65-F5344CB8AC3E}">
        <p14:creationId xmlns:p14="http://schemas.microsoft.com/office/powerpoint/2010/main" val="347082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34"/>
          <p:cNvSpPr txBox="1">
            <a:spLocks noGrp="1"/>
          </p:cNvSpPr>
          <p:nvPr>
            <p:ph type="ctrTitle" idx="4294967295"/>
          </p:nvPr>
        </p:nvSpPr>
        <p:spPr>
          <a:xfrm>
            <a:off x="0" y="708025"/>
            <a:ext cx="5918200" cy="46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a:ln w="19050">
                  <a:solidFill>
                    <a:sysClr val="windowText" lastClr="000000"/>
                  </a:solidFill>
                </a:ln>
                <a:solidFill>
                  <a:schemeClr val="accent3">
                    <a:lumMod val="60000"/>
                    <a:lumOff val="40000"/>
                  </a:schemeClr>
                </a:solidFill>
                <a:latin typeface="SVN-Whimsy" panose="02040603050506020204" pitchFamily="18" charset="0"/>
              </a:rPr>
              <a:t>SINH HOẠT LỚP </a:t>
            </a:r>
            <a:endParaRPr sz="4000">
              <a:ln w="19050">
                <a:solidFill>
                  <a:sysClr val="windowText" lastClr="000000"/>
                </a:solidFill>
              </a:ln>
              <a:solidFill>
                <a:schemeClr val="accent3">
                  <a:lumMod val="60000"/>
                  <a:lumOff val="40000"/>
                </a:schemeClr>
              </a:solidFill>
              <a:latin typeface="SVN-Whimsy" panose="02040603050506020204" pitchFamily="18" charset="0"/>
            </a:endParaRPr>
          </a:p>
        </p:txBody>
      </p:sp>
      <p:sp>
        <p:nvSpPr>
          <p:cNvPr id="1091" name="Google Shape;1091;p34"/>
          <p:cNvSpPr txBox="1"/>
          <p:nvPr/>
        </p:nvSpPr>
        <p:spPr>
          <a:xfrm>
            <a:off x="8357600" y="1011368"/>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01</a:t>
            </a:r>
            <a:endParaRPr sz="2000" b="1">
              <a:solidFill>
                <a:schemeClr val="lt1"/>
              </a:solidFill>
              <a:latin typeface="Open Sans"/>
              <a:ea typeface="Open Sans"/>
              <a:cs typeface="Open Sans"/>
              <a:sym typeface="Open Sans"/>
            </a:endParaRPr>
          </a:p>
        </p:txBody>
      </p:sp>
      <p:sp>
        <p:nvSpPr>
          <p:cNvPr id="1092" name="Google Shape;1092;p34"/>
          <p:cNvSpPr txBox="1"/>
          <p:nvPr/>
        </p:nvSpPr>
        <p:spPr>
          <a:xfrm>
            <a:off x="8357600" y="187731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02</a:t>
            </a:r>
            <a:endParaRPr sz="2000" b="1">
              <a:solidFill>
                <a:schemeClr val="lt1"/>
              </a:solidFill>
              <a:latin typeface="Open Sans"/>
              <a:ea typeface="Open Sans"/>
              <a:cs typeface="Open Sans"/>
              <a:sym typeface="Open Sans"/>
            </a:endParaRPr>
          </a:p>
        </p:txBody>
      </p:sp>
      <p:sp>
        <p:nvSpPr>
          <p:cNvPr id="1093" name="Google Shape;1093;p34"/>
          <p:cNvSpPr txBox="1"/>
          <p:nvPr/>
        </p:nvSpPr>
        <p:spPr>
          <a:xfrm>
            <a:off x="8357600" y="274326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03</a:t>
            </a:r>
            <a:endParaRPr sz="2000" b="1">
              <a:solidFill>
                <a:schemeClr val="lt1"/>
              </a:solidFill>
              <a:latin typeface="Open Sans"/>
              <a:ea typeface="Open Sans"/>
              <a:cs typeface="Open Sans"/>
              <a:sym typeface="Open Sans"/>
            </a:endParaRPr>
          </a:p>
        </p:txBody>
      </p:sp>
      <p:sp>
        <p:nvSpPr>
          <p:cNvPr id="1094" name="Google Shape;1094;p34"/>
          <p:cNvSpPr txBox="1"/>
          <p:nvPr/>
        </p:nvSpPr>
        <p:spPr>
          <a:xfrm>
            <a:off x="8357600" y="3609207"/>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04</a:t>
            </a:r>
            <a:endParaRPr sz="2000" b="1">
              <a:solidFill>
                <a:schemeClr val="lt1"/>
              </a:solidFill>
              <a:latin typeface="Open Sans"/>
              <a:ea typeface="Open Sans"/>
              <a:cs typeface="Open Sans"/>
              <a:sym typeface="Open Sans"/>
            </a:endParaRPr>
          </a:p>
        </p:txBody>
      </p:sp>
      <p:sp>
        <p:nvSpPr>
          <p:cNvPr id="1095" name="Google Shape;1095;p34"/>
          <p:cNvSpPr txBox="1"/>
          <p:nvPr/>
        </p:nvSpPr>
        <p:spPr>
          <a:xfrm>
            <a:off x="8357600" y="447515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Open Sans"/>
                <a:ea typeface="Open Sans"/>
                <a:cs typeface="Open Sans"/>
                <a:sym typeface="Open Sans"/>
              </a:rPr>
              <a:t>EXIT</a:t>
            </a:r>
            <a:endParaRPr sz="1800" b="1">
              <a:solidFill>
                <a:schemeClr val="lt1"/>
              </a:solidFill>
              <a:latin typeface="Open Sans"/>
              <a:ea typeface="Open Sans"/>
              <a:cs typeface="Open Sans"/>
              <a:sym typeface="Open Sans"/>
            </a:endParaRPr>
          </a:p>
        </p:txBody>
      </p:sp>
      <p:sp>
        <p:nvSpPr>
          <p:cNvPr id="1096" name="Google Shape;1096;p34">
            <a:hlinkClick r:id="rId3" action="ppaction://hlinksldjump"/>
          </p:cNvPr>
          <p:cNvSpPr txBox="1"/>
          <p:nvPr/>
        </p:nvSpPr>
        <p:spPr>
          <a:xfrm>
            <a:off x="8357600" y="14542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HOME</a:t>
            </a:r>
            <a:endParaRPr sz="1000" b="1">
              <a:solidFill>
                <a:schemeClr val="lt1"/>
              </a:solidFill>
              <a:latin typeface="Open Sans"/>
              <a:ea typeface="Open Sans"/>
              <a:cs typeface="Open Sans"/>
              <a:sym typeface="Open Sans"/>
            </a:endParaRPr>
          </a:p>
        </p:txBody>
      </p:sp>
      <p:pic>
        <p:nvPicPr>
          <p:cNvPr id="3" name="Picture 2" descr="A picture containing text&#10;&#10;Description automatically generated">
            <a:extLst>
              <a:ext uri="{FF2B5EF4-FFF2-40B4-BE49-F238E27FC236}">
                <a16:creationId xmlns:a16="http://schemas.microsoft.com/office/drawing/2014/main" id="{D960F00B-9938-4B42-981E-2599FC85DA04}"/>
              </a:ext>
            </a:extLst>
          </p:cNvPr>
          <p:cNvPicPr>
            <a:picLocks noChangeAspect="1"/>
          </p:cNvPicPr>
          <p:nvPr/>
        </p:nvPicPr>
        <p:blipFill>
          <a:blip r:embed="rId4"/>
          <a:stretch>
            <a:fillRect/>
          </a:stretch>
        </p:blipFill>
        <p:spPr>
          <a:xfrm>
            <a:off x="5676910" y="3235593"/>
            <a:ext cx="2192594" cy="1777779"/>
          </a:xfrm>
          <a:prstGeom prst="rect">
            <a:avLst/>
          </a:prstGeom>
        </p:spPr>
      </p:pic>
      <p:pic>
        <p:nvPicPr>
          <p:cNvPr id="11" name="Picture 10" descr="A picture containing circle&#10;&#10;Description automatically generated">
            <a:extLst>
              <a:ext uri="{FF2B5EF4-FFF2-40B4-BE49-F238E27FC236}">
                <a16:creationId xmlns:a16="http://schemas.microsoft.com/office/drawing/2014/main" id="{95CBDC5A-CA09-4488-9A27-1D18F2B3D4A7}"/>
              </a:ext>
            </a:extLst>
          </p:cNvPr>
          <p:cNvPicPr>
            <a:picLocks noChangeAspect="1"/>
          </p:cNvPicPr>
          <p:nvPr/>
        </p:nvPicPr>
        <p:blipFill>
          <a:blip r:embed="rId5"/>
          <a:stretch>
            <a:fillRect/>
          </a:stretch>
        </p:blipFill>
        <p:spPr>
          <a:xfrm flipH="1">
            <a:off x="2584493" y="1287079"/>
            <a:ext cx="3525199" cy="2966111"/>
          </a:xfrm>
          <a:prstGeom prst="rect">
            <a:avLst/>
          </a:prstGeom>
        </p:spPr>
      </p:pic>
      <p:sp>
        <p:nvSpPr>
          <p:cNvPr id="20" name="Google Shape;1089;p34">
            <a:extLst>
              <a:ext uri="{FF2B5EF4-FFF2-40B4-BE49-F238E27FC236}">
                <a16:creationId xmlns:a16="http://schemas.microsoft.com/office/drawing/2014/main" id="{8BDA5488-773D-4F67-A854-D71EC87993FD}"/>
              </a:ext>
            </a:extLst>
          </p:cNvPr>
          <p:cNvSpPr txBox="1">
            <a:spLocks/>
          </p:cNvSpPr>
          <p:nvPr/>
        </p:nvSpPr>
        <p:spPr>
          <a:xfrm>
            <a:off x="1893744" y="2041798"/>
            <a:ext cx="4875240" cy="3422254"/>
          </a:xfrm>
          <a:prstGeom prst="rect">
            <a:avLst/>
          </a:prstGeom>
          <a:noFill/>
          <a:ln>
            <a:noFill/>
          </a:ln>
        </p:spPr>
        <p:txBody>
          <a:bodyPr spcFirstLastPara="1" wrap="square" lIns="91425" tIns="91425" rIns="91425" bIns="91425" anchor="b" anchorCtr="0">
            <a:prstTxWarp prst="textArchUp">
              <a:avLst>
                <a:gd name="adj" fmla="val 10274689"/>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layfair Display"/>
              <a:buNone/>
              <a:defRPr sz="5000" b="1" i="0" u="none" strike="noStrike" cap="none">
                <a:solidFill>
                  <a:srgbClr val="4C4C4C"/>
                </a:solidFill>
                <a:latin typeface="Playfair Display ExtraBold"/>
                <a:ea typeface="Playfair Display ExtraBold"/>
                <a:cs typeface="Playfair Display ExtraBold"/>
                <a:sym typeface="Playfair Display ExtraBold"/>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r>
              <a:rPr lang="en-US" sz="3600">
                <a:ln w="19050">
                  <a:solidFill>
                    <a:sysClr val="windowText" lastClr="000000"/>
                  </a:solidFill>
                </a:ln>
                <a:solidFill>
                  <a:schemeClr val="accent6">
                    <a:lumMod val="40000"/>
                    <a:lumOff val="60000"/>
                  </a:schemeClr>
                </a:solidFill>
                <a:latin typeface="SVN-Caprica Script" pitchFamily="2" charset="0"/>
              </a:rPr>
              <a:t>Chủ đề</a:t>
            </a:r>
            <a:r>
              <a:rPr lang="en-US" sz="3600" b="0">
                <a:ln w="19050">
                  <a:solidFill>
                    <a:sysClr val="windowText" lastClr="000000"/>
                  </a:solidFill>
                </a:ln>
                <a:solidFill>
                  <a:schemeClr val="accent6">
                    <a:lumMod val="40000"/>
                    <a:lumOff val="60000"/>
                  </a:schemeClr>
                </a:solidFill>
                <a:latin typeface="SVN-Caprica Script" pitchFamily="2" charset="0"/>
              </a:rPr>
              <a:t>:</a:t>
            </a:r>
          </a:p>
        </p:txBody>
      </p:sp>
      <p:sp>
        <p:nvSpPr>
          <p:cNvPr id="21" name="Google Shape;1089;p34">
            <a:extLst>
              <a:ext uri="{FF2B5EF4-FFF2-40B4-BE49-F238E27FC236}">
                <a16:creationId xmlns:a16="http://schemas.microsoft.com/office/drawing/2014/main" id="{A5ED8703-9646-4652-9774-C07EA2113B72}"/>
              </a:ext>
            </a:extLst>
          </p:cNvPr>
          <p:cNvSpPr txBox="1">
            <a:spLocks/>
          </p:cNvSpPr>
          <p:nvPr/>
        </p:nvSpPr>
        <p:spPr>
          <a:xfrm>
            <a:off x="2032876" y="2874914"/>
            <a:ext cx="4875240" cy="77454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layfair Display"/>
              <a:buNone/>
              <a:defRPr sz="5000" b="1" i="0" u="none" strike="noStrike" cap="none">
                <a:solidFill>
                  <a:srgbClr val="4C4C4C"/>
                </a:solidFill>
                <a:latin typeface="Playfair Display ExtraBold"/>
                <a:ea typeface="Playfair Display ExtraBold"/>
                <a:cs typeface="Playfair Display ExtraBold"/>
                <a:sym typeface="Playfair Display ExtraBold"/>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r>
              <a:rPr lang="en-US" sz="3600">
                <a:ln w="19050">
                  <a:solidFill>
                    <a:schemeClr val="accent4">
                      <a:lumMod val="75000"/>
                    </a:schemeClr>
                  </a:solidFill>
                </a:ln>
                <a:solidFill>
                  <a:schemeClr val="bg1"/>
                </a:solidFill>
                <a:latin typeface="SVN-Hole Hearted" panose="020B0A06020104020203" pitchFamily="34" charset="0"/>
              </a:rPr>
              <a:t>Hội chợ xuân </a:t>
            </a:r>
          </a:p>
          <a:p>
            <a:r>
              <a:rPr lang="en-US" sz="3600">
                <a:ln w="19050">
                  <a:solidFill>
                    <a:schemeClr val="accent4">
                      <a:lumMod val="75000"/>
                    </a:schemeClr>
                  </a:solidFill>
                </a:ln>
                <a:solidFill>
                  <a:schemeClr val="bg1"/>
                </a:solidFill>
                <a:latin typeface="SVN-Hole Hearted" panose="020B0A06020104020203" pitchFamily="34" charset="0"/>
              </a:rPr>
              <a:t>lớp em</a:t>
            </a:r>
          </a:p>
        </p:txBody>
      </p:sp>
      <p:grpSp>
        <p:nvGrpSpPr>
          <p:cNvPr id="22" name="Google Shape;2835;p54">
            <a:extLst>
              <a:ext uri="{FF2B5EF4-FFF2-40B4-BE49-F238E27FC236}">
                <a16:creationId xmlns:a16="http://schemas.microsoft.com/office/drawing/2014/main" id="{AABC292A-E632-466D-A265-E1D4DC56AA96}"/>
              </a:ext>
            </a:extLst>
          </p:cNvPr>
          <p:cNvGrpSpPr/>
          <p:nvPr/>
        </p:nvGrpSpPr>
        <p:grpSpPr>
          <a:xfrm>
            <a:off x="423116" y="2880534"/>
            <a:ext cx="2439873" cy="2262966"/>
            <a:chOff x="4890150" y="3184450"/>
            <a:chExt cx="1928400" cy="1751500"/>
          </a:xfrm>
        </p:grpSpPr>
        <p:sp>
          <p:nvSpPr>
            <p:cNvPr id="23" name="Google Shape;2836;p54">
              <a:extLst>
                <a:ext uri="{FF2B5EF4-FFF2-40B4-BE49-F238E27FC236}">
                  <a16:creationId xmlns:a16="http://schemas.microsoft.com/office/drawing/2014/main" id="{0D7BDC65-3FF4-4302-BA0E-1757BC6E9FC4}"/>
                </a:ext>
              </a:extLst>
            </p:cNvPr>
            <p:cNvSpPr/>
            <p:nvPr/>
          </p:nvSpPr>
          <p:spPr>
            <a:xfrm>
              <a:off x="4935000" y="3184450"/>
              <a:ext cx="1870000" cy="1751500"/>
            </a:xfrm>
            <a:custGeom>
              <a:avLst/>
              <a:gdLst/>
              <a:ahLst/>
              <a:cxnLst/>
              <a:rect l="l" t="t" r="r" b="b"/>
              <a:pathLst>
                <a:path w="74800" h="70060" extrusionOk="0">
                  <a:moveTo>
                    <a:pt x="25007" y="20131"/>
                  </a:moveTo>
                  <a:cubicBezTo>
                    <a:pt x="25041" y="20131"/>
                    <a:pt x="25075" y="20148"/>
                    <a:pt x="25109" y="20182"/>
                  </a:cubicBezTo>
                  <a:cubicBezTo>
                    <a:pt x="25464" y="20368"/>
                    <a:pt x="25803" y="20639"/>
                    <a:pt x="26176" y="20944"/>
                  </a:cubicBezTo>
                  <a:cubicBezTo>
                    <a:pt x="26379" y="21113"/>
                    <a:pt x="26599" y="21283"/>
                    <a:pt x="26819" y="21452"/>
                  </a:cubicBezTo>
                  <a:cubicBezTo>
                    <a:pt x="27157" y="21672"/>
                    <a:pt x="27547" y="21909"/>
                    <a:pt x="27987" y="22146"/>
                  </a:cubicBezTo>
                  <a:cubicBezTo>
                    <a:pt x="28224" y="22586"/>
                    <a:pt x="28495" y="23010"/>
                    <a:pt x="28800" y="23416"/>
                  </a:cubicBezTo>
                  <a:cubicBezTo>
                    <a:pt x="28766" y="23653"/>
                    <a:pt x="28732" y="23992"/>
                    <a:pt x="28715" y="24364"/>
                  </a:cubicBezTo>
                  <a:cubicBezTo>
                    <a:pt x="28089" y="23755"/>
                    <a:pt x="27479" y="23196"/>
                    <a:pt x="26937" y="22739"/>
                  </a:cubicBezTo>
                  <a:cubicBezTo>
                    <a:pt x="26192" y="22095"/>
                    <a:pt x="25549" y="21554"/>
                    <a:pt x="25244" y="21063"/>
                  </a:cubicBezTo>
                  <a:lnTo>
                    <a:pt x="25194" y="20995"/>
                  </a:lnTo>
                  <a:cubicBezTo>
                    <a:pt x="25075" y="20809"/>
                    <a:pt x="24872" y="20521"/>
                    <a:pt x="24770" y="20284"/>
                  </a:cubicBezTo>
                  <a:lnTo>
                    <a:pt x="25007" y="20131"/>
                  </a:lnTo>
                  <a:close/>
                  <a:moveTo>
                    <a:pt x="50183" y="33659"/>
                  </a:moveTo>
                  <a:cubicBezTo>
                    <a:pt x="50302" y="33930"/>
                    <a:pt x="50505" y="34201"/>
                    <a:pt x="50809" y="34438"/>
                  </a:cubicBezTo>
                  <a:cubicBezTo>
                    <a:pt x="50759" y="34692"/>
                    <a:pt x="50759" y="34996"/>
                    <a:pt x="50843" y="35335"/>
                  </a:cubicBezTo>
                  <a:cubicBezTo>
                    <a:pt x="51182" y="36740"/>
                    <a:pt x="52604" y="36791"/>
                    <a:pt x="53738" y="36825"/>
                  </a:cubicBezTo>
                  <a:cubicBezTo>
                    <a:pt x="54805" y="36876"/>
                    <a:pt x="55889" y="36893"/>
                    <a:pt x="56735" y="37621"/>
                  </a:cubicBezTo>
                  <a:cubicBezTo>
                    <a:pt x="56871" y="37739"/>
                    <a:pt x="57074" y="37807"/>
                    <a:pt x="57260" y="37824"/>
                  </a:cubicBezTo>
                  <a:cubicBezTo>
                    <a:pt x="57328" y="37841"/>
                    <a:pt x="57378" y="37875"/>
                    <a:pt x="57446" y="37909"/>
                  </a:cubicBezTo>
                  <a:cubicBezTo>
                    <a:pt x="57429" y="38010"/>
                    <a:pt x="57429" y="38129"/>
                    <a:pt x="57412" y="38230"/>
                  </a:cubicBezTo>
                  <a:lnTo>
                    <a:pt x="57412" y="38264"/>
                  </a:lnTo>
                  <a:cubicBezTo>
                    <a:pt x="57362" y="38721"/>
                    <a:pt x="57277" y="39161"/>
                    <a:pt x="57209" y="39618"/>
                  </a:cubicBezTo>
                  <a:lnTo>
                    <a:pt x="57209" y="39669"/>
                  </a:lnTo>
                  <a:cubicBezTo>
                    <a:pt x="57175" y="39923"/>
                    <a:pt x="57125" y="40160"/>
                    <a:pt x="57074" y="40414"/>
                  </a:cubicBezTo>
                  <a:cubicBezTo>
                    <a:pt x="56329" y="39602"/>
                    <a:pt x="55381" y="38907"/>
                    <a:pt x="54280" y="38349"/>
                  </a:cubicBezTo>
                  <a:cubicBezTo>
                    <a:pt x="54145" y="38298"/>
                    <a:pt x="54026" y="38264"/>
                    <a:pt x="53891" y="38264"/>
                  </a:cubicBezTo>
                  <a:cubicBezTo>
                    <a:pt x="53772" y="38264"/>
                    <a:pt x="53620" y="38315"/>
                    <a:pt x="53518" y="38383"/>
                  </a:cubicBezTo>
                  <a:cubicBezTo>
                    <a:pt x="53281" y="38501"/>
                    <a:pt x="53112" y="38738"/>
                    <a:pt x="53061" y="38992"/>
                  </a:cubicBezTo>
                  <a:cubicBezTo>
                    <a:pt x="53010" y="39398"/>
                    <a:pt x="52519" y="42954"/>
                    <a:pt x="54111" y="44918"/>
                  </a:cubicBezTo>
                  <a:cubicBezTo>
                    <a:pt x="54500" y="45426"/>
                    <a:pt x="55042" y="45781"/>
                    <a:pt x="55635" y="45967"/>
                  </a:cubicBezTo>
                  <a:cubicBezTo>
                    <a:pt x="55482" y="46425"/>
                    <a:pt x="55330" y="46865"/>
                    <a:pt x="55178" y="47288"/>
                  </a:cubicBezTo>
                  <a:cubicBezTo>
                    <a:pt x="55093" y="47288"/>
                    <a:pt x="54991" y="47305"/>
                    <a:pt x="54907" y="47305"/>
                  </a:cubicBezTo>
                  <a:cubicBezTo>
                    <a:pt x="54483" y="46475"/>
                    <a:pt x="54026" y="45629"/>
                    <a:pt x="53552" y="44816"/>
                  </a:cubicBezTo>
                  <a:cubicBezTo>
                    <a:pt x="53349" y="44427"/>
                    <a:pt x="53129" y="44054"/>
                    <a:pt x="52926" y="43648"/>
                  </a:cubicBezTo>
                  <a:cubicBezTo>
                    <a:pt x="51351" y="40770"/>
                    <a:pt x="50014" y="38941"/>
                    <a:pt x="48219" y="38501"/>
                  </a:cubicBezTo>
                  <a:lnTo>
                    <a:pt x="48219" y="37790"/>
                  </a:lnTo>
                  <a:cubicBezTo>
                    <a:pt x="49387" y="36994"/>
                    <a:pt x="49980" y="35589"/>
                    <a:pt x="49878" y="34505"/>
                  </a:cubicBezTo>
                  <a:cubicBezTo>
                    <a:pt x="49878" y="34455"/>
                    <a:pt x="49844" y="34404"/>
                    <a:pt x="49844" y="34353"/>
                  </a:cubicBezTo>
                  <a:cubicBezTo>
                    <a:pt x="49946" y="34167"/>
                    <a:pt x="50081" y="33930"/>
                    <a:pt x="50183" y="33659"/>
                  </a:cubicBezTo>
                  <a:close/>
                  <a:moveTo>
                    <a:pt x="10786" y="50573"/>
                  </a:moveTo>
                  <a:cubicBezTo>
                    <a:pt x="11023" y="51081"/>
                    <a:pt x="11310" y="51555"/>
                    <a:pt x="11666" y="51995"/>
                  </a:cubicBezTo>
                  <a:lnTo>
                    <a:pt x="11649" y="51995"/>
                  </a:lnTo>
                  <a:cubicBezTo>
                    <a:pt x="11124" y="51995"/>
                    <a:pt x="10566" y="52266"/>
                    <a:pt x="10091" y="52740"/>
                  </a:cubicBezTo>
                  <a:cubicBezTo>
                    <a:pt x="10515" y="52062"/>
                    <a:pt x="10786" y="51334"/>
                    <a:pt x="10786" y="50573"/>
                  </a:cubicBezTo>
                  <a:close/>
                  <a:moveTo>
                    <a:pt x="9380" y="53637"/>
                  </a:moveTo>
                  <a:cubicBezTo>
                    <a:pt x="9160" y="54043"/>
                    <a:pt x="8940" y="54500"/>
                    <a:pt x="8822" y="55008"/>
                  </a:cubicBezTo>
                  <a:cubicBezTo>
                    <a:pt x="8754" y="54907"/>
                    <a:pt x="8669" y="54771"/>
                    <a:pt x="8602" y="54670"/>
                  </a:cubicBezTo>
                  <a:lnTo>
                    <a:pt x="8602" y="54382"/>
                  </a:lnTo>
                  <a:cubicBezTo>
                    <a:pt x="8872" y="54145"/>
                    <a:pt x="9160" y="53891"/>
                    <a:pt x="9380" y="53637"/>
                  </a:cubicBezTo>
                  <a:close/>
                  <a:moveTo>
                    <a:pt x="13342" y="53485"/>
                  </a:moveTo>
                  <a:lnTo>
                    <a:pt x="13342" y="53485"/>
                  </a:lnTo>
                  <a:cubicBezTo>
                    <a:pt x="13444" y="53552"/>
                    <a:pt x="13545" y="53637"/>
                    <a:pt x="13664" y="53705"/>
                  </a:cubicBezTo>
                  <a:cubicBezTo>
                    <a:pt x="14121" y="54145"/>
                    <a:pt x="14680" y="54517"/>
                    <a:pt x="15272" y="54839"/>
                  </a:cubicBezTo>
                  <a:cubicBezTo>
                    <a:pt x="14747" y="55059"/>
                    <a:pt x="14273" y="55499"/>
                    <a:pt x="13901" y="56126"/>
                  </a:cubicBezTo>
                  <a:cubicBezTo>
                    <a:pt x="13190" y="57379"/>
                    <a:pt x="12817" y="59597"/>
                    <a:pt x="13935" y="61967"/>
                  </a:cubicBezTo>
                  <a:lnTo>
                    <a:pt x="13681" y="61798"/>
                  </a:lnTo>
                  <a:lnTo>
                    <a:pt x="13105" y="61408"/>
                  </a:lnTo>
                  <a:cubicBezTo>
                    <a:pt x="12276" y="60782"/>
                    <a:pt x="11717" y="60189"/>
                    <a:pt x="11361" y="59563"/>
                  </a:cubicBezTo>
                  <a:cubicBezTo>
                    <a:pt x="11141" y="59156"/>
                    <a:pt x="10955" y="58750"/>
                    <a:pt x="10735" y="58378"/>
                  </a:cubicBezTo>
                  <a:cubicBezTo>
                    <a:pt x="12479" y="57429"/>
                    <a:pt x="13952" y="55736"/>
                    <a:pt x="13359" y="53552"/>
                  </a:cubicBezTo>
                  <a:cubicBezTo>
                    <a:pt x="13359" y="53535"/>
                    <a:pt x="13342" y="53502"/>
                    <a:pt x="13342" y="53485"/>
                  </a:cubicBezTo>
                  <a:close/>
                  <a:moveTo>
                    <a:pt x="16525" y="61831"/>
                  </a:moveTo>
                  <a:cubicBezTo>
                    <a:pt x="16542" y="62458"/>
                    <a:pt x="16610" y="63017"/>
                    <a:pt x="16661" y="63524"/>
                  </a:cubicBezTo>
                  <a:cubicBezTo>
                    <a:pt x="16610" y="63457"/>
                    <a:pt x="16559" y="63355"/>
                    <a:pt x="16491" y="63237"/>
                  </a:cubicBezTo>
                  <a:lnTo>
                    <a:pt x="16474" y="63220"/>
                  </a:lnTo>
                  <a:cubicBezTo>
                    <a:pt x="16440" y="63152"/>
                    <a:pt x="16407" y="63101"/>
                    <a:pt x="16390" y="63034"/>
                  </a:cubicBezTo>
                  <a:cubicBezTo>
                    <a:pt x="16373" y="62983"/>
                    <a:pt x="16356" y="62932"/>
                    <a:pt x="16322" y="62881"/>
                  </a:cubicBezTo>
                  <a:cubicBezTo>
                    <a:pt x="16271" y="62729"/>
                    <a:pt x="16203" y="62559"/>
                    <a:pt x="16136" y="62390"/>
                  </a:cubicBezTo>
                  <a:cubicBezTo>
                    <a:pt x="16237" y="62221"/>
                    <a:pt x="16390" y="62035"/>
                    <a:pt x="16525" y="61831"/>
                  </a:cubicBezTo>
                  <a:close/>
                  <a:moveTo>
                    <a:pt x="33845" y="1"/>
                  </a:moveTo>
                  <a:cubicBezTo>
                    <a:pt x="33388" y="1"/>
                    <a:pt x="32897" y="18"/>
                    <a:pt x="32457" y="69"/>
                  </a:cubicBezTo>
                  <a:cubicBezTo>
                    <a:pt x="28800" y="340"/>
                    <a:pt x="25549" y="2219"/>
                    <a:pt x="23975" y="4978"/>
                  </a:cubicBezTo>
                  <a:cubicBezTo>
                    <a:pt x="23230" y="6265"/>
                    <a:pt x="22705" y="7789"/>
                    <a:pt x="22400" y="9499"/>
                  </a:cubicBezTo>
                  <a:cubicBezTo>
                    <a:pt x="22366" y="9719"/>
                    <a:pt x="22315" y="10515"/>
                    <a:pt x="22248" y="11920"/>
                  </a:cubicBezTo>
                  <a:cubicBezTo>
                    <a:pt x="22231" y="12411"/>
                    <a:pt x="22214" y="12783"/>
                    <a:pt x="22214" y="13105"/>
                  </a:cubicBezTo>
                  <a:lnTo>
                    <a:pt x="20301" y="14798"/>
                  </a:lnTo>
                  <a:cubicBezTo>
                    <a:pt x="20081" y="15001"/>
                    <a:pt x="19962" y="15323"/>
                    <a:pt x="20047" y="15628"/>
                  </a:cubicBezTo>
                  <a:cubicBezTo>
                    <a:pt x="19911" y="15899"/>
                    <a:pt x="19759" y="16220"/>
                    <a:pt x="19657" y="16508"/>
                  </a:cubicBezTo>
                  <a:cubicBezTo>
                    <a:pt x="19369" y="17287"/>
                    <a:pt x="19285" y="18049"/>
                    <a:pt x="19200" y="18794"/>
                  </a:cubicBezTo>
                  <a:cubicBezTo>
                    <a:pt x="19149" y="19386"/>
                    <a:pt x="19082" y="19945"/>
                    <a:pt x="18929" y="20453"/>
                  </a:cubicBezTo>
                  <a:cubicBezTo>
                    <a:pt x="18591" y="21604"/>
                    <a:pt x="18608" y="22840"/>
                    <a:pt x="18608" y="24008"/>
                  </a:cubicBezTo>
                  <a:lnTo>
                    <a:pt x="18608" y="24652"/>
                  </a:lnTo>
                  <a:cubicBezTo>
                    <a:pt x="18608" y="28038"/>
                    <a:pt x="18083" y="31136"/>
                    <a:pt x="16999" y="34116"/>
                  </a:cubicBezTo>
                  <a:cubicBezTo>
                    <a:pt x="16153" y="35775"/>
                    <a:pt x="15221" y="37248"/>
                    <a:pt x="14426" y="38535"/>
                  </a:cubicBezTo>
                  <a:cubicBezTo>
                    <a:pt x="14290" y="37892"/>
                    <a:pt x="14155" y="37434"/>
                    <a:pt x="14121" y="37401"/>
                  </a:cubicBezTo>
                  <a:cubicBezTo>
                    <a:pt x="14036" y="37147"/>
                    <a:pt x="13850" y="36927"/>
                    <a:pt x="13579" y="36842"/>
                  </a:cubicBezTo>
                  <a:cubicBezTo>
                    <a:pt x="13495" y="36825"/>
                    <a:pt x="13410" y="36808"/>
                    <a:pt x="13325" y="36808"/>
                  </a:cubicBezTo>
                  <a:cubicBezTo>
                    <a:pt x="13156" y="36808"/>
                    <a:pt x="12987" y="36876"/>
                    <a:pt x="12834" y="36977"/>
                  </a:cubicBezTo>
                  <a:cubicBezTo>
                    <a:pt x="11818" y="37688"/>
                    <a:pt x="10989" y="38535"/>
                    <a:pt x="10430" y="39449"/>
                  </a:cubicBezTo>
                  <a:cubicBezTo>
                    <a:pt x="10430" y="39449"/>
                    <a:pt x="10430" y="39432"/>
                    <a:pt x="10396" y="39432"/>
                  </a:cubicBezTo>
                  <a:cubicBezTo>
                    <a:pt x="10312" y="39195"/>
                    <a:pt x="10227" y="38958"/>
                    <a:pt x="10142" y="38755"/>
                  </a:cubicBezTo>
                  <a:lnTo>
                    <a:pt x="10125" y="38704"/>
                  </a:lnTo>
                  <a:cubicBezTo>
                    <a:pt x="10024" y="38416"/>
                    <a:pt x="9939" y="38146"/>
                    <a:pt x="9854" y="37858"/>
                  </a:cubicBezTo>
                  <a:cubicBezTo>
                    <a:pt x="9973" y="37756"/>
                    <a:pt x="10091" y="37604"/>
                    <a:pt x="10142" y="37485"/>
                  </a:cubicBezTo>
                  <a:cubicBezTo>
                    <a:pt x="10227" y="37316"/>
                    <a:pt x="10295" y="37147"/>
                    <a:pt x="10295" y="36994"/>
                  </a:cubicBezTo>
                  <a:cubicBezTo>
                    <a:pt x="10955" y="35809"/>
                    <a:pt x="11446" y="33540"/>
                    <a:pt x="10803" y="32084"/>
                  </a:cubicBezTo>
                  <a:cubicBezTo>
                    <a:pt x="10481" y="31373"/>
                    <a:pt x="9922" y="30899"/>
                    <a:pt x="9211" y="30747"/>
                  </a:cubicBezTo>
                  <a:cubicBezTo>
                    <a:pt x="8839" y="30239"/>
                    <a:pt x="8314" y="29934"/>
                    <a:pt x="7806" y="29934"/>
                  </a:cubicBezTo>
                  <a:cubicBezTo>
                    <a:pt x="7586" y="29934"/>
                    <a:pt x="6672" y="29985"/>
                    <a:pt x="6384" y="31238"/>
                  </a:cubicBezTo>
                  <a:cubicBezTo>
                    <a:pt x="5774" y="31475"/>
                    <a:pt x="5368" y="31966"/>
                    <a:pt x="5215" y="32609"/>
                  </a:cubicBezTo>
                  <a:cubicBezTo>
                    <a:pt x="4928" y="34014"/>
                    <a:pt x="5977" y="35961"/>
                    <a:pt x="7196" y="37180"/>
                  </a:cubicBezTo>
                  <a:cubicBezTo>
                    <a:pt x="7230" y="37316"/>
                    <a:pt x="7264" y="37418"/>
                    <a:pt x="7332" y="37519"/>
                  </a:cubicBezTo>
                  <a:cubicBezTo>
                    <a:pt x="7416" y="37671"/>
                    <a:pt x="7518" y="37773"/>
                    <a:pt x="7653" y="37909"/>
                  </a:cubicBezTo>
                  <a:cubicBezTo>
                    <a:pt x="7552" y="37909"/>
                    <a:pt x="7416" y="37892"/>
                    <a:pt x="7281" y="37892"/>
                  </a:cubicBezTo>
                  <a:cubicBezTo>
                    <a:pt x="6282" y="37892"/>
                    <a:pt x="5385" y="38162"/>
                    <a:pt x="5334" y="38162"/>
                  </a:cubicBezTo>
                  <a:cubicBezTo>
                    <a:pt x="4911" y="38281"/>
                    <a:pt x="4657" y="38738"/>
                    <a:pt x="4775" y="39178"/>
                  </a:cubicBezTo>
                  <a:cubicBezTo>
                    <a:pt x="5080" y="40431"/>
                    <a:pt x="7874" y="42480"/>
                    <a:pt x="9347" y="42581"/>
                  </a:cubicBezTo>
                  <a:cubicBezTo>
                    <a:pt x="9313" y="43665"/>
                    <a:pt x="9736" y="44511"/>
                    <a:pt x="10413" y="44884"/>
                  </a:cubicBezTo>
                  <a:cubicBezTo>
                    <a:pt x="10498" y="45087"/>
                    <a:pt x="10616" y="45256"/>
                    <a:pt x="10701" y="45426"/>
                  </a:cubicBezTo>
                  <a:cubicBezTo>
                    <a:pt x="10312" y="46712"/>
                    <a:pt x="10193" y="47898"/>
                    <a:pt x="10362" y="48981"/>
                  </a:cubicBezTo>
                  <a:cubicBezTo>
                    <a:pt x="10295" y="48896"/>
                    <a:pt x="10244" y="48778"/>
                    <a:pt x="10193" y="48693"/>
                  </a:cubicBezTo>
                  <a:cubicBezTo>
                    <a:pt x="9550" y="47813"/>
                    <a:pt x="8872" y="47627"/>
                    <a:pt x="8432" y="47627"/>
                  </a:cubicBezTo>
                  <a:cubicBezTo>
                    <a:pt x="7704" y="47627"/>
                    <a:pt x="7061" y="48067"/>
                    <a:pt x="6604" y="48863"/>
                  </a:cubicBezTo>
                  <a:cubicBezTo>
                    <a:pt x="6418" y="49201"/>
                    <a:pt x="6265" y="49591"/>
                    <a:pt x="6164" y="50031"/>
                  </a:cubicBezTo>
                  <a:cubicBezTo>
                    <a:pt x="5588" y="48761"/>
                    <a:pt x="4657" y="47559"/>
                    <a:pt x="3184" y="47559"/>
                  </a:cubicBezTo>
                  <a:cubicBezTo>
                    <a:pt x="2777" y="47559"/>
                    <a:pt x="2354" y="47661"/>
                    <a:pt x="1931" y="47847"/>
                  </a:cubicBezTo>
                  <a:cubicBezTo>
                    <a:pt x="915" y="48321"/>
                    <a:pt x="712" y="48998"/>
                    <a:pt x="729" y="49455"/>
                  </a:cubicBezTo>
                  <a:cubicBezTo>
                    <a:pt x="763" y="50962"/>
                    <a:pt x="3268" y="52333"/>
                    <a:pt x="5453" y="53265"/>
                  </a:cubicBezTo>
                  <a:cubicBezTo>
                    <a:pt x="5537" y="53400"/>
                    <a:pt x="5639" y="53519"/>
                    <a:pt x="5723" y="53671"/>
                  </a:cubicBezTo>
                  <a:cubicBezTo>
                    <a:pt x="4995" y="53298"/>
                    <a:pt x="4149" y="53078"/>
                    <a:pt x="3252" y="53078"/>
                  </a:cubicBezTo>
                  <a:cubicBezTo>
                    <a:pt x="1812" y="53078"/>
                    <a:pt x="661" y="53637"/>
                    <a:pt x="323" y="54484"/>
                  </a:cubicBezTo>
                  <a:cubicBezTo>
                    <a:pt x="204" y="54771"/>
                    <a:pt x="1" y="55533"/>
                    <a:pt x="814" y="56312"/>
                  </a:cubicBezTo>
                  <a:cubicBezTo>
                    <a:pt x="1558" y="57040"/>
                    <a:pt x="2591" y="57396"/>
                    <a:pt x="3878" y="57396"/>
                  </a:cubicBezTo>
                  <a:cubicBezTo>
                    <a:pt x="4962" y="57396"/>
                    <a:pt x="5994" y="57142"/>
                    <a:pt x="6604" y="56955"/>
                  </a:cubicBezTo>
                  <a:cubicBezTo>
                    <a:pt x="6655" y="56972"/>
                    <a:pt x="6672" y="56989"/>
                    <a:pt x="6722" y="56989"/>
                  </a:cubicBezTo>
                  <a:cubicBezTo>
                    <a:pt x="6841" y="57057"/>
                    <a:pt x="6993" y="57142"/>
                    <a:pt x="7112" y="57209"/>
                  </a:cubicBezTo>
                  <a:lnTo>
                    <a:pt x="8195" y="57751"/>
                  </a:lnTo>
                  <a:cubicBezTo>
                    <a:pt x="8365" y="58090"/>
                    <a:pt x="8551" y="58428"/>
                    <a:pt x="8720" y="58801"/>
                  </a:cubicBezTo>
                  <a:cubicBezTo>
                    <a:pt x="8094" y="58598"/>
                    <a:pt x="7416" y="58513"/>
                    <a:pt x="6858" y="58513"/>
                  </a:cubicBezTo>
                  <a:cubicBezTo>
                    <a:pt x="5723" y="58513"/>
                    <a:pt x="4860" y="58902"/>
                    <a:pt x="4437" y="59580"/>
                  </a:cubicBezTo>
                  <a:cubicBezTo>
                    <a:pt x="4183" y="60003"/>
                    <a:pt x="3963" y="60748"/>
                    <a:pt x="4538" y="61815"/>
                  </a:cubicBezTo>
                  <a:cubicBezTo>
                    <a:pt x="5215" y="63135"/>
                    <a:pt x="6231" y="63406"/>
                    <a:pt x="6976" y="63406"/>
                  </a:cubicBezTo>
                  <a:cubicBezTo>
                    <a:pt x="8331" y="63406"/>
                    <a:pt x="9685" y="62458"/>
                    <a:pt x="10464" y="61798"/>
                  </a:cubicBezTo>
                  <a:cubicBezTo>
                    <a:pt x="10633" y="61984"/>
                    <a:pt x="10803" y="62187"/>
                    <a:pt x="11006" y="62373"/>
                  </a:cubicBezTo>
                  <a:cubicBezTo>
                    <a:pt x="10108" y="62526"/>
                    <a:pt x="9194" y="62949"/>
                    <a:pt x="8872" y="63745"/>
                  </a:cubicBezTo>
                  <a:cubicBezTo>
                    <a:pt x="8771" y="64066"/>
                    <a:pt x="8602" y="64862"/>
                    <a:pt x="9550" y="65692"/>
                  </a:cubicBezTo>
                  <a:cubicBezTo>
                    <a:pt x="10058" y="66132"/>
                    <a:pt x="10633" y="66369"/>
                    <a:pt x="11243" y="66369"/>
                  </a:cubicBezTo>
                  <a:cubicBezTo>
                    <a:pt x="12529" y="66369"/>
                    <a:pt x="13579" y="65353"/>
                    <a:pt x="14121" y="64659"/>
                  </a:cubicBezTo>
                  <a:cubicBezTo>
                    <a:pt x="14189" y="64659"/>
                    <a:pt x="14256" y="64659"/>
                    <a:pt x="14307" y="64642"/>
                  </a:cubicBezTo>
                  <a:lnTo>
                    <a:pt x="14595" y="64777"/>
                  </a:lnTo>
                  <a:cubicBezTo>
                    <a:pt x="15492" y="65251"/>
                    <a:pt x="16407" y="65692"/>
                    <a:pt x="17236" y="66098"/>
                  </a:cubicBezTo>
                  <a:cubicBezTo>
                    <a:pt x="18320" y="69382"/>
                    <a:pt x="20775" y="70060"/>
                    <a:pt x="24330" y="70060"/>
                  </a:cubicBezTo>
                  <a:cubicBezTo>
                    <a:pt x="25820" y="70060"/>
                    <a:pt x="27632" y="69941"/>
                    <a:pt x="29714" y="69806"/>
                  </a:cubicBezTo>
                  <a:cubicBezTo>
                    <a:pt x="32880" y="69586"/>
                    <a:pt x="36808" y="69332"/>
                    <a:pt x="41718" y="69332"/>
                  </a:cubicBezTo>
                  <a:lnTo>
                    <a:pt x="44003" y="69332"/>
                  </a:lnTo>
                  <a:cubicBezTo>
                    <a:pt x="44223" y="69332"/>
                    <a:pt x="44427" y="69247"/>
                    <a:pt x="44579" y="69129"/>
                  </a:cubicBezTo>
                  <a:cubicBezTo>
                    <a:pt x="47034" y="68671"/>
                    <a:pt x="48371" y="67469"/>
                    <a:pt x="48727" y="65336"/>
                  </a:cubicBezTo>
                  <a:cubicBezTo>
                    <a:pt x="49472" y="65505"/>
                    <a:pt x="50200" y="65573"/>
                    <a:pt x="50962" y="65573"/>
                  </a:cubicBezTo>
                  <a:cubicBezTo>
                    <a:pt x="52028" y="65573"/>
                    <a:pt x="53112" y="65404"/>
                    <a:pt x="54145" y="65082"/>
                  </a:cubicBezTo>
                  <a:cubicBezTo>
                    <a:pt x="56752" y="64269"/>
                    <a:pt x="58123" y="61391"/>
                    <a:pt x="57819" y="57785"/>
                  </a:cubicBezTo>
                  <a:lnTo>
                    <a:pt x="57819" y="57785"/>
                  </a:lnTo>
                  <a:cubicBezTo>
                    <a:pt x="57886" y="57802"/>
                    <a:pt x="57937" y="57802"/>
                    <a:pt x="57988" y="57802"/>
                  </a:cubicBezTo>
                  <a:cubicBezTo>
                    <a:pt x="58056" y="57802"/>
                    <a:pt x="58140" y="57802"/>
                    <a:pt x="58208" y="57785"/>
                  </a:cubicBezTo>
                  <a:cubicBezTo>
                    <a:pt x="58716" y="57650"/>
                    <a:pt x="59224" y="57531"/>
                    <a:pt x="59749" y="57396"/>
                  </a:cubicBezTo>
                  <a:cubicBezTo>
                    <a:pt x="60663" y="57159"/>
                    <a:pt x="61594" y="56955"/>
                    <a:pt x="62525" y="56685"/>
                  </a:cubicBezTo>
                  <a:lnTo>
                    <a:pt x="62644" y="56634"/>
                  </a:lnTo>
                  <a:cubicBezTo>
                    <a:pt x="63033" y="57328"/>
                    <a:pt x="63778" y="58327"/>
                    <a:pt x="64930" y="58327"/>
                  </a:cubicBezTo>
                  <a:cubicBezTo>
                    <a:pt x="65302" y="58327"/>
                    <a:pt x="65658" y="58225"/>
                    <a:pt x="66013" y="58039"/>
                  </a:cubicBezTo>
                  <a:cubicBezTo>
                    <a:pt x="67046" y="57446"/>
                    <a:pt x="66927" y="56617"/>
                    <a:pt x="66860" y="56363"/>
                  </a:cubicBezTo>
                  <a:cubicBezTo>
                    <a:pt x="66843" y="56312"/>
                    <a:pt x="66843" y="56278"/>
                    <a:pt x="66826" y="56210"/>
                  </a:cubicBezTo>
                  <a:lnTo>
                    <a:pt x="66826" y="56210"/>
                  </a:lnTo>
                  <a:cubicBezTo>
                    <a:pt x="67300" y="56566"/>
                    <a:pt x="67859" y="56820"/>
                    <a:pt x="68468" y="56820"/>
                  </a:cubicBezTo>
                  <a:cubicBezTo>
                    <a:pt x="68942" y="56820"/>
                    <a:pt x="69619" y="56685"/>
                    <a:pt x="70229" y="55923"/>
                  </a:cubicBezTo>
                  <a:cubicBezTo>
                    <a:pt x="70940" y="55025"/>
                    <a:pt x="70771" y="54314"/>
                    <a:pt x="70601" y="53976"/>
                  </a:cubicBezTo>
                  <a:cubicBezTo>
                    <a:pt x="70246" y="53231"/>
                    <a:pt x="69281" y="52790"/>
                    <a:pt x="68011" y="52757"/>
                  </a:cubicBezTo>
                  <a:cubicBezTo>
                    <a:pt x="68062" y="52706"/>
                    <a:pt x="68112" y="52638"/>
                    <a:pt x="68180" y="52553"/>
                  </a:cubicBezTo>
                  <a:lnTo>
                    <a:pt x="69247" y="52232"/>
                  </a:lnTo>
                  <a:cubicBezTo>
                    <a:pt x="69873" y="52553"/>
                    <a:pt x="70923" y="53011"/>
                    <a:pt x="72006" y="53011"/>
                  </a:cubicBezTo>
                  <a:cubicBezTo>
                    <a:pt x="72616" y="53011"/>
                    <a:pt x="73175" y="52875"/>
                    <a:pt x="73632" y="52570"/>
                  </a:cubicBezTo>
                  <a:cubicBezTo>
                    <a:pt x="74241" y="52164"/>
                    <a:pt x="74495" y="51571"/>
                    <a:pt x="74326" y="50962"/>
                  </a:cubicBezTo>
                  <a:cubicBezTo>
                    <a:pt x="74072" y="50115"/>
                    <a:pt x="73039" y="49591"/>
                    <a:pt x="72023" y="49438"/>
                  </a:cubicBezTo>
                  <a:cubicBezTo>
                    <a:pt x="73700" y="48947"/>
                    <a:pt x="74631" y="48321"/>
                    <a:pt x="74800" y="47559"/>
                  </a:cubicBezTo>
                  <a:cubicBezTo>
                    <a:pt x="74783" y="47237"/>
                    <a:pt x="74800" y="46611"/>
                    <a:pt x="74004" y="46018"/>
                  </a:cubicBezTo>
                  <a:cubicBezTo>
                    <a:pt x="73581" y="45697"/>
                    <a:pt x="73124" y="45544"/>
                    <a:pt x="72667" y="45544"/>
                  </a:cubicBezTo>
                  <a:cubicBezTo>
                    <a:pt x="71888" y="45544"/>
                    <a:pt x="71228" y="46018"/>
                    <a:pt x="70703" y="46577"/>
                  </a:cubicBezTo>
                  <a:cubicBezTo>
                    <a:pt x="70652" y="46357"/>
                    <a:pt x="70584" y="46137"/>
                    <a:pt x="70500" y="45951"/>
                  </a:cubicBezTo>
                  <a:cubicBezTo>
                    <a:pt x="70212" y="45273"/>
                    <a:pt x="69636" y="44867"/>
                    <a:pt x="69010" y="44867"/>
                  </a:cubicBezTo>
                  <a:cubicBezTo>
                    <a:pt x="68536" y="44867"/>
                    <a:pt x="68096" y="45053"/>
                    <a:pt x="67672" y="45460"/>
                  </a:cubicBezTo>
                  <a:cubicBezTo>
                    <a:pt x="66944" y="46137"/>
                    <a:pt x="66741" y="46949"/>
                    <a:pt x="66860" y="47762"/>
                  </a:cubicBezTo>
                  <a:cubicBezTo>
                    <a:pt x="66606" y="47593"/>
                    <a:pt x="66335" y="47508"/>
                    <a:pt x="66064" y="47508"/>
                  </a:cubicBezTo>
                  <a:cubicBezTo>
                    <a:pt x="65725" y="47508"/>
                    <a:pt x="65082" y="47644"/>
                    <a:pt x="64642" y="48524"/>
                  </a:cubicBezTo>
                  <a:cubicBezTo>
                    <a:pt x="63880" y="50031"/>
                    <a:pt x="64625" y="51487"/>
                    <a:pt x="65708" y="52486"/>
                  </a:cubicBezTo>
                  <a:cubicBezTo>
                    <a:pt x="65556" y="52672"/>
                    <a:pt x="65387" y="52875"/>
                    <a:pt x="65234" y="53061"/>
                  </a:cubicBezTo>
                  <a:cubicBezTo>
                    <a:pt x="64913" y="53434"/>
                    <a:pt x="64439" y="53756"/>
                    <a:pt x="63812" y="54060"/>
                  </a:cubicBezTo>
                  <a:cubicBezTo>
                    <a:pt x="64642" y="52570"/>
                    <a:pt x="64642" y="51013"/>
                    <a:pt x="64201" y="50014"/>
                  </a:cubicBezTo>
                  <a:cubicBezTo>
                    <a:pt x="63863" y="49252"/>
                    <a:pt x="63220" y="48778"/>
                    <a:pt x="62542" y="48778"/>
                  </a:cubicBezTo>
                  <a:cubicBezTo>
                    <a:pt x="62187" y="48778"/>
                    <a:pt x="61814" y="48913"/>
                    <a:pt x="61493" y="49167"/>
                  </a:cubicBezTo>
                  <a:cubicBezTo>
                    <a:pt x="59867" y="50352"/>
                    <a:pt x="60731" y="53078"/>
                    <a:pt x="61357" y="54517"/>
                  </a:cubicBezTo>
                  <a:cubicBezTo>
                    <a:pt x="61323" y="54585"/>
                    <a:pt x="61273" y="54670"/>
                    <a:pt x="61239" y="54704"/>
                  </a:cubicBezTo>
                  <a:cubicBezTo>
                    <a:pt x="61222" y="54738"/>
                    <a:pt x="61188" y="54771"/>
                    <a:pt x="61171" y="54788"/>
                  </a:cubicBezTo>
                  <a:cubicBezTo>
                    <a:pt x="61154" y="54839"/>
                    <a:pt x="61137" y="54856"/>
                    <a:pt x="61103" y="54873"/>
                  </a:cubicBezTo>
                  <a:lnTo>
                    <a:pt x="61086" y="54907"/>
                  </a:lnTo>
                  <a:cubicBezTo>
                    <a:pt x="61052" y="54958"/>
                    <a:pt x="60985" y="55008"/>
                    <a:pt x="60934" y="55042"/>
                  </a:cubicBezTo>
                  <a:cubicBezTo>
                    <a:pt x="60765" y="55093"/>
                    <a:pt x="60595" y="55161"/>
                    <a:pt x="60426" y="55195"/>
                  </a:cubicBezTo>
                  <a:cubicBezTo>
                    <a:pt x="59529" y="55466"/>
                    <a:pt x="58564" y="55770"/>
                    <a:pt x="57632" y="56126"/>
                  </a:cubicBezTo>
                  <a:cubicBezTo>
                    <a:pt x="57616" y="56126"/>
                    <a:pt x="57599" y="56143"/>
                    <a:pt x="57582" y="56177"/>
                  </a:cubicBezTo>
                  <a:cubicBezTo>
                    <a:pt x="57531" y="55940"/>
                    <a:pt x="57497" y="55719"/>
                    <a:pt x="57429" y="55499"/>
                  </a:cubicBezTo>
                  <a:cubicBezTo>
                    <a:pt x="57497" y="55466"/>
                    <a:pt x="57548" y="55449"/>
                    <a:pt x="57616" y="55415"/>
                  </a:cubicBezTo>
                  <a:cubicBezTo>
                    <a:pt x="58310" y="55076"/>
                    <a:pt x="58377" y="54585"/>
                    <a:pt x="58360" y="54331"/>
                  </a:cubicBezTo>
                  <a:cubicBezTo>
                    <a:pt x="58344" y="54162"/>
                    <a:pt x="58276" y="53993"/>
                    <a:pt x="58174" y="53857"/>
                  </a:cubicBezTo>
                  <a:cubicBezTo>
                    <a:pt x="58107" y="53772"/>
                    <a:pt x="58039" y="53722"/>
                    <a:pt x="58022" y="53688"/>
                  </a:cubicBezTo>
                  <a:cubicBezTo>
                    <a:pt x="58005" y="53671"/>
                    <a:pt x="57954" y="53654"/>
                    <a:pt x="57937" y="53637"/>
                  </a:cubicBezTo>
                  <a:cubicBezTo>
                    <a:pt x="57869" y="53586"/>
                    <a:pt x="57836" y="53552"/>
                    <a:pt x="57751" y="53519"/>
                  </a:cubicBezTo>
                  <a:lnTo>
                    <a:pt x="57717" y="53519"/>
                  </a:lnTo>
                  <a:cubicBezTo>
                    <a:pt x="57514" y="53417"/>
                    <a:pt x="57243" y="53332"/>
                    <a:pt x="56854" y="53265"/>
                  </a:cubicBezTo>
                  <a:cubicBezTo>
                    <a:pt x="56854" y="53095"/>
                    <a:pt x="56854" y="52926"/>
                    <a:pt x="56837" y="52757"/>
                  </a:cubicBezTo>
                  <a:cubicBezTo>
                    <a:pt x="57074" y="52672"/>
                    <a:pt x="57277" y="52587"/>
                    <a:pt x="57463" y="52503"/>
                  </a:cubicBezTo>
                  <a:cubicBezTo>
                    <a:pt x="58597" y="52062"/>
                    <a:pt x="58987" y="51775"/>
                    <a:pt x="59156" y="51351"/>
                  </a:cubicBezTo>
                  <a:cubicBezTo>
                    <a:pt x="59241" y="51097"/>
                    <a:pt x="59241" y="50843"/>
                    <a:pt x="59122" y="50590"/>
                  </a:cubicBezTo>
                  <a:cubicBezTo>
                    <a:pt x="59055" y="50454"/>
                    <a:pt x="58953" y="50336"/>
                    <a:pt x="58801" y="50217"/>
                  </a:cubicBezTo>
                  <a:cubicBezTo>
                    <a:pt x="58784" y="50200"/>
                    <a:pt x="58733" y="50183"/>
                    <a:pt x="58716" y="50166"/>
                  </a:cubicBezTo>
                  <a:cubicBezTo>
                    <a:pt x="58648" y="50115"/>
                    <a:pt x="58614" y="50099"/>
                    <a:pt x="58547" y="50082"/>
                  </a:cubicBezTo>
                  <a:cubicBezTo>
                    <a:pt x="58530" y="50048"/>
                    <a:pt x="58479" y="50048"/>
                    <a:pt x="58462" y="50031"/>
                  </a:cubicBezTo>
                  <a:cubicBezTo>
                    <a:pt x="58428" y="50014"/>
                    <a:pt x="58360" y="49997"/>
                    <a:pt x="58293" y="49997"/>
                  </a:cubicBezTo>
                  <a:lnTo>
                    <a:pt x="58259" y="49997"/>
                  </a:lnTo>
                  <a:cubicBezTo>
                    <a:pt x="57920" y="49929"/>
                    <a:pt x="57429" y="49878"/>
                    <a:pt x="56735" y="49878"/>
                  </a:cubicBezTo>
                  <a:lnTo>
                    <a:pt x="56329" y="49878"/>
                  </a:lnTo>
                  <a:cubicBezTo>
                    <a:pt x="56346" y="49845"/>
                    <a:pt x="56363" y="49794"/>
                    <a:pt x="56397" y="49743"/>
                  </a:cubicBezTo>
                  <a:cubicBezTo>
                    <a:pt x="56989" y="49438"/>
                    <a:pt x="57717" y="48981"/>
                    <a:pt x="57632" y="48219"/>
                  </a:cubicBezTo>
                  <a:cubicBezTo>
                    <a:pt x="57616" y="48050"/>
                    <a:pt x="57531" y="47796"/>
                    <a:pt x="57294" y="47593"/>
                  </a:cubicBezTo>
                  <a:lnTo>
                    <a:pt x="57853" y="47034"/>
                  </a:lnTo>
                  <a:cubicBezTo>
                    <a:pt x="58902" y="47914"/>
                    <a:pt x="61137" y="48389"/>
                    <a:pt x="62187" y="48389"/>
                  </a:cubicBezTo>
                  <a:cubicBezTo>
                    <a:pt x="62593" y="48389"/>
                    <a:pt x="62881" y="48321"/>
                    <a:pt x="63135" y="48219"/>
                  </a:cubicBezTo>
                  <a:cubicBezTo>
                    <a:pt x="63541" y="48016"/>
                    <a:pt x="63727" y="47559"/>
                    <a:pt x="63558" y="47136"/>
                  </a:cubicBezTo>
                  <a:cubicBezTo>
                    <a:pt x="63524" y="47051"/>
                    <a:pt x="62966" y="45714"/>
                    <a:pt x="61933" y="44799"/>
                  </a:cubicBezTo>
                  <a:cubicBezTo>
                    <a:pt x="63389" y="44461"/>
                    <a:pt x="64879" y="43699"/>
                    <a:pt x="65404" y="42649"/>
                  </a:cubicBezTo>
                  <a:cubicBezTo>
                    <a:pt x="65708" y="42056"/>
                    <a:pt x="65674" y="41413"/>
                    <a:pt x="65370" y="40871"/>
                  </a:cubicBezTo>
                  <a:cubicBezTo>
                    <a:pt x="65674" y="40194"/>
                    <a:pt x="65590" y="39703"/>
                    <a:pt x="65421" y="39381"/>
                  </a:cubicBezTo>
                  <a:cubicBezTo>
                    <a:pt x="65167" y="38907"/>
                    <a:pt x="64692" y="38620"/>
                    <a:pt x="64049" y="38620"/>
                  </a:cubicBezTo>
                  <a:cubicBezTo>
                    <a:pt x="63863" y="38620"/>
                    <a:pt x="63643" y="38653"/>
                    <a:pt x="63457" y="38704"/>
                  </a:cubicBezTo>
                  <a:cubicBezTo>
                    <a:pt x="63135" y="38535"/>
                    <a:pt x="62830" y="38450"/>
                    <a:pt x="62458" y="38450"/>
                  </a:cubicBezTo>
                  <a:cubicBezTo>
                    <a:pt x="60511" y="38450"/>
                    <a:pt x="58970" y="41159"/>
                    <a:pt x="58699" y="42886"/>
                  </a:cubicBezTo>
                  <a:cubicBezTo>
                    <a:pt x="58699" y="42886"/>
                    <a:pt x="58689" y="42896"/>
                    <a:pt x="58684" y="42909"/>
                  </a:cubicBezTo>
                  <a:lnTo>
                    <a:pt x="58684" y="42909"/>
                  </a:lnTo>
                  <a:lnTo>
                    <a:pt x="58818" y="42209"/>
                  </a:lnTo>
                  <a:lnTo>
                    <a:pt x="58953" y="41464"/>
                  </a:lnTo>
                  <a:cubicBezTo>
                    <a:pt x="58987" y="41210"/>
                    <a:pt x="59038" y="40939"/>
                    <a:pt x="59072" y="40702"/>
                  </a:cubicBezTo>
                  <a:lnTo>
                    <a:pt x="59105" y="40550"/>
                  </a:lnTo>
                  <a:cubicBezTo>
                    <a:pt x="59122" y="40347"/>
                    <a:pt x="59156" y="40143"/>
                    <a:pt x="59190" y="39940"/>
                  </a:cubicBezTo>
                  <a:cubicBezTo>
                    <a:pt x="59241" y="39297"/>
                    <a:pt x="59292" y="38670"/>
                    <a:pt x="59309" y="38010"/>
                  </a:cubicBezTo>
                  <a:cubicBezTo>
                    <a:pt x="60748" y="37587"/>
                    <a:pt x="61679" y="36910"/>
                    <a:pt x="61950" y="36080"/>
                  </a:cubicBezTo>
                  <a:cubicBezTo>
                    <a:pt x="63761" y="35013"/>
                    <a:pt x="65150" y="34133"/>
                    <a:pt x="65353" y="32999"/>
                  </a:cubicBezTo>
                  <a:cubicBezTo>
                    <a:pt x="65404" y="32779"/>
                    <a:pt x="65404" y="32592"/>
                    <a:pt x="65353" y="32406"/>
                  </a:cubicBezTo>
                  <a:cubicBezTo>
                    <a:pt x="65759" y="31915"/>
                    <a:pt x="65895" y="31407"/>
                    <a:pt x="65911" y="31052"/>
                  </a:cubicBezTo>
                  <a:cubicBezTo>
                    <a:pt x="65996" y="29968"/>
                    <a:pt x="65336" y="29138"/>
                    <a:pt x="65150" y="28918"/>
                  </a:cubicBezTo>
                  <a:cubicBezTo>
                    <a:pt x="64743" y="28461"/>
                    <a:pt x="64218" y="28207"/>
                    <a:pt x="63660" y="28207"/>
                  </a:cubicBezTo>
                  <a:lnTo>
                    <a:pt x="63626" y="28207"/>
                  </a:lnTo>
                  <a:cubicBezTo>
                    <a:pt x="63626" y="28173"/>
                    <a:pt x="63609" y="28123"/>
                    <a:pt x="63609" y="28089"/>
                  </a:cubicBezTo>
                  <a:cubicBezTo>
                    <a:pt x="63524" y="27750"/>
                    <a:pt x="63304" y="27310"/>
                    <a:pt x="62745" y="26937"/>
                  </a:cubicBezTo>
                  <a:cubicBezTo>
                    <a:pt x="62322" y="26684"/>
                    <a:pt x="61831" y="26548"/>
                    <a:pt x="61323" y="26548"/>
                  </a:cubicBezTo>
                  <a:cubicBezTo>
                    <a:pt x="60951" y="26548"/>
                    <a:pt x="60646" y="26599"/>
                    <a:pt x="60375" y="26684"/>
                  </a:cubicBezTo>
                  <a:cubicBezTo>
                    <a:pt x="60003" y="26294"/>
                    <a:pt x="59461" y="25871"/>
                    <a:pt x="58733" y="25871"/>
                  </a:cubicBezTo>
                  <a:cubicBezTo>
                    <a:pt x="58564" y="25871"/>
                    <a:pt x="58377" y="25888"/>
                    <a:pt x="58208" y="25955"/>
                  </a:cubicBezTo>
                  <a:cubicBezTo>
                    <a:pt x="57345" y="26209"/>
                    <a:pt x="56786" y="26904"/>
                    <a:pt x="56498" y="27395"/>
                  </a:cubicBezTo>
                  <a:cubicBezTo>
                    <a:pt x="56176" y="27445"/>
                    <a:pt x="55906" y="27581"/>
                    <a:pt x="55685" y="27767"/>
                  </a:cubicBezTo>
                  <a:cubicBezTo>
                    <a:pt x="55330" y="27581"/>
                    <a:pt x="55008" y="27513"/>
                    <a:pt x="54788" y="27513"/>
                  </a:cubicBezTo>
                  <a:cubicBezTo>
                    <a:pt x="54297" y="27513"/>
                    <a:pt x="53806" y="27733"/>
                    <a:pt x="53484" y="28123"/>
                  </a:cubicBezTo>
                  <a:cubicBezTo>
                    <a:pt x="53349" y="28292"/>
                    <a:pt x="53231" y="28495"/>
                    <a:pt x="53180" y="28681"/>
                  </a:cubicBezTo>
                  <a:cubicBezTo>
                    <a:pt x="52198" y="28715"/>
                    <a:pt x="51419" y="29206"/>
                    <a:pt x="50928" y="30019"/>
                  </a:cubicBezTo>
                  <a:cubicBezTo>
                    <a:pt x="50826" y="30205"/>
                    <a:pt x="50742" y="30374"/>
                    <a:pt x="50674" y="30544"/>
                  </a:cubicBezTo>
                  <a:cubicBezTo>
                    <a:pt x="50572" y="28952"/>
                    <a:pt x="49912" y="27107"/>
                    <a:pt x="48202" y="25397"/>
                  </a:cubicBezTo>
                  <a:cubicBezTo>
                    <a:pt x="47169" y="24364"/>
                    <a:pt x="45815" y="23839"/>
                    <a:pt x="44240" y="23839"/>
                  </a:cubicBezTo>
                  <a:cubicBezTo>
                    <a:pt x="43919" y="23839"/>
                    <a:pt x="43631" y="23856"/>
                    <a:pt x="43377" y="23890"/>
                  </a:cubicBezTo>
                  <a:cubicBezTo>
                    <a:pt x="44003" y="23162"/>
                    <a:pt x="44545" y="22315"/>
                    <a:pt x="44918" y="21401"/>
                  </a:cubicBezTo>
                  <a:cubicBezTo>
                    <a:pt x="45392" y="20284"/>
                    <a:pt x="45646" y="19065"/>
                    <a:pt x="45646" y="17846"/>
                  </a:cubicBezTo>
                  <a:lnTo>
                    <a:pt x="45646" y="12834"/>
                  </a:lnTo>
                  <a:cubicBezTo>
                    <a:pt x="45815" y="12022"/>
                    <a:pt x="46712" y="6909"/>
                    <a:pt x="43885" y="3624"/>
                  </a:cubicBezTo>
                  <a:cubicBezTo>
                    <a:pt x="43631" y="3116"/>
                    <a:pt x="43038" y="2710"/>
                    <a:pt x="42361" y="2303"/>
                  </a:cubicBezTo>
                  <a:cubicBezTo>
                    <a:pt x="42276" y="2270"/>
                    <a:pt x="42209" y="2219"/>
                    <a:pt x="42175" y="2185"/>
                  </a:cubicBezTo>
                  <a:cubicBezTo>
                    <a:pt x="39263" y="272"/>
                    <a:pt x="35707" y="1"/>
                    <a:pt x="33845"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37;p54">
              <a:extLst>
                <a:ext uri="{FF2B5EF4-FFF2-40B4-BE49-F238E27FC236}">
                  <a16:creationId xmlns:a16="http://schemas.microsoft.com/office/drawing/2014/main" id="{79C1B286-94B4-419C-A7F8-498618CBEA5B}"/>
                </a:ext>
              </a:extLst>
            </p:cNvPr>
            <p:cNvSpPr/>
            <p:nvPr/>
          </p:nvSpPr>
          <p:spPr>
            <a:xfrm>
              <a:off x="6138350" y="3608575"/>
              <a:ext cx="215875" cy="202350"/>
            </a:xfrm>
            <a:custGeom>
              <a:avLst/>
              <a:gdLst/>
              <a:ahLst/>
              <a:cxnLst/>
              <a:rect l="l" t="t" r="r" b="b"/>
              <a:pathLst>
                <a:path w="8635" h="8094" extrusionOk="0">
                  <a:moveTo>
                    <a:pt x="3268" y="0"/>
                  </a:moveTo>
                  <a:cubicBezTo>
                    <a:pt x="2523" y="0"/>
                    <a:pt x="1829" y="390"/>
                    <a:pt x="1338" y="1118"/>
                  </a:cubicBezTo>
                  <a:cubicBezTo>
                    <a:pt x="0" y="3099"/>
                    <a:pt x="1490" y="7094"/>
                    <a:pt x="1660" y="7551"/>
                  </a:cubicBezTo>
                  <a:cubicBezTo>
                    <a:pt x="1778" y="7890"/>
                    <a:pt x="2100" y="8093"/>
                    <a:pt x="2438" y="8093"/>
                  </a:cubicBezTo>
                  <a:cubicBezTo>
                    <a:pt x="2506" y="8093"/>
                    <a:pt x="2557" y="8093"/>
                    <a:pt x="2608" y="8076"/>
                  </a:cubicBezTo>
                  <a:cubicBezTo>
                    <a:pt x="3099" y="7975"/>
                    <a:pt x="7297" y="7027"/>
                    <a:pt x="8263" y="4843"/>
                  </a:cubicBezTo>
                  <a:cubicBezTo>
                    <a:pt x="8635" y="3996"/>
                    <a:pt x="8601" y="3099"/>
                    <a:pt x="8178" y="2472"/>
                  </a:cubicBezTo>
                  <a:cubicBezTo>
                    <a:pt x="7805" y="1914"/>
                    <a:pt x="7213" y="1626"/>
                    <a:pt x="6519" y="1626"/>
                  </a:cubicBezTo>
                  <a:cubicBezTo>
                    <a:pt x="6146" y="1626"/>
                    <a:pt x="5740" y="1710"/>
                    <a:pt x="5334" y="1897"/>
                  </a:cubicBezTo>
                  <a:cubicBezTo>
                    <a:pt x="5215" y="1423"/>
                    <a:pt x="5012" y="1033"/>
                    <a:pt x="4724" y="711"/>
                  </a:cubicBezTo>
                  <a:cubicBezTo>
                    <a:pt x="4352" y="220"/>
                    <a:pt x="3827" y="0"/>
                    <a:pt x="3268"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38;p54">
              <a:extLst>
                <a:ext uri="{FF2B5EF4-FFF2-40B4-BE49-F238E27FC236}">
                  <a16:creationId xmlns:a16="http://schemas.microsoft.com/office/drawing/2014/main" id="{3D62B087-CE44-4AC4-B6E9-2D79B807F02C}"/>
                </a:ext>
              </a:extLst>
            </p:cNvPr>
            <p:cNvSpPr/>
            <p:nvPr/>
          </p:nvSpPr>
          <p:spPr>
            <a:xfrm>
              <a:off x="5122100" y="3681800"/>
              <a:ext cx="214200" cy="208275"/>
            </a:xfrm>
            <a:custGeom>
              <a:avLst/>
              <a:gdLst/>
              <a:ahLst/>
              <a:cxnLst/>
              <a:rect l="l" t="t" r="r" b="b"/>
              <a:pathLst>
                <a:path w="8568" h="8331" extrusionOk="0">
                  <a:moveTo>
                    <a:pt x="5350" y="0"/>
                  </a:moveTo>
                  <a:cubicBezTo>
                    <a:pt x="4842" y="0"/>
                    <a:pt x="4351" y="220"/>
                    <a:pt x="3996" y="576"/>
                  </a:cubicBezTo>
                  <a:cubicBezTo>
                    <a:pt x="3674" y="915"/>
                    <a:pt x="3454" y="1355"/>
                    <a:pt x="3302" y="1914"/>
                  </a:cubicBezTo>
                  <a:cubicBezTo>
                    <a:pt x="2861" y="1727"/>
                    <a:pt x="2489" y="1676"/>
                    <a:pt x="2201" y="1676"/>
                  </a:cubicBezTo>
                  <a:cubicBezTo>
                    <a:pt x="1507" y="1676"/>
                    <a:pt x="881" y="1998"/>
                    <a:pt x="508" y="2523"/>
                  </a:cubicBezTo>
                  <a:cubicBezTo>
                    <a:pt x="85" y="3116"/>
                    <a:pt x="0" y="3894"/>
                    <a:pt x="271" y="4690"/>
                  </a:cubicBezTo>
                  <a:cubicBezTo>
                    <a:pt x="1050" y="6942"/>
                    <a:pt x="5147" y="8161"/>
                    <a:pt x="5604" y="8279"/>
                  </a:cubicBezTo>
                  <a:cubicBezTo>
                    <a:pt x="5689" y="8296"/>
                    <a:pt x="5757" y="8330"/>
                    <a:pt x="5841" y="8330"/>
                  </a:cubicBezTo>
                  <a:cubicBezTo>
                    <a:pt x="6163" y="8330"/>
                    <a:pt x="6468" y="8127"/>
                    <a:pt x="6603" y="7839"/>
                  </a:cubicBezTo>
                  <a:cubicBezTo>
                    <a:pt x="6806" y="7399"/>
                    <a:pt x="8567" y="3454"/>
                    <a:pt x="7433" y="1389"/>
                  </a:cubicBezTo>
                  <a:cubicBezTo>
                    <a:pt x="6959" y="542"/>
                    <a:pt x="6163" y="0"/>
                    <a:pt x="5350"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39;p54">
              <a:extLst>
                <a:ext uri="{FF2B5EF4-FFF2-40B4-BE49-F238E27FC236}">
                  <a16:creationId xmlns:a16="http://schemas.microsoft.com/office/drawing/2014/main" id="{3A277F14-A4A1-48F8-9217-81C1DCB10ED6}"/>
                </a:ext>
              </a:extLst>
            </p:cNvPr>
            <p:cNvSpPr/>
            <p:nvPr/>
          </p:nvSpPr>
          <p:spPr>
            <a:xfrm>
              <a:off x="6606475" y="4011950"/>
              <a:ext cx="175250" cy="164675"/>
            </a:xfrm>
            <a:custGeom>
              <a:avLst/>
              <a:gdLst/>
              <a:ahLst/>
              <a:cxnLst/>
              <a:rect l="l" t="t" r="r" b="b"/>
              <a:pathLst>
                <a:path w="7010" h="6587" extrusionOk="0">
                  <a:moveTo>
                    <a:pt x="2760" y="0"/>
                  </a:moveTo>
                  <a:cubicBezTo>
                    <a:pt x="2168" y="0"/>
                    <a:pt x="1592" y="305"/>
                    <a:pt x="1169" y="847"/>
                  </a:cubicBezTo>
                  <a:cubicBezTo>
                    <a:pt x="1" y="2354"/>
                    <a:pt x="847" y="5401"/>
                    <a:pt x="1050" y="5994"/>
                  </a:cubicBezTo>
                  <a:cubicBezTo>
                    <a:pt x="1152" y="6349"/>
                    <a:pt x="1474" y="6586"/>
                    <a:pt x="1846" y="6586"/>
                  </a:cubicBezTo>
                  <a:lnTo>
                    <a:pt x="1981" y="6586"/>
                  </a:lnTo>
                  <a:cubicBezTo>
                    <a:pt x="2591" y="6502"/>
                    <a:pt x="5740" y="5977"/>
                    <a:pt x="6637" y="4301"/>
                  </a:cubicBezTo>
                  <a:cubicBezTo>
                    <a:pt x="7010" y="3606"/>
                    <a:pt x="7010" y="2828"/>
                    <a:pt x="6671" y="2235"/>
                  </a:cubicBezTo>
                  <a:cubicBezTo>
                    <a:pt x="6366" y="1727"/>
                    <a:pt x="5825" y="1422"/>
                    <a:pt x="5198" y="1422"/>
                  </a:cubicBezTo>
                  <a:cubicBezTo>
                    <a:pt x="4978" y="1422"/>
                    <a:pt x="4775" y="1439"/>
                    <a:pt x="4538" y="1507"/>
                  </a:cubicBezTo>
                  <a:cubicBezTo>
                    <a:pt x="4453" y="1168"/>
                    <a:pt x="4301" y="881"/>
                    <a:pt x="4098" y="644"/>
                  </a:cubicBezTo>
                  <a:cubicBezTo>
                    <a:pt x="3759" y="237"/>
                    <a:pt x="3268" y="0"/>
                    <a:pt x="2760"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40;p54">
              <a:extLst>
                <a:ext uri="{FF2B5EF4-FFF2-40B4-BE49-F238E27FC236}">
                  <a16:creationId xmlns:a16="http://schemas.microsoft.com/office/drawing/2014/main" id="{7C77928F-639A-4935-A117-8956DDCE4BC4}"/>
                </a:ext>
              </a:extLst>
            </p:cNvPr>
            <p:cNvSpPr/>
            <p:nvPr/>
          </p:nvSpPr>
          <p:spPr>
            <a:xfrm>
              <a:off x="4890150" y="4209600"/>
              <a:ext cx="164250" cy="159175"/>
            </a:xfrm>
            <a:custGeom>
              <a:avLst/>
              <a:gdLst/>
              <a:ahLst/>
              <a:cxnLst/>
              <a:rect l="l" t="t" r="r" b="b"/>
              <a:pathLst>
                <a:path w="6570" h="6367" extrusionOk="0">
                  <a:moveTo>
                    <a:pt x="3691" y="1"/>
                  </a:moveTo>
                  <a:cubicBezTo>
                    <a:pt x="3099" y="1"/>
                    <a:pt x="2591" y="272"/>
                    <a:pt x="2269" y="729"/>
                  </a:cubicBezTo>
                  <a:cubicBezTo>
                    <a:pt x="2083" y="1034"/>
                    <a:pt x="1930" y="1457"/>
                    <a:pt x="1981" y="2083"/>
                  </a:cubicBezTo>
                  <a:cubicBezTo>
                    <a:pt x="1185" y="2151"/>
                    <a:pt x="576" y="2557"/>
                    <a:pt x="305" y="3167"/>
                  </a:cubicBezTo>
                  <a:cubicBezTo>
                    <a:pt x="0" y="3844"/>
                    <a:pt x="170" y="4657"/>
                    <a:pt x="728" y="5266"/>
                  </a:cubicBezTo>
                  <a:cubicBezTo>
                    <a:pt x="1389" y="6011"/>
                    <a:pt x="2608" y="6367"/>
                    <a:pt x="4385" y="6367"/>
                  </a:cubicBezTo>
                  <a:cubicBezTo>
                    <a:pt x="5164" y="6367"/>
                    <a:pt x="5757" y="6299"/>
                    <a:pt x="5790" y="6299"/>
                  </a:cubicBezTo>
                  <a:cubicBezTo>
                    <a:pt x="6214" y="6265"/>
                    <a:pt x="6502" y="5893"/>
                    <a:pt x="6519" y="5503"/>
                  </a:cubicBezTo>
                  <a:cubicBezTo>
                    <a:pt x="6552" y="4860"/>
                    <a:pt x="6569" y="1660"/>
                    <a:pt x="5079" y="509"/>
                  </a:cubicBezTo>
                  <a:cubicBezTo>
                    <a:pt x="4656" y="170"/>
                    <a:pt x="4182" y="1"/>
                    <a:pt x="3691"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41;p54">
              <a:extLst>
                <a:ext uri="{FF2B5EF4-FFF2-40B4-BE49-F238E27FC236}">
                  <a16:creationId xmlns:a16="http://schemas.microsoft.com/office/drawing/2014/main" id="{07E046EC-D6BE-4CDD-A0AC-8EE2015BA3CA}"/>
                </a:ext>
              </a:extLst>
            </p:cNvPr>
            <p:cNvSpPr/>
            <p:nvPr/>
          </p:nvSpPr>
          <p:spPr>
            <a:xfrm>
              <a:off x="5142825" y="3390600"/>
              <a:ext cx="114325" cy="110900"/>
            </a:xfrm>
            <a:custGeom>
              <a:avLst/>
              <a:gdLst/>
              <a:ahLst/>
              <a:cxnLst/>
              <a:rect l="l" t="t" r="r" b="b"/>
              <a:pathLst>
                <a:path w="4573" h="4436" extrusionOk="0">
                  <a:moveTo>
                    <a:pt x="2710" y="0"/>
                  </a:moveTo>
                  <a:cubicBezTo>
                    <a:pt x="2371" y="0"/>
                    <a:pt x="2032" y="136"/>
                    <a:pt x="1795" y="373"/>
                  </a:cubicBezTo>
                  <a:cubicBezTo>
                    <a:pt x="1711" y="457"/>
                    <a:pt x="1626" y="559"/>
                    <a:pt x="1558" y="694"/>
                  </a:cubicBezTo>
                  <a:lnTo>
                    <a:pt x="1406" y="694"/>
                  </a:lnTo>
                  <a:cubicBezTo>
                    <a:pt x="966" y="694"/>
                    <a:pt x="559" y="897"/>
                    <a:pt x="306" y="1236"/>
                  </a:cubicBezTo>
                  <a:cubicBezTo>
                    <a:pt x="35" y="1625"/>
                    <a:pt x="1" y="2116"/>
                    <a:pt x="153" y="2590"/>
                  </a:cubicBezTo>
                  <a:cubicBezTo>
                    <a:pt x="526" y="3691"/>
                    <a:pt x="2168" y="4250"/>
                    <a:pt x="2676" y="4402"/>
                  </a:cubicBezTo>
                  <a:cubicBezTo>
                    <a:pt x="2760" y="4419"/>
                    <a:pt x="2828" y="4436"/>
                    <a:pt x="2913" y="4436"/>
                  </a:cubicBezTo>
                  <a:cubicBezTo>
                    <a:pt x="3235" y="4436"/>
                    <a:pt x="3556" y="4250"/>
                    <a:pt x="3675" y="3945"/>
                  </a:cubicBezTo>
                  <a:cubicBezTo>
                    <a:pt x="3895" y="3488"/>
                    <a:pt x="4572" y="1862"/>
                    <a:pt x="3996" y="813"/>
                  </a:cubicBezTo>
                  <a:cubicBezTo>
                    <a:pt x="3726" y="305"/>
                    <a:pt x="3218" y="0"/>
                    <a:pt x="2710"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42;p54">
              <a:extLst>
                <a:ext uri="{FF2B5EF4-FFF2-40B4-BE49-F238E27FC236}">
                  <a16:creationId xmlns:a16="http://schemas.microsoft.com/office/drawing/2014/main" id="{29EC0F38-4D8A-48A7-8FE5-798A1A5B0555}"/>
                </a:ext>
              </a:extLst>
            </p:cNvPr>
            <p:cNvSpPr/>
            <p:nvPr/>
          </p:nvSpPr>
          <p:spPr>
            <a:xfrm>
              <a:off x="6447325" y="3609425"/>
              <a:ext cx="114300" cy="107525"/>
            </a:xfrm>
            <a:custGeom>
              <a:avLst/>
              <a:gdLst/>
              <a:ahLst/>
              <a:cxnLst/>
              <a:rect l="l" t="t" r="r" b="b"/>
              <a:pathLst>
                <a:path w="4572" h="4301" extrusionOk="0">
                  <a:moveTo>
                    <a:pt x="1897" y="0"/>
                  </a:moveTo>
                  <a:cubicBezTo>
                    <a:pt x="1474" y="0"/>
                    <a:pt x="1084" y="186"/>
                    <a:pt x="780" y="542"/>
                  </a:cubicBezTo>
                  <a:cubicBezTo>
                    <a:pt x="1" y="1456"/>
                    <a:pt x="373" y="3149"/>
                    <a:pt x="509" y="3657"/>
                  </a:cubicBezTo>
                  <a:cubicBezTo>
                    <a:pt x="593" y="4047"/>
                    <a:pt x="932" y="4301"/>
                    <a:pt x="1304" y="4301"/>
                  </a:cubicBezTo>
                  <a:lnTo>
                    <a:pt x="1406" y="4301"/>
                  </a:lnTo>
                  <a:cubicBezTo>
                    <a:pt x="1931" y="4250"/>
                    <a:pt x="3658" y="3996"/>
                    <a:pt x="4250" y="3014"/>
                  </a:cubicBezTo>
                  <a:cubicBezTo>
                    <a:pt x="4555" y="2523"/>
                    <a:pt x="4572" y="1930"/>
                    <a:pt x="4318" y="1473"/>
                  </a:cubicBezTo>
                  <a:cubicBezTo>
                    <a:pt x="4081" y="1084"/>
                    <a:pt x="3658" y="830"/>
                    <a:pt x="3150" y="830"/>
                  </a:cubicBezTo>
                  <a:lnTo>
                    <a:pt x="3133" y="830"/>
                  </a:lnTo>
                  <a:cubicBezTo>
                    <a:pt x="3099" y="711"/>
                    <a:pt x="3014" y="610"/>
                    <a:pt x="2947" y="508"/>
                  </a:cubicBezTo>
                  <a:cubicBezTo>
                    <a:pt x="2693" y="186"/>
                    <a:pt x="2303" y="0"/>
                    <a:pt x="1897"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43;p54">
              <a:extLst>
                <a:ext uri="{FF2B5EF4-FFF2-40B4-BE49-F238E27FC236}">
                  <a16:creationId xmlns:a16="http://schemas.microsoft.com/office/drawing/2014/main" id="{1699899F-0CD7-4327-BB17-FDA4F8AD21F0}"/>
                </a:ext>
              </a:extLst>
            </p:cNvPr>
            <p:cNvSpPr/>
            <p:nvPr/>
          </p:nvSpPr>
          <p:spPr>
            <a:xfrm>
              <a:off x="6137925" y="3412175"/>
              <a:ext cx="133775" cy="127000"/>
            </a:xfrm>
            <a:custGeom>
              <a:avLst/>
              <a:gdLst/>
              <a:ahLst/>
              <a:cxnLst/>
              <a:rect l="l" t="t" r="r" b="b"/>
              <a:pathLst>
                <a:path w="5351" h="5080" extrusionOk="0">
                  <a:moveTo>
                    <a:pt x="1863" y="1"/>
                  </a:moveTo>
                  <a:cubicBezTo>
                    <a:pt x="1169" y="1"/>
                    <a:pt x="542" y="508"/>
                    <a:pt x="356" y="1270"/>
                  </a:cubicBezTo>
                  <a:cubicBezTo>
                    <a:pt x="0" y="2676"/>
                    <a:pt x="1473" y="4453"/>
                    <a:pt x="1778" y="4792"/>
                  </a:cubicBezTo>
                  <a:cubicBezTo>
                    <a:pt x="1947" y="4978"/>
                    <a:pt x="2185" y="5080"/>
                    <a:pt x="2405" y="5080"/>
                  </a:cubicBezTo>
                  <a:cubicBezTo>
                    <a:pt x="2557" y="5080"/>
                    <a:pt x="2726" y="5029"/>
                    <a:pt x="2845" y="4944"/>
                  </a:cubicBezTo>
                  <a:cubicBezTo>
                    <a:pt x="3404" y="4606"/>
                    <a:pt x="5198" y="3387"/>
                    <a:pt x="5300" y="1981"/>
                  </a:cubicBezTo>
                  <a:cubicBezTo>
                    <a:pt x="5351" y="1457"/>
                    <a:pt x="5181" y="966"/>
                    <a:pt x="4860" y="627"/>
                  </a:cubicBezTo>
                  <a:cubicBezTo>
                    <a:pt x="4589" y="339"/>
                    <a:pt x="4233" y="187"/>
                    <a:pt x="3844" y="187"/>
                  </a:cubicBezTo>
                  <a:cubicBezTo>
                    <a:pt x="3624" y="187"/>
                    <a:pt x="3302" y="255"/>
                    <a:pt x="2980" y="458"/>
                  </a:cubicBezTo>
                  <a:cubicBezTo>
                    <a:pt x="2642" y="119"/>
                    <a:pt x="2218" y="1"/>
                    <a:pt x="18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44;p54">
              <a:extLst>
                <a:ext uri="{FF2B5EF4-FFF2-40B4-BE49-F238E27FC236}">
                  <a16:creationId xmlns:a16="http://schemas.microsoft.com/office/drawing/2014/main" id="{C04D5278-35E1-477C-AF45-795A0C87D91B}"/>
                </a:ext>
              </a:extLst>
            </p:cNvPr>
            <p:cNvSpPr/>
            <p:nvPr/>
          </p:nvSpPr>
          <p:spPr>
            <a:xfrm>
              <a:off x="5074275" y="4153075"/>
              <a:ext cx="109300" cy="74900"/>
            </a:xfrm>
            <a:custGeom>
              <a:avLst/>
              <a:gdLst/>
              <a:ahLst/>
              <a:cxnLst/>
              <a:rect l="l" t="t" r="r" b="b"/>
              <a:pathLst>
                <a:path w="4372" h="2996" extrusionOk="0">
                  <a:moveTo>
                    <a:pt x="1708" y="1"/>
                  </a:moveTo>
                  <a:cubicBezTo>
                    <a:pt x="796" y="1"/>
                    <a:pt x="0" y="247"/>
                    <a:pt x="0" y="247"/>
                  </a:cubicBezTo>
                  <a:cubicBezTo>
                    <a:pt x="224" y="1066"/>
                    <a:pt x="2765" y="2996"/>
                    <a:pt x="3865" y="2996"/>
                  </a:cubicBezTo>
                  <a:cubicBezTo>
                    <a:pt x="4176" y="2996"/>
                    <a:pt x="4372" y="2842"/>
                    <a:pt x="4368" y="2465"/>
                  </a:cubicBezTo>
                  <a:cubicBezTo>
                    <a:pt x="4339" y="436"/>
                    <a:pt x="2921" y="1"/>
                    <a:pt x="1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45;p54">
              <a:extLst>
                <a:ext uri="{FF2B5EF4-FFF2-40B4-BE49-F238E27FC236}">
                  <a16:creationId xmlns:a16="http://schemas.microsoft.com/office/drawing/2014/main" id="{16C224F6-8403-40B4-8C98-9A4B91E099FF}"/>
                </a:ext>
              </a:extLst>
            </p:cNvPr>
            <p:cNvSpPr/>
            <p:nvPr/>
          </p:nvSpPr>
          <p:spPr>
            <a:xfrm>
              <a:off x="5170750" y="4126225"/>
              <a:ext cx="144800" cy="164700"/>
            </a:xfrm>
            <a:custGeom>
              <a:avLst/>
              <a:gdLst/>
              <a:ahLst/>
              <a:cxnLst/>
              <a:rect l="l" t="t" r="r" b="b"/>
              <a:pathLst>
                <a:path w="5792" h="6588" extrusionOk="0">
                  <a:moveTo>
                    <a:pt x="3844" y="0"/>
                  </a:moveTo>
                  <a:cubicBezTo>
                    <a:pt x="0" y="2753"/>
                    <a:pt x="215" y="6588"/>
                    <a:pt x="1820" y="6588"/>
                  </a:cubicBezTo>
                  <a:cubicBezTo>
                    <a:pt x="1883" y="6588"/>
                    <a:pt x="1949" y="6582"/>
                    <a:pt x="2016" y="6570"/>
                  </a:cubicBezTo>
                  <a:cubicBezTo>
                    <a:pt x="5791" y="5909"/>
                    <a:pt x="3845" y="1"/>
                    <a:pt x="38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46;p54">
              <a:extLst>
                <a:ext uri="{FF2B5EF4-FFF2-40B4-BE49-F238E27FC236}">
                  <a16:creationId xmlns:a16="http://schemas.microsoft.com/office/drawing/2014/main" id="{5286330F-6863-47B8-B640-7388A847203D}"/>
                </a:ext>
              </a:extLst>
            </p:cNvPr>
            <p:cNvSpPr/>
            <p:nvPr/>
          </p:nvSpPr>
          <p:spPr>
            <a:xfrm>
              <a:off x="5145800" y="4090250"/>
              <a:ext cx="287425" cy="507950"/>
            </a:xfrm>
            <a:custGeom>
              <a:avLst/>
              <a:gdLst/>
              <a:ahLst/>
              <a:cxnLst/>
              <a:rect l="l" t="t" r="r" b="b"/>
              <a:pathLst>
                <a:path w="11497" h="20318" extrusionOk="0">
                  <a:moveTo>
                    <a:pt x="0" y="0"/>
                  </a:moveTo>
                  <a:cubicBezTo>
                    <a:pt x="153" y="982"/>
                    <a:pt x="339" y="1947"/>
                    <a:pt x="610" y="2912"/>
                  </a:cubicBezTo>
                  <a:cubicBezTo>
                    <a:pt x="678" y="3133"/>
                    <a:pt x="762" y="3370"/>
                    <a:pt x="830" y="3624"/>
                  </a:cubicBezTo>
                  <a:cubicBezTo>
                    <a:pt x="881" y="3861"/>
                    <a:pt x="982" y="4098"/>
                    <a:pt x="1067" y="4318"/>
                  </a:cubicBezTo>
                  <a:lnTo>
                    <a:pt x="1321" y="5012"/>
                  </a:lnTo>
                  <a:lnTo>
                    <a:pt x="1592" y="5723"/>
                  </a:lnTo>
                  <a:cubicBezTo>
                    <a:pt x="2337" y="7551"/>
                    <a:pt x="3268" y="9295"/>
                    <a:pt x="4301" y="10988"/>
                  </a:cubicBezTo>
                  <a:cubicBezTo>
                    <a:pt x="5316" y="12681"/>
                    <a:pt x="6434" y="14290"/>
                    <a:pt x="7636" y="15847"/>
                  </a:cubicBezTo>
                  <a:cubicBezTo>
                    <a:pt x="8855" y="17405"/>
                    <a:pt x="10125" y="18929"/>
                    <a:pt x="11496" y="20317"/>
                  </a:cubicBezTo>
                  <a:lnTo>
                    <a:pt x="11479" y="20283"/>
                  </a:lnTo>
                  <a:cubicBezTo>
                    <a:pt x="10142" y="18844"/>
                    <a:pt x="8906" y="17303"/>
                    <a:pt x="7771" y="15712"/>
                  </a:cubicBezTo>
                  <a:cubicBezTo>
                    <a:pt x="6603" y="14120"/>
                    <a:pt x="5520" y="12495"/>
                    <a:pt x="4555" y="10802"/>
                  </a:cubicBezTo>
                  <a:cubicBezTo>
                    <a:pt x="3573" y="9109"/>
                    <a:pt x="2726" y="7331"/>
                    <a:pt x="1947" y="5554"/>
                  </a:cubicBezTo>
                  <a:cubicBezTo>
                    <a:pt x="1541" y="4656"/>
                    <a:pt x="1202" y="3725"/>
                    <a:pt x="898" y="2828"/>
                  </a:cubicBezTo>
                  <a:cubicBezTo>
                    <a:pt x="745" y="2354"/>
                    <a:pt x="576" y="1897"/>
                    <a:pt x="440" y="1423"/>
                  </a:cubicBezTo>
                  <a:cubicBezTo>
                    <a:pt x="305" y="948"/>
                    <a:pt x="187" y="474"/>
                    <a:pt x="51"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47;p54">
              <a:extLst>
                <a:ext uri="{FF2B5EF4-FFF2-40B4-BE49-F238E27FC236}">
                  <a16:creationId xmlns:a16="http://schemas.microsoft.com/office/drawing/2014/main" id="{58A49428-F007-419B-9E7D-82E2D126F802}"/>
                </a:ext>
              </a:extLst>
            </p:cNvPr>
            <p:cNvSpPr/>
            <p:nvPr/>
          </p:nvSpPr>
          <p:spPr>
            <a:xfrm>
              <a:off x="5219025" y="4157550"/>
              <a:ext cx="32175" cy="147325"/>
            </a:xfrm>
            <a:custGeom>
              <a:avLst/>
              <a:gdLst/>
              <a:ahLst/>
              <a:cxnLst/>
              <a:rect l="l" t="t" r="r" b="b"/>
              <a:pathLst>
                <a:path w="1287" h="5893" extrusionOk="0">
                  <a:moveTo>
                    <a:pt x="1287" y="0"/>
                  </a:moveTo>
                  <a:cubicBezTo>
                    <a:pt x="948" y="932"/>
                    <a:pt x="627" y="1913"/>
                    <a:pt x="390" y="2879"/>
                  </a:cubicBezTo>
                  <a:cubicBezTo>
                    <a:pt x="271" y="3370"/>
                    <a:pt x="187" y="3861"/>
                    <a:pt x="102" y="4368"/>
                  </a:cubicBezTo>
                  <a:cubicBezTo>
                    <a:pt x="34" y="4876"/>
                    <a:pt x="0" y="5384"/>
                    <a:pt x="85" y="5892"/>
                  </a:cubicBezTo>
                  <a:lnTo>
                    <a:pt x="288" y="5841"/>
                  </a:lnTo>
                  <a:cubicBezTo>
                    <a:pt x="187" y="5384"/>
                    <a:pt x="203" y="4876"/>
                    <a:pt x="271" y="4385"/>
                  </a:cubicBezTo>
                  <a:cubicBezTo>
                    <a:pt x="305" y="3894"/>
                    <a:pt x="390" y="3386"/>
                    <a:pt x="508" y="2895"/>
                  </a:cubicBezTo>
                  <a:cubicBezTo>
                    <a:pt x="711" y="1930"/>
                    <a:pt x="965" y="948"/>
                    <a:pt x="1287"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48;p54">
              <a:extLst>
                <a:ext uri="{FF2B5EF4-FFF2-40B4-BE49-F238E27FC236}">
                  <a16:creationId xmlns:a16="http://schemas.microsoft.com/office/drawing/2014/main" id="{5A202C26-E898-45ED-A6ED-BECC0CE7F44D}"/>
                </a:ext>
              </a:extLst>
            </p:cNvPr>
            <p:cNvSpPr/>
            <p:nvPr/>
          </p:nvSpPr>
          <p:spPr>
            <a:xfrm>
              <a:off x="5092475" y="4163475"/>
              <a:ext cx="97775" cy="63100"/>
            </a:xfrm>
            <a:custGeom>
              <a:avLst/>
              <a:gdLst/>
              <a:ahLst/>
              <a:cxnLst/>
              <a:rect l="l" t="t" r="r" b="b"/>
              <a:pathLst>
                <a:path w="3911" h="2524" extrusionOk="0">
                  <a:moveTo>
                    <a:pt x="0" y="0"/>
                  </a:moveTo>
                  <a:lnTo>
                    <a:pt x="525" y="204"/>
                  </a:lnTo>
                  <a:cubicBezTo>
                    <a:pt x="694" y="288"/>
                    <a:pt x="880" y="356"/>
                    <a:pt x="1050" y="441"/>
                  </a:cubicBezTo>
                  <a:cubicBezTo>
                    <a:pt x="1388" y="610"/>
                    <a:pt x="1727" y="796"/>
                    <a:pt x="2049" y="1016"/>
                  </a:cubicBezTo>
                  <a:cubicBezTo>
                    <a:pt x="2370" y="1219"/>
                    <a:pt x="2692" y="1439"/>
                    <a:pt x="2963" y="1693"/>
                  </a:cubicBezTo>
                  <a:cubicBezTo>
                    <a:pt x="3234" y="1947"/>
                    <a:pt x="3505" y="2218"/>
                    <a:pt x="3725" y="2523"/>
                  </a:cubicBezTo>
                  <a:lnTo>
                    <a:pt x="3911" y="2405"/>
                  </a:lnTo>
                  <a:cubicBezTo>
                    <a:pt x="3657" y="2100"/>
                    <a:pt x="3386" y="1829"/>
                    <a:pt x="3064" y="1592"/>
                  </a:cubicBezTo>
                  <a:cubicBezTo>
                    <a:pt x="2777" y="1355"/>
                    <a:pt x="2438" y="1135"/>
                    <a:pt x="2116" y="932"/>
                  </a:cubicBezTo>
                  <a:cubicBezTo>
                    <a:pt x="1778" y="745"/>
                    <a:pt x="1439" y="559"/>
                    <a:pt x="1084" y="407"/>
                  </a:cubicBezTo>
                  <a:cubicBezTo>
                    <a:pt x="914" y="322"/>
                    <a:pt x="711" y="254"/>
                    <a:pt x="542" y="187"/>
                  </a:cubicBezTo>
                  <a:lnTo>
                    <a:pt x="0"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49;p54">
              <a:extLst>
                <a:ext uri="{FF2B5EF4-FFF2-40B4-BE49-F238E27FC236}">
                  <a16:creationId xmlns:a16="http://schemas.microsoft.com/office/drawing/2014/main" id="{089A4B76-948F-4695-AA3D-0AC5D0072946}"/>
                </a:ext>
              </a:extLst>
            </p:cNvPr>
            <p:cNvSpPr/>
            <p:nvPr/>
          </p:nvSpPr>
          <p:spPr>
            <a:xfrm>
              <a:off x="5111925" y="3954375"/>
              <a:ext cx="39825" cy="33475"/>
            </a:xfrm>
            <a:custGeom>
              <a:avLst/>
              <a:gdLst/>
              <a:ahLst/>
              <a:cxnLst/>
              <a:rect l="l" t="t" r="r" b="b"/>
              <a:pathLst>
                <a:path w="1593" h="1339" extrusionOk="0">
                  <a:moveTo>
                    <a:pt x="664" y="0"/>
                  </a:moveTo>
                  <a:cubicBezTo>
                    <a:pt x="329" y="0"/>
                    <a:pt x="44" y="332"/>
                    <a:pt x="1" y="1152"/>
                  </a:cubicBezTo>
                  <a:cubicBezTo>
                    <a:pt x="44" y="1146"/>
                    <a:pt x="87" y="1143"/>
                    <a:pt x="129" y="1143"/>
                  </a:cubicBezTo>
                  <a:cubicBezTo>
                    <a:pt x="340" y="1143"/>
                    <a:pt x="546" y="1212"/>
                    <a:pt x="729" y="1338"/>
                  </a:cubicBezTo>
                  <a:cubicBezTo>
                    <a:pt x="915" y="1000"/>
                    <a:pt x="1186" y="779"/>
                    <a:pt x="1592" y="779"/>
                  </a:cubicBezTo>
                  <a:cubicBezTo>
                    <a:pt x="1352" y="307"/>
                    <a:pt x="985" y="0"/>
                    <a:pt x="6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50;p54">
              <a:extLst>
                <a:ext uri="{FF2B5EF4-FFF2-40B4-BE49-F238E27FC236}">
                  <a16:creationId xmlns:a16="http://schemas.microsoft.com/office/drawing/2014/main" id="{11F63068-4C34-4721-82EC-D78067F2AF48}"/>
                </a:ext>
              </a:extLst>
            </p:cNvPr>
            <p:cNvSpPr/>
            <p:nvPr/>
          </p:nvSpPr>
          <p:spPr>
            <a:xfrm>
              <a:off x="5122525" y="3973425"/>
              <a:ext cx="93550" cy="141025"/>
            </a:xfrm>
            <a:custGeom>
              <a:avLst/>
              <a:gdLst/>
              <a:ahLst/>
              <a:cxnLst/>
              <a:rect l="l" t="t" r="r" b="b"/>
              <a:pathLst>
                <a:path w="3742" h="5641" extrusionOk="0">
                  <a:moveTo>
                    <a:pt x="1168" y="1"/>
                  </a:moveTo>
                  <a:cubicBezTo>
                    <a:pt x="762" y="17"/>
                    <a:pt x="491" y="238"/>
                    <a:pt x="305" y="559"/>
                  </a:cubicBezTo>
                  <a:cubicBezTo>
                    <a:pt x="85" y="932"/>
                    <a:pt x="0" y="1457"/>
                    <a:pt x="17" y="2049"/>
                  </a:cubicBezTo>
                  <a:cubicBezTo>
                    <a:pt x="51" y="3183"/>
                    <a:pt x="406" y="4504"/>
                    <a:pt x="982" y="5384"/>
                  </a:cubicBezTo>
                  <a:cubicBezTo>
                    <a:pt x="1089" y="5568"/>
                    <a:pt x="1224" y="5641"/>
                    <a:pt x="1361" y="5641"/>
                  </a:cubicBezTo>
                  <a:cubicBezTo>
                    <a:pt x="1376" y="5641"/>
                    <a:pt x="1391" y="5640"/>
                    <a:pt x="1405" y="5638"/>
                  </a:cubicBezTo>
                  <a:cubicBezTo>
                    <a:pt x="2472" y="5435"/>
                    <a:pt x="3742" y="238"/>
                    <a:pt x="1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851;p54">
              <a:extLst>
                <a:ext uri="{FF2B5EF4-FFF2-40B4-BE49-F238E27FC236}">
                  <a16:creationId xmlns:a16="http://schemas.microsoft.com/office/drawing/2014/main" id="{F8B68B2C-4ED7-4150-838E-A3F6367263B5}"/>
                </a:ext>
              </a:extLst>
            </p:cNvPr>
            <p:cNvSpPr/>
            <p:nvPr/>
          </p:nvSpPr>
          <p:spPr>
            <a:xfrm>
              <a:off x="5058600" y="3982750"/>
              <a:ext cx="98650" cy="133000"/>
            </a:xfrm>
            <a:custGeom>
              <a:avLst/>
              <a:gdLst/>
              <a:ahLst/>
              <a:cxnLst/>
              <a:rect l="l" t="t" r="r" b="b"/>
              <a:pathLst>
                <a:path w="3946" h="5320" extrusionOk="0">
                  <a:moveTo>
                    <a:pt x="2151" y="0"/>
                  </a:moveTo>
                  <a:cubicBezTo>
                    <a:pt x="2049" y="0"/>
                    <a:pt x="1914" y="34"/>
                    <a:pt x="1812" y="68"/>
                  </a:cubicBezTo>
                  <a:cubicBezTo>
                    <a:pt x="1" y="610"/>
                    <a:pt x="1711" y="3962"/>
                    <a:pt x="3471" y="5198"/>
                  </a:cubicBezTo>
                  <a:cubicBezTo>
                    <a:pt x="3574" y="5282"/>
                    <a:pt x="3671" y="5319"/>
                    <a:pt x="3758" y="5319"/>
                  </a:cubicBezTo>
                  <a:cubicBezTo>
                    <a:pt x="3829" y="5319"/>
                    <a:pt x="3892" y="5294"/>
                    <a:pt x="3945" y="5248"/>
                  </a:cubicBezTo>
                  <a:lnTo>
                    <a:pt x="3945" y="5248"/>
                  </a:lnTo>
                  <a:cubicBezTo>
                    <a:pt x="3924" y="5254"/>
                    <a:pt x="3902" y="5257"/>
                    <a:pt x="3879" y="5257"/>
                  </a:cubicBezTo>
                  <a:cubicBezTo>
                    <a:pt x="3762" y="5257"/>
                    <a:pt x="3636" y="5179"/>
                    <a:pt x="3522" y="4995"/>
                  </a:cubicBezTo>
                  <a:cubicBezTo>
                    <a:pt x="2963" y="4131"/>
                    <a:pt x="2608" y="2794"/>
                    <a:pt x="2574" y="1676"/>
                  </a:cubicBezTo>
                  <a:cubicBezTo>
                    <a:pt x="2574" y="1084"/>
                    <a:pt x="2659" y="559"/>
                    <a:pt x="2879" y="203"/>
                  </a:cubicBezTo>
                  <a:cubicBezTo>
                    <a:pt x="2659" y="68"/>
                    <a:pt x="2422" y="0"/>
                    <a:pt x="2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852;p54">
              <a:extLst>
                <a:ext uri="{FF2B5EF4-FFF2-40B4-BE49-F238E27FC236}">
                  <a16:creationId xmlns:a16="http://schemas.microsoft.com/office/drawing/2014/main" id="{A5C6573D-6110-4EFA-815E-9C5557B0FF2C}"/>
                </a:ext>
              </a:extLst>
            </p:cNvPr>
            <p:cNvSpPr/>
            <p:nvPr/>
          </p:nvSpPr>
          <p:spPr>
            <a:xfrm>
              <a:off x="5116600" y="3985700"/>
              <a:ext cx="39375" cy="129125"/>
            </a:xfrm>
            <a:custGeom>
              <a:avLst/>
              <a:gdLst/>
              <a:ahLst/>
              <a:cxnLst/>
              <a:rect l="l" t="t" r="r" b="b"/>
              <a:pathLst>
                <a:path w="1575" h="5165" extrusionOk="0">
                  <a:moveTo>
                    <a:pt x="339" y="1"/>
                  </a:moveTo>
                  <a:cubicBezTo>
                    <a:pt x="305" y="34"/>
                    <a:pt x="254" y="102"/>
                    <a:pt x="237" y="170"/>
                  </a:cubicBezTo>
                  <a:cubicBezTo>
                    <a:pt x="68" y="542"/>
                    <a:pt x="0" y="1084"/>
                    <a:pt x="51" y="1677"/>
                  </a:cubicBezTo>
                  <a:cubicBezTo>
                    <a:pt x="136" y="2794"/>
                    <a:pt x="576" y="4098"/>
                    <a:pt x="1185" y="4927"/>
                  </a:cubicBezTo>
                  <a:cubicBezTo>
                    <a:pt x="1321" y="5080"/>
                    <a:pt x="1439" y="5164"/>
                    <a:pt x="1575" y="5164"/>
                  </a:cubicBezTo>
                  <a:cubicBezTo>
                    <a:pt x="1439" y="5164"/>
                    <a:pt x="1321" y="5080"/>
                    <a:pt x="1219" y="4910"/>
                  </a:cubicBezTo>
                  <a:cubicBezTo>
                    <a:pt x="643" y="4047"/>
                    <a:pt x="288" y="2709"/>
                    <a:pt x="254" y="1592"/>
                  </a:cubicBezTo>
                  <a:cubicBezTo>
                    <a:pt x="254" y="1016"/>
                    <a:pt x="339" y="492"/>
                    <a:pt x="559" y="102"/>
                  </a:cubicBezTo>
                  <a:cubicBezTo>
                    <a:pt x="474" y="68"/>
                    <a:pt x="406" y="17"/>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53;p54">
              <a:extLst>
                <a:ext uri="{FF2B5EF4-FFF2-40B4-BE49-F238E27FC236}">
                  <a16:creationId xmlns:a16="http://schemas.microsoft.com/office/drawing/2014/main" id="{EE9D8C60-D8CF-495E-A098-E44233247B3D}"/>
                </a:ext>
              </a:extLst>
            </p:cNvPr>
            <p:cNvSpPr/>
            <p:nvPr/>
          </p:nvSpPr>
          <p:spPr>
            <a:xfrm>
              <a:off x="5133525" y="4098225"/>
              <a:ext cx="39300" cy="22950"/>
            </a:xfrm>
            <a:custGeom>
              <a:avLst/>
              <a:gdLst/>
              <a:ahLst/>
              <a:cxnLst/>
              <a:rect l="l" t="t" r="r" b="b"/>
              <a:pathLst>
                <a:path w="1572" h="918" extrusionOk="0">
                  <a:moveTo>
                    <a:pt x="808" y="1"/>
                  </a:moveTo>
                  <a:cubicBezTo>
                    <a:pt x="653" y="1"/>
                    <a:pt x="576" y="342"/>
                    <a:pt x="576" y="342"/>
                  </a:cubicBezTo>
                  <a:cubicBezTo>
                    <a:pt x="576" y="342"/>
                    <a:pt x="411" y="287"/>
                    <a:pt x="265" y="287"/>
                  </a:cubicBezTo>
                  <a:cubicBezTo>
                    <a:pt x="168" y="287"/>
                    <a:pt x="78" y="311"/>
                    <a:pt x="51" y="392"/>
                  </a:cubicBezTo>
                  <a:cubicBezTo>
                    <a:pt x="0" y="562"/>
                    <a:pt x="288" y="867"/>
                    <a:pt x="847" y="917"/>
                  </a:cubicBezTo>
                  <a:cubicBezTo>
                    <a:pt x="851" y="918"/>
                    <a:pt x="856" y="918"/>
                    <a:pt x="861" y="918"/>
                  </a:cubicBezTo>
                  <a:cubicBezTo>
                    <a:pt x="1087" y="918"/>
                    <a:pt x="1572" y="524"/>
                    <a:pt x="1422" y="325"/>
                  </a:cubicBezTo>
                  <a:cubicBezTo>
                    <a:pt x="1389" y="251"/>
                    <a:pt x="1336" y="227"/>
                    <a:pt x="1281" y="227"/>
                  </a:cubicBezTo>
                  <a:cubicBezTo>
                    <a:pt x="1170" y="227"/>
                    <a:pt x="1050" y="325"/>
                    <a:pt x="1050" y="325"/>
                  </a:cubicBezTo>
                  <a:cubicBezTo>
                    <a:pt x="1050" y="325"/>
                    <a:pt x="999" y="54"/>
                    <a:pt x="830" y="3"/>
                  </a:cubicBezTo>
                  <a:cubicBezTo>
                    <a:pt x="823" y="2"/>
                    <a:pt x="815" y="1"/>
                    <a:pt x="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54;p54">
              <a:extLst>
                <a:ext uri="{FF2B5EF4-FFF2-40B4-BE49-F238E27FC236}">
                  <a16:creationId xmlns:a16="http://schemas.microsoft.com/office/drawing/2014/main" id="{2B4F38A1-B42E-4970-9663-5D79251D46FD}"/>
                </a:ext>
              </a:extLst>
            </p:cNvPr>
            <p:cNvSpPr/>
            <p:nvPr/>
          </p:nvSpPr>
          <p:spPr>
            <a:xfrm>
              <a:off x="6512925" y="4574900"/>
              <a:ext cx="91050" cy="46550"/>
            </a:xfrm>
            <a:custGeom>
              <a:avLst/>
              <a:gdLst/>
              <a:ahLst/>
              <a:cxnLst/>
              <a:rect l="l" t="t" r="r" b="b"/>
              <a:pathLst>
                <a:path w="3642" h="1862" extrusionOk="0">
                  <a:moveTo>
                    <a:pt x="909" y="0"/>
                  </a:moveTo>
                  <a:cubicBezTo>
                    <a:pt x="585" y="0"/>
                    <a:pt x="268" y="61"/>
                    <a:pt x="1" y="203"/>
                  </a:cubicBezTo>
                  <a:cubicBezTo>
                    <a:pt x="1" y="203"/>
                    <a:pt x="643" y="1862"/>
                    <a:pt x="1762" y="1862"/>
                  </a:cubicBezTo>
                  <a:cubicBezTo>
                    <a:pt x="1967" y="1862"/>
                    <a:pt x="2187" y="1807"/>
                    <a:pt x="2422" y="1676"/>
                  </a:cubicBezTo>
                  <a:cubicBezTo>
                    <a:pt x="3642" y="985"/>
                    <a:pt x="2214" y="0"/>
                    <a:pt x="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55;p54">
              <a:extLst>
                <a:ext uri="{FF2B5EF4-FFF2-40B4-BE49-F238E27FC236}">
                  <a16:creationId xmlns:a16="http://schemas.microsoft.com/office/drawing/2014/main" id="{0A69C595-4FC7-4D82-BEAC-83F26FFAA45D}"/>
                </a:ext>
              </a:extLst>
            </p:cNvPr>
            <p:cNvSpPr/>
            <p:nvPr/>
          </p:nvSpPr>
          <p:spPr>
            <a:xfrm>
              <a:off x="6690275" y="4344150"/>
              <a:ext cx="128275" cy="65275"/>
            </a:xfrm>
            <a:custGeom>
              <a:avLst/>
              <a:gdLst/>
              <a:ahLst/>
              <a:cxnLst/>
              <a:rect l="l" t="t" r="r" b="b"/>
              <a:pathLst>
                <a:path w="5131" h="2611" extrusionOk="0">
                  <a:moveTo>
                    <a:pt x="2443" y="1"/>
                  </a:moveTo>
                  <a:cubicBezTo>
                    <a:pt x="1011" y="1"/>
                    <a:pt x="1" y="2610"/>
                    <a:pt x="1" y="2610"/>
                  </a:cubicBezTo>
                  <a:cubicBezTo>
                    <a:pt x="1" y="2610"/>
                    <a:pt x="5131" y="1679"/>
                    <a:pt x="3285" y="307"/>
                  </a:cubicBezTo>
                  <a:cubicBezTo>
                    <a:pt x="2992" y="92"/>
                    <a:pt x="2710" y="1"/>
                    <a:pt x="24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856;p54">
              <a:extLst>
                <a:ext uri="{FF2B5EF4-FFF2-40B4-BE49-F238E27FC236}">
                  <a16:creationId xmlns:a16="http://schemas.microsoft.com/office/drawing/2014/main" id="{EACBA228-C43D-49EA-AFF5-53C157CCC17C}"/>
                </a:ext>
              </a:extLst>
            </p:cNvPr>
            <p:cNvSpPr/>
            <p:nvPr/>
          </p:nvSpPr>
          <p:spPr>
            <a:xfrm>
              <a:off x="6584475" y="4524875"/>
              <a:ext cx="111850" cy="58900"/>
            </a:xfrm>
            <a:custGeom>
              <a:avLst/>
              <a:gdLst/>
              <a:ahLst/>
              <a:cxnLst/>
              <a:rect l="l" t="t" r="r" b="b"/>
              <a:pathLst>
                <a:path w="4474" h="2356" extrusionOk="0">
                  <a:moveTo>
                    <a:pt x="1895" y="1"/>
                  </a:moveTo>
                  <a:cubicBezTo>
                    <a:pt x="1160" y="1"/>
                    <a:pt x="405" y="182"/>
                    <a:pt x="0" y="545"/>
                  </a:cubicBezTo>
                  <a:cubicBezTo>
                    <a:pt x="0" y="545"/>
                    <a:pt x="1200" y="2355"/>
                    <a:pt x="2425" y="2355"/>
                  </a:cubicBezTo>
                  <a:cubicBezTo>
                    <a:pt x="2793" y="2355"/>
                    <a:pt x="3164" y="2191"/>
                    <a:pt x="3505" y="1764"/>
                  </a:cubicBezTo>
                  <a:cubicBezTo>
                    <a:pt x="4474" y="588"/>
                    <a:pt x="3217" y="1"/>
                    <a:pt x="1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57;p54">
              <a:extLst>
                <a:ext uri="{FF2B5EF4-FFF2-40B4-BE49-F238E27FC236}">
                  <a16:creationId xmlns:a16="http://schemas.microsoft.com/office/drawing/2014/main" id="{2ED44ED6-B90B-4EFE-B405-4D33ED6DC829}"/>
                </a:ext>
              </a:extLst>
            </p:cNvPr>
            <p:cNvSpPr/>
            <p:nvPr/>
          </p:nvSpPr>
          <p:spPr>
            <a:xfrm>
              <a:off x="6663625" y="4441300"/>
              <a:ext cx="123575" cy="48500"/>
            </a:xfrm>
            <a:custGeom>
              <a:avLst/>
              <a:gdLst/>
              <a:ahLst/>
              <a:cxnLst/>
              <a:rect l="l" t="t" r="r" b="b"/>
              <a:pathLst>
                <a:path w="4943" h="1940" extrusionOk="0">
                  <a:moveTo>
                    <a:pt x="2219" y="0"/>
                  </a:moveTo>
                  <a:cubicBezTo>
                    <a:pt x="1442" y="0"/>
                    <a:pt x="603" y="273"/>
                    <a:pt x="0" y="1010"/>
                  </a:cubicBezTo>
                  <a:cubicBezTo>
                    <a:pt x="0" y="1010"/>
                    <a:pt x="1414" y="1939"/>
                    <a:pt x="2761" y="1939"/>
                  </a:cubicBezTo>
                  <a:cubicBezTo>
                    <a:pt x="3177" y="1939"/>
                    <a:pt x="3586" y="1851"/>
                    <a:pt x="3945" y="1619"/>
                  </a:cubicBezTo>
                  <a:cubicBezTo>
                    <a:pt x="4942" y="977"/>
                    <a:pt x="3692" y="0"/>
                    <a:pt x="2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58;p54">
              <a:extLst>
                <a:ext uri="{FF2B5EF4-FFF2-40B4-BE49-F238E27FC236}">
                  <a16:creationId xmlns:a16="http://schemas.microsoft.com/office/drawing/2014/main" id="{83F283EB-A6DE-4AB0-90E2-6A81085A86F7}"/>
                </a:ext>
              </a:extLst>
            </p:cNvPr>
            <p:cNvSpPr/>
            <p:nvPr/>
          </p:nvSpPr>
          <p:spPr>
            <a:xfrm>
              <a:off x="6602250" y="4326575"/>
              <a:ext cx="93050" cy="102300"/>
            </a:xfrm>
            <a:custGeom>
              <a:avLst/>
              <a:gdLst/>
              <a:ahLst/>
              <a:cxnLst/>
              <a:rect l="l" t="t" r="r" b="b"/>
              <a:pathLst>
                <a:path w="3722" h="4092" extrusionOk="0">
                  <a:moveTo>
                    <a:pt x="2315" y="1"/>
                  </a:moveTo>
                  <a:cubicBezTo>
                    <a:pt x="2095" y="1"/>
                    <a:pt x="1845" y="112"/>
                    <a:pt x="1575" y="367"/>
                  </a:cubicBezTo>
                  <a:cubicBezTo>
                    <a:pt x="0" y="1857"/>
                    <a:pt x="2167" y="4092"/>
                    <a:pt x="2167" y="4092"/>
                  </a:cubicBezTo>
                  <a:cubicBezTo>
                    <a:pt x="3721" y="2538"/>
                    <a:pt x="3365" y="1"/>
                    <a:pt x="23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859;p54">
              <a:extLst>
                <a:ext uri="{FF2B5EF4-FFF2-40B4-BE49-F238E27FC236}">
                  <a16:creationId xmlns:a16="http://schemas.microsoft.com/office/drawing/2014/main" id="{16E8AF2A-ABCF-4293-B432-C065A68DF328}"/>
                </a:ext>
              </a:extLst>
            </p:cNvPr>
            <p:cNvSpPr/>
            <p:nvPr/>
          </p:nvSpPr>
          <p:spPr>
            <a:xfrm>
              <a:off x="6547225" y="4392800"/>
              <a:ext cx="84875" cy="97025"/>
            </a:xfrm>
            <a:custGeom>
              <a:avLst/>
              <a:gdLst/>
              <a:ahLst/>
              <a:cxnLst/>
              <a:rect l="l" t="t" r="r" b="b"/>
              <a:pathLst>
                <a:path w="3395" h="3881" extrusionOk="0">
                  <a:moveTo>
                    <a:pt x="1589" y="0"/>
                  </a:moveTo>
                  <a:cubicBezTo>
                    <a:pt x="1353" y="0"/>
                    <a:pt x="1121" y="163"/>
                    <a:pt x="932" y="546"/>
                  </a:cubicBezTo>
                  <a:cubicBezTo>
                    <a:pt x="0" y="2357"/>
                    <a:pt x="2286" y="3881"/>
                    <a:pt x="2286" y="3881"/>
                  </a:cubicBezTo>
                  <a:cubicBezTo>
                    <a:pt x="3395" y="2278"/>
                    <a:pt x="2469" y="0"/>
                    <a:pt x="1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60;p54">
              <a:extLst>
                <a:ext uri="{FF2B5EF4-FFF2-40B4-BE49-F238E27FC236}">
                  <a16:creationId xmlns:a16="http://schemas.microsoft.com/office/drawing/2014/main" id="{0BE24222-9EFC-4C38-863C-7500134679FB}"/>
                </a:ext>
              </a:extLst>
            </p:cNvPr>
            <p:cNvSpPr/>
            <p:nvPr/>
          </p:nvSpPr>
          <p:spPr>
            <a:xfrm>
              <a:off x="6447325" y="4424950"/>
              <a:ext cx="97275" cy="125400"/>
            </a:xfrm>
            <a:custGeom>
              <a:avLst/>
              <a:gdLst/>
              <a:ahLst/>
              <a:cxnLst/>
              <a:rect l="l" t="t" r="r" b="b"/>
              <a:pathLst>
                <a:path w="3891" h="5016" extrusionOk="0">
                  <a:moveTo>
                    <a:pt x="2039" y="1"/>
                  </a:moveTo>
                  <a:cubicBezTo>
                    <a:pt x="1860" y="1"/>
                    <a:pt x="1669" y="66"/>
                    <a:pt x="1474" y="208"/>
                  </a:cubicBezTo>
                  <a:cubicBezTo>
                    <a:pt x="1" y="1308"/>
                    <a:pt x="1846" y="5016"/>
                    <a:pt x="1846" y="5016"/>
                  </a:cubicBezTo>
                  <a:cubicBezTo>
                    <a:pt x="3891" y="2853"/>
                    <a:pt x="3226" y="1"/>
                    <a:pt x="20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61;p54">
              <a:extLst>
                <a:ext uri="{FF2B5EF4-FFF2-40B4-BE49-F238E27FC236}">
                  <a16:creationId xmlns:a16="http://schemas.microsoft.com/office/drawing/2014/main" id="{57F16A89-808B-4FEF-A238-535E6B340B2A}"/>
                </a:ext>
              </a:extLst>
            </p:cNvPr>
            <p:cNvSpPr/>
            <p:nvPr/>
          </p:nvSpPr>
          <p:spPr>
            <a:xfrm>
              <a:off x="6383000" y="4371300"/>
              <a:ext cx="358100" cy="238325"/>
            </a:xfrm>
            <a:custGeom>
              <a:avLst/>
              <a:gdLst/>
              <a:ahLst/>
              <a:cxnLst/>
              <a:rect l="l" t="t" r="r" b="b"/>
              <a:pathLst>
                <a:path w="14324" h="9533" extrusionOk="0">
                  <a:moveTo>
                    <a:pt x="14307" y="0"/>
                  </a:moveTo>
                  <a:cubicBezTo>
                    <a:pt x="13646" y="339"/>
                    <a:pt x="13054" y="813"/>
                    <a:pt x="12478" y="1270"/>
                  </a:cubicBezTo>
                  <a:cubicBezTo>
                    <a:pt x="11936" y="1744"/>
                    <a:pt x="11378" y="2252"/>
                    <a:pt x="10870" y="2777"/>
                  </a:cubicBezTo>
                  <a:cubicBezTo>
                    <a:pt x="9837" y="3827"/>
                    <a:pt x="8889" y="4978"/>
                    <a:pt x="7975" y="6112"/>
                  </a:cubicBezTo>
                  <a:cubicBezTo>
                    <a:pt x="7501" y="6654"/>
                    <a:pt x="6891" y="7043"/>
                    <a:pt x="6231" y="7348"/>
                  </a:cubicBezTo>
                  <a:lnTo>
                    <a:pt x="5723" y="7551"/>
                  </a:lnTo>
                  <a:lnTo>
                    <a:pt x="5215" y="7755"/>
                  </a:lnTo>
                  <a:lnTo>
                    <a:pt x="4707" y="7941"/>
                  </a:lnTo>
                  <a:lnTo>
                    <a:pt x="4182" y="8110"/>
                  </a:lnTo>
                  <a:cubicBezTo>
                    <a:pt x="2811" y="8550"/>
                    <a:pt x="1372" y="8940"/>
                    <a:pt x="0" y="9464"/>
                  </a:cubicBezTo>
                  <a:lnTo>
                    <a:pt x="17" y="9532"/>
                  </a:lnTo>
                  <a:cubicBezTo>
                    <a:pt x="1439" y="9143"/>
                    <a:pt x="2878" y="8821"/>
                    <a:pt x="4284" y="8432"/>
                  </a:cubicBezTo>
                  <a:lnTo>
                    <a:pt x="4825" y="8262"/>
                  </a:lnTo>
                  <a:lnTo>
                    <a:pt x="5350" y="8059"/>
                  </a:lnTo>
                  <a:lnTo>
                    <a:pt x="5875" y="7856"/>
                  </a:lnTo>
                  <a:lnTo>
                    <a:pt x="6383" y="7619"/>
                  </a:lnTo>
                  <a:cubicBezTo>
                    <a:pt x="7043" y="7280"/>
                    <a:pt x="7704" y="6857"/>
                    <a:pt x="8178" y="6265"/>
                  </a:cubicBezTo>
                  <a:cubicBezTo>
                    <a:pt x="9075" y="5079"/>
                    <a:pt x="9989" y="3962"/>
                    <a:pt x="11005" y="2878"/>
                  </a:cubicBezTo>
                  <a:cubicBezTo>
                    <a:pt x="11513" y="2354"/>
                    <a:pt x="12021" y="1829"/>
                    <a:pt x="12563" y="1338"/>
                  </a:cubicBezTo>
                  <a:cubicBezTo>
                    <a:pt x="13121" y="847"/>
                    <a:pt x="13680" y="390"/>
                    <a:pt x="14324" y="17"/>
                  </a:cubicBezTo>
                  <a:lnTo>
                    <a:pt x="14307"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62;p54">
              <a:extLst>
                <a:ext uri="{FF2B5EF4-FFF2-40B4-BE49-F238E27FC236}">
                  <a16:creationId xmlns:a16="http://schemas.microsoft.com/office/drawing/2014/main" id="{B072E6A3-3AE4-423A-8D8D-6588314791C2}"/>
                </a:ext>
              </a:extLst>
            </p:cNvPr>
            <p:cNvSpPr/>
            <p:nvPr/>
          </p:nvSpPr>
          <p:spPr>
            <a:xfrm>
              <a:off x="6620875" y="4457500"/>
              <a:ext cx="120225" cy="23450"/>
            </a:xfrm>
            <a:custGeom>
              <a:avLst/>
              <a:gdLst/>
              <a:ahLst/>
              <a:cxnLst/>
              <a:rect l="l" t="t" r="r" b="b"/>
              <a:pathLst>
                <a:path w="4809" h="938" extrusionOk="0">
                  <a:moveTo>
                    <a:pt x="3834" y="1"/>
                  </a:moveTo>
                  <a:cubicBezTo>
                    <a:pt x="3747" y="1"/>
                    <a:pt x="3660" y="3"/>
                    <a:pt x="3573" y="6"/>
                  </a:cubicBezTo>
                  <a:cubicBezTo>
                    <a:pt x="3183" y="23"/>
                    <a:pt x="2760" y="91"/>
                    <a:pt x="2354" y="175"/>
                  </a:cubicBezTo>
                  <a:cubicBezTo>
                    <a:pt x="1947" y="260"/>
                    <a:pt x="1541" y="345"/>
                    <a:pt x="1152" y="463"/>
                  </a:cubicBezTo>
                  <a:cubicBezTo>
                    <a:pt x="762" y="599"/>
                    <a:pt x="356" y="751"/>
                    <a:pt x="0" y="937"/>
                  </a:cubicBezTo>
                  <a:lnTo>
                    <a:pt x="1185" y="616"/>
                  </a:lnTo>
                  <a:cubicBezTo>
                    <a:pt x="1592" y="514"/>
                    <a:pt x="1964" y="379"/>
                    <a:pt x="2371" y="294"/>
                  </a:cubicBezTo>
                  <a:cubicBezTo>
                    <a:pt x="2777" y="192"/>
                    <a:pt x="3183" y="125"/>
                    <a:pt x="3573" y="91"/>
                  </a:cubicBezTo>
                  <a:cubicBezTo>
                    <a:pt x="3748" y="83"/>
                    <a:pt x="3927" y="73"/>
                    <a:pt x="4106" y="73"/>
                  </a:cubicBezTo>
                  <a:cubicBezTo>
                    <a:pt x="4341" y="73"/>
                    <a:pt x="4578" y="91"/>
                    <a:pt x="4809" y="159"/>
                  </a:cubicBezTo>
                  <a:lnTo>
                    <a:pt x="4809" y="125"/>
                  </a:lnTo>
                  <a:cubicBezTo>
                    <a:pt x="4486" y="31"/>
                    <a:pt x="4164" y="1"/>
                    <a:pt x="3834"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63;p54">
              <a:extLst>
                <a:ext uri="{FF2B5EF4-FFF2-40B4-BE49-F238E27FC236}">
                  <a16:creationId xmlns:a16="http://schemas.microsoft.com/office/drawing/2014/main" id="{7E576A90-7627-4841-B7D2-CEF097BEC0F2}"/>
                </a:ext>
              </a:extLst>
            </p:cNvPr>
            <p:cNvSpPr/>
            <p:nvPr/>
          </p:nvSpPr>
          <p:spPr>
            <a:xfrm>
              <a:off x="6591675" y="4430125"/>
              <a:ext cx="16100" cy="78750"/>
            </a:xfrm>
            <a:custGeom>
              <a:avLst/>
              <a:gdLst/>
              <a:ahLst/>
              <a:cxnLst/>
              <a:rect l="l" t="t" r="r" b="b"/>
              <a:pathLst>
                <a:path w="644" h="3150" extrusionOk="0">
                  <a:moveTo>
                    <a:pt x="0" y="1"/>
                  </a:moveTo>
                  <a:lnTo>
                    <a:pt x="152" y="373"/>
                  </a:lnTo>
                  <a:lnTo>
                    <a:pt x="288" y="763"/>
                  </a:lnTo>
                  <a:cubicBezTo>
                    <a:pt x="339" y="1033"/>
                    <a:pt x="406" y="1287"/>
                    <a:pt x="423" y="1558"/>
                  </a:cubicBezTo>
                  <a:cubicBezTo>
                    <a:pt x="474" y="1846"/>
                    <a:pt x="457" y="2100"/>
                    <a:pt x="423" y="2371"/>
                  </a:cubicBezTo>
                  <a:cubicBezTo>
                    <a:pt x="406" y="2625"/>
                    <a:pt x="373" y="2896"/>
                    <a:pt x="254" y="3150"/>
                  </a:cubicBezTo>
                  <a:cubicBezTo>
                    <a:pt x="373" y="3048"/>
                    <a:pt x="423" y="2913"/>
                    <a:pt x="491" y="2794"/>
                  </a:cubicBezTo>
                  <a:cubicBezTo>
                    <a:pt x="542" y="2659"/>
                    <a:pt x="576" y="2540"/>
                    <a:pt x="593" y="2388"/>
                  </a:cubicBezTo>
                  <a:cubicBezTo>
                    <a:pt x="643" y="2100"/>
                    <a:pt x="626" y="1812"/>
                    <a:pt x="576" y="1541"/>
                  </a:cubicBezTo>
                  <a:cubicBezTo>
                    <a:pt x="542" y="1270"/>
                    <a:pt x="457" y="1000"/>
                    <a:pt x="373" y="746"/>
                  </a:cubicBezTo>
                  <a:cubicBezTo>
                    <a:pt x="322" y="610"/>
                    <a:pt x="254" y="492"/>
                    <a:pt x="220" y="356"/>
                  </a:cubicBezTo>
                  <a:lnTo>
                    <a:pt x="34"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64;p54">
              <a:extLst>
                <a:ext uri="{FF2B5EF4-FFF2-40B4-BE49-F238E27FC236}">
                  <a16:creationId xmlns:a16="http://schemas.microsoft.com/office/drawing/2014/main" id="{807CFCE7-C4EB-4080-A37D-18EAAFE99E19}"/>
                </a:ext>
              </a:extLst>
            </p:cNvPr>
            <p:cNvSpPr/>
            <p:nvPr/>
          </p:nvSpPr>
          <p:spPr>
            <a:xfrm>
              <a:off x="6650925" y="4359450"/>
              <a:ext cx="11875" cy="88050"/>
            </a:xfrm>
            <a:custGeom>
              <a:avLst/>
              <a:gdLst/>
              <a:ahLst/>
              <a:cxnLst/>
              <a:rect l="l" t="t" r="r" b="b"/>
              <a:pathLst>
                <a:path w="475" h="3522" extrusionOk="0">
                  <a:moveTo>
                    <a:pt x="68" y="0"/>
                  </a:moveTo>
                  <a:cubicBezTo>
                    <a:pt x="203" y="271"/>
                    <a:pt x="288" y="559"/>
                    <a:pt x="322" y="847"/>
                  </a:cubicBezTo>
                  <a:cubicBezTo>
                    <a:pt x="373" y="1152"/>
                    <a:pt x="339" y="1456"/>
                    <a:pt x="322" y="1744"/>
                  </a:cubicBezTo>
                  <a:cubicBezTo>
                    <a:pt x="305" y="2049"/>
                    <a:pt x="220" y="2337"/>
                    <a:pt x="170" y="2641"/>
                  </a:cubicBezTo>
                  <a:cubicBezTo>
                    <a:pt x="136" y="2929"/>
                    <a:pt x="68" y="3234"/>
                    <a:pt x="0" y="3522"/>
                  </a:cubicBezTo>
                  <a:cubicBezTo>
                    <a:pt x="153" y="3251"/>
                    <a:pt x="237" y="2946"/>
                    <a:pt x="322" y="2675"/>
                  </a:cubicBezTo>
                  <a:cubicBezTo>
                    <a:pt x="407" y="2371"/>
                    <a:pt x="424" y="2066"/>
                    <a:pt x="457" y="1761"/>
                  </a:cubicBezTo>
                  <a:cubicBezTo>
                    <a:pt x="474" y="1473"/>
                    <a:pt x="474" y="1152"/>
                    <a:pt x="407" y="847"/>
                  </a:cubicBezTo>
                  <a:cubicBezTo>
                    <a:pt x="356" y="559"/>
                    <a:pt x="254" y="271"/>
                    <a:pt x="85"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65;p54">
              <a:extLst>
                <a:ext uri="{FF2B5EF4-FFF2-40B4-BE49-F238E27FC236}">
                  <a16:creationId xmlns:a16="http://schemas.microsoft.com/office/drawing/2014/main" id="{3C0FA685-E22D-4202-B061-F3E27B38F9FB}"/>
                </a:ext>
              </a:extLst>
            </p:cNvPr>
            <p:cNvSpPr/>
            <p:nvPr/>
          </p:nvSpPr>
          <p:spPr>
            <a:xfrm>
              <a:off x="6569225" y="4536100"/>
              <a:ext cx="84250" cy="17650"/>
            </a:xfrm>
            <a:custGeom>
              <a:avLst/>
              <a:gdLst/>
              <a:ahLst/>
              <a:cxnLst/>
              <a:rect l="l" t="t" r="r" b="b"/>
              <a:pathLst>
                <a:path w="3370" h="706" extrusionOk="0">
                  <a:moveTo>
                    <a:pt x="1228" y="0"/>
                  </a:moveTo>
                  <a:cubicBezTo>
                    <a:pt x="1106" y="0"/>
                    <a:pt x="983" y="4"/>
                    <a:pt x="864" y="11"/>
                  </a:cubicBezTo>
                  <a:cubicBezTo>
                    <a:pt x="559" y="28"/>
                    <a:pt x="272" y="79"/>
                    <a:pt x="1" y="181"/>
                  </a:cubicBezTo>
                  <a:cubicBezTo>
                    <a:pt x="289" y="181"/>
                    <a:pt x="593" y="181"/>
                    <a:pt x="864" y="164"/>
                  </a:cubicBezTo>
                  <a:cubicBezTo>
                    <a:pt x="1045" y="164"/>
                    <a:pt x="1233" y="156"/>
                    <a:pt x="1429" y="156"/>
                  </a:cubicBezTo>
                  <a:cubicBezTo>
                    <a:pt x="1526" y="156"/>
                    <a:pt x="1626" y="158"/>
                    <a:pt x="1728" y="164"/>
                  </a:cubicBezTo>
                  <a:cubicBezTo>
                    <a:pt x="2015" y="181"/>
                    <a:pt x="2320" y="231"/>
                    <a:pt x="2591" y="316"/>
                  </a:cubicBezTo>
                  <a:cubicBezTo>
                    <a:pt x="2896" y="401"/>
                    <a:pt x="3150" y="519"/>
                    <a:pt x="3370" y="705"/>
                  </a:cubicBezTo>
                  <a:lnTo>
                    <a:pt x="3370" y="688"/>
                  </a:lnTo>
                  <a:cubicBezTo>
                    <a:pt x="3167" y="485"/>
                    <a:pt x="2896" y="333"/>
                    <a:pt x="2625" y="231"/>
                  </a:cubicBezTo>
                  <a:cubicBezTo>
                    <a:pt x="2337" y="113"/>
                    <a:pt x="2049" y="79"/>
                    <a:pt x="1745" y="28"/>
                  </a:cubicBezTo>
                  <a:cubicBezTo>
                    <a:pt x="1576" y="8"/>
                    <a:pt x="1402" y="0"/>
                    <a:pt x="1228"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66;p54">
              <a:extLst>
                <a:ext uri="{FF2B5EF4-FFF2-40B4-BE49-F238E27FC236}">
                  <a16:creationId xmlns:a16="http://schemas.microsoft.com/office/drawing/2014/main" id="{C53F6577-B207-4719-B588-2F32BB93C826}"/>
                </a:ext>
              </a:extLst>
            </p:cNvPr>
            <p:cNvSpPr/>
            <p:nvPr/>
          </p:nvSpPr>
          <p:spPr>
            <a:xfrm>
              <a:off x="6457900" y="4470750"/>
              <a:ext cx="46600" cy="115600"/>
            </a:xfrm>
            <a:custGeom>
              <a:avLst/>
              <a:gdLst/>
              <a:ahLst/>
              <a:cxnLst/>
              <a:rect l="l" t="t" r="r" b="b"/>
              <a:pathLst>
                <a:path w="1864" h="4624" extrusionOk="0">
                  <a:moveTo>
                    <a:pt x="1796" y="1"/>
                  </a:moveTo>
                  <a:lnTo>
                    <a:pt x="1829" y="661"/>
                  </a:lnTo>
                  <a:cubicBezTo>
                    <a:pt x="1829" y="864"/>
                    <a:pt x="1796" y="1101"/>
                    <a:pt x="1796" y="1305"/>
                  </a:cubicBezTo>
                  <a:cubicBezTo>
                    <a:pt x="1779" y="1542"/>
                    <a:pt x="1762" y="1762"/>
                    <a:pt x="1711" y="1965"/>
                  </a:cubicBezTo>
                  <a:cubicBezTo>
                    <a:pt x="1660" y="2185"/>
                    <a:pt x="1626" y="2388"/>
                    <a:pt x="1542" y="2608"/>
                  </a:cubicBezTo>
                  <a:cubicBezTo>
                    <a:pt x="1423" y="3032"/>
                    <a:pt x="1237" y="3421"/>
                    <a:pt x="983" y="3760"/>
                  </a:cubicBezTo>
                  <a:cubicBezTo>
                    <a:pt x="881" y="3861"/>
                    <a:pt x="831" y="3929"/>
                    <a:pt x="763" y="4014"/>
                  </a:cubicBezTo>
                  <a:cubicBezTo>
                    <a:pt x="678" y="4098"/>
                    <a:pt x="610" y="4200"/>
                    <a:pt x="526" y="4251"/>
                  </a:cubicBezTo>
                  <a:cubicBezTo>
                    <a:pt x="390" y="4386"/>
                    <a:pt x="187" y="4538"/>
                    <a:pt x="1" y="4623"/>
                  </a:cubicBezTo>
                  <a:cubicBezTo>
                    <a:pt x="238" y="4572"/>
                    <a:pt x="424" y="4471"/>
                    <a:pt x="594" y="4301"/>
                  </a:cubicBezTo>
                  <a:cubicBezTo>
                    <a:pt x="780" y="4166"/>
                    <a:pt x="932" y="3997"/>
                    <a:pt x="1085" y="3827"/>
                  </a:cubicBezTo>
                  <a:cubicBezTo>
                    <a:pt x="1355" y="3489"/>
                    <a:pt x="1525" y="3048"/>
                    <a:pt x="1660" y="2625"/>
                  </a:cubicBezTo>
                  <a:cubicBezTo>
                    <a:pt x="1745" y="2405"/>
                    <a:pt x="1762" y="2185"/>
                    <a:pt x="1796" y="1965"/>
                  </a:cubicBezTo>
                  <a:cubicBezTo>
                    <a:pt x="1829" y="1762"/>
                    <a:pt x="1846" y="1525"/>
                    <a:pt x="1863" y="1305"/>
                  </a:cubicBezTo>
                  <a:lnTo>
                    <a:pt x="1863" y="661"/>
                  </a:lnTo>
                  <a:lnTo>
                    <a:pt x="1829"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67;p54">
              <a:extLst>
                <a:ext uri="{FF2B5EF4-FFF2-40B4-BE49-F238E27FC236}">
                  <a16:creationId xmlns:a16="http://schemas.microsoft.com/office/drawing/2014/main" id="{F7973DA4-3A94-4B53-97C6-856B60DD9394}"/>
                </a:ext>
              </a:extLst>
            </p:cNvPr>
            <p:cNvSpPr/>
            <p:nvPr/>
          </p:nvSpPr>
          <p:spPr>
            <a:xfrm>
              <a:off x="6493900" y="4575725"/>
              <a:ext cx="68150" cy="24150"/>
            </a:xfrm>
            <a:custGeom>
              <a:avLst/>
              <a:gdLst/>
              <a:ahLst/>
              <a:cxnLst/>
              <a:rect l="l" t="t" r="r" b="b"/>
              <a:pathLst>
                <a:path w="2726" h="966" extrusionOk="0">
                  <a:moveTo>
                    <a:pt x="0" y="1"/>
                  </a:moveTo>
                  <a:cubicBezTo>
                    <a:pt x="220" y="102"/>
                    <a:pt x="440" y="170"/>
                    <a:pt x="728" y="221"/>
                  </a:cubicBezTo>
                  <a:cubicBezTo>
                    <a:pt x="948" y="289"/>
                    <a:pt x="1185" y="322"/>
                    <a:pt x="1422" y="390"/>
                  </a:cubicBezTo>
                  <a:cubicBezTo>
                    <a:pt x="1659" y="458"/>
                    <a:pt x="1879" y="543"/>
                    <a:pt x="2099" y="627"/>
                  </a:cubicBezTo>
                  <a:cubicBezTo>
                    <a:pt x="2303" y="712"/>
                    <a:pt x="2540" y="813"/>
                    <a:pt x="2726" y="966"/>
                  </a:cubicBezTo>
                  <a:lnTo>
                    <a:pt x="2726" y="949"/>
                  </a:lnTo>
                  <a:cubicBezTo>
                    <a:pt x="2540" y="780"/>
                    <a:pt x="2336" y="644"/>
                    <a:pt x="2116" y="543"/>
                  </a:cubicBezTo>
                  <a:cubicBezTo>
                    <a:pt x="1913" y="441"/>
                    <a:pt x="1676" y="356"/>
                    <a:pt x="1439" y="272"/>
                  </a:cubicBezTo>
                  <a:cubicBezTo>
                    <a:pt x="1202" y="187"/>
                    <a:pt x="982" y="102"/>
                    <a:pt x="745" y="52"/>
                  </a:cubicBezTo>
                  <a:cubicBezTo>
                    <a:pt x="491" y="18"/>
                    <a:pt x="254" y="1"/>
                    <a:pt x="0"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68;p54">
              <a:extLst>
                <a:ext uri="{FF2B5EF4-FFF2-40B4-BE49-F238E27FC236}">
                  <a16:creationId xmlns:a16="http://schemas.microsoft.com/office/drawing/2014/main" id="{A724E03D-1E6E-4A77-B256-BF873941E4DE}"/>
                </a:ext>
              </a:extLst>
            </p:cNvPr>
            <p:cNvSpPr/>
            <p:nvPr/>
          </p:nvSpPr>
          <p:spPr>
            <a:xfrm>
              <a:off x="6363075" y="4306200"/>
              <a:ext cx="141000" cy="67825"/>
            </a:xfrm>
            <a:custGeom>
              <a:avLst/>
              <a:gdLst/>
              <a:ahLst/>
              <a:cxnLst/>
              <a:rect l="l" t="t" r="r" b="b"/>
              <a:pathLst>
                <a:path w="5640" h="2713" extrusionOk="0">
                  <a:moveTo>
                    <a:pt x="2765" y="0"/>
                  </a:moveTo>
                  <a:cubicBezTo>
                    <a:pt x="2285" y="0"/>
                    <a:pt x="1752" y="182"/>
                    <a:pt x="1170" y="640"/>
                  </a:cubicBezTo>
                  <a:cubicBezTo>
                    <a:pt x="1" y="1576"/>
                    <a:pt x="3435" y="2712"/>
                    <a:pt x="5039" y="2712"/>
                  </a:cubicBezTo>
                  <a:cubicBezTo>
                    <a:pt x="5294" y="2712"/>
                    <a:pt x="5503" y="2684"/>
                    <a:pt x="5639" y="2621"/>
                  </a:cubicBezTo>
                  <a:cubicBezTo>
                    <a:pt x="5639" y="2621"/>
                    <a:pt x="4589" y="0"/>
                    <a:pt x="2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69;p54">
              <a:extLst>
                <a:ext uri="{FF2B5EF4-FFF2-40B4-BE49-F238E27FC236}">
                  <a16:creationId xmlns:a16="http://schemas.microsoft.com/office/drawing/2014/main" id="{45DAA325-488C-44CD-92E0-B7EC4CAC9796}"/>
                </a:ext>
              </a:extLst>
            </p:cNvPr>
            <p:cNvSpPr/>
            <p:nvPr/>
          </p:nvSpPr>
          <p:spPr>
            <a:xfrm>
              <a:off x="6258550" y="4162200"/>
              <a:ext cx="140500" cy="154525"/>
            </a:xfrm>
            <a:custGeom>
              <a:avLst/>
              <a:gdLst/>
              <a:ahLst/>
              <a:cxnLst/>
              <a:rect l="l" t="t" r="r" b="b"/>
              <a:pathLst>
                <a:path w="5620" h="6181" extrusionOk="0">
                  <a:moveTo>
                    <a:pt x="949" y="1"/>
                  </a:moveTo>
                  <a:cubicBezTo>
                    <a:pt x="949" y="1"/>
                    <a:pt x="1" y="6163"/>
                    <a:pt x="3827" y="6180"/>
                  </a:cubicBezTo>
                  <a:cubicBezTo>
                    <a:pt x="3834" y="6180"/>
                    <a:pt x="3842" y="6180"/>
                    <a:pt x="3849" y="6180"/>
                  </a:cubicBezTo>
                  <a:cubicBezTo>
                    <a:pt x="5619" y="6180"/>
                    <a:pt x="5332" y="2159"/>
                    <a:pt x="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70;p54">
              <a:extLst>
                <a:ext uri="{FF2B5EF4-FFF2-40B4-BE49-F238E27FC236}">
                  <a16:creationId xmlns:a16="http://schemas.microsoft.com/office/drawing/2014/main" id="{090ADAE2-A542-408B-AA8B-554AB2971A49}"/>
                </a:ext>
              </a:extLst>
            </p:cNvPr>
            <p:cNvSpPr/>
            <p:nvPr/>
          </p:nvSpPr>
          <p:spPr>
            <a:xfrm>
              <a:off x="6195500" y="4106750"/>
              <a:ext cx="201075" cy="548150"/>
            </a:xfrm>
            <a:custGeom>
              <a:avLst/>
              <a:gdLst/>
              <a:ahLst/>
              <a:cxnLst/>
              <a:rect l="l" t="t" r="r" b="b"/>
              <a:pathLst>
                <a:path w="8043" h="21926" extrusionOk="0">
                  <a:moveTo>
                    <a:pt x="7974" y="1"/>
                  </a:moveTo>
                  <a:cubicBezTo>
                    <a:pt x="7907" y="492"/>
                    <a:pt x="7890" y="983"/>
                    <a:pt x="7805" y="1457"/>
                  </a:cubicBezTo>
                  <a:cubicBezTo>
                    <a:pt x="7771" y="1948"/>
                    <a:pt x="7687" y="2439"/>
                    <a:pt x="7602" y="2930"/>
                  </a:cubicBezTo>
                  <a:cubicBezTo>
                    <a:pt x="7433" y="3895"/>
                    <a:pt x="7263" y="4843"/>
                    <a:pt x="7009" y="5808"/>
                  </a:cubicBezTo>
                  <a:cubicBezTo>
                    <a:pt x="6535" y="7704"/>
                    <a:pt x="5977" y="9566"/>
                    <a:pt x="5299" y="11412"/>
                  </a:cubicBezTo>
                  <a:cubicBezTo>
                    <a:pt x="4605" y="13257"/>
                    <a:pt x="3809" y="15035"/>
                    <a:pt x="2912" y="16779"/>
                  </a:cubicBezTo>
                  <a:cubicBezTo>
                    <a:pt x="2032" y="18523"/>
                    <a:pt x="1084" y="20233"/>
                    <a:pt x="0" y="21892"/>
                  </a:cubicBezTo>
                  <a:lnTo>
                    <a:pt x="68" y="21926"/>
                  </a:lnTo>
                  <a:cubicBezTo>
                    <a:pt x="1185" y="20317"/>
                    <a:pt x="2201" y="18624"/>
                    <a:pt x="3132" y="16897"/>
                  </a:cubicBezTo>
                  <a:cubicBezTo>
                    <a:pt x="4063" y="15154"/>
                    <a:pt x="4893" y="13376"/>
                    <a:pt x="5621" y="11530"/>
                  </a:cubicBezTo>
                  <a:cubicBezTo>
                    <a:pt x="6349" y="9719"/>
                    <a:pt x="7009" y="7840"/>
                    <a:pt x="7433" y="5909"/>
                  </a:cubicBezTo>
                  <a:lnTo>
                    <a:pt x="7568" y="5181"/>
                  </a:lnTo>
                  <a:lnTo>
                    <a:pt x="7703" y="4453"/>
                  </a:lnTo>
                  <a:cubicBezTo>
                    <a:pt x="7737" y="4199"/>
                    <a:pt x="7771" y="3962"/>
                    <a:pt x="7805" y="3708"/>
                  </a:cubicBezTo>
                  <a:cubicBezTo>
                    <a:pt x="7839" y="3455"/>
                    <a:pt x="7873" y="3217"/>
                    <a:pt x="7890" y="2964"/>
                  </a:cubicBezTo>
                  <a:cubicBezTo>
                    <a:pt x="7991" y="1965"/>
                    <a:pt x="8042" y="1000"/>
                    <a:pt x="8025"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71;p54">
              <a:extLst>
                <a:ext uri="{FF2B5EF4-FFF2-40B4-BE49-F238E27FC236}">
                  <a16:creationId xmlns:a16="http://schemas.microsoft.com/office/drawing/2014/main" id="{6D03A768-592E-47BE-8F92-012D4716E3C3}"/>
                </a:ext>
              </a:extLst>
            </p:cNvPr>
            <p:cNvSpPr/>
            <p:nvPr/>
          </p:nvSpPr>
          <p:spPr>
            <a:xfrm>
              <a:off x="6339825" y="4283675"/>
              <a:ext cx="86800" cy="81300"/>
            </a:xfrm>
            <a:custGeom>
              <a:avLst/>
              <a:gdLst/>
              <a:ahLst/>
              <a:cxnLst/>
              <a:rect l="l" t="t" r="r" b="b"/>
              <a:pathLst>
                <a:path w="3472" h="3252" extrusionOk="0">
                  <a:moveTo>
                    <a:pt x="3471" y="1"/>
                  </a:moveTo>
                  <a:lnTo>
                    <a:pt x="0" y="2964"/>
                  </a:lnTo>
                  <a:lnTo>
                    <a:pt x="305" y="3251"/>
                  </a:lnTo>
                  <a:lnTo>
                    <a:pt x="3471"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72;p54">
              <a:extLst>
                <a:ext uri="{FF2B5EF4-FFF2-40B4-BE49-F238E27FC236}">
                  <a16:creationId xmlns:a16="http://schemas.microsoft.com/office/drawing/2014/main" id="{EDBC2C27-7F2A-46BF-9692-6B72009115F1}"/>
                </a:ext>
              </a:extLst>
            </p:cNvPr>
            <p:cNvSpPr/>
            <p:nvPr/>
          </p:nvSpPr>
          <p:spPr>
            <a:xfrm>
              <a:off x="6303425" y="4190550"/>
              <a:ext cx="53775" cy="140125"/>
            </a:xfrm>
            <a:custGeom>
              <a:avLst/>
              <a:gdLst/>
              <a:ahLst/>
              <a:cxnLst/>
              <a:rect l="l" t="t" r="r" b="b"/>
              <a:pathLst>
                <a:path w="2151" h="5605" extrusionOk="0">
                  <a:moveTo>
                    <a:pt x="0" y="1"/>
                  </a:moveTo>
                  <a:cubicBezTo>
                    <a:pt x="457" y="881"/>
                    <a:pt x="881" y="1796"/>
                    <a:pt x="1253" y="2727"/>
                  </a:cubicBezTo>
                  <a:cubicBezTo>
                    <a:pt x="1422" y="3184"/>
                    <a:pt x="1592" y="3658"/>
                    <a:pt x="1710" y="4149"/>
                  </a:cubicBezTo>
                  <a:cubicBezTo>
                    <a:pt x="1846" y="4623"/>
                    <a:pt x="1947" y="5114"/>
                    <a:pt x="1930" y="5605"/>
                  </a:cubicBezTo>
                  <a:lnTo>
                    <a:pt x="2151" y="5605"/>
                  </a:lnTo>
                  <a:cubicBezTo>
                    <a:pt x="2151" y="5080"/>
                    <a:pt x="2032" y="4589"/>
                    <a:pt x="1880" y="4098"/>
                  </a:cubicBezTo>
                  <a:cubicBezTo>
                    <a:pt x="1727" y="3607"/>
                    <a:pt x="1541" y="3150"/>
                    <a:pt x="1355" y="2676"/>
                  </a:cubicBezTo>
                  <a:cubicBezTo>
                    <a:pt x="948" y="1745"/>
                    <a:pt x="491" y="864"/>
                    <a:pt x="0"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73;p54">
              <a:extLst>
                <a:ext uri="{FF2B5EF4-FFF2-40B4-BE49-F238E27FC236}">
                  <a16:creationId xmlns:a16="http://schemas.microsoft.com/office/drawing/2014/main" id="{14795F57-B0C0-409A-98CE-231DC47868F5}"/>
                </a:ext>
              </a:extLst>
            </p:cNvPr>
            <p:cNvSpPr/>
            <p:nvPr/>
          </p:nvSpPr>
          <p:spPr>
            <a:xfrm>
              <a:off x="6380875" y="4322625"/>
              <a:ext cx="107950" cy="37700"/>
            </a:xfrm>
            <a:custGeom>
              <a:avLst/>
              <a:gdLst/>
              <a:ahLst/>
              <a:cxnLst/>
              <a:rect l="l" t="t" r="r" b="b"/>
              <a:pathLst>
                <a:path w="4318" h="1508" extrusionOk="0">
                  <a:moveTo>
                    <a:pt x="1" y="0"/>
                  </a:moveTo>
                  <a:lnTo>
                    <a:pt x="18" y="187"/>
                  </a:lnTo>
                  <a:cubicBezTo>
                    <a:pt x="65" y="184"/>
                    <a:pt x="113" y="183"/>
                    <a:pt x="161" y="183"/>
                  </a:cubicBezTo>
                  <a:cubicBezTo>
                    <a:pt x="473" y="183"/>
                    <a:pt x="798" y="227"/>
                    <a:pt x="1135" y="271"/>
                  </a:cubicBezTo>
                  <a:cubicBezTo>
                    <a:pt x="1491" y="339"/>
                    <a:pt x="1880" y="424"/>
                    <a:pt x="2235" y="559"/>
                  </a:cubicBezTo>
                  <a:cubicBezTo>
                    <a:pt x="2591" y="677"/>
                    <a:pt x="2963" y="813"/>
                    <a:pt x="3285" y="982"/>
                  </a:cubicBezTo>
                  <a:lnTo>
                    <a:pt x="3810" y="1236"/>
                  </a:lnTo>
                  <a:lnTo>
                    <a:pt x="4318" y="1507"/>
                  </a:lnTo>
                  <a:lnTo>
                    <a:pt x="3827" y="1202"/>
                  </a:lnTo>
                  <a:cubicBezTo>
                    <a:pt x="3658" y="1118"/>
                    <a:pt x="3488" y="1016"/>
                    <a:pt x="3319" y="931"/>
                  </a:cubicBezTo>
                  <a:cubicBezTo>
                    <a:pt x="2980" y="762"/>
                    <a:pt x="2625" y="593"/>
                    <a:pt x="2252" y="474"/>
                  </a:cubicBezTo>
                  <a:cubicBezTo>
                    <a:pt x="1897" y="339"/>
                    <a:pt x="1541" y="220"/>
                    <a:pt x="1152" y="136"/>
                  </a:cubicBezTo>
                  <a:cubicBezTo>
                    <a:pt x="779" y="68"/>
                    <a:pt x="390" y="0"/>
                    <a:pt x="1"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74;p54">
              <a:extLst>
                <a:ext uri="{FF2B5EF4-FFF2-40B4-BE49-F238E27FC236}">
                  <a16:creationId xmlns:a16="http://schemas.microsoft.com/office/drawing/2014/main" id="{483386F3-B891-4E64-99EA-2589D0B9B26B}"/>
                </a:ext>
              </a:extLst>
            </p:cNvPr>
            <p:cNvSpPr/>
            <p:nvPr/>
          </p:nvSpPr>
          <p:spPr>
            <a:xfrm>
              <a:off x="6518450" y="4172575"/>
              <a:ext cx="42425" cy="36200"/>
            </a:xfrm>
            <a:custGeom>
              <a:avLst/>
              <a:gdLst/>
              <a:ahLst/>
              <a:cxnLst/>
              <a:rect l="l" t="t" r="r" b="b"/>
              <a:pathLst>
                <a:path w="1697" h="1448" extrusionOk="0">
                  <a:moveTo>
                    <a:pt x="728" y="0"/>
                  </a:moveTo>
                  <a:cubicBezTo>
                    <a:pt x="509" y="0"/>
                    <a:pt x="255" y="59"/>
                    <a:pt x="0" y="178"/>
                  </a:cubicBezTo>
                  <a:cubicBezTo>
                    <a:pt x="288" y="432"/>
                    <a:pt x="373" y="771"/>
                    <a:pt x="305" y="1160"/>
                  </a:cubicBezTo>
                  <a:cubicBezTo>
                    <a:pt x="559" y="1177"/>
                    <a:pt x="796" y="1279"/>
                    <a:pt x="982" y="1448"/>
                  </a:cubicBezTo>
                  <a:cubicBezTo>
                    <a:pt x="1697" y="483"/>
                    <a:pt x="1353" y="0"/>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75;p54">
              <a:extLst>
                <a:ext uri="{FF2B5EF4-FFF2-40B4-BE49-F238E27FC236}">
                  <a16:creationId xmlns:a16="http://schemas.microsoft.com/office/drawing/2014/main" id="{637D4D4C-F9D9-4DB0-ACF3-321E28EBBD90}"/>
                </a:ext>
              </a:extLst>
            </p:cNvPr>
            <p:cNvSpPr/>
            <p:nvPr/>
          </p:nvSpPr>
          <p:spPr>
            <a:xfrm>
              <a:off x="6409725" y="4168250"/>
              <a:ext cx="118475" cy="117450"/>
            </a:xfrm>
            <a:custGeom>
              <a:avLst/>
              <a:gdLst/>
              <a:ahLst/>
              <a:cxnLst/>
              <a:rect l="l" t="t" r="r" b="b"/>
              <a:pathLst>
                <a:path w="4739" h="4698" extrusionOk="0">
                  <a:moveTo>
                    <a:pt x="3477" y="0"/>
                  </a:moveTo>
                  <a:cubicBezTo>
                    <a:pt x="1680" y="0"/>
                    <a:pt x="1" y="3837"/>
                    <a:pt x="641" y="4567"/>
                  </a:cubicBezTo>
                  <a:cubicBezTo>
                    <a:pt x="706" y="4653"/>
                    <a:pt x="790" y="4698"/>
                    <a:pt x="900" y="4698"/>
                  </a:cubicBezTo>
                  <a:cubicBezTo>
                    <a:pt x="963" y="4698"/>
                    <a:pt x="1035" y="4683"/>
                    <a:pt x="1115" y="4652"/>
                  </a:cubicBezTo>
                  <a:cubicBezTo>
                    <a:pt x="2114" y="4330"/>
                    <a:pt x="3232" y="3534"/>
                    <a:pt x="3960" y="2671"/>
                  </a:cubicBezTo>
                  <a:cubicBezTo>
                    <a:pt x="4315" y="2197"/>
                    <a:pt x="4603" y="1739"/>
                    <a:pt x="4654" y="1316"/>
                  </a:cubicBezTo>
                  <a:cubicBezTo>
                    <a:pt x="4738" y="927"/>
                    <a:pt x="4637" y="588"/>
                    <a:pt x="4349" y="334"/>
                  </a:cubicBezTo>
                  <a:cubicBezTo>
                    <a:pt x="4298" y="300"/>
                    <a:pt x="4264" y="266"/>
                    <a:pt x="4214" y="233"/>
                  </a:cubicBezTo>
                  <a:cubicBezTo>
                    <a:pt x="3970" y="72"/>
                    <a:pt x="3722" y="0"/>
                    <a:pt x="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76;p54">
              <a:extLst>
                <a:ext uri="{FF2B5EF4-FFF2-40B4-BE49-F238E27FC236}">
                  <a16:creationId xmlns:a16="http://schemas.microsoft.com/office/drawing/2014/main" id="{B531B88C-62F0-404A-98DB-288D61B6A2E2}"/>
                </a:ext>
              </a:extLst>
            </p:cNvPr>
            <p:cNvSpPr/>
            <p:nvPr/>
          </p:nvSpPr>
          <p:spPr>
            <a:xfrm>
              <a:off x="6425750" y="4201575"/>
              <a:ext cx="149050" cy="87475"/>
            </a:xfrm>
            <a:custGeom>
              <a:avLst/>
              <a:gdLst/>
              <a:ahLst/>
              <a:cxnLst/>
              <a:rect l="l" t="t" r="r" b="b"/>
              <a:pathLst>
                <a:path w="5962" h="3499" extrusionOk="0">
                  <a:moveTo>
                    <a:pt x="4047" y="0"/>
                  </a:moveTo>
                  <a:cubicBezTo>
                    <a:pt x="3962" y="423"/>
                    <a:pt x="3708" y="881"/>
                    <a:pt x="3319" y="1338"/>
                  </a:cubicBezTo>
                  <a:cubicBezTo>
                    <a:pt x="2591" y="2201"/>
                    <a:pt x="1473" y="2997"/>
                    <a:pt x="474" y="3319"/>
                  </a:cubicBezTo>
                  <a:cubicBezTo>
                    <a:pt x="392" y="3344"/>
                    <a:pt x="320" y="3357"/>
                    <a:pt x="256" y="3357"/>
                  </a:cubicBezTo>
                  <a:cubicBezTo>
                    <a:pt x="148" y="3357"/>
                    <a:pt x="64" y="3319"/>
                    <a:pt x="0" y="3234"/>
                  </a:cubicBezTo>
                  <a:lnTo>
                    <a:pt x="0" y="3234"/>
                  </a:lnTo>
                  <a:cubicBezTo>
                    <a:pt x="34" y="3386"/>
                    <a:pt x="186" y="3471"/>
                    <a:pt x="424" y="3488"/>
                  </a:cubicBezTo>
                  <a:cubicBezTo>
                    <a:pt x="522" y="3495"/>
                    <a:pt x="623" y="3498"/>
                    <a:pt x="726" y="3498"/>
                  </a:cubicBezTo>
                  <a:cubicBezTo>
                    <a:pt x="2865" y="3498"/>
                    <a:pt x="5961" y="2028"/>
                    <a:pt x="4944" y="542"/>
                  </a:cubicBezTo>
                  <a:cubicBezTo>
                    <a:pt x="4893" y="457"/>
                    <a:pt x="4809" y="356"/>
                    <a:pt x="4724" y="288"/>
                  </a:cubicBezTo>
                  <a:cubicBezTo>
                    <a:pt x="4504" y="119"/>
                    <a:pt x="4301" y="34"/>
                    <a:pt x="40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77;p54">
              <a:extLst>
                <a:ext uri="{FF2B5EF4-FFF2-40B4-BE49-F238E27FC236}">
                  <a16:creationId xmlns:a16="http://schemas.microsoft.com/office/drawing/2014/main" id="{3F958AA4-E024-405D-8653-A1050487B6DE}"/>
                </a:ext>
              </a:extLst>
            </p:cNvPr>
            <p:cNvSpPr/>
            <p:nvPr/>
          </p:nvSpPr>
          <p:spPr>
            <a:xfrm>
              <a:off x="6426175" y="4201575"/>
              <a:ext cx="105400" cy="84275"/>
            </a:xfrm>
            <a:custGeom>
              <a:avLst/>
              <a:gdLst/>
              <a:ahLst/>
              <a:cxnLst/>
              <a:rect l="l" t="t" r="r" b="b"/>
              <a:pathLst>
                <a:path w="4216" h="3371" extrusionOk="0">
                  <a:moveTo>
                    <a:pt x="0" y="3268"/>
                  </a:moveTo>
                  <a:cubicBezTo>
                    <a:pt x="17" y="3282"/>
                    <a:pt x="36" y="3295"/>
                    <a:pt x="56" y="3306"/>
                  </a:cubicBezTo>
                  <a:lnTo>
                    <a:pt x="56" y="3306"/>
                  </a:lnTo>
                  <a:cubicBezTo>
                    <a:pt x="37" y="3294"/>
                    <a:pt x="19" y="3282"/>
                    <a:pt x="0" y="3268"/>
                  </a:cubicBezTo>
                  <a:close/>
                  <a:moveTo>
                    <a:pt x="3996" y="0"/>
                  </a:moveTo>
                  <a:cubicBezTo>
                    <a:pt x="3945" y="423"/>
                    <a:pt x="3657" y="881"/>
                    <a:pt x="3285" y="1321"/>
                  </a:cubicBezTo>
                  <a:cubicBezTo>
                    <a:pt x="2557" y="2201"/>
                    <a:pt x="1439" y="2997"/>
                    <a:pt x="440" y="3319"/>
                  </a:cubicBezTo>
                  <a:cubicBezTo>
                    <a:pt x="372" y="3343"/>
                    <a:pt x="308" y="3355"/>
                    <a:pt x="250" y="3355"/>
                  </a:cubicBezTo>
                  <a:cubicBezTo>
                    <a:pt x="176" y="3355"/>
                    <a:pt x="111" y="3337"/>
                    <a:pt x="56" y="3306"/>
                  </a:cubicBezTo>
                  <a:lnTo>
                    <a:pt x="56" y="3306"/>
                  </a:lnTo>
                  <a:cubicBezTo>
                    <a:pt x="123" y="3348"/>
                    <a:pt x="190" y="3371"/>
                    <a:pt x="269" y="3371"/>
                  </a:cubicBezTo>
                  <a:cubicBezTo>
                    <a:pt x="324" y="3371"/>
                    <a:pt x="385" y="3359"/>
                    <a:pt x="457" y="3335"/>
                  </a:cubicBezTo>
                  <a:cubicBezTo>
                    <a:pt x="1456" y="3081"/>
                    <a:pt x="2641" y="2353"/>
                    <a:pt x="3403" y="1524"/>
                  </a:cubicBezTo>
                  <a:cubicBezTo>
                    <a:pt x="3810" y="1101"/>
                    <a:pt x="4114" y="627"/>
                    <a:pt x="4199" y="237"/>
                  </a:cubicBezTo>
                  <a:cubicBezTo>
                    <a:pt x="4216" y="169"/>
                    <a:pt x="4216" y="102"/>
                    <a:pt x="4216" y="34"/>
                  </a:cubicBezTo>
                  <a:cubicBezTo>
                    <a:pt x="4148" y="17"/>
                    <a:pt x="4064" y="0"/>
                    <a:pt x="3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78;p54">
              <a:extLst>
                <a:ext uri="{FF2B5EF4-FFF2-40B4-BE49-F238E27FC236}">
                  <a16:creationId xmlns:a16="http://schemas.microsoft.com/office/drawing/2014/main" id="{02C7A4E5-D892-4DA8-A301-149264DA3EDA}"/>
                </a:ext>
              </a:extLst>
            </p:cNvPr>
            <p:cNvSpPr/>
            <p:nvPr/>
          </p:nvSpPr>
          <p:spPr>
            <a:xfrm>
              <a:off x="6415575" y="4268525"/>
              <a:ext cx="32625" cy="26500"/>
            </a:xfrm>
            <a:custGeom>
              <a:avLst/>
              <a:gdLst/>
              <a:ahLst/>
              <a:cxnLst/>
              <a:rect l="l" t="t" r="r" b="b"/>
              <a:pathLst>
                <a:path w="1305" h="1060" extrusionOk="0">
                  <a:moveTo>
                    <a:pt x="273" y="0"/>
                  </a:moveTo>
                  <a:cubicBezTo>
                    <a:pt x="251" y="0"/>
                    <a:pt x="229" y="5"/>
                    <a:pt x="204" y="14"/>
                  </a:cubicBezTo>
                  <a:cubicBezTo>
                    <a:pt x="1" y="99"/>
                    <a:pt x="136" y="725"/>
                    <a:pt x="306" y="827"/>
                  </a:cubicBezTo>
                  <a:cubicBezTo>
                    <a:pt x="534" y="996"/>
                    <a:pt x="754" y="1060"/>
                    <a:pt x="926" y="1060"/>
                  </a:cubicBezTo>
                  <a:cubicBezTo>
                    <a:pt x="1097" y="1060"/>
                    <a:pt x="1220" y="996"/>
                    <a:pt x="1254" y="911"/>
                  </a:cubicBezTo>
                  <a:cubicBezTo>
                    <a:pt x="1305" y="725"/>
                    <a:pt x="864" y="556"/>
                    <a:pt x="864" y="556"/>
                  </a:cubicBezTo>
                  <a:cubicBezTo>
                    <a:pt x="864" y="556"/>
                    <a:pt x="1034" y="217"/>
                    <a:pt x="864" y="133"/>
                  </a:cubicBezTo>
                  <a:cubicBezTo>
                    <a:pt x="837" y="119"/>
                    <a:pt x="809" y="113"/>
                    <a:pt x="782" y="113"/>
                  </a:cubicBezTo>
                  <a:cubicBezTo>
                    <a:pt x="640" y="113"/>
                    <a:pt x="509" y="268"/>
                    <a:pt x="509" y="268"/>
                  </a:cubicBezTo>
                  <a:cubicBezTo>
                    <a:pt x="509" y="268"/>
                    <a:pt x="442" y="0"/>
                    <a:pt x="2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9;p54">
              <a:extLst>
                <a:ext uri="{FF2B5EF4-FFF2-40B4-BE49-F238E27FC236}">
                  <a16:creationId xmlns:a16="http://schemas.microsoft.com/office/drawing/2014/main" id="{96F3ADDD-D353-4C04-A327-AC14C7B20E6A}"/>
                </a:ext>
              </a:extLst>
            </p:cNvPr>
            <p:cNvSpPr/>
            <p:nvPr/>
          </p:nvSpPr>
          <p:spPr>
            <a:xfrm>
              <a:off x="6454400" y="3911575"/>
              <a:ext cx="126700" cy="119000"/>
            </a:xfrm>
            <a:custGeom>
              <a:avLst/>
              <a:gdLst/>
              <a:ahLst/>
              <a:cxnLst/>
              <a:rect l="l" t="t" r="r" b="b"/>
              <a:pathLst>
                <a:path w="5068" h="4760" extrusionOk="0">
                  <a:moveTo>
                    <a:pt x="2860" y="0"/>
                  </a:moveTo>
                  <a:cubicBezTo>
                    <a:pt x="2218" y="0"/>
                    <a:pt x="1381" y="646"/>
                    <a:pt x="530" y="2915"/>
                  </a:cubicBezTo>
                  <a:cubicBezTo>
                    <a:pt x="1" y="4334"/>
                    <a:pt x="187" y="4759"/>
                    <a:pt x="601" y="4759"/>
                  </a:cubicBezTo>
                  <a:cubicBezTo>
                    <a:pt x="1219" y="4759"/>
                    <a:pt x="2342" y="3812"/>
                    <a:pt x="2342" y="3812"/>
                  </a:cubicBezTo>
                  <a:cubicBezTo>
                    <a:pt x="5068" y="2796"/>
                    <a:pt x="4289" y="1052"/>
                    <a:pt x="3713" y="426"/>
                  </a:cubicBezTo>
                  <a:cubicBezTo>
                    <a:pt x="3509" y="197"/>
                    <a:pt x="3214"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0;p54">
              <a:extLst>
                <a:ext uri="{FF2B5EF4-FFF2-40B4-BE49-F238E27FC236}">
                  <a16:creationId xmlns:a16="http://schemas.microsoft.com/office/drawing/2014/main" id="{3760487E-363A-4A13-BC21-FD564CF1B27E}"/>
                </a:ext>
              </a:extLst>
            </p:cNvPr>
            <p:cNvSpPr/>
            <p:nvPr/>
          </p:nvSpPr>
          <p:spPr>
            <a:xfrm>
              <a:off x="6327550" y="3853300"/>
              <a:ext cx="191325" cy="210725"/>
            </a:xfrm>
            <a:custGeom>
              <a:avLst/>
              <a:gdLst/>
              <a:ahLst/>
              <a:cxnLst/>
              <a:rect l="l" t="t" r="r" b="b"/>
              <a:pathLst>
                <a:path w="7653" h="8429" extrusionOk="0">
                  <a:moveTo>
                    <a:pt x="3013" y="1"/>
                  </a:moveTo>
                  <a:cubicBezTo>
                    <a:pt x="2916" y="1"/>
                    <a:pt x="2814" y="15"/>
                    <a:pt x="2709" y="48"/>
                  </a:cubicBezTo>
                  <a:cubicBezTo>
                    <a:pt x="1744" y="336"/>
                    <a:pt x="1304" y="1504"/>
                    <a:pt x="1304" y="1504"/>
                  </a:cubicBezTo>
                  <a:cubicBezTo>
                    <a:pt x="1304" y="1504"/>
                    <a:pt x="1232" y="1492"/>
                    <a:pt x="1127" y="1492"/>
                  </a:cubicBezTo>
                  <a:cubicBezTo>
                    <a:pt x="901" y="1492"/>
                    <a:pt x="523" y="1547"/>
                    <a:pt x="373" y="1893"/>
                  </a:cubicBezTo>
                  <a:cubicBezTo>
                    <a:pt x="0" y="2706"/>
                    <a:pt x="2675" y="8429"/>
                    <a:pt x="2675" y="8429"/>
                  </a:cubicBezTo>
                  <a:lnTo>
                    <a:pt x="5029" y="5483"/>
                  </a:lnTo>
                  <a:cubicBezTo>
                    <a:pt x="6891" y="2875"/>
                    <a:pt x="7653" y="1589"/>
                    <a:pt x="6569" y="928"/>
                  </a:cubicBezTo>
                  <a:cubicBezTo>
                    <a:pt x="6232" y="731"/>
                    <a:pt x="5893" y="663"/>
                    <a:pt x="5586" y="663"/>
                  </a:cubicBezTo>
                  <a:cubicBezTo>
                    <a:pt x="4889" y="663"/>
                    <a:pt x="4352" y="1013"/>
                    <a:pt x="4352" y="1013"/>
                  </a:cubicBezTo>
                  <a:cubicBezTo>
                    <a:pt x="4352" y="1013"/>
                    <a:pt x="3825" y="1"/>
                    <a:pt x="3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81;p54">
              <a:extLst>
                <a:ext uri="{FF2B5EF4-FFF2-40B4-BE49-F238E27FC236}">
                  <a16:creationId xmlns:a16="http://schemas.microsoft.com/office/drawing/2014/main" id="{FD942CAD-45A1-4577-BCE6-A652798281EB}"/>
                </a:ext>
              </a:extLst>
            </p:cNvPr>
            <p:cNvSpPr/>
            <p:nvPr/>
          </p:nvSpPr>
          <p:spPr>
            <a:xfrm>
              <a:off x="6207350" y="3894525"/>
              <a:ext cx="199375" cy="165275"/>
            </a:xfrm>
            <a:custGeom>
              <a:avLst/>
              <a:gdLst/>
              <a:ahLst/>
              <a:cxnLst/>
              <a:rect l="l" t="t" r="r" b="b"/>
              <a:pathLst>
                <a:path w="7975" h="6611" extrusionOk="0">
                  <a:moveTo>
                    <a:pt x="3843" y="1"/>
                  </a:moveTo>
                  <a:cubicBezTo>
                    <a:pt x="3276" y="1"/>
                    <a:pt x="2855" y="573"/>
                    <a:pt x="2980" y="1226"/>
                  </a:cubicBezTo>
                  <a:cubicBezTo>
                    <a:pt x="2980" y="1226"/>
                    <a:pt x="2755" y="1168"/>
                    <a:pt x="2435" y="1168"/>
                  </a:cubicBezTo>
                  <a:cubicBezTo>
                    <a:pt x="1929" y="1168"/>
                    <a:pt x="1185" y="1315"/>
                    <a:pt x="728" y="2073"/>
                  </a:cubicBezTo>
                  <a:cubicBezTo>
                    <a:pt x="0" y="3343"/>
                    <a:pt x="982" y="3901"/>
                    <a:pt x="982" y="3901"/>
                  </a:cubicBezTo>
                  <a:cubicBezTo>
                    <a:pt x="982" y="3901"/>
                    <a:pt x="865" y="3857"/>
                    <a:pt x="713" y="3857"/>
                  </a:cubicBezTo>
                  <a:cubicBezTo>
                    <a:pt x="457" y="3857"/>
                    <a:pt x="104" y="3983"/>
                    <a:pt x="51" y="4663"/>
                  </a:cubicBezTo>
                  <a:cubicBezTo>
                    <a:pt x="0" y="5747"/>
                    <a:pt x="3302" y="6610"/>
                    <a:pt x="3302" y="6610"/>
                  </a:cubicBezTo>
                  <a:lnTo>
                    <a:pt x="7974" y="6509"/>
                  </a:lnTo>
                  <a:cubicBezTo>
                    <a:pt x="7974" y="6509"/>
                    <a:pt x="6231" y="3241"/>
                    <a:pt x="5215" y="1210"/>
                  </a:cubicBezTo>
                  <a:cubicBezTo>
                    <a:pt x="4790" y="332"/>
                    <a:pt x="4274" y="1"/>
                    <a:pt x="3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82;p54">
              <a:extLst>
                <a:ext uri="{FF2B5EF4-FFF2-40B4-BE49-F238E27FC236}">
                  <a16:creationId xmlns:a16="http://schemas.microsoft.com/office/drawing/2014/main" id="{2D2CC104-EE96-4845-B7C2-B7594237A5ED}"/>
                </a:ext>
              </a:extLst>
            </p:cNvPr>
            <p:cNvSpPr/>
            <p:nvPr/>
          </p:nvSpPr>
          <p:spPr>
            <a:xfrm>
              <a:off x="6429975" y="3902775"/>
              <a:ext cx="22875" cy="19675"/>
            </a:xfrm>
            <a:custGeom>
              <a:avLst/>
              <a:gdLst/>
              <a:ahLst/>
              <a:cxnLst/>
              <a:rect l="l" t="t" r="r" b="b"/>
              <a:pathLst>
                <a:path w="915" h="787" extrusionOk="0">
                  <a:moveTo>
                    <a:pt x="455" y="0"/>
                  </a:moveTo>
                  <a:cubicBezTo>
                    <a:pt x="308" y="0"/>
                    <a:pt x="160" y="82"/>
                    <a:pt x="85" y="219"/>
                  </a:cubicBezTo>
                  <a:cubicBezTo>
                    <a:pt x="1" y="405"/>
                    <a:pt x="85" y="642"/>
                    <a:pt x="271" y="761"/>
                  </a:cubicBezTo>
                  <a:cubicBezTo>
                    <a:pt x="318" y="778"/>
                    <a:pt x="368" y="786"/>
                    <a:pt x="418" y="786"/>
                  </a:cubicBezTo>
                  <a:cubicBezTo>
                    <a:pt x="568" y="786"/>
                    <a:pt x="720" y="710"/>
                    <a:pt x="796" y="558"/>
                  </a:cubicBezTo>
                  <a:cubicBezTo>
                    <a:pt x="915" y="372"/>
                    <a:pt x="796" y="118"/>
                    <a:pt x="610" y="33"/>
                  </a:cubicBezTo>
                  <a:cubicBezTo>
                    <a:pt x="561" y="11"/>
                    <a:pt x="508" y="0"/>
                    <a:pt x="45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83;p54">
              <a:extLst>
                <a:ext uri="{FF2B5EF4-FFF2-40B4-BE49-F238E27FC236}">
                  <a16:creationId xmlns:a16="http://schemas.microsoft.com/office/drawing/2014/main" id="{A317C90C-9889-4F72-86E1-96EB015FAA63}"/>
                </a:ext>
              </a:extLst>
            </p:cNvPr>
            <p:cNvSpPr/>
            <p:nvPr/>
          </p:nvSpPr>
          <p:spPr>
            <a:xfrm>
              <a:off x="6488800" y="3932375"/>
              <a:ext cx="25425" cy="22425"/>
            </a:xfrm>
            <a:custGeom>
              <a:avLst/>
              <a:gdLst/>
              <a:ahLst/>
              <a:cxnLst/>
              <a:rect l="l" t="t" r="r" b="b"/>
              <a:pathLst>
                <a:path w="1017" h="897" extrusionOk="0">
                  <a:moveTo>
                    <a:pt x="517" y="1"/>
                  </a:moveTo>
                  <a:cubicBezTo>
                    <a:pt x="357" y="1"/>
                    <a:pt x="204" y="98"/>
                    <a:pt x="119" y="254"/>
                  </a:cubicBezTo>
                  <a:cubicBezTo>
                    <a:pt x="1" y="457"/>
                    <a:pt x="102" y="728"/>
                    <a:pt x="306" y="847"/>
                  </a:cubicBezTo>
                  <a:cubicBezTo>
                    <a:pt x="369" y="881"/>
                    <a:pt x="437" y="897"/>
                    <a:pt x="503" y="897"/>
                  </a:cubicBezTo>
                  <a:cubicBezTo>
                    <a:pt x="668" y="897"/>
                    <a:pt x="826" y="800"/>
                    <a:pt x="898" y="644"/>
                  </a:cubicBezTo>
                  <a:cubicBezTo>
                    <a:pt x="1017" y="440"/>
                    <a:pt x="915" y="170"/>
                    <a:pt x="712" y="51"/>
                  </a:cubicBezTo>
                  <a:cubicBezTo>
                    <a:pt x="649" y="17"/>
                    <a:pt x="582" y="1"/>
                    <a:pt x="51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84;p54">
              <a:extLst>
                <a:ext uri="{FF2B5EF4-FFF2-40B4-BE49-F238E27FC236}">
                  <a16:creationId xmlns:a16="http://schemas.microsoft.com/office/drawing/2014/main" id="{81A29A46-147F-41AD-AC88-A8BFD717C159}"/>
                </a:ext>
              </a:extLst>
            </p:cNvPr>
            <p:cNvSpPr/>
            <p:nvPr/>
          </p:nvSpPr>
          <p:spPr>
            <a:xfrm>
              <a:off x="6365650" y="3901900"/>
              <a:ext cx="27525" cy="27525"/>
            </a:xfrm>
            <a:custGeom>
              <a:avLst/>
              <a:gdLst/>
              <a:ahLst/>
              <a:cxnLst/>
              <a:rect l="l" t="t" r="r" b="b"/>
              <a:pathLst>
                <a:path w="1101" h="1101" extrusionOk="0">
                  <a:moveTo>
                    <a:pt x="559" y="0"/>
                  </a:moveTo>
                  <a:cubicBezTo>
                    <a:pt x="254" y="0"/>
                    <a:pt x="0" y="254"/>
                    <a:pt x="0" y="559"/>
                  </a:cubicBezTo>
                  <a:cubicBezTo>
                    <a:pt x="0" y="864"/>
                    <a:pt x="254" y="1101"/>
                    <a:pt x="559" y="1101"/>
                  </a:cubicBezTo>
                  <a:cubicBezTo>
                    <a:pt x="864" y="1101"/>
                    <a:pt x="1101" y="864"/>
                    <a:pt x="1101" y="559"/>
                  </a:cubicBezTo>
                  <a:cubicBezTo>
                    <a:pt x="1101" y="254"/>
                    <a:pt x="864" y="0"/>
                    <a:pt x="55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85;p54">
              <a:extLst>
                <a:ext uri="{FF2B5EF4-FFF2-40B4-BE49-F238E27FC236}">
                  <a16:creationId xmlns:a16="http://schemas.microsoft.com/office/drawing/2014/main" id="{40CC00AE-4EBF-4DEA-8681-984C730234E6}"/>
                </a:ext>
              </a:extLst>
            </p:cNvPr>
            <p:cNvSpPr/>
            <p:nvPr/>
          </p:nvSpPr>
          <p:spPr>
            <a:xfrm>
              <a:off x="6411350" y="3943800"/>
              <a:ext cx="90600" cy="147325"/>
            </a:xfrm>
            <a:custGeom>
              <a:avLst/>
              <a:gdLst/>
              <a:ahLst/>
              <a:cxnLst/>
              <a:rect l="l" t="t" r="r" b="b"/>
              <a:pathLst>
                <a:path w="3624" h="5893" fill="none" extrusionOk="0">
                  <a:moveTo>
                    <a:pt x="3624" y="0"/>
                  </a:moveTo>
                  <a:lnTo>
                    <a:pt x="1" y="5892"/>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86;p54">
              <a:extLst>
                <a:ext uri="{FF2B5EF4-FFF2-40B4-BE49-F238E27FC236}">
                  <a16:creationId xmlns:a16="http://schemas.microsoft.com/office/drawing/2014/main" id="{A2E3E612-37F6-4862-9D89-744A6463C321}"/>
                </a:ext>
              </a:extLst>
            </p:cNvPr>
            <p:cNvSpPr/>
            <p:nvPr/>
          </p:nvSpPr>
          <p:spPr>
            <a:xfrm>
              <a:off x="6411350" y="3912475"/>
              <a:ext cx="29650" cy="178650"/>
            </a:xfrm>
            <a:custGeom>
              <a:avLst/>
              <a:gdLst/>
              <a:ahLst/>
              <a:cxnLst/>
              <a:rect l="l" t="t" r="r" b="b"/>
              <a:pathLst>
                <a:path w="1186" h="7146" fill="none" extrusionOk="0">
                  <a:moveTo>
                    <a:pt x="1186" y="1"/>
                  </a:moveTo>
                  <a:lnTo>
                    <a:pt x="1" y="7145"/>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87;p54">
              <a:extLst>
                <a:ext uri="{FF2B5EF4-FFF2-40B4-BE49-F238E27FC236}">
                  <a16:creationId xmlns:a16="http://schemas.microsoft.com/office/drawing/2014/main" id="{2994AE82-F6F5-4B54-B2A4-CB6303F6CA0B}"/>
                </a:ext>
              </a:extLst>
            </p:cNvPr>
            <p:cNvSpPr/>
            <p:nvPr/>
          </p:nvSpPr>
          <p:spPr>
            <a:xfrm>
              <a:off x="6379600" y="3915850"/>
              <a:ext cx="31775" cy="175275"/>
            </a:xfrm>
            <a:custGeom>
              <a:avLst/>
              <a:gdLst/>
              <a:ahLst/>
              <a:cxnLst/>
              <a:rect l="l" t="t" r="r" b="b"/>
              <a:pathLst>
                <a:path w="1271" h="7011" fill="none" extrusionOk="0">
                  <a:moveTo>
                    <a:pt x="1" y="1"/>
                  </a:moveTo>
                  <a:lnTo>
                    <a:pt x="1271" y="7010"/>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88;p54">
              <a:extLst>
                <a:ext uri="{FF2B5EF4-FFF2-40B4-BE49-F238E27FC236}">
                  <a16:creationId xmlns:a16="http://schemas.microsoft.com/office/drawing/2014/main" id="{2D744526-9FC0-4BAE-B2E8-F6E892115315}"/>
                </a:ext>
              </a:extLst>
            </p:cNvPr>
            <p:cNvSpPr/>
            <p:nvPr/>
          </p:nvSpPr>
          <p:spPr>
            <a:xfrm>
              <a:off x="6306800" y="3933650"/>
              <a:ext cx="104575" cy="157475"/>
            </a:xfrm>
            <a:custGeom>
              <a:avLst/>
              <a:gdLst/>
              <a:ahLst/>
              <a:cxnLst/>
              <a:rect l="l" t="t" r="r" b="b"/>
              <a:pathLst>
                <a:path w="4183" h="6299" fill="none" extrusionOk="0">
                  <a:moveTo>
                    <a:pt x="1" y="0"/>
                  </a:moveTo>
                  <a:lnTo>
                    <a:pt x="4183" y="6298"/>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89;p54">
              <a:extLst>
                <a:ext uri="{FF2B5EF4-FFF2-40B4-BE49-F238E27FC236}">
                  <a16:creationId xmlns:a16="http://schemas.microsoft.com/office/drawing/2014/main" id="{DECB91DB-AEE2-4FAB-B772-F9B6B6F0CCD4}"/>
                </a:ext>
              </a:extLst>
            </p:cNvPr>
            <p:cNvSpPr/>
            <p:nvPr/>
          </p:nvSpPr>
          <p:spPr>
            <a:xfrm>
              <a:off x="6296225" y="3925000"/>
              <a:ext cx="21200" cy="17950"/>
            </a:xfrm>
            <a:custGeom>
              <a:avLst/>
              <a:gdLst/>
              <a:ahLst/>
              <a:cxnLst/>
              <a:rect l="l" t="t" r="r" b="b"/>
              <a:pathLst>
                <a:path w="848" h="718" extrusionOk="0">
                  <a:moveTo>
                    <a:pt x="404" y="1"/>
                  </a:moveTo>
                  <a:cubicBezTo>
                    <a:pt x="270" y="1"/>
                    <a:pt x="147" y="88"/>
                    <a:pt x="85" y="211"/>
                  </a:cubicBezTo>
                  <a:cubicBezTo>
                    <a:pt x="1" y="397"/>
                    <a:pt x="85" y="600"/>
                    <a:pt x="254" y="685"/>
                  </a:cubicBezTo>
                  <a:cubicBezTo>
                    <a:pt x="304" y="707"/>
                    <a:pt x="355" y="718"/>
                    <a:pt x="405" y="718"/>
                  </a:cubicBezTo>
                  <a:cubicBezTo>
                    <a:pt x="541" y="718"/>
                    <a:pt x="667" y="639"/>
                    <a:pt x="729" y="515"/>
                  </a:cubicBezTo>
                  <a:cubicBezTo>
                    <a:pt x="847" y="329"/>
                    <a:pt x="762" y="126"/>
                    <a:pt x="559" y="41"/>
                  </a:cubicBezTo>
                  <a:cubicBezTo>
                    <a:pt x="508" y="13"/>
                    <a:pt x="455" y="1"/>
                    <a:pt x="40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90;p54">
              <a:extLst>
                <a:ext uri="{FF2B5EF4-FFF2-40B4-BE49-F238E27FC236}">
                  <a16:creationId xmlns:a16="http://schemas.microsoft.com/office/drawing/2014/main" id="{D43D206E-ED99-4AFC-B79F-AFEA72C7AC06}"/>
                </a:ext>
              </a:extLst>
            </p:cNvPr>
            <p:cNvSpPr/>
            <p:nvPr/>
          </p:nvSpPr>
          <p:spPr>
            <a:xfrm>
              <a:off x="6253050" y="3947625"/>
              <a:ext cx="21200" cy="18200"/>
            </a:xfrm>
            <a:custGeom>
              <a:avLst/>
              <a:gdLst/>
              <a:ahLst/>
              <a:cxnLst/>
              <a:rect l="l" t="t" r="r" b="b"/>
              <a:pathLst>
                <a:path w="848" h="728" extrusionOk="0">
                  <a:moveTo>
                    <a:pt x="422" y="0"/>
                  </a:moveTo>
                  <a:cubicBezTo>
                    <a:pt x="282" y="0"/>
                    <a:pt x="147" y="79"/>
                    <a:pt x="85" y="203"/>
                  </a:cubicBezTo>
                  <a:cubicBezTo>
                    <a:pt x="1" y="406"/>
                    <a:pt x="85" y="609"/>
                    <a:pt x="255" y="694"/>
                  </a:cubicBezTo>
                  <a:cubicBezTo>
                    <a:pt x="309" y="717"/>
                    <a:pt x="363" y="727"/>
                    <a:pt x="416" y="727"/>
                  </a:cubicBezTo>
                  <a:cubicBezTo>
                    <a:pt x="558" y="727"/>
                    <a:pt x="684" y="649"/>
                    <a:pt x="746" y="525"/>
                  </a:cubicBezTo>
                  <a:cubicBezTo>
                    <a:pt x="847" y="355"/>
                    <a:pt x="762" y="152"/>
                    <a:pt x="576" y="34"/>
                  </a:cubicBezTo>
                  <a:cubicBezTo>
                    <a:pt x="526" y="11"/>
                    <a:pt x="474" y="0"/>
                    <a:pt x="42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91;p54">
              <a:extLst>
                <a:ext uri="{FF2B5EF4-FFF2-40B4-BE49-F238E27FC236}">
                  <a16:creationId xmlns:a16="http://schemas.microsoft.com/office/drawing/2014/main" id="{646FFBEB-CADA-4210-8081-3E273F7F1353}"/>
                </a:ext>
              </a:extLst>
            </p:cNvPr>
            <p:cNvSpPr/>
            <p:nvPr/>
          </p:nvSpPr>
          <p:spPr>
            <a:xfrm>
              <a:off x="6263625" y="3956925"/>
              <a:ext cx="147750" cy="134200"/>
            </a:xfrm>
            <a:custGeom>
              <a:avLst/>
              <a:gdLst/>
              <a:ahLst/>
              <a:cxnLst/>
              <a:rect l="l" t="t" r="r" b="b"/>
              <a:pathLst>
                <a:path w="5910" h="5368" fill="none" extrusionOk="0">
                  <a:moveTo>
                    <a:pt x="1" y="0"/>
                  </a:moveTo>
                  <a:lnTo>
                    <a:pt x="5910" y="5367"/>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892;p54">
              <a:extLst>
                <a:ext uri="{FF2B5EF4-FFF2-40B4-BE49-F238E27FC236}">
                  <a16:creationId xmlns:a16="http://schemas.microsoft.com/office/drawing/2014/main" id="{161F6D54-D58A-4A81-BCAE-9136D3D27F1F}"/>
                </a:ext>
              </a:extLst>
            </p:cNvPr>
            <p:cNvSpPr/>
            <p:nvPr/>
          </p:nvSpPr>
          <p:spPr>
            <a:xfrm>
              <a:off x="6366075" y="3943725"/>
              <a:ext cx="207400" cy="148675"/>
            </a:xfrm>
            <a:custGeom>
              <a:avLst/>
              <a:gdLst/>
              <a:ahLst/>
              <a:cxnLst/>
              <a:rect l="l" t="t" r="r" b="b"/>
              <a:pathLst>
                <a:path w="8296" h="5947" extrusionOk="0">
                  <a:moveTo>
                    <a:pt x="3757" y="0"/>
                  </a:moveTo>
                  <a:cubicBezTo>
                    <a:pt x="3730" y="0"/>
                    <a:pt x="3702" y="1"/>
                    <a:pt x="3674" y="3"/>
                  </a:cubicBezTo>
                  <a:cubicBezTo>
                    <a:pt x="2455" y="88"/>
                    <a:pt x="1998" y="1459"/>
                    <a:pt x="1998" y="1459"/>
                  </a:cubicBezTo>
                  <a:cubicBezTo>
                    <a:pt x="1998" y="1459"/>
                    <a:pt x="1599" y="993"/>
                    <a:pt x="1064" y="993"/>
                  </a:cubicBezTo>
                  <a:cubicBezTo>
                    <a:pt x="946" y="993"/>
                    <a:pt x="822" y="1015"/>
                    <a:pt x="694" y="1070"/>
                  </a:cubicBezTo>
                  <a:cubicBezTo>
                    <a:pt x="0" y="1358"/>
                    <a:pt x="1439" y="5946"/>
                    <a:pt x="1439" y="5946"/>
                  </a:cubicBezTo>
                  <a:lnTo>
                    <a:pt x="3048" y="5743"/>
                  </a:lnTo>
                  <a:cubicBezTo>
                    <a:pt x="5502" y="4236"/>
                    <a:pt x="8296" y="2899"/>
                    <a:pt x="6908" y="1696"/>
                  </a:cubicBezTo>
                  <a:cubicBezTo>
                    <a:pt x="6460" y="1299"/>
                    <a:pt x="6065" y="1167"/>
                    <a:pt x="5736" y="1167"/>
                  </a:cubicBezTo>
                  <a:cubicBezTo>
                    <a:pt x="5068" y="1167"/>
                    <a:pt x="4673" y="1713"/>
                    <a:pt x="4673" y="1713"/>
                  </a:cubicBezTo>
                  <a:cubicBezTo>
                    <a:pt x="4673" y="1713"/>
                    <a:pt x="4899" y="0"/>
                    <a:pt x="3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893;p54">
              <a:extLst>
                <a:ext uri="{FF2B5EF4-FFF2-40B4-BE49-F238E27FC236}">
                  <a16:creationId xmlns:a16="http://schemas.microsoft.com/office/drawing/2014/main" id="{E0DA0347-A093-45CA-BBDB-433568888AD3}"/>
                </a:ext>
              </a:extLst>
            </p:cNvPr>
            <p:cNvSpPr/>
            <p:nvPr/>
          </p:nvSpPr>
          <p:spPr>
            <a:xfrm>
              <a:off x="6220125" y="3967450"/>
              <a:ext cx="183200" cy="141450"/>
            </a:xfrm>
            <a:custGeom>
              <a:avLst/>
              <a:gdLst/>
              <a:ahLst/>
              <a:cxnLst/>
              <a:rect l="l" t="t" r="r" b="b"/>
              <a:pathLst>
                <a:path w="7328" h="5658" extrusionOk="0">
                  <a:moveTo>
                    <a:pt x="5137" y="0"/>
                  </a:moveTo>
                  <a:cubicBezTo>
                    <a:pt x="5128" y="0"/>
                    <a:pt x="5119" y="1"/>
                    <a:pt x="5110" y="2"/>
                  </a:cubicBezTo>
                  <a:cubicBezTo>
                    <a:pt x="4348" y="155"/>
                    <a:pt x="4433" y="1509"/>
                    <a:pt x="4433" y="1509"/>
                  </a:cubicBezTo>
                  <a:cubicBezTo>
                    <a:pt x="4433" y="1509"/>
                    <a:pt x="3514" y="447"/>
                    <a:pt x="2578" y="447"/>
                  </a:cubicBezTo>
                  <a:cubicBezTo>
                    <a:pt x="2399" y="447"/>
                    <a:pt x="2219" y="486"/>
                    <a:pt x="2046" y="578"/>
                  </a:cubicBezTo>
                  <a:cubicBezTo>
                    <a:pt x="962" y="1154"/>
                    <a:pt x="2418" y="2576"/>
                    <a:pt x="2418" y="2576"/>
                  </a:cubicBezTo>
                  <a:cubicBezTo>
                    <a:pt x="2418" y="2576"/>
                    <a:pt x="2069" y="2507"/>
                    <a:pt x="1650" y="2507"/>
                  </a:cubicBezTo>
                  <a:cubicBezTo>
                    <a:pt x="930" y="2507"/>
                    <a:pt x="0" y="2710"/>
                    <a:pt x="268" y="3812"/>
                  </a:cubicBezTo>
                  <a:cubicBezTo>
                    <a:pt x="640" y="5420"/>
                    <a:pt x="3773" y="3863"/>
                    <a:pt x="5872" y="5657"/>
                  </a:cubicBezTo>
                  <a:lnTo>
                    <a:pt x="7328" y="4963"/>
                  </a:lnTo>
                  <a:cubicBezTo>
                    <a:pt x="7328" y="4963"/>
                    <a:pt x="5905" y="0"/>
                    <a:pt x="5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94;p54">
              <a:extLst>
                <a:ext uri="{FF2B5EF4-FFF2-40B4-BE49-F238E27FC236}">
                  <a16:creationId xmlns:a16="http://schemas.microsoft.com/office/drawing/2014/main" id="{88BA6FFA-72FF-4FE2-93F1-D3562ED4E149}"/>
                </a:ext>
              </a:extLst>
            </p:cNvPr>
            <p:cNvSpPr/>
            <p:nvPr/>
          </p:nvSpPr>
          <p:spPr>
            <a:xfrm>
              <a:off x="6332350" y="4032200"/>
              <a:ext cx="144625" cy="85250"/>
            </a:xfrm>
            <a:custGeom>
              <a:avLst/>
              <a:gdLst/>
              <a:ahLst/>
              <a:cxnLst/>
              <a:rect l="l" t="t" r="r" b="b"/>
              <a:pathLst>
                <a:path w="5785" h="3410" extrusionOk="0">
                  <a:moveTo>
                    <a:pt x="2422" y="1"/>
                  </a:moveTo>
                  <a:cubicBezTo>
                    <a:pt x="2364" y="1"/>
                    <a:pt x="2306" y="12"/>
                    <a:pt x="2246" y="37"/>
                  </a:cubicBezTo>
                  <a:cubicBezTo>
                    <a:pt x="1620" y="308"/>
                    <a:pt x="1722" y="1391"/>
                    <a:pt x="1722" y="1391"/>
                  </a:cubicBezTo>
                  <a:cubicBezTo>
                    <a:pt x="1722" y="1391"/>
                    <a:pt x="1344" y="1221"/>
                    <a:pt x="968" y="1221"/>
                  </a:cubicBezTo>
                  <a:cubicBezTo>
                    <a:pt x="683" y="1221"/>
                    <a:pt x="399" y="1319"/>
                    <a:pt x="282" y="1662"/>
                  </a:cubicBezTo>
                  <a:cubicBezTo>
                    <a:pt x="1" y="2398"/>
                    <a:pt x="1834" y="3410"/>
                    <a:pt x="2713" y="3410"/>
                  </a:cubicBezTo>
                  <a:cubicBezTo>
                    <a:pt x="2785" y="3410"/>
                    <a:pt x="2850" y="3403"/>
                    <a:pt x="2907" y="3389"/>
                  </a:cubicBezTo>
                  <a:cubicBezTo>
                    <a:pt x="4955" y="2830"/>
                    <a:pt x="5785" y="1865"/>
                    <a:pt x="5006" y="1036"/>
                  </a:cubicBezTo>
                  <a:cubicBezTo>
                    <a:pt x="4760" y="773"/>
                    <a:pt x="4517" y="684"/>
                    <a:pt x="4300" y="684"/>
                  </a:cubicBezTo>
                  <a:cubicBezTo>
                    <a:pt x="3831" y="684"/>
                    <a:pt x="3482" y="1103"/>
                    <a:pt x="3482" y="1103"/>
                  </a:cubicBezTo>
                  <a:cubicBezTo>
                    <a:pt x="3482" y="1103"/>
                    <a:pt x="2994" y="1"/>
                    <a:pt x="24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95;p54">
              <a:extLst>
                <a:ext uri="{FF2B5EF4-FFF2-40B4-BE49-F238E27FC236}">
                  <a16:creationId xmlns:a16="http://schemas.microsoft.com/office/drawing/2014/main" id="{E3CD647A-10E3-4537-909C-4E2F6F95741C}"/>
                </a:ext>
              </a:extLst>
            </p:cNvPr>
            <p:cNvSpPr/>
            <p:nvPr/>
          </p:nvSpPr>
          <p:spPr>
            <a:xfrm>
              <a:off x="5156200" y="4763025"/>
              <a:ext cx="122100" cy="59575"/>
            </a:xfrm>
            <a:custGeom>
              <a:avLst/>
              <a:gdLst/>
              <a:ahLst/>
              <a:cxnLst/>
              <a:rect l="l" t="t" r="r" b="b"/>
              <a:pathLst>
                <a:path w="4884" h="2383" extrusionOk="0">
                  <a:moveTo>
                    <a:pt x="2962" y="0"/>
                  </a:moveTo>
                  <a:cubicBezTo>
                    <a:pt x="1429" y="0"/>
                    <a:pt x="0" y="841"/>
                    <a:pt x="1243" y="1922"/>
                  </a:cubicBezTo>
                  <a:cubicBezTo>
                    <a:pt x="1624" y="2252"/>
                    <a:pt x="2007" y="2382"/>
                    <a:pt x="2374" y="2382"/>
                  </a:cubicBezTo>
                  <a:cubicBezTo>
                    <a:pt x="3738" y="2382"/>
                    <a:pt x="4884" y="585"/>
                    <a:pt x="4884" y="585"/>
                  </a:cubicBezTo>
                  <a:cubicBezTo>
                    <a:pt x="4384" y="176"/>
                    <a:pt x="3662" y="0"/>
                    <a:pt x="29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896;p54">
              <a:extLst>
                <a:ext uri="{FF2B5EF4-FFF2-40B4-BE49-F238E27FC236}">
                  <a16:creationId xmlns:a16="http://schemas.microsoft.com/office/drawing/2014/main" id="{788A4103-B295-491F-A89F-E6DF558EBFFE}"/>
                </a:ext>
              </a:extLst>
            </p:cNvPr>
            <p:cNvSpPr/>
            <p:nvPr/>
          </p:nvSpPr>
          <p:spPr>
            <a:xfrm>
              <a:off x="4919775" y="4395125"/>
              <a:ext cx="166375" cy="105300"/>
            </a:xfrm>
            <a:custGeom>
              <a:avLst/>
              <a:gdLst/>
              <a:ahLst/>
              <a:cxnLst/>
              <a:rect l="l" t="t" r="r" b="b"/>
              <a:pathLst>
                <a:path w="6655" h="4212" extrusionOk="0">
                  <a:moveTo>
                    <a:pt x="3752" y="0"/>
                  </a:moveTo>
                  <a:cubicBezTo>
                    <a:pt x="3479" y="0"/>
                    <a:pt x="3182" y="66"/>
                    <a:pt x="2862" y="215"/>
                  </a:cubicBezTo>
                  <a:cubicBezTo>
                    <a:pt x="0" y="1553"/>
                    <a:pt x="6654" y="4211"/>
                    <a:pt x="6654" y="4211"/>
                  </a:cubicBezTo>
                  <a:cubicBezTo>
                    <a:pt x="6654" y="4211"/>
                    <a:pt x="5932" y="0"/>
                    <a:pt x="37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897;p54">
              <a:extLst>
                <a:ext uri="{FF2B5EF4-FFF2-40B4-BE49-F238E27FC236}">
                  <a16:creationId xmlns:a16="http://schemas.microsoft.com/office/drawing/2014/main" id="{937056BD-B296-4281-AC7C-D9AA769D2414}"/>
                </a:ext>
              </a:extLst>
            </p:cNvPr>
            <p:cNvSpPr/>
            <p:nvPr/>
          </p:nvSpPr>
          <p:spPr>
            <a:xfrm>
              <a:off x="5047925" y="4668575"/>
              <a:ext cx="145725" cy="79800"/>
            </a:xfrm>
            <a:custGeom>
              <a:avLst/>
              <a:gdLst/>
              <a:ahLst/>
              <a:cxnLst/>
              <a:rect l="l" t="t" r="r" b="b"/>
              <a:pathLst>
                <a:path w="5829" h="3192" extrusionOk="0">
                  <a:moveTo>
                    <a:pt x="2328" y="0"/>
                  </a:moveTo>
                  <a:cubicBezTo>
                    <a:pt x="997" y="0"/>
                    <a:pt x="0" y="588"/>
                    <a:pt x="766" y="2060"/>
                  </a:cubicBezTo>
                  <a:cubicBezTo>
                    <a:pt x="1191" y="2895"/>
                    <a:pt x="1792" y="3192"/>
                    <a:pt x="2432" y="3192"/>
                  </a:cubicBezTo>
                  <a:cubicBezTo>
                    <a:pt x="4011" y="3192"/>
                    <a:pt x="5828" y="1383"/>
                    <a:pt x="5828" y="1383"/>
                  </a:cubicBezTo>
                  <a:cubicBezTo>
                    <a:pt x="5212" y="550"/>
                    <a:pt x="3614" y="0"/>
                    <a:pt x="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98;p54">
              <a:extLst>
                <a:ext uri="{FF2B5EF4-FFF2-40B4-BE49-F238E27FC236}">
                  <a16:creationId xmlns:a16="http://schemas.microsoft.com/office/drawing/2014/main" id="{EDB31226-0C11-4F17-9AFF-A4916A297302}"/>
                </a:ext>
              </a:extLst>
            </p:cNvPr>
            <p:cNvSpPr/>
            <p:nvPr/>
          </p:nvSpPr>
          <p:spPr>
            <a:xfrm>
              <a:off x="4945200" y="4532700"/>
              <a:ext cx="160825" cy="66150"/>
            </a:xfrm>
            <a:custGeom>
              <a:avLst/>
              <a:gdLst/>
              <a:ahLst/>
              <a:cxnLst/>
              <a:rect l="l" t="t" r="r" b="b"/>
              <a:pathLst>
                <a:path w="6433" h="2646" extrusionOk="0">
                  <a:moveTo>
                    <a:pt x="2823" y="1"/>
                  </a:moveTo>
                  <a:cubicBezTo>
                    <a:pt x="1230" y="1"/>
                    <a:pt x="0" y="844"/>
                    <a:pt x="981" y="1806"/>
                  </a:cubicBezTo>
                  <a:cubicBezTo>
                    <a:pt x="1638" y="2445"/>
                    <a:pt x="2554" y="2646"/>
                    <a:pt x="3448" y="2646"/>
                  </a:cubicBezTo>
                  <a:cubicBezTo>
                    <a:pt x="4973" y="2646"/>
                    <a:pt x="6433" y="2060"/>
                    <a:pt x="6433" y="2060"/>
                  </a:cubicBezTo>
                  <a:cubicBezTo>
                    <a:pt x="5651" y="558"/>
                    <a:pt x="4117" y="1"/>
                    <a:pt x="28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899;p54">
              <a:extLst>
                <a:ext uri="{FF2B5EF4-FFF2-40B4-BE49-F238E27FC236}">
                  <a16:creationId xmlns:a16="http://schemas.microsoft.com/office/drawing/2014/main" id="{DDD4FE04-80CC-498D-AFCE-067FAD8E5991}"/>
                </a:ext>
              </a:extLst>
            </p:cNvPr>
            <p:cNvSpPr/>
            <p:nvPr/>
          </p:nvSpPr>
          <p:spPr>
            <a:xfrm>
              <a:off x="5086750" y="4396900"/>
              <a:ext cx="128050" cy="138650"/>
            </a:xfrm>
            <a:custGeom>
              <a:avLst/>
              <a:gdLst/>
              <a:ahLst/>
              <a:cxnLst/>
              <a:rect l="l" t="t" r="r" b="b"/>
              <a:pathLst>
                <a:path w="5122" h="5546" extrusionOk="0">
                  <a:moveTo>
                    <a:pt x="2319" y="0"/>
                  </a:moveTo>
                  <a:cubicBezTo>
                    <a:pt x="989" y="0"/>
                    <a:pt x="1" y="3145"/>
                    <a:pt x="1583" y="5545"/>
                  </a:cubicBezTo>
                  <a:cubicBezTo>
                    <a:pt x="1583" y="5545"/>
                    <a:pt x="5122" y="3124"/>
                    <a:pt x="3395" y="720"/>
                  </a:cubicBezTo>
                  <a:cubicBezTo>
                    <a:pt x="3040" y="217"/>
                    <a:pt x="2667" y="0"/>
                    <a:pt x="2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00;p54">
              <a:extLst>
                <a:ext uri="{FF2B5EF4-FFF2-40B4-BE49-F238E27FC236}">
                  <a16:creationId xmlns:a16="http://schemas.microsoft.com/office/drawing/2014/main" id="{0C1C1525-E7A6-4913-A126-1CE853028482}"/>
                </a:ext>
              </a:extLst>
            </p:cNvPr>
            <p:cNvSpPr/>
            <p:nvPr/>
          </p:nvSpPr>
          <p:spPr>
            <a:xfrm>
              <a:off x="5154400" y="4506000"/>
              <a:ext cx="112050" cy="126050"/>
            </a:xfrm>
            <a:custGeom>
              <a:avLst/>
              <a:gdLst/>
              <a:ahLst/>
              <a:cxnLst/>
              <a:rect l="l" t="t" r="r" b="b"/>
              <a:pathLst>
                <a:path w="4482" h="5042" extrusionOk="0">
                  <a:moveTo>
                    <a:pt x="2862" y="1"/>
                  </a:moveTo>
                  <a:cubicBezTo>
                    <a:pt x="1666" y="1"/>
                    <a:pt x="0" y="2676"/>
                    <a:pt x="1011" y="5042"/>
                  </a:cubicBezTo>
                  <a:cubicBezTo>
                    <a:pt x="1011" y="5042"/>
                    <a:pt x="4481" y="3636"/>
                    <a:pt x="3770" y="944"/>
                  </a:cubicBezTo>
                  <a:cubicBezTo>
                    <a:pt x="3588" y="282"/>
                    <a:pt x="3250" y="1"/>
                    <a:pt x="28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01;p54">
              <a:extLst>
                <a:ext uri="{FF2B5EF4-FFF2-40B4-BE49-F238E27FC236}">
                  <a16:creationId xmlns:a16="http://schemas.microsoft.com/office/drawing/2014/main" id="{3AC93511-46B4-4F46-AF91-66F164B9792D}"/>
                </a:ext>
              </a:extLst>
            </p:cNvPr>
            <p:cNvSpPr/>
            <p:nvPr/>
          </p:nvSpPr>
          <p:spPr>
            <a:xfrm>
              <a:off x="5260525" y="4573150"/>
              <a:ext cx="139675" cy="170225"/>
            </a:xfrm>
            <a:custGeom>
              <a:avLst/>
              <a:gdLst/>
              <a:ahLst/>
              <a:cxnLst/>
              <a:rect l="l" t="t" r="r" b="b"/>
              <a:pathLst>
                <a:path w="5587" h="6809" extrusionOk="0">
                  <a:moveTo>
                    <a:pt x="2984" y="1"/>
                  </a:moveTo>
                  <a:cubicBezTo>
                    <a:pt x="1452" y="1"/>
                    <a:pt x="0" y="3498"/>
                    <a:pt x="2099" y="6808"/>
                  </a:cubicBezTo>
                  <a:cubicBezTo>
                    <a:pt x="2099" y="6808"/>
                    <a:pt x="5587" y="2339"/>
                    <a:pt x="3893" y="459"/>
                  </a:cubicBezTo>
                  <a:cubicBezTo>
                    <a:pt x="3606" y="143"/>
                    <a:pt x="3293" y="1"/>
                    <a:pt x="2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02;p54">
              <a:extLst>
                <a:ext uri="{FF2B5EF4-FFF2-40B4-BE49-F238E27FC236}">
                  <a16:creationId xmlns:a16="http://schemas.microsoft.com/office/drawing/2014/main" id="{033797C3-DD7D-490D-A508-CA795350B07C}"/>
                </a:ext>
              </a:extLst>
            </p:cNvPr>
            <p:cNvSpPr/>
            <p:nvPr/>
          </p:nvSpPr>
          <p:spPr>
            <a:xfrm>
              <a:off x="5028550" y="4435200"/>
              <a:ext cx="416950" cy="416950"/>
            </a:xfrm>
            <a:custGeom>
              <a:avLst/>
              <a:gdLst/>
              <a:ahLst/>
              <a:cxnLst/>
              <a:rect l="l" t="t" r="r" b="b"/>
              <a:pathLst>
                <a:path w="16678" h="16678" extrusionOk="0">
                  <a:moveTo>
                    <a:pt x="17" y="1"/>
                  </a:moveTo>
                  <a:lnTo>
                    <a:pt x="1" y="52"/>
                  </a:lnTo>
                  <a:cubicBezTo>
                    <a:pt x="762" y="712"/>
                    <a:pt x="1406" y="1491"/>
                    <a:pt x="1998" y="2286"/>
                  </a:cubicBezTo>
                  <a:cubicBezTo>
                    <a:pt x="2591" y="3099"/>
                    <a:pt x="3167" y="3946"/>
                    <a:pt x="3691" y="4792"/>
                  </a:cubicBezTo>
                  <a:cubicBezTo>
                    <a:pt x="4758" y="6502"/>
                    <a:pt x="5689" y="8280"/>
                    <a:pt x="6553" y="10125"/>
                  </a:cubicBezTo>
                  <a:cubicBezTo>
                    <a:pt x="7044" y="11056"/>
                    <a:pt x="7806" y="11801"/>
                    <a:pt x="8601" y="12428"/>
                  </a:cubicBezTo>
                  <a:lnTo>
                    <a:pt x="9228" y="12868"/>
                  </a:lnTo>
                  <a:lnTo>
                    <a:pt x="9854" y="13291"/>
                  </a:lnTo>
                  <a:lnTo>
                    <a:pt x="10514" y="13681"/>
                  </a:lnTo>
                  <a:lnTo>
                    <a:pt x="11175" y="14036"/>
                  </a:lnTo>
                  <a:cubicBezTo>
                    <a:pt x="12969" y="14967"/>
                    <a:pt x="14815" y="15797"/>
                    <a:pt x="16626" y="16677"/>
                  </a:cubicBezTo>
                  <a:lnTo>
                    <a:pt x="16677" y="16627"/>
                  </a:lnTo>
                  <a:cubicBezTo>
                    <a:pt x="14984" y="15509"/>
                    <a:pt x="13139" y="14629"/>
                    <a:pt x="11395" y="13630"/>
                  </a:cubicBezTo>
                  <a:lnTo>
                    <a:pt x="10751" y="13274"/>
                  </a:lnTo>
                  <a:lnTo>
                    <a:pt x="10108" y="12902"/>
                  </a:lnTo>
                  <a:lnTo>
                    <a:pt x="9482" y="12496"/>
                  </a:lnTo>
                  <a:lnTo>
                    <a:pt x="8855" y="12072"/>
                  </a:lnTo>
                  <a:cubicBezTo>
                    <a:pt x="8059" y="11480"/>
                    <a:pt x="7331" y="10803"/>
                    <a:pt x="6857" y="9956"/>
                  </a:cubicBezTo>
                  <a:cubicBezTo>
                    <a:pt x="5943" y="8161"/>
                    <a:pt x="4961" y="6384"/>
                    <a:pt x="3861" y="4691"/>
                  </a:cubicBezTo>
                  <a:cubicBezTo>
                    <a:pt x="3319" y="3844"/>
                    <a:pt x="2726" y="3014"/>
                    <a:pt x="2117" y="2202"/>
                  </a:cubicBezTo>
                  <a:cubicBezTo>
                    <a:pt x="1473" y="1423"/>
                    <a:pt x="796" y="661"/>
                    <a:pt x="17"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03;p54">
              <a:extLst>
                <a:ext uri="{FF2B5EF4-FFF2-40B4-BE49-F238E27FC236}">
                  <a16:creationId xmlns:a16="http://schemas.microsoft.com/office/drawing/2014/main" id="{7B18F8EF-96E1-4C8B-B74E-19460CA308A1}"/>
                </a:ext>
              </a:extLst>
            </p:cNvPr>
            <p:cNvSpPr/>
            <p:nvPr/>
          </p:nvSpPr>
          <p:spPr>
            <a:xfrm>
              <a:off x="5003575" y="4554450"/>
              <a:ext cx="156625" cy="60675"/>
            </a:xfrm>
            <a:custGeom>
              <a:avLst/>
              <a:gdLst/>
              <a:ahLst/>
              <a:cxnLst/>
              <a:rect l="l" t="t" r="r" b="b"/>
              <a:pathLst>
                <a:path w="6265" h="2427" extrusionOk="0">
                  <a:moveTo>
                    <a:pt x="377" y="1"/>
                  </a:moveTo>
                  <a:cubicBezTo>
                    <a:pt x="252" y="1"/>
                    <a:pt x="127" y="7"/>
                    <a:pt x="1" y="22"/>
                  </a:cubicBezTo>
                  <a:lnTo>
                    <a:pt x="1" y="39"/>
                  </a:lnTo>
                  <a:cubicBezTo>
                    <a:pt x="37" y="38"/>
                    <a:pt x="74" y="37"/>
                    <a:pt x="111" y="37"/>
                  </a:cubicBezTo>
                  <a:cubicBezTo>
                    <a:pt x="646" y="37"/>
                    <a:pt x="1152" y="150"/>
                    <a:pt x="1643" y="293"/>
                  </a:cubicBezTo>
                  <a:cubicBezTo>
                    <a:pt x="2202" y="445"/>
                    <a:pt x="2710" y="649"/>
                    <a:pt x="3217" y="903"/>
                  </a:cubicBezTo>
                  <a:cubicBezTo>
                    <a:pt x="3725" y="1140"/>
                    <a:pt x="4233" y="1410"/>
                    <a:pt x="4724" y="1664"/>
                  </a:cubicBezTo>
                  <a:lnTo>
                    <a:pt x="6265" y="2426"/>
                  </a:lnTo>
                  <a:cubicBezTo>
                    <a:pt x="5825" y="2071"/>
                    <a:pt x="5334" y="1783"/>
                    <a:pt x="4843" y="1478"/>
                  </a:cubicBezTo>
                  <a:cubicBezTo>
                    <a:pt x="4352" y="1207"/>
                    <a:pt x="3827" y="970"/>
                    <a:pt x="3302" y="733"/>
                  </a:cubicBezTo>
                  <a:cubicBezTo>
                    <a:pt x="2777" y="530"/>
                    <a:pt x="2235" y="310"/>
                    <a:pt x="1694" y="191"/>
                  </a:cubicBezTo>
                  <a:cubicBezTo>
                    <a:pt x="1257" y="86"/>
                    <a:pt x="821" y="1"/>
                    <a:pt x="377"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04;p54">
              <a:extLst>
                <a:ext uri="{FF2B5EF4-FFF2-40B4-BE49-F238E27FC236}">
                  <a16:creationId xmlns:a16="http://schemas.microsoft.com/office/drawing/2014/main" id="{D7CD19C5-6587-4651-8D14-6EDBB125BC0C}"/>
                </a:ext>
              </a:extLst>
            </p:cNvPr>
            <p:cNvSpPr/>
            <p:nvPr/>
          </p:nvSpPr>
          <p:spPr>
            <a:xfrm>
              <a:off x="5177125" y="4553725"/>
              <a:ext cx="36000" cy="105000"/>
            </a:xfrm>
            <a:custGeom>
              <a:avLst/>
              <a:gdLst/>
              <a:ahLst/>
              <a:cxnLst/>
              <a:rect l="l" t="t" r="r" b="b"/>
              <a:pathLst>
                <a:path w="1440" h="4200" extrusionOk="0">
                  <a:moveTo>
                    <a:pt x="1405" y="0"/>
                  </a:moveTo>
                  <a:lnTo>
                    <a:pt x="1067" y="458"/>
                  </a:lnTo>
                  <a:cubicBezTo>
                    <a:pt x="965" y="593"/>
                    <a:pt x="864" y="762"/>
                    <a:pt x="762" y="915"/>
                  </a:cubicBezTo>
                  <a:cubicBezTo>
                    <a:pt x="559" y="1253"/>
                    <a:pt x="373" y="1575"/>
                    <a:pt x="254" y="1947"/>
                  </a:cubicBezTo>
                  <a:cubicBezTo>
                    <a:pt x="119" y="2320"/>
                    <a:pt x="0" y="2692"/>
                    <a:pt x="0" y="3082"/>
                  </a:cubicBezTo>
                  <a:cubicBezTo>
                    <a:pt x="0" y="3268"/>
                    <a:pt x="0" y="3454"/>
                    <a:pt x="34" y="3640"/>
                  </a:cubicBezTo>
                  <a:cubicBezTo>
                    <a:pt x="85" y="3861"/>
                    <a:pt x="119" y="4047"/>
                    <a:pt x="237" y="4199"/>
                  </a:cubicBezTo>
                  <a:cubicBezTo>
                    <a:pt x="169" y="3810"/>
                    <a:pt x="169" y="3454"/>
                    <a:pt x="203" y="3099"/>
                  </a:cubicBezTo>
                  <a:cubicBezTo>
                    <a:pt x="254" y="2726"/>
                    <a:pt x="322" y="2371"/>
                    <a:pt x="423" y="2015"/>
                  </a:cubicBezTo>
                  <a:cubicBezTo>
                    <a:pt x="525" y="1660"/>
                    <a:pt x="677" y="1321"/>
                    <a:pt x="847" y="982"/>
                  </a:cubicBezTo>
                  <a:cubicBezTo>
                    <a:pt x="931" y="813"/>
                    <a:pt x="1033" y="661"/>
                    <a:pt x="1118" y="491"/>
                  </a:cubicBezTo>
                  <a:lnTo>
                    <a:pt x="1439" y="34"/>
                  </a:lnTo>
                  <a:lnTo>
                    <a:pt x="1405"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05;p54">
              <a:extLst>
                <a:ext uri="{FF2B5EF4-FFF2-40B4-BE49-F238E27FC236}">
                  <a16:creationId xmlns:a16="http://schemas.microsoft.com/office/drawing/2014/main" id="{C952FB7A-1895-4E30-84A9-E640DFBC063F}"/>
                </a:ext>
              </a:extLst>
            </p:cNvPr>
            <p:cNvSpPr/>
            <p:nvPr/>
          </p:nvSpPr>
          <p:spPr>
            <a:xfrm>
              <a:off x="5122950" y="4442400"/>
              <a:ext cx="28375" cy="119400"/>
            </a:xfrm>
            <a:custGeom>
              <a:avLst/>
              <a:gdLst/>
              <a:ahLst/>
              <a:cxnLst/>
              <a:rect l="l" t="t" r="r" b="b"/>
              <a:pathLst>
                <a:path w="1135" h="4776" extrusionOk="0">
                  <a:moveTo>
                    <a:pt x="1101" y="1"/>
                  </a:moveTo>
                  <a:cubicBezTo>
                    <a:pt x="813" y="288"/>
                    <a:pt x="593" y="678"/>
                    <a:pt x="423" y="1050"/>
                  </a:cubicBezTo>
                  <a:cubicBezTo>
                    <a:pt x="254" y="1440"/>
                    <a:pt x="169" y="1863"/>
                    <a:pt x="119" y="2286"/>
                  </a:cubicBezTo>
                  <a:cubicBezTo>
                    <a:pt x="51" y="2710"/>
                    <a:pt x="0" y="3133"/>
                    <a:pt x="34" y="3522"/>
                  </a:cubicBezTo>
                  <a:cubicBezTo>
                    <a:pt x="51" y="3945"/>
                    <a:pt x="119" y="4369"/>
                    <a:pt x="237" y="4775"/>
                  </a:cubicBezTo>
                  <a:lnTo>
                    <a:pt x="237" y="3522"/>
                  </a:lnTo>
                  <a:cubicBezTo>
                    <a:pt x="237" y="3133"/>
                    <a:pt x="237" y="2710"/>
                    <a:pt x="288" y="2303"/>
                  </a:cubicBezTo>
                  <a:cubicBezTo>
                    <a:pt x="322" y="1897"/>
                    <a:pt x="389" y="1474"/>
                    <a:pt x="542" y="1101"/>
                  </a:cubicBezTo>
                  <a:cubicBezTo>
                    <a:pt x="660" y="712"/>
                    <a:pt x="847" y="339"/>
                    <a:pt x="1134" y="18"/>
                  </a:cubicBezTo>
                  <a:lnTo>
                    <a:pt x="1101"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06;p54">
              <a:extLst>
                <a:ext uri="{FF2B5EF4-FFF2-40B4-BE49-F238E27FC236}">
                  <a16:creationId xmlns:a16="http://schemas.microsoft.com/office/drawing/2014/main" id="{41CC2471-CA8F-4E25-A7E3-0C230DF7C920}"/>
                </a:ext>
              </a:extLst>
            </p:cNvPr>
            <p:cNvSpPr/>
            <p:nvPr/>
          </p:nvSpPr>
          <p:spPr>
            <a:xfrm>
              <a:off x="5096275" y="4692550"/>
              <a:ext cx="117275" cy="17375"/>
            </a:xfrm>
            <a:custGeom>
              <a:avLst/>
              <a:gdLst/>
              <a:ahLst/>
              <a:cxnLst/>
              <a:rect l="l" t="t" r="r" b="b"/>
              <a:pathLst>
                <a:path w="4691" h="695" extrusionOk="0">
                  <a:moveTo>
                    <a:pt x="1753" y="1"/>
                  </a:moveTo>
                  <a:cubicBezTo>
                    <a:pt x="1545" y="1"/>
                    <a:pt x="1338" y="9"/>
                    <a:pt x="1135" y="34"/>
                  </a:cubicBezTo>
                  <a:cubicBezTo>
                    <a:pt x="728" y="102"/>
                    <a:pt x="339" y="238"/>
                    <a:pt x="0" y="441"/>
                  </a:cubicBezTo>
                  <a:lnTo>
                    <a:pt x="17" y="458"/>
                  </a:lnTo>
                  <a:cubicBezTo>
                    <a:pt x="373" y="272"/>
                    <a:pt x="779" y="170"/>
                    <a:pt x="1152" y="153"/>
                  </a:cubicBezTo>
                  <a:cubicBezTo>
                    <a:pt x="1275" y="138"/>
                    <a:pt x="1399" y="131"/>
                    <a:pt x="1521" y="131"/>
                  </a:cubicBezTo>
                  <a:cubicBezTo>
                    <a:pt x="1802" y="131"/>
                    <a:pt x="2078" y="163"/>
                    <a:pt x="2337" y="187"/>
                  </a:cubicBezTo>
                  <a:cubicBezTo>
                    <a:pt x="2743" y="255"/>
                    <a:pt x="3133" y="356"/>
                    <a:pt x="3505" y="441"/>
                  </a:cubicBezTo>
                  <a:cubicBezTo>
                    <a:pt x="3894" y="509"/>
                    <a:pt x="4267" y="610"/>
                    <a:pt x="4690" y="695"/>
                  </a:cubicBezTo>
                  <a:cubicBezTo>
                    <a:pt x="4335" y="492"/>
                    <a:pt x="3945" y="339"/>
                    <a:pt x="3573" y="238"/>
                  </a:cubicBezTo>
                  <a:cubicBezTo>
                    <a:pt x="3166" y="102"/>
                    <a:pt x="2760" y="68"/>
                    <a:pt x="2371" y="18"/>
                  </a:cubicBezTo>
                  <a:cubicBezTo>
                    <a:pt x="2168" y="9"/>
                    <a:pt x="1960" y="1"/>
                    <a:pt x="1753"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07;p54">
              <a:extLst>
                <a:ext uri="{FF2B5EF4-FFF2-40B4-BE49-F238E27FC236}">
                  <a16:creationId xmlns:a16="http://schemas.microsoft.com/office/drawing/2014/main" id="{D5FCF396-393B-48A7-A99E-0EF683A6B6A4}"/>
                </a:ext>
              </a:extLst>
            </p:cNvPr>
            <p:cNvSpPr/>
            <p:nvPr/>
          </p:nvSpPr>
          <p:spPr>
            <a:xfrm>
              <a:off x="5306625" y="4634150"/>
              <a:ext cx="43625" cy="167200"/>
            </a:xfrm>
            <a:custGeom>
              <a:avLst/>
              <a:gdLst/>
              <a:ahLst/>
              <a:cxnLst/>
              <a:rect l="l" t="t" r="r" b="b"/>
              <a:pathLst>
                <a:path w="1745" h="6688" extrusionOk="0">
                  <a:moveTo>
                    <a:pt x="543" y="0"/>
                  </a:moveTo>
                  <a:lnTo>
                    <a:pt x="289" y="864"/>
                  </a:lnTo>
                  <a:lnTo>
                    <a:pt x="102" y="1761"/>
                  </a:lnTo>
                  <a:cubicBezTo>
                    <a:pt x="69" y="2049"/>
                    <a:pt x="18" y="2370"/>
                    <a:pt x="18" y="2675"/>
                  </a:cubicBezTo>
                  <a:cubicBezTo>
                    <a:pt x="18" y="2963"/>
                    <a:pt x="1" y="3285"/>
                    <a:pt x="18" y="3573"/>
                  </a:cubicBezTo>
                  <a:cubicBezTo>
                    <a:pt x="69" y="4199"/>
                    <a:pt x="170" y="4808"/>
                    <a:pt x="458" y="5350"/>
                  </a:cubicBezTo>
                  <a:cubicBezTo>
                    <a:pt x="610" y="5638"/>
                    <a:pt x="780" y="5892"/>
                    <a:pt x="1000" y="6112"/>
                  </a:cubicBezTo>
                  <a:cubicBezTo>
                    <a:pt x="1203" y="6383"/>
                    <a:pt x="1457" y="6569"/>
                    <a:pt x="1745" y="6688"/>
                  </a:cubicBezTo>
                  <a:cubicBezTo>
                    <a:pt x="1508" y="6502"/>
                    <a:pt x="1288" y="6298"/>
                    <a:pt x="1118" y="6061"/>
                  </a:cubicBezTo>
                  <a:cubicBezTo>
                    <a:pt x="1034" y="5926"/>
                    <a:pt x="949" y="5807"/>
                    <a:pt x="864" y="5706"/>
                  </a:cubicBezTo>
                  <a:cubicBezTo>
                    <a:pt x="780" y="5570"/>
                    <a:pt x="746" y="5435"/>
                    <a:pt x="661" y="5299"/>
                  </a:cubicBezTo>
                  <a:cubicBezTo>
                    <a:pt x="407" y="4775"/>
                    <a:pt x="255" y="4182"/>
                    <a:pt x="187" y="3589"/>
                  </a:cubicBezTo>
                  <a:cubicBezTo>
                    <a:pt x="153" y="3285"/>
                    <a:pt x="153" y="2997"/>
                    <a:pt x="153" y="2692"/>
                  </a:cubicBezTo>
                  <a:cubicBezTo>
                    <a:pt x="153" y="2404"/>
                    <a:pt x="187" y="2100"/>
                    <a:pt x="204" y="1778"/>
                  </a:cubicBezTo>
                  <a:cubicBezTo>
                    <a:pt x="255" y="1490"/>
                    <a:pt x="289" y="1185"/>
                    <a:pt x="356" y="898"/>
                  </a:cubicBezTo>
                  <a:lnTo>
                    <a:pt x="577"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08;p54">
              <a:extLst>
                <a:ext uri="{FF2B5EF4-FFF2-40B4-BE49-F238E27FC236}">
                  <a16:creationId xmlns:a16="http://schemas.microsoft.com/office/drawing/2014/main" id="{7FCD1012-1DF0-448A-A501-1CC9FB5AFBB7}"/>
                </a:ext>
              </a:extLst>
            </p:cNvPr>
            <p:cNvSpPr/>
            <p:nvPr/>
          </p:nvSpPr>
          <p:spPr>
            <a:xfrm>
              <a:off x="5207175" y="4775100"/>
              <a:ext cx="97800" cy="16525"/>
            </a:xfrm>
            <a:custGeom>
              <a:avLst/>
              <a:gdLst/>
              <a:ahLst/>
              <a:cxnLst/>
              <a:rect l="l" t="t" r="r" b="b"/>
              <a:pathLst>
                <a:path w="3912" h="661" extrusionOk="0">
                  <a:moveTo>
                    <a:pt x="2929" y="0"/>
                  </a:moveTo>
                  <a:cubicBezTo>
                    <a:pt x="2591" y="0"/>
                    <a:pt x="2235" y="34"/>
                    <a:pt x="1930" y="85"/>
                  </a:cubicBezTo>
                  <a:cubicBezTo>
                    <a:pt x="1592" y="119"/>
                    <a:pt x="1270" y="186"/>
                    <a:pt x="931" y="271"/>
                  </a:cubicBezTo>
                  <a:cubicBezTo>
                    <a:pt x="610" y="356"/>
                    <a:pt x="288" y="491"/>
                    <a:pt x="0" y="627"/>
                  </a:cubicBezTo>
                  <a:lnTo>
                    <a:pt x="0" y="660"/>
                  </a:lnTo>
                  <a:cubicBezTo>
                    <a:pt x="288" y="525"/>
                    <a:pt x="627" y="440"/>
                    <a:pt x="948" y="373"/>
                  </a:cubicBezTo>
                  <a:cubicBezTo>
                    <a:pt x="1270" y="322"/>
                    <a:pt x="1609" y="271"/>
                    <a:pt x="1930" y="254"/>
                  </a:cubicBezTo>
                  <a:cubicBezTo>
                    <a:pt x="2269" y="237"/>
                    <a:pt x="2591" y="237"/>
                    <a:pt x="2929" y="203"/>
                  </a:cubicBezTo>
                  <a:cubicBezTo>
                    <a:pt x="3268" y="186"/>
                    <a:pt x="3573" y="169"/>
                    <a:pt x="3911" y="102"/>
                  </a:cubicBezTo>
                  <a:cubicBezTo>
                    <a:pt x="3573" y="17"/>
                    <a:pt x="3234" y="0"/>
                    <a:pt x="2929"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909;p54">
              <a:extLst>
                <a:ext uri="{FF2B5EF4-FFF2-40B4-BE49-F238E27FC236}">
                  <a16:creationId xmlns:a16="http://schemas.microsoft.com/office/drawing/2014/main" id="{8DF3659F-964C-4351-A668-C53A8FD77AE1}"/>
                </a:ext>
              </a:extLst>
            </p:cNvPr>
            <p:cNvSpPr/>
            <p:nvPr/>
          </p:nvSpPr>
          <p:spPr>
            <a:xfrm>
              <a:off x="5079350" y="3206425"/>
              <a:ext cx="965475" cy="1356850"/>
            </a:xfrm>
            <a:custGeom>
              <a:avLst/>
              <a:gdLst/>
              <a:ahLst/>
              <a:cxnLst/>
              <a:rect l="l" t="t" r="r" b="b"/>
              <a:pathLst>
                <a:path w="38619" h="54274" extrusionOk="0">
                  <a:moveTo>
                    <a:pt x="28061" y="0"/>
                  </a:moveTo>
                  <a:cubicBezTo>
                    <a:pt x="27598" y="0"/>
                    <a:pt x="27143" y="18"/>
                    <a:pt x="26700" y="53"/>
                  </a:cubicBezTo>
                  <a:cubicBezTo>
                    <a:pt x="23635" y="290"/>
                    <a:pt x="20452" y="1814"/>
                    <a:pt x="18878" y="4540"/>
                  </a:cubicBezTo>
                  <a:cubicBezTo>
                    <a:pt x="18133" y="5860"/>
                    <a:pt x="17659" y="7316"/>
                    <a:pt x="17405" y="8772"/>
                  </a:cubicBezTo>
                  <a:cubicBezTo>
                    <a:pt x="17354" y="9162"/>
                    <a:pt x="17202" y="13140"/>
                    <a:pt x="17219" y="13140"/>
                  </a:cubicBezTo>
                  <a:cubicBezTo>
                    <a:pt x="15966" y="13547"/>
                    <a:pt x="15068" y="14681"/>
                    <a:pt x="14611" y="15934"/>
                  </a:cubicBezTo>
                  <a:cubicBezTo>
                    <a:pt x="14171" y="17204"/>
                    <a:pt x="14273" y="18558"/>
                    <a:pt x="13917" y="19828"/>
                  </a:cubicBezTo>
                  <a:cubicBezTo>
                    <a:pt x="13562" y="21081"/>
                    <a:pt x="13646" y="22486"/>
                    <a:pt x="13646" y="23807"/>
                  </a:cubicBezTo>
                  <a:cubicBezTo>
                    <a:pt x="13646" y="41177"/>
                    <a:pt x="0" y="44225"/>
                    <a:pt x="8432" y="52199"/>
                  </a:cubicBezTo>
                  <a:cubicBezTo>
                    <a:pt x="10007" y="53701"/>
                    <a:pt x="12260" y="54274"/>
                    <a:pt x="14846" y="54274"/>
                  </a:cubicBezTo>
                  <a:cubicBezTo>
                    <a:pt x="15262" y="54274"/>
                    <a:pt x="15686" y="54259"/>
                    <a:pt x="16118" y="54231"/>
                  </a:cubicBezTo>
                  <a:cubicBezTo>
                    <a:pt x="16558" y="53249"/>
                    <a:pt x="25007" y="35557"/>
                    <a:pt x="25057" y="30274"/>
                  </a:cubicBezTo>
                  <a:cubicBezTo>
                    <a:pt x="25108" y="24856"/>
                    <a:pt x="20029" y="22655"/>
                    <a:pt x="18742" y="20658"/>
                  </a:cubicBezTo>
                  <a:cubicBezTo>
                    <a:pt x="18387" y="20099"/>
                    <a:pt x="17828" y="19269"/>
                    <a:pt x="18217" y="18626"/>
                  </a:cubicBezTo>
                  <a:cubicBezTo>
                    <a:pt x="18362" y="18383"/>
                    <a:pt x="18588" y="18297"/>
                    <a:pt x="18834" y="18297"/>
                  </a:cubicBezTo>
                  <a:cubicBezTo>
                    <a:pt x="19137" y="18297"/>
                    <a:pt x="19472" y="18427"/>
                    <a:pt x="19724" y="18558"/>
                  </a:cubicBezTo>
                  <a:cubicBezTo>
                    <a:pt x="20368" y="18897"/>
                    <a:pt x="20926" y="19439"/>
                    <a:pt x="21536" y="19862"/>
                  </a:cubicBezTo>
                  <a:cubicBezTo>
                    <a:pt x="23043" y="20945"/>
                    <a:pt x="24922" y="21436"/>
                    <a:pt x="26429" y="22486"/>
                  </a:cubicBezTo>
                  <a:cubicBezTo>
                    <a:pt x="26920" y="22825"/>
                    <a:pt x="27360" y="23129"/>
                    <a:pt x="27902" y="23333"/>
                  </a:cubicBezTo>
                  <a:cubicBezTo>
                    <a:pt x="28477" y="23570"/>
                    <a:pt x="29087" y="23722"/>
                    <a:pt x="29713" y="23891"/>
                  </a:cubicBezTo>
                  <a:cubicBezTo>
                    <a:pt x="30492" y="24095"/>
                    <a:pt x="31271" y="24264"/>
                    <a:pt x="32084" y="24298"/>
                  </a:cubicBezTo>
                  <a:cubicBezTo>
                    <a:pt x="32095" y="24298"/>
                    <a:pt x="32107" y="24298"/>
                    <a:pt x="32118" y="24298"/>
                  </a:cubicBezTo>
                  <a:cubicBezTo>
                    <a:pt x="32884" y="24298"/>
                    <a:pt x="33617" y="23750"/>
                    <a:pt x="34251" y="23333"/>
                  </a:cubicBezTo>
                  <a:cubicBezTo>
                    <a:pt x="35774" y="22385"/>
                    <a:pt x="37163" y="21250"/>
                    <a:pt x="38382" y="19930"/>
                  </a:cubicBezTo>
                  <a:cubicBezTo>
                    <a:pt x="38365" y="19388"/>
                    <a:pt x="38382" y="18846"/>
                    <a:pt x="38399" y="18304"/>
                  </a:cubicBezTo>
                  <a:cubicBezTo>
                    <a:pt x="38619" y="14529"/>
                    <a:pt x="37349" y="3253"/>
                    <a:pt x="37349" y="3253"/>
                  </a:cubicBezTo>
                  <a:cubicBezTo>
                    <a:pt x="37197" y="2830"/>
                    <a:pt x="36248" y="2305"/>
                    <a:pt x="35893" y="2051"/>
                  </a:cubicBezTo>
                  <a:cubicBezTo>
                    <a:pt x="33683" y="607"/>
                    <a:pt x="30747" y="0"/>
                    <a:pt x="28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910;p54">
              <a:extLst>
                <a:ext uri="{FF2B5EF4-FFF2-40B4-BE49-F238E27FC236}">
                  <a16:creationId xmlns:a16="http://schemas.microsoft.com/office/drawing/2014/main" id="{DBCB4E65-44DD-40C9-B4CD-AB5930259B84}"/>
                </a:ext>
              </a:extLst>
            </p:cNvPr>
            <p:cNvSpPr/>
            <p:nvPr/>
          </p:nvSpPr>
          <p:spPr>
            <a:xfrm>
              <a:off x="5142825" y="3809625"/>
              <a:ext cx="312400" cy="730575"/>
            </a:xfrm>
            <a:custGeom>
              <a:avLst/>
              <a:gdLst/>
              <a:ahLst/>
              <a:cxnLst/>
              <a:rect l="l" t="t" r="r" b="b"/>
              <a:pathLst>
                <a:path w="12496" h="29223" fill="none" extrusionOk="0">
                  <a:moveTo>
                    <a:pt x="8568" y="29223"/>
                  </a:moveTo>
                  <a:cubicBezTo>
                    <a:pt x="1" y="26412"/>
                    <a:pt x="3014" y="20199"/>
                    <a:pt x="4944" y="16931"/>
                  </a:cubicBezTo>
                  <a:cubicBezTo>
                    <a:pt x="6858" y="13680"/>
                    <a:pt x="11717" y="7467"/>
                    <a:pt x="12496" y="0"/>
                  </a:cubicBezTo>
                </a:path>
              </a:pathLst>
            </a:custGeom>
            <a:noFill/>
            <a:ln w="5500" cap="flat" cmpd="sng">
              <a:solidFill>
                <a:srgbClr val="191919"/>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911;p54">
              <a:extLst>
                <a:ext uri="{FF2B5EF4-FFF2-40B4-BE49-F238E27FC236}">
                  <a16:creationId xmlns:a16="http://schemas.microsoft.com/office/drawing/2014/main" id="{ADFA3436-F228-47A0-9F4C-2BDB03BB6430}"/>
                </a:ext>
              </a:extLst>
            </p:cNvPr>
            <p:cNvSpPr/>
            <p:nvPr/>
          </p:nvSpPr>
          <p:spPr>
            <a:xfrm>
              <a:off x="5360625" y="3880275"/>
              <a:ext cx="841650" cy="1034800"/>
            </a:xfrm>
            <a:custGeom>
              <a:avLst/>
              <a:gdLst/>
              <a:ahLst/>
              <a:cxnLst/>
              <a:rect l="l" t="t" r="r" b="b"/>
              <a:pathLst>
                <a:path w="33666" h="41392" extrusionOk="0">
                  <a:moveTo>
                    <a:pt x="13131" y="1"/>
                  </a:moveTo>
                  <a:cubicBezTo>
                    <a:pt x="6975" y="1"/>
                    <a:pt x="397" y="16844"/>
                    <a:pt x="279" y="23637"/>
                  </a:cubicBezTo>
                  <a:cubicBezTo>
                    <a:pt x="1" y="38795"/>
                    <a:pt x="264" y="41392"/>
                    <a:pt x="7286" y="41392"/>
                  </a:cubicBezTo>
                  <a:cubicBezTo>
                    <a:pt x="10947" y="41392"/>
                    <a:pt x="16444" y="40686"/>
                    <a:pt x="24659" y="40686"/>
                  </a:cubicBezTo>
                  <a:cubicBezTo>
                    <a:pt x="33666" y="40686"/>
                    <a:pt x="30517" y="35810"/>
                    <a:pt x="29755" y="25482"/>
                  </a:cubicBezTo>
                  <a:cubicBezTo>
                    <a:pt x="29349" y="19641"/>
                    <a:pt x="26623" y="8484"/>
                    <a:pt x="24676" y="4488"/>
                  </a:cubicBezTo>
                  <a:cubicBezTo>
                    <a:pt x="22729" y="510"/>
                    <a:pt x="19393" y="171"/>
                    <a:pt x="13214" y="2"/>
                  </a:cubicBezTo>
                  <a:cubicBezTo>
                    <a:pt x="13186" y="1"/>
                    <a:pt x="13159" y="1"/>
                    <a:pt x="13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912;p54">
              <a:extLst>
                <a:ext uri="{FF2B5EF4-FFF2-40B4-BE49-F238E27FC236}">
                  <a16:creationId xmlns:a16="http://schemas.microsoft.com/office/drawing/2014/main" id="{8D417C93-659C-4224-A722-79B328B82C0A}"/>
                </a:ext>
              </a:extLst>
            </p:cNvPr>
            <p:cNvSpPr/>
            <p:nvPr/>
          </p:nvSpPr>
          <p:spPr>
            <a:xfrm>
              <a:off x="5571175" y="4138075"/>
              <a:ext cx="152825" cy="383925"/>
            </a:xfrm>
            <a:custGeom>
              <a:avLst/>
              <a:gdLst/>
              <a:ahLst/>
              <a:cxnLst/>
              <a:rect l="l" t="t" r="r" b="b"/>
              <a:pathLst>
                <a:path w="6113" h="15357" extrusionOk="0">
                  <a:moveTo>
                    <a:pt x="3657" y="1"/>
                  </a:moveTo>
                  <a:lnTo>
                    <a:pt x="0" y="14341"/>
                  </a:lnTo>
                  <a:lnTo>
                    <a:pt x="6112" y="15357"/>
                  </a:lnTo>
                  <a:lnTo>
                    <a:pt x="3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913;p54">
              <a:extLst>
                <a:ext uri="{FF2B5EF4-FFF2-40B4-BE49-F238E27FC236}">
                  <a16:creationId xmlns:a16="http://schemas.microsoft.com/office/drawing/2014/main" id="{8DD50EE1-E60E-4A60-A3F5-C4BDCEC3F95A}"/>
                </a:ext>
              </a:extLst>
            </p:cNvPr>
            <p:cNvSpPr/>
            <p:nvPr/>
          </p:nvSpPr>
          <p:spPr>
            <a:xfrm>
              <a:off x="5290125" y="3880300"/>
              <a:ext cx="495250" cy="516425"/>
            </a:xfrm>
            <a:custGeom>
              <a:avLst/>
              <a:gdLst/>
              <a:ahLst/>
              <a:cxnLst/>
              <a:rect l="l" t="t" r="r" b="b"/>
              <a:pathLst>
                <a:path w="19810" h="20657" extrusionOk="0">
                  <a:moveTo>
                    <a:pt x="14984" y="1"/>
                  </a:moveTo>
                  <a:cubicBezTo>
                    <a:pt x="14984" y="1"/>
                    <a:pt x="6993" y="661"/>
                    <a:pt x="1" y="19640"/>
                  </a:cubicBezTo>
                  <a:lnTo>
                    <a:pt x="14815" y="20656"/>
                  </a:lnTo>
                  <a:lnTo>
                    <a:pt x="14899" y="10328"/>
                  </a:lnTo>
                  <a:lnTo>
                    <a:pt x="19809" y="2185"/>
                  </a:lnTo>
                  <a:lnTo>
                    <a:pt x="149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914;p54">
              <a:extLst>
                <a:ext uri="{FF2B5EF4-FFF2-40B4-BE49-F238E27FC236}">
                  <a16:creationId xmlns:a16="http://schemas.microsoft.com/office/drawing/2014/main" id="{246D40E7-2609-417F-ACFA-9EA733C64A7E}"/>
                </a:ext>
              </a:extLst>
            </p:cNvPr>
            <p:cNvSpPr/>
            <p:nvPr/>
          </p:nvSpPr>
          <p:spPr>
            <a:xfrm>
              <a:off x="5926300" y="4085175"/>
              <a:ext cx="26250" cy="11025"/>
            </a:xfrm>
            <a:custGeom>
              <a:avLst/>
              <a:gdLst/>
              <a:ahLst/>
              <a:cxnLst/>
              <a:rect l="l" t="t" r="r" b="b"/>
              <a:pathLst>
                <a:path w="1050" h="441" extrusionOk="0">
                  <a:moveTo>
                    <a:pt x="1050" y="0"/>
                  </a:moveTo>
                  <a:lnTo>
                    <a:pt x="0" y="119"/>
                  </a:lnTo>
                  <a:lnTo>
                    <a:pt x="85" y="440"/>
                  </a:lnTo>
                  <a:lnTo>
                    <a:pt x="407" y="373"/>
                  </a:lnTo>
                  <a:lnTo>
                    <a:pt x="440" y="237"/>
                  </a:lnTo>
                  <a:lnTo>
                    <a:pt x="508" y="373"/>
                  </a:lnTo>
                  <a:lnTo>
                    <a:pt x="1050" y="288"/>
                  </a:lnTo>
                  <a:lnTo>
                    <a:pt x="10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915;p54">
              <a:extLst>
                <a:ext uri="{FF2B5EF4-FFF2-40B4-BE49-F238E27FC236}">
                  <a16:creationId xmlns:a16="http://schemas.microsoft.com/office/drawing/2014/main" id="{0379168C-5A85-4050-8F33-8E435EEE2C0A}"/>
                </a:ext>
              </a:extLst>
            </p:cNvPr>
            <p:cNvSpPr/>
            <p:nvPr/>
          </p:nvSpPr>
          <p:spPr>
            <a:xfrm>
              <a:off x="5607150" y="3945500"/>
              <a:ext cx="22450" cy="22025"/>
            </a:xfrm>
            <a:custGeom>
              <a:avLst/>
              <a:gdLst/>
              <a:ahLst/>
              <a:cxnLst/>
              <a:rect l="l" t="t" r="r" b="b"/>
              <a:pathLst>
                <a:path w="898" h="881" extrusionOk="0">
                  <a:moveTo>
                    <a:pt x="441" y="0"/>
                  </a:moveTo>
                  <a:cubicBezTo>
                    <a:pt x="204" y="0"/>
                    <a:pt x="1" y="203"/>
                    <a:pt x="1" y="440"/>
                  </a:cubicBezTo>
                  <a:cubicBezTo>
                    <a:pt x="1" y="677"/>
                    <a:pt x="204" y="880"/>
                    <a:pt x="441" y="880"/>
                  </a:cubicBezTo>
                  <a:cubicBezTo>
                    <a:pt x="695" y="880"/>
                    <a:pt x="898" y="677"/>
                    <a:pt x="898" y="440"/>
                  </a:cubicBezTo>
                  <a:cubicBezTo>
                    <a:pt x="898" y="203"/>
                    <a:pt x="695" y="0"/>
                    <a:pt x="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916;p54">
              <a:extLst>
                <a:ext uri="{FF2B5EF4-FFF2-40B4-BE49-F238E27FC236}">
                  <a16:creationId xmlns:a16="http://schemas.microsoft.com/office/drawing/2014/main" id="{C4FD3661-16E6-4FE6-8AC9-5BB4AA642AA9}"/>
                </a:ext>
              </a:extLst>
            </p:cNvPr>
            <p:cNvSpPr/>
            <p:nvPr/>
          </p:nvSpPr>
          <p:spPr>
            <a:xfrm>
              <a:off x="5718475" y="4067600"/>
              <a:ext cx="25425" cy="22450"/>
            </a:xfrm>
            <a:custGeom>
              <a:avLst/>
              <a:gdLst/>
              <a:ahLst/>
              <a:cxnLst/>
              <a:rect l="l" t="t" r="r" b="b"/>
              <a:pathLst>
                <a:path w="1017" h="898" extrusionOk="0">
                  <a:moveTo>
                    <a:pt x="503" y="1"/>
                  </a:moveTo>
                  <a:cubicBezTo>
                    <a:pt x="336" y="1"/>
                    <a:pt x="175" y="92"/>
                    <a:pt x="102" y="263"/>
                  </a:cubicBezTo>
                  <a:cubicBezTo>
                    <a:pt x="0" y="466"/>
                    <a:pt x="102" y="737"/>
                    <a:pt x="305" y="856"/>
                  </a:cubicBezTo>
                  <a:cubicBezTo>
                    <a:pt x="367" y="884"/>
                    <a:pt x="432" y="898"/>
                    <a:pt x="497" y="898"/>
                  </a:cubicBezTo>
                  <a:cubicBezTo>
                    <a:pt x="664" y="898"/>
                    <a:pt x="824" y="806"/>
                    <a:pt x="898" y="635"/>
                  </a:cubicBezTo>
                  <a:cubicBezTo>
                    <a:pt x="1016" y="432"/>
                    <a:pt x="931" y="144"/>
                    <a:pt x="694" y="43"/>
                  </a:cubicBezTo>
                  <a:cubicBezTo>
                    <a:pt x="633" y="14"/>
                    <a:pt x="567" y="1"/>
                    <a:pt x="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917;p54">
              <a:extLst>
                <a:ext uri="{FF2B5EF4-FFF2-40B4-BE49-F238E27FC236}">
                  <a16:creationId xmlns:a16="http://schemas.microsoft.com/office/drawing/2014/main" id="{D95DCE71-CA0F-47CC-BC56-B2D0B3714E84}"/>
                </a:ext>
              </a:extLst>
            </p:cNvPr>
            <p:cNvSpPr/>
            <p:nvPr/>
          </p:nvSpPr>
          <p:spPr>
            <a:xfrm>
              <a:off x="5864500" y="4163825"/>
              <a:ext cx="25425" cy="22325"/>
            </a:xfrm>
            <a:custGeom>
              <a:avLst/>
              <a:gdLst/>
              <a:ahLst/>
              <a:cxnLst/>
              <a:rect l="l" t="t" r="r" b="b"/>
              <a:pathLst>
                <a:path w="1017" h="893" extrusionOk="0">
                  <a:moveTo>
                    <a:pt x="486" y="1"/>
                  </a:moveTo>
                  <a:cubicBezTo>
                    <a:pt x="326" y="1"/>
                    <a:pt x="173" y="92"/>
                    <a:pt x="102" y="257"/>
                  </a:cubicBezTo>
                  <a:cubicBezTo>
                    <a:pt x="0" y="477"/>
                    <a:pt x="102" y="748"/>
                    <a:pt x="305" y="850"/>
                  </a:cubicBezTo>
                  <a:cubicBezTo>
                    <a:pt x="368" y="879"/>
                    <a:pt x="434" y="892"/>
                    <a:pt x="500" y="892"/>
                  </a:cubicBezTo>
                  <a:cubicBezTo>
                    <a:pt x="665" y="892"/>
                    <a:pt x="825" y="804"/>
                    <a:pt x="898" y="647"/>
                  </a:cubicBezTo>
                  <a:cubicBezTo>
                    <a:pt x="1016" y="427"/>
                    <a:pt x="932" y="156"/>
                    <a:pt x="695" y="54"/>
                  </a:cubicBezTo>
                  <a:cubicBezTo>
                    <a:pt x="628" y="18"/>
                    <a:pt x="556"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918;p54">
              <a:extLst>
                <a:ext uri="{FF2B5EF4-FFF2-40B4-BE49-F238E27FC236}">
                  <a16:creationId xmlns:a16="http://schemas.microsoft.com/office/drawing/2014/main" id="{76607AF3-064F-4649-B3A5-A9417B447906}"/>
                </a:ext>
              </a:extLst>
            </p:cNvPr>
            <p:cNvSpPr/>
            <p:nvPr/>
          </p:nvSpPr>
          <p:spPr>
            <a:xfrm>
              <a:off x="5602500" y="4093625"/>
              <a:ext cx="22025" cy="22050"/>
            </a:xfrm>
            <a:custGeom>
              <a:avLst/>
              <a:gdLst/>
              <a:ahLst/>
              <a:cxnLst/>
              <a:rect l="l" t="t" r="r" b="b"/>
              <a:pathLst>
                <a:path w="881" h="882" extrusionOk="0">
                  <a:moveTo>
                    <a:pt x="441" y="1"/>
                  </a:moveTo>
                  <a:cubicBezTo>
                    <a:pt x="204" y="1"/>
                    <a:pt x="0" y="204"/>
                    <a:pt x="0" y="441"/>
                  </a:cubicBezTo>
                  <a:cubicBezTo>
                    <a:pt x="0" y="678"/>
                    <a:pt x="204" y="881"/>
                    <a:pt x="441" y="881"/>
                  </a:cubicBezTo>
                  <a:cubicBezTo>
                    <a:pt x="678" y="881"/>
                    <a:pt x="881" y="678"/>
                    <a:pt x="881" y="441"/>
                  </a:cubicBezTo>
                  <a:cubicBezTo>
                    <a:pt x="881" y="204"/>
                    <a:pt x="678"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919;p54">
              <a:extLst>
                <a:ext uri="{FF2B5EF4-FFF2-40B4-BE49-F238E27FC236}">
                  <a16:creationId xmlns:a16="http://schemas.microsoft.com/office/drawing/2014/main" id="{8596C794-D752-4EE3-88C7-022503DDE90C}"/>
                </a:ext>
              </a:extLst>
            </p:cNvPr>
            <p:cNvSpPr/>
            <p:nvPr/>
          </p:nvSpPr>
          <p:spPr>
            <a:xfrm>
              <a:off x="5713400" y="4215750"/>
              <a:ext cx="25400" cy="22450"/>
            </a:xfrm>
            <a:custGeom>
              <a:avLst/>
              <a:gdLst/>
              <a:ahLst/>
              <a:cxnLst/>
              <a:rect l="l" t="t" r="r" b="b"/>
              <a:pathLst>
                <a:path w="1016" h="898" extrusionOk="0">
                  <a:moveTo>
                    <a:pt x="519" y="0"/>
                  </a:moveTo>
                  <a:cubicBezTo>
                    <a:pt x="353" y="0"/>
                    <a:pt x="192" y="92"/>
                    <a:pt x="119" y="263"/>
                  </a:cubicBezTo>
                  <a:cubicBezTo>
                    <a:pt x="0" y="483"/>
                    <a:pt x="119" y="737"/>
                    <a:pt x="322" y="855"/>
                  </a:cubicBezTo>
                  <a:cubicBezTo>
                    <a:pt x="383" y="884"/>
                    <a:pt x="449" y="898"/>
                    <a:pt x="514" y="898"/>
                  </a:cubicBezTo>
                  <a:cubicBezTo>
                    <a:pt x="680" y="898"/>
                    <a:pt x="841" y="806"/>
                    <a:pt x="914" y="635"/>
                  </a:cubicBezTo>
                  <a:cubicBezTo>
                    <a:pt x="1016" y="432"/>
                    <a:pt x="931" y="144"/>
                    <a:pt x="711" y="43"/>
                  </a:cubicBezTo>
                  <a:cubicBezTo>
                    <a:pt x="650" y="14"/>
                    <a:pt x="584" y="0"/>
                    <a:pt x="5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920;p54">
              <a:extLst>
                <a:ext uri="{FF2B5EF4-FFF2-40B4-BE49-F238E27FC236}">
                  <a16:creationId xmlns:a16="http://schemas.microsoft.com/office/drawing/2014/main" id="{A53FE7C3-3860-4DDC-8A3F-99B86A5410AE}"/>
                </a:ext>
              </a:extLst>
            </p:cNvPr>
            <p:cNvSpPr/>
            <p:nvPr/>
          </p:nvSpPr>
          <p:spPr>
            <a:xfrm>
              <a:off x="5794650" y="4297175"/>
              <a:ext cx="25425" cy="22300"/>
            </a:xfrm>
            <a:custGeom>
              <a:avLst/>
              <a:gdLst/>
              <a:ahLst/>
              <a:cxnLst/>
              <a:rect l="l" t="t" r="r" b="b"/>
              <a:pathLst>
                <a:path w="1017" h="892" extrusionOk="0">
                  <a:moveTo>
                    <a:pt x="487" y="0"/>
                  </a:moveTo>
                  <a:cubicBezTo>
                    <a:pt x="326" y="0"/>
                    <a:pt x="173" y="91"/>
                    <a:pt x="102" y="256"/>
                  </a:cubicBezTo>
                  <a:cubicBezTo>
                    <a:pt x="1" y="493"/>
                    <a:pt x="102" y="747"/>
                    <a:pt x="306" y="849"/>
                  </a:cubicBezTo>
                  <a:cubicBezTo>
                    <a:pt x="368" y="878"/>
                    <a:pt x="435" y="892"/>
                    <a:pt x="500" y="892"/>
                  </a:cubicBezTo>
                  <a:cubicBezTo>
                    <a:pt x="666" y="892"/>
                    <a:pt x="825" y="803"/>
                    <a:pt x="898" y="646"/>
                  </a:cubicBezTo>
                  <a:cubicBezTo>
                    <a:pt x="1017" y="426"/>
                    <a:pt x="932" y="155"/>
                    <a:pt x="695" y="53"/>
                  </a:cubicBezTo>
                  <a:cubicBezTo>
                    <a:pt x="628" y="17"/>
                    <a:pt x="557"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21;p54">
              <a:extLst>
                <a:ext uri="{FF2B5EF4-FFF2-40B4-BE49-F238E27FC236}">
                  <a16:creationId xmlns:a16="http://schemas.microsoft.com/office/drawing/2014/main" id="{898304E7-88B6-4525-AF57-F669EF86E034}"/>
                </a:ext>
              </a:extLst>
            </p:cNvPr>
            <p:cNvSpPr/>
            <p:nvPr/>
          </p:nvSpPr>
          <p:spPr>
            <a:xfrm>
              <a:off x="5820475" y="4444725"/>
              <a:ext cx="25425" cy="22450"/>
            </a:xfrm>
            <a:custGeom>
              <a:avLst/>
              <a:gdLst/>
              <a:ahLst/>
              <a:cxnLst/>
              <a:rect l="l" t="t" r="r" b="b"/>
              <a:pathLst>
                <a:path w="1017" h="898" extrusionOk="0">
                  <a:moveTo>
                    <a:pt x="510" y="1"/>
                  </a:moveTo>
                  <a:cubicBezTo>
                    <a:pt x="345" y="1"/>
                    <a:pt x="175" y="92"/>
                    <a:pt x="102" y="263"/>
                  </a:cubicBezTo>
                  <a:cubicBezTo>
                    <a:pt x="1" y="466"/>
                    <a:pt x="85" y="754"/>
                    <a:pt x="322" y="856"/>
                  </a:cubicBezTo>
                  <a:cubicBezTo>
                    <a:pt x="379" y="884"/>
                    <a:pt x="441" y="898"/>
                    <a:pt x="504" y="898"/>
                  </a:cubicBezTo>
                  <a:cubicBezTo>
                    <a:pt x="665" y="898"/>
                    <a:pt x="829" y="806"/>
                    <a:pt x="915" y="636"/>
                  </a:cubicBezTo>
                  <a:cubicBezTo>
                    <a:pt x="1016" y="432"/>
                    <a:pt x="932" y="162"/>
                    <a:pt x="695" y="43"/>
                  </a:cubicBezTo>
                  <a:cubicBezTo>
                    <a:pt x="638" y="15"/>
                    <a:pt x="574" y="1"/>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22;p54">
              <a:extLst>
                <a:ext uri="{FF2B5EF4-FFF2-40B4-BE49-F238E27FC236}">
                  <a16:creationId xmlns:a16="http://schemas.microsoft.com/office/drawing/2014/main" id="{BBD82C15-AB93-4A69-85C4-464873EFA064}"/>
                </a:ext>
              </a:extLst>
            </p:cNvPr>
            <p:cNvSpPr/>
            <p:nvPr/>
          </p:nvSpPr>
          <p:spPr>
            <a:xfrm>
              <a:off x="5909350" y="4365575"/>
              <a:ext cx="25425" cy="21975"/>
            </a:xfrm>
            <a:custGeom>
              <a:avLst/>
              <a:gdLst/>
              <a:ahLst/>
              <a:cxnLst/>
              <a:rect l="l" t="t" r="r" b="b"/>
              <a:pathLst>
                <a:path w="1017" h="879" extrusionOk="0">
                  <a:moveTo>
                    <a:pt x="508" y="0"/>
                  </a:moveTo>
                  <a:cubicBezTo>
                    <a:pt x="344" y="0"/>
                    <a:pt x="175" y="89"/>
                    <a:pt x="103" y="246"/>
                  </a:cubicBezTo>
                  <a:cubicBezTo>
                    <a:pt x="1" y="483"/>
                    <a:pt x="103" y="737"/>
                    <a:pt x="323" y="839"/>
                  </a:cubicBezTo>
                  <a:cubicBezTo>
                    <a:pt x="377" y="866"/>
                    <a:pt x="436" y="879"/>
                    <a:pt x="496" y="879"/>
                  </a:cubicBezTo>
                  <a:cubicBezTo>
                    <a:pt x="660" y="879"/>
                    <a:pt x="828" y="784"/>
                    <a:pt x="915" y="636"/>
                  </a:cubicBezTo>
                  <a:cubicBezTo>
                    <a:pt x="1017" y="416"/>
                    <a:pt x="932" y="145"/>
                    <a:pt x="695" y="43"/>
                  </a:cubicBezTo>
                  <a:cubicBezTo>
                    <a:pt x="638" y="14"/>
                    <a:pt x="573" y="0"/>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23;p54">
              <a:extLst>
                <a:ext uri="{FF2B5EF4-FFF2-40B4-BE49-F238E27FC236}">
                  <a16:creationId xmlns:a16="http://schemas.microsoft.com/office/drawing/2014/main" id="{67D27E4B-44A7-4918-A16F-094B9686624E}"/>
                </a:ext>
              </a:extLst>
            </p:cNvPr>
            <p:cNvSpPr/>
            <p:nvPr/>
          </p:nvSpPr>
          <p:spPr>
            <a:xfrm>
              <a:off x="5926725" y="4510900"/>
              <a:ext cx="25400" cy="22325"/>
            </a:xfrm>
            <a:custGeom>
              <a:avLst/>
              <a:gdLst/>
              <a:ahLst/>
              <a:cxnLst/>
              <a:rect l="l" t="t" r="r" b="b"/>
              <a:pathLst>
                <a:path w="1016" h="893" extrusionOk="0">
                  <a:moveTo>
                    <a:pt x="497" y="1"/>
                  </a:moveTo>
                  <a:cubicBezTo>
                    <a:pt x="341" y="1"/>
                    <a:pt x="184" y="92"/>
                    <a:pt x="102" y="257"/>
                  </a:cubicBezTo>
                  <a:cubicBezTo>
                    <a:pt x="0" y="494"/>
                    <a:pt x="85" y="748"/>
                    <a:pt x="322" y="850"/>
                  </a:cubicBezTo>
                  <a:cubicBezTo>
                    <a:pt x="379" y="878"/>
                    <a:pt x="442" y="892"/>
                    <a:pt x="506" y="892"/>
                  </a:cubicBezTo>
                  <a:cubicBezTo>
                    <a:pt x="671" y="892"/>
                    <a:pt x="841" y="801"/>
                    <a:pt x="914" y="630"/>
                  </a:cubicBezTo>
                  <a:cubicBezTo>
                    <a:pt x="1016" y="427"/>
                    <a:pt x="931" y="156"/>
                    <a:pt x="694" y="54"/>
                  </a:cubicBezTo>
                  <a:cubicBezTo>
                    <a:pt x="633" y="18"/>
                    <a:pt x="565" y="1"/>
                    <a:pt x="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24;p54">
              <a:extLst>
                <a:ext uri="{FF2B5EF4-FFF2-40B4-BE49-F238E27FC236}">
                  <a16:creationId xmlns:a16="http://schemas.microsoft.com/office/drawing/2014/main" id="{1104E7EF-6F39-4D9A-AAF2-2E5724F67805}"/>
                </a:ext>
              </a:extLst>
            </p:cNvPr>
            <p:cNvSpPr/>
            <p:nvPr/>
          </p:nvSpPr>
          <p:spPr>
            <a:xfrm>
              <a:off x="5713400" y="4486625"/>
              <a:ext cx="25400" cy="22475"/>
            </a:xfrm>
            <a:custGeom>
              <a:avLst/>
              <a:gdLst/>
              <a:ahLst/>
              <a:cxnLst/>
              <a:rect l="l" t="t" r="r" b="b"/>
              <a:pathLst>
                <a:path w="1016" h="899" extrusionOk="0">
                  <a:moveTo>
                    <a:pt x="519" y="1"/>
                  </a:moveTo>
                  <a:cubicBezTo>
                    <a:pt x="353" y="1"/>
                    <a:pt x="192" y="93"/>
                    <a:pt x="119" y="263"/>
                  </a:cubicBezTo>
                  <a:cubicBezTo>
                    <a:pt x="0" y="466"/>
                    <a:pt x="119" y="737"/>
                    <a:pt x="322" y="856"/>
                  </a:cubicBezTo>
                  <a:cubicBezTo>
                    <a:pt x="383" y="884"/>
                    <a:pt x="449" y="898"/>
                    <a:pt x="514" y="898"/>
                  </a:cubicBezTo>
                  <a:cubicBezTo>
                    <a:pt x="680" y="898"/>
                    <a:pt x="841" y="806"/>
                    <a:pt x="914" y="636"/>
                  </a:cubicBezTo>
                  <a:cubicBezTo>
                    <a:pt x="1016" y="433"/>
                    <a:pt x="931" y="145"/>
                    <a:pt x="711" y="43"/>
                  </a:cubicBezTo>
                  <a:cubicBezTo>
                    <a:pt x="650" y="15"/>
                    <a:pt x="584" y="1"/>
                    <a:pt x="5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25;p54">
              <a:extLst>
                <a:ext uri="{FF2B5EF4-FFF2-40B4-BE49-F238E27FC236}">
                  <a16:creationId xmlns:a16="http://schemas.microsoft.com/office/drawing/2014/main" id="{F39E9B43-5C21-469B-9382-EA60CDA66ECD}"/>
                </a:ext>
              </a:extLst>
            </p:cNvPr>
            <p:cNvSpPr/>
            <p:nvPr/>
          </p:nvSpPr>
          <p:spPr>
            <a:xfrm>
              <a:off x="5378600" y="4724650"/>
              <a:ext cx="25400" cy="22325"/>
            </a:xfrm>
            <a:custGeom>
              <a:avLst/>
              <a:gdLst/>
              <a:ahLst/>
              <a:cxnLst/>
              <a:rect l="l" t="t" r="r" b="b"/>
              <a:pathLst>
                <a:path w="1016" h="893" extrusionOk="0">
                  <a:moveTo>
                    <a:pt x="497" y="1"/>
                  </a:moveTo>
                  <a:cubicBezTo>
                    <a:pt x="341" y="1"/>
                    <a:pt x="184" y="92"/>
                    <a:pt x="102" y="257"/>
                  </a:cubicBezTo>
                  <a:cubicBezTo>
                    <a:pt x="0" y="494"/>
                    <a:pt x="85" y="748"/>
                    <a:pt x="322" y="850"/>
                  </a:cubicBezTo>
                  <a:cubicBezTo>
                    <a:pt x="379" y="879"/>
                    <a:pt x="444" y="893"/>
                    <a:pt x="509" y="893"/>
                  </a:cubicBezTo>
                  <a:cubicBezTo>
                    <a:pt x="673" y="893"/>
                    <a:pt x="842" y="804"/>
                    <a:pt x="914" y="647"/>
                  </a:cubicBezTo>
                  <a:cubicBezTo>
                    <a:pt x="1016" y="427"/>
                    <a:pt x="931" y="156"/>
                    <a:pt x="694" y="54"/>
                  </a:cubicBezTo>
                  <a:cubicBezTo>
                    <a:pt x="633" y="18"/>
                    <a:pt x="565" y="1"/>
                    <a:pt x="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26;p54">
              <a:extLst>
                <a:ext uri="{FF2B5EF4-FFF2-40B4-BE49-F238E27FC236}">
                  <a16:creationId xmlns:a16="http://schemas.microsoft.com/office/drawing/2014/main" id="{FA3A1FAB-B8BD-44FE-99C9-01D6C611A89D}"/>
                </a:ext>
              </a:extLst>
            </p:cNvPr>
            <p:cNvSpPr/>
            <p:nvPr/>
          </p:nvSpPr>
          <p:spPr>
            <a:xfrm>
              <a:off x="5484825" y="4673300"/>
              <a:ext cx="25425" cy="22450"/>
            </a:xfrm>
            <a:custGeom>
              <a:avLst/>
              <a:gdLst/>
              <a:ahLst/>
              <a:cxnLst/>
              <a:rect l="l" t="t" r="r" b="b"/>
              <a:pathLst>
                <a:path w="1017" h="898" extrusionOk="0">
                  <a:moveTo>
                    <a:pt x="520" y="0"/>
                  </a:moveTo>
                  <a:cubicBezTo>
                    <a:pt x="353" y="0"/>
                    <a:pt x="192" y="92"/>
                    <a:pt x="119" y="263"/>
                  </a:cubicBezTo>
                  <a:cubicBezTo>
                    <a:pt x="1" y="500"/>
                    <a:pt x="119" y="754"/>
                    <a:pt x="322" y="855"/>
                  </a:cubicBezTo>
                  <a:cubicBezTo>
                    <a:pt x="384" y="884"/>
                    <a:pt x="450" y="898"/>
                    <a:pt x="514" y="898"/>
                  </a:cubicBezTo>
                  <a:cubicBezTo>
                    <a:pt x="681" y="898"/>
                    <a:pt x="842" y="806"/>
                    <a:pt x="915" y="635"/>
                  </a:cubicBezTo>
                  <a:cubicBezTo>
                    <a:pt x="1016" y="432"/>
                    <a:pt x="932" y="161"/>
                    <a:pt x="712" y="43"/>
                  </a:cubicBezTo>
                  <a:cubicBezTo>
                    <a:pt x="650" y="14"/>
                    <a:pt x="585" y="0"/>
                    <a:pt x="5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27;p54">
              <a:extLst>
                <a:ext uri="{FF2B5EF4-FFF2-40B4-BE49-F238E27FC236}">
                  <a16:creationId xmlns:a16="http://schemas.microsoft.com/office/drawing/2014/main" id="{B9DE6D0F-F196-48CA-96D8-11E50A45DBF1}"/>
                </a:ext>
              </a:extLst>
            </p:cNvPr>
            <p:cNvSpPr/>
            <p:nvPr/>
          </p:nvSpPr>
          <p:spPr>
            <a:xfrm>
              <a:off x="5855175" y="4690225"/>
              <a:ext cx="25425" cy="22450"/>
            </a:xfrm>
            <a:custGeom>
              <a:avLst/>
              <a:gdLst/>
              <a:ahLst/>
              <a:cxnLst/>
              <a:rect l="l" t="t" r="r" b="b"/>
              <a:pathLst>
                <a:path w="1017" h="898" extrusionOk="0">
                  <a:moveTo>
                    <a:pt x="520" y="1"/>
                  </a:moveTo>
                  <a:cubicBezTo>
                    <a:pt x="354" y="1"/>
                    <a:pt x="193" y="92"/>
                    <a:pt x="119" y="263"/>
                  </a:cubicBezTo>
                  <a:cubicBezTo>
                    <a:pt x="1" y="466"/>
                    <a:pt x="86" y="754"/>
                    <a:pt x="323" y="855"/>
                  </a:cubicBezTo>
                  <a:cubicBezTo>
                    <a:pt x="384" y="884"/>
                    <a:pt x="450" y="898"/>
                    <a:pt x="514" y="898"/>
                  </a:cubicBezTo>
                  <a:cubicBezTo>
                    <a:pt x="681" y="898"/>
                    <a:pt x="842" y="806"/>
                    <a:pt x="915" y="635"/>
                  </a:cubicBezTo>
                  <a:cubicBezTo>
                    <a:pt x="1017" y="432"/>
                    <a:pt x="932" y="161"/>
                    <a:pt x="712" y="43"/>
                  </a:cubicBezTo>
                  <a:cubicBezTo>
                    <a:pt x="650" y="14"/>
                    <a:pt x="585" y="1"/>
                    <a:pt x="5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28;p54">
              <a:extLst>
                <a:ext uri="{FF2B5EF4-FFF2-40B4-BE49-F238E27FC236}">
                  <a16:creationId xmlns:a16="http://schemas.microsoft.com/office/drawing/2014/main" id="{5E6F4EE7-3761-4BC1-BC9A-8BBB14ACC647}"/>
                </a:ext>
              </a:extLst>
            </p:cNvPr>
            <p:cNvSpPr/>
            <p:nvPr/>
          </p:nvSpPr>
          <p:spPr>
            <a:xfrm>
              <a:off x="5700275" y="4662300"/>
              <a:ext cx="25000" cy="22450"/>
            </a:xfrm>
            <a:custGeom>
              <a:avLst/>
              <a:gdLst/>
              <a:ahLst/>
              <a:cxnLst/>
              <a:rect l="l" t="t" r="r" b="b"/>
              <a:pathLst>
                <a:path w="1000" h="898" extrusionOk="0">
                  <a:moveTo>
                    <a:pt x="493" y="0"/>
                  </a:moveTo>
                  <a:cubicBezTo>
                    <a:pt x="328" y="0"/>
                    <a:pt x="158" y="92"/>
                    <a:pt x="85" y="262"/>
                  </a:cubicBezTo>
                  <a:cubicBezTo>
                    <a:pt x="0" y="483"/>
                    <a:pt x="85" y="737"/>
                    <a:pt x="305" y="855"/>
                  </a:cubicBezTo>
                  <a:cubicBezTo>
                    <a:pt x="362" y="883"/>
                    <a:pt x="424" y="897"/>
                    <a:pt x="487" y="897"/>
                  </a:cubicBezTo>
                  <a:cubicBezTo>
                    <a:pt x="648" y="897"/>
                    <a:pt x="812" y="806"/>
                    <a:pt x="898" y="635"/>
                  </a:cubicBezTo>
                  <a:cubicBezTo>
                    <a:pt x="999" y="432"/>
                    <a:pt x="915" y="144"/>
                    <a:pt x="678" y="42"/>
                  </a:cubicBezTo>
                  <a:cubicBezTo>
                    <a:pt x="621" y="14"/>
                    <a:pt x="557"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29;p54">
              <a:extLst>
                <a:ext uri="{FF2B5EF4-FFF2-40B4-BE49-F238E27FC236}">
                  <a16:creationId xmlns:a16="http://schemas.microsoft.com/office/drawing/2014/main" id="{2A73AFC9-B6DA-4EDC-A6F8-042D9349336A}"/>
                </a:ext>
              </a:extLst>
            </p:cNvPr>
            <p:cNvSpPr/>
            <p:nvPr/>
          </p:nvSpPr>
          <p:spPr>
            <a:xfrm>
              <a:off x="5594025" y="4741600"/>
              <a:ext cx="25425" cy="22300"/>
            </a:xfrm>
            <a:custGeom>
              <a:avLst/>
              <a:gdLst/>
              <a:ahLst/>
              <a:cxnLst/>
              <a:rect l="l" t="t" r="r" b="b"/>
              <a:pathLst>
                <a:path w="1017" h="892" extrusionOk="0">
                  <a:moveTo>
                    <a:pt x="494" y="0"/>
                  </a:moveTo>
                  <a:cubicBezTo>
                    <a:pt x="334" y="0"/>
                    <a:pt x="173" y="91"/>
                    <a:pt x="102" y="257"/>
                  </a:cubicBezTo>
                  <a:cubicBezTo>
                    <a:pt x="1" y="494"/>
                    <a:pt x="102" y="748"/>
                    <a:pt x="322" y="849"/>
                  </a:cubicBezTo>
                  <a:cubicBezTo>
                    <a:pt x="380" y="878"/>
                    <a:pt x="443" y="892"/>
                    <a:pt x="507" y="892"/>
                  </a:cubicBezTo>
                  <a:cubicBezTo>
                    <a:pt x="667" y="892"/>
                    <a:pt x="830" y="804"/>
                    <a:pt x="915" y="646"/>
                  </a:cubicBezTo>
                  <a:cubicBezTo>
                    <a:pt x="1017" y="426"/>
                    <a:pt x="932" y="155"/>
                    <a:pt x="695" y="53"/>
                  </a:cubicBezTo>
                  <a:cubicBezTo>
                    <a:pt x="633" y="17"/>
                    <a:pt x="564" y="0"/>
                    <a:pt x="4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30;p54">
              <a:extLst>
                <a:ext uri="{FF2B5EF4-FFF2-40B4-BE49-F238E27FC236}">
                  <a16:creationId xmlns:a16="http://schemas.microsoft.com/office/drawing/2014/main" id="{AC8E65C5-B112-4D17-86E2-133770CACB54}"/>
                </a:ext>
              </a:extLst>
            </p:cNvPr>
            <p:cNvSpPr/>
            <p:nvPr/>
          </p:nvSpPr>
          <p:spPr>
            <a:xfrm>
              <a:off x="5454775" y="4108450"/>
              <a:ext cx="22450" cy="22025"/>
            </a:xfrm>
            <a:custGeom>
              <a:avLst/>
              <a:gdLst/>
              <a:ahLst/>
              <a:cxnLst/>
              <a:rect l="l" t="t" r="r" b="b"/>
              <a:pathLst>
                <a:path w="898" h="881" extrusionOk="0">
                  <a:moveTo>
                    <a:pt x="441" y="0"/>
                  </a:moveTo>
                  <a:cubicBezTo>
                    <a:pt x="204" y="0"/>
                    <a:pt x="1" y="204"/>
                    <a:pt x="1" y="441"/>
                  </a:cubicBezTo>
                  <a:cubicBezTo>
                    <a:pt x="1" y="678"/>
                    <a:pt x="204" y="881"/>
                    <a:pt x="441" y="881"/>
                  </a:cubicBezTo>
                  <a:cubicBezTo>
                    <a:pt x="695" y="881"/>
                    <a:pt x="898" y="678"/>
                    <a:pt x="898" y="441"/>
                  </a:cubicBezTo>
                  <a:cubicBezTo>
                    <a:pt x="898" y="204"/>
                    <a:pt x="695" y="0"/>
                    <a:pt x="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31;p54">
              <a:extLst>
                <a:ext uri="{FF2B5EF4-FFF2-40B4-BE49-F238E27FC236}">
                  <a16:creationId xmlns:a16="http://schemas.microsoft.com/office/drawing/2014/main" id="{1366D5D0-3558-41BE-8AA4-CF208EA35458}"/>
                </a:ext>
              </a:extLst>
            </p:cNvPr>
            <p:cNvSpPr/>
            <p:nvPr/>
          </p:nvSpPr>
          <p:spPr>
            <a:xfrm>
              <a:off x="5566525" y="4230975"/>
              <a:ext cx="25425" cy="22475"/>
            </a:xfrm>
            <a:custGeom>
              <a:avLst/>
              <a:gdLst/>
              <a:ahLst/>
              <a:cxnLst/>
              <a:rect l="l" t="t" r="r" b="b"/>
              <a:pathLst>
                <a:path w="1017" h="899" extrusionOk="0">
                  <a:moveTo>
                    <a:pt x="510" y="1"/>
                  </a:moveTo>
                  <a:cubicBezTo>
                    <a:pt x="345" y="1"/>
                    <a:pt x="175" y="93"/>
                    <a:pt x="102" y="263"/>
                  </a:cubicBezTo>
                  <a:cubicBezTo>
                    <a:pt x="0" y="466"/>
                    <a:pt x="85" y="754"/>
                    <a:pt x="322" y="856"/>
                  </a:cubicBezTo>
                  <a:cubicBezTo>
                    <a:pt x="379" y="884"/>
                    <a:pt x="441" y="898"/>
                    <a:pt x="504" y="898"/>
                  </a:cubicBezTo>
                  <a:cubicBezTo>
                    <a:pt x="665" y="898"/>
                    <a:pt x="829" y="806"/>
                    <a:pt x="915" y="636"/>
                  </a:cubicBezTo>
                  <a:cubicBezTo>
                    <a:pt x="1016" y="433"/>
                    <a:pt x="931" y="162"/>
                    <a:pt x="694" y="43"/>
                  </a:cubicBezTo>
                  <a:cubicBezTo>
                    <a:pt x="638" y="15"/>
                    <a:pt x="574" y="1"/>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32;p54">
              <a:extLst>
                <a:ext uri="{FF2B5EF4-FFF2-40B4-BE49-F238E27FC236}">
                  <a16:creationId xmlns:a16="http://schemas.microsoft.com/office/drawing/2014/main" id="{6B8D79BE-1DFD-49FA-80E4-A35460563698}"/>
                </a:ext>
              </a:extLst>
            </p:cNvPr>
            <p:cNvSpPr/>
            <p:nvPr/>
          </p:nvSpPr>
          <p:spPr>
            <a:xfrm>
              <a:off x="5443775" y="4265050"/>
              <a:ext cx="22025" cy="22050"/>
            </a:xfrm>
            <a:custGeom>
              <a:avLst/>
              <a:gdLst/>
              <a:ahLst/>
              <a:cxnLst/>
              <a:rect l="l" t="t" r="r" b="b"/>
              <a:pathLst>
                <a:path w="881" h="882" extrusionOk="0">
                  <a:moveTo>
                    <a:pt x="441" y="1"/>
                  </a:moveTo>
                  <a:cubicBezTo>
                    <a:pt x="204" y="1"/>
                    <a:pt x="0" y="204"/>
                    <a:pt x="0" y="441"/>
                  </a:cubicBezTo>
                  <a:cubicBezTo>
                    <a:pt x="0" y="678"/>
                    <a:pt x="204" y="881"/>
                    <a:pt x="441" y="881"/>
                  </a:cubicBezTo>
                  <a:cubicBezTo>
                    <a:pt x="678" y="881"/>
                    <a:pt x="881" y="678"/>
                    <a:pt x="881" y="441"/>
                  </a:cubicBezTo>
                  <a:cubicBezTo>
                    <a:pt x="881" y="204"/>
                    <a:pt x="678"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33;p54">
              <a:extLst>
                <a:ext uri="{FF2B5EF4-FFF2-40B4-BE49-F238E27FC236}">
                  <a16:creationId xmlns:a16="http://schemas.microsoft.com/office/drawing/2014/main" id="{83449CE8-2C79-47A6-A566-36E62FCCE0C2}"/>
                </a:ext>
              </a:extLst>
            </p:cNvPr>
            <p:cNvSpPr/>
            <p:nvPr/>
          </p:nvSpPr>
          <p:spPr>
            <a:xfrm>
              <a:off x="5613500" y="4350125"/>
              <a:ext cx="22450" cy="22050"/>
            </a:xfrm>
            <a:custGeom>
              <a:avLst/>
              <a:gdLst/>
              <a:ahLst/>
              <a:cxnLst/>
              <a:rect l="l" t="t" r="r" b="b"/>
              <a:pathLst>
                <a:path w="898" h="882" extrusionOk="0">
                  <a:moveTo>
                    <a:pt x="441" y="1"/>
                  </a:moveTo>
                  <a:cubicBezTo>
                    <a:pt x="204" y="1"/>
                    <a:pt x="1" y="204"/>
                    <a:pt x="1" y="441"/>
                  </a:cubicBezTo>
                  <a:cubicBezTo>
                    <a:pt x="1" y="695"/>
                    <a:pt x="204" y="881"/>
                    <a:pt x="441" y="881"/>
                  </a:cubicBezTo>
                  <a:cubicBezTo>
                    <a:pt x="695" y="881"/>
                    <a:pt x="898" y="695"/>
                    <a:pt x="898" y="441"/>
                  </a:cubicBezTo>
                  <a:cubicBezTo>
                    <a:pt x="898" y="204"/>
                    <a:pt x="695"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34;p54">
              <a:extLst>
                <a:ext uri="{FF2B5EF4-FFF2-40B4-BE49-F238E27FC236}">
                  <a16:creationId xmlns:a16="http://schemas.microsoft.com/office/drawing/2014/main" id="{47F86E74-BF39-4B31-9013-025D07AE6717}"/>
                </a:ext>
              </a:extLst>
            </p:cNvPr>
            <p:cNvSpPr/>
            <p:nvPr/>
          </p:nvSpPr>
          <p:spPr>
            <a:xfrm>
              <a:off x="5701975" y="4365375"/>
              <a:ext cx="22025" cy="22450"/>
            </a:xfrm>
            <a:custGeom>
              <a:avLst/>
              <a:gdLst/>
              <a:ahLst/>
              <a:cxnLst/>
              <a:rect l="l" t="t" r="r" b="b"/>
              <a:pathLst>
                <a:path w="881" h="898" extrusionOk="0">
                  <a:moveTo>
                    <a:pt x="440" y="0"/>
                  </a:moveTo>
                  <a:cubicBezTo>
                    <a:pt x="203" y="0"/>
                    <a:pt x="0" y="203"/>
                    <a:pt x="0" y="457"/>
                  </a:cubicBezTo>
                  <a:cubicBezTo>
                    <a:pt x="0" y="694"/>
                    <a:pt x="203" y="898"/>
                    <a:pt x="440" y="898"/>
                  </a:cubicBezTo>
                  <a:cubicBezTo>
                    <a:pt x="677" y="898"/>
                    <a:pt x="880" y="694"/>
                    <a:pt x="880" y="457"/>
                  </a:cubicBezTo>
                  <a:cubicBezTo>
                    <a:pt x="880" y="203"/>
                    <a:pt x="677" y="0"/>
                    <a:pt x="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35;p54">
              <a:extLst>
                <a:ext uri="{FF2B5EF4-FFF2-40B4-BE49-F238E27FC236}">
                  <a16:creationId xmlns:a16="http://schemas.microsoft.com/office/drawing/2014/main" id="{96B41865-82CA-469F-AB43-971EBA40D5C8}"/>
                </a:ext>
              </a:extLst>
            </p:cNvPr>
            <p:cNvSpPr/>
            <p:nvPr/>
          </p:nvSpPr>
          <p:spPr>
            <a:xfrm>
              <a:off x="5321025" y="4325800"/>
              <a:ext cx="25425" cy="22300"/>
            </a:xfrm>
            <a:custGeom>
              <a:avLst/>
              <a:gdLst/>
              <a:ahLst/>
              <a:cxnLst/>
              <a:rect l="l" t="t" r="r" b="b"/>
              <a:pathLst>
                <a:path w="1017" h="892" extrusionOk="0">
                  <a:moveTo>
                    <a:pt x="510" y="0"/>
                  </a:moveTo>
                  <a:cubicBezTo>
                    <a:pt x="345" y="0"/>
                    <a:pt x="175" y="92"/>
                    <a:pt x="102" y="263"/>
                  </a:cubicBezTo>
                  <a:cubicBezTo>
                    <a:pt x="1" y="483"/>
                    <a:pt x="102" y="771"/>
                    <a:pt x="322" y="838"/>
                  </a:cubicBezTo>
                  <a:cubicBezTo>
                    <a:pt x="384" y="874"/>
                    <a:pt x="452" y="891"/>
                    <a:pt x="520" y="891"/>
                  </a:cubicBezTo>
                  <a:cubicBezTo>
                    <a:pt x="676" y="891"/>
                    <a:pt x="832" y="800"/>
                    <a:pt x="915" y="635"/>
                  </a:cubicBezTo>
                  <a:cubicBezTo>
                    <a:pt x="1016" y="415"/>
                    <a:pt x="932" y="144"/>
                    <a:pt x="695" y="43"/>
                  </a:cubicBezTo>
                  <a:cubicBezTo>
                    <a:pt x="638" y="14"/>
                    <a:pt x="574" y="0"/>
                    <a:pt x="5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36;p54">
              <a:extLst>
                <a:ext uri="{FF2B5EF4-FFF2-40B4-BE49-F238E27FC236}">
                  <a16:creationId xmlns:a16="http://schemas.microsoft.com/office/drawing/2014/main" id="{CDABB971-0418-4526-85DB-75F903F31F5D}"/>
                </a:ext>
              </a:extLst>
            </p:cNvPr>
            <p:cNvSpPr/>
            <p:nvPr/>
          </p:nvSpPr>
          <p:spPr>
            <a:xfrm>
              <a:off x="5664725" y="3875500"/>
              <a:ext cx="371725" cy="199575"/>
            </a:xfrm>
            <a:custGeom>
              <a:avLst/>
              <a:gdLst/>
              <a:ahLst/>
              <a:cxnLst/>
              <a:rect l="l" t="t" r="r" b="b"/>
              <a:pathLst>
                <a:path w="14869" h="7983" extrusionOk="0">
                  <a:moveTo>
                    <a:pt x="4432" y="1"/>
                  </a:moveTo>
                  <a:cubicBezTo>
                    <a:pt x="2020" y="1"/>
                    <a:pt x="0" y="193"/>
                    <a:pt x="0" y="193"/>
                  </a:cubicBezTo>
                  <a:lnTo>
                    <a:pt x="474" y="4578"/>
                  </a:lnTo>
                  <a:cubicBezTo>
                    <a:pt x="2136" y="6240"/>
                    <a:pt x="3736" y="7982"/>
                    <a:pt x="5836" y="7982"/>
                  </a:cubicBezTo>
                  <a:cubicBezTo>
                    <a:pt x="7352" y="7982"/>
                    <a:pt x="9128" y="7075"/>
                    <a:pt x="11377" y="4578"/>
                  </a:cubicBezTo>
                  <a:cubicBezTo>
                    <a:pt x="14868" y="678"/>
                    <a:pt x="8960" y="1"/>
                    <a:pt x="4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937;p54">
              <a:extLst>
                <a:ext uri="{FF2B5EF4-FFF2-40B4-BE49-F238E27FC236}">
                  <a16:creationId xmlns:a16="http://schemas.microsoft.com/office/drawing/2014/main" id="{919A87AC-C8A5-44F8-ADE7-F1915EE65A55}"/>
                </a:ext>
              </a:extLst>
            </p:cNvPr>
            <p:cNvSpPr/>
            <p:nvPr/>
          </p:nvSpPr>
          <p:spPr>
            <a:xfrm>
              <a:off x="5662175" y="3743500"/>
              <a:ext cx="244375" cy="302325"/>
            </a:xfrm>
            <a:custGeom>
              <a:avLst/>
              <a:gdLst/>
              <a:ahLst/>
              <a:cxnLst/>
              <a:rect l="l" t="t" r="r" b="b"/>
              <a:pathLst>
                <a:path w="9775" h="12093" extrusionOk="0">
                  <a:moveTo>
                    <a:pt x="4925" y="0"/>
                  </a:moveTo>
                  <a:cubicBezTo>
                    <a:pt x="2775" y="0"/>
                    <a:pt x="576" y="800"/>
                    <a:pt x="576" y="800"/>
                  </a:cubicBezTo>
                  <a:cubicBezTo>
                    <a:pt x="576" y="800"/>
                    <a:pt x="1" y="5507"/>
                    <a:pt x="576" y="6844"/>
                  </a:cubicBezTo>
                  <a:cubicBezTo>
                    <a:pt x="1152" y="8182"/>
                    <a:pt x="2896" y="11737"/>
                    <a:pt x="5909" y="12076"/>
                  </a:cubicBezTo>
                  <a:cubicBezTo>
                    <a:pt x="6016" y="12087"/>
                    <a:pt x="6120" y="12093"/>
                    <a:pt x="6221" y="12093"/>
                  </a:cubicBezTo>
                  <a:cubicBezTo>
                    <a:pt x="9248" y="12093"/>
                    <a:pt x="9774" y="7036"/>
                    <a:pt x="8906" y="2645"/>
                  </a:cubicBezTo>
                  <a:cubicBezTo>
                    <a:pt x="8504" y="565"/>
                    <a:pt x="6732" y="0"/>
                    <a:pt x="4925" y="0"/>
                  </a:cubicBezTo>
                  <a:close/>
                </a:path>
              </a:pathLst>
            </a:custGeom>
            <a:solidFill>
              <a:srgbClr val="F7D2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938;p54">
              <a:extLst>
                <a:ext uri="{FF2B5EF4-FFF2-40B4-BE49-F238E27FC236}">
                  <a16:creationId xmlns:a16="http://schemas.microsoft.com/office/drawing/2014/main" id="{0523D3DA-3420-4933-B66B-5785E14CA85B}"/>
                </a:ext>
              </a:extLst>
            </p:cNvPr>
            <p:cNvSpPr/>
            <p:nvPr/>
          </p:nvSpPr>
          <p:spPr>
            <a:xfrm>
              <a:off x="5676150" y="3743500"/>
              <a:ext cx="218000" cy="155250"/>
            </a:xfrm>
            <a:custGeom>
              <a:avLst/>
              <a:gdLst/>
              <a:ahLst/>
              <a:cxnLst/>
              <a:rect l="l" t="t" r="r" b="b"/>
              <a:pathLst>
                <a:path w="8720" h="6210" extrusionOk="0">
                  <a:moveTo>
                    <a:pt x="4349" y="0"/>
                  </a:moveTo>
                  <a:cubicBezTo>
                    <a:pt x="2199" y="0"/>
                    <a:pt x="0" y="800"/>
                    <a:pt x="0" y="800"/>
                  </a:cubicBezTo>
                  <a:cubicBezTo>
                    <a:pt x="898" y="3103"/>
                    <a:pt x="2811" y="5016"/>
                    <a:pt x="5350" y="5811"/>
                  </a:cubicBezTo>
                  <a:cubicBezTo>
                    <a:pt x="6213" y="6069"/>
                    <a:pt x="7077" y="6209"/>
                    <a:pt x="7925" y="6209"/>
                  </a:cubicBezTo>
                  <a:cubicBezTo>
                    <a:pt x="8191" y="6209"/>
                    <a:pt x="8456" y="6195"/>
                    <a:pt x="8719" y="6167"/>
                  </a:cubicBezTo>
                  <a:cubicBezTo>
                    <a:pt x="8686" y="5033"/>
                    <a:pt x="8567" y="3797"/>
                    <a:pt x="8330" y="2645"/>
                  </a:cubicBezTo>
                  <a:cubicBezTo>
                    <a:pt x="7928" y="565"/>
                    <a:pt x="6156" y="0"/>
                    <a:pt x="4349"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39;p54">
              <a:extLst>
                <a:ext uri="{FF2B5EF4-FFF2-40B4-BE49-F238E27FC236}">
                  <a16:creationId xmlns:a16="http://schemas.microsoft.com/office/drawing/2014/main" id="{7FE0B965-CE91-43A4-AE3B-3DDD1535FC8E}"/>
                </a:ext>
              </a:extLst>
            </p:cNvPr>
            <p:cNvSpPr/>
            <p:nvPr/>
          </p:nvSpPr>
          <p:spPr>
            <a:xfrm>
              <a:off x="5629575" y="3235250"/>
              <a:ext cx="424150" cy="607400"/>
            </a:xfrm>
            <a:custGeom>
              <a:avLst/>
              <a:gdLst/>
              <a:ahLst/>
              <a:cxnLst/>
              <a:rect l="l" t="t" r="r" b="b"/>
              <a:pathLst>
                <a:path w="16966" h="24296" extrusionOk="0">
                  <a:moveTo>
                    <a:pt x="9245" y="1"/>
                  </a:moveTo>
                  <a:cubicBezTo>
                    <a:pt x="4115" y="1"/>
                    <a:pt x="1" y="3979"/>
                    <a:pt x="1" y="9109"/>
                  </a:cubicBezTo>
                  <a:lnTo>
                    <a:pt x="1" y="15831"/>
                  </a:lnTo>
                  <a:cubicBezTo>
                    <a:pt x="1" y="20487"/>
                    <a:pt x="3810" y="24296"/>
                    <a:pt x="8483" y="24296"/>
                  </a:cubicBezTo>
                  <a:cubicBezTo>
                    <a:pt x="13173" y="24296"/>
                    <a:pt x="16965" y="20487"/>
                    <a:pt x="16965" y="15814"/>
                  </a:cubicBezTo>
                  <a:lnTo>
                    <a:pt x="16965" y="7552"/>
                  </a:lnTo>
                  <a:cubicBezTo>
                    <a:pt x="16965" y="3285"/>
                    <a:pt x="13511" y="1"/>
                    <a:pt x="9245"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40;p54">
              <a:extLst>
                <a:ext uri="{FF2B5EF4-FFF2-40B4-BE49-F238E27FC236}">
                  <a16:creationId xmlns:a16="http://schemas.microsoft.com/office/drawing/2014/main" id="{38415A83-401F-43D5-9425-2972A6AE04CB}"/>
                </a:ext>
              </a:extLst>
            </p:cNvPr>
            <p:cNvSpPr/>
            <p:nvPr/>
          </p:nvSpPr>
          <p:spPr>
            <a:xfrm>
              <a:off x="5535525" y="3521475"/>
              <a:ext cx="169000" cy="153500"/>
            </a:xfrm>
            <a:custGeom>
              <a:avLst/>
              <a:gdLst/>
              <a:ahLst/>
              <a:cxnLst/>
              <a:rect l="l" t="t" r="r" b="b"/>
              <a:pathLst>
                <a:path w="6760" h="6140" extrusionOk="0">
                  <a:moveTo>
                    <a:pt x="2004" y="1"/>
                  </a:moveTo>
                  <a:cubicBezTo>
                    <a:pt x="1576" y="1"/>
                    <a:pt x="1187" y="206"/>
                    <a:pt x="885" y="623"/>
                  </a:cubicBezTo>
                  <a:cubicBezTo>
                    <a:pt x="0" y="1822"/>
                    <a:pt x="1796" y="6139"/>
                    <a:pt x="3771" y="6139"/>
                  </a:cubicBezTo>
                  <a:cubicBezTo>
                    <a:pt x="4026" y="6139"/>
                    <a:pt x="4285" y="6067"/>
                    <a:pt x="4542" y="5905"/>
                  </a:cubicBezTo>
                  <a:cubicBezTo>
                    <a:pt x="6760" y="4517"/>
                    <a:pt x="4914" y="3027"/>
                    <a:pt x="4914" y="3027"/>
                  </a:cubicBezTo>
                  <a:cubicBezTo>
                    <a:pt x="4118" y="1036"/>
                    <a:pt x="2964" y="1"/>
                    <a:pt x="2004"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41;p54">
              <a:extLst>
                <a:ext uri="{FF2B5EF4-FFF2-40B4-BE49-F238E27FC236}">
                  <a16:creationId xmlns:a16="http://schemas.microsoft.com/office/drawing/2014/main" id="{AEBC190B-6729-456A-BAE6-F7AE27BA97F1}"/>
                </a:ext>
              </a:extLst>
            </p:cNvPr>
            <p:cNvSpPr/>
            <p:nvPr/>
          </p:nvSpPr>
          <p:spPr>
            <a:xfrm>
              <a:off x="5653700" y="3378750"/>
              <a:ext cx="322975" cy="167200"/>
            </a:xfrm>
            <a:custGeom>
              <a:avLst/>
              <a:gdLst/>
              <a:ahLst/>
              <a:cxnLst/>
              <a:rect l="l" t="t" r="r" b="b"/>
              <a:pathLst>
                <a:path w="12919" h="6688" fill="none" extrusionOk="0">
                  <a:moveTo>
                    <a:pt x="1" y="4267"/>
                  </a:moveTo>
                  <a:cubicBezTo>
                    <a:pt x="3861" y="6688"/>
                    <a:pt x="10752" y="4639"/>
                    <a:pt x="12919" y="0"/>
                  </a:cubicBezTo>
                </a:path>
              </a:pathLst>
            </a:custGeom>
            <a:noFill/>
            <a:ln w="5500" cap="flat" cmpd="sng">
              <a:solidFill>
                <a:srgbClr val="263238"/>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42;p54">
              <a:extLst>
                <a:ext uri="{FF2B5EF4-FFF2-40B4-BE49-F238E27FC236}">
                  <a16:creationId xmlns:a16="http://schemas.microsoft.com/office/drawing/2014/main" id="{7C3EB5A5-6464-4072-8798-D51164D44DE7}"/>
                </a:ext>
              </a:extLst>
            </p:cNvPr>
            <p:cNvSpPr/>
            <p:nvPr/>
          </p:nvSpPr>
          <p:spPr>
            <a:xfrm>
              <a:off x="5585150" y="3230600"/>
              <a:ext cx="531225" cy="386100"/>
            </a:xfrm>
            <a:custGeom>
              <a:avLst/>
              <a:gdLst/>
              <a:ahLst/>
              <a:cxnLst/>
              <a:rect l="l" t="t" r="r" b="b"/>
              <a:pathLst>
                <a:path w="21249" h="15444" extrusionOk="0">
                  <a:moveTo>
                    <a:pt x="11005" y="0"/>
                  </a:moveTo>
                  <a:cubicBezTo>
                    <a:pt x="779" y="0"/>
                    <a:pt x="0" y="8093"/>
                    <a:pt x="0" y="8093"/>
                  </a:cubicBezTo>
                  <a:lnTo>
                    <a:pt x="1744" y="12664"/>
                  </a:lnTo>
                  <a:cubicBezTo>
                    <a:pt x="2079" y="14713"/>
                    <a:pt x="2435" y="15443"/>
                    <a:pt x="2772" y="15443"/>
                  </a:cubicBezTo>
                  <a:cubicBezTo>
                    <a:pt x="3611" y="15443"/>
                    <a:pt x="4334" y="10921"/>
                    <a:pt x="4334" y="10921"/>
                  </a:cubicBezTo>
                  <a:cubicBezTo>
                    <a:pt x="12072" y="10887"/>
                    <a:pt x="15661" y="5926"/>
                    <a:pt x="15661" y="5926"/>
                  </a:cubicBezTo>
                  <a:cubicBezTo>
                    <a:pt x="16000" y="8940"/>
                    <a:pt x="18742" y="10921"/>
                    <a:pt x="18742" y="10921"/>
                  </a:cubicBezTo>
                  <a:cubicBezTo>
                    <a:pt x="18742" y="10921"/>
                    <a:pt x="21248" y="0"/>
                    <a:pt x="11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43;p54">
              <a:extLst>
                <a:ext uri="{FF2B5EF4-FFF2-40B4-BE49-F238E27FC236}">
                  <a16:creationId xmlns:a16="http://schemas.microsoft.com/office/drawing/2014/main" id="{D472BFA1-E6DF-42DE-A851-F995832D773E}"/>
                </a:ext>
              </a:extLst>
            </p:cNvPr>
            <p:cNvSpPr/>
            <p:nvPr/>
          </p:nvSpPr>
          <p:spPr>
            <a:xfrm>
              <a:off x="5867875" y="3485400"/>
              <a:ext cx="116600" cy="204650"/>
            </a:xfrm>
            <a:custGeom>
              <a:avLst/>
              <a:gdLst/>
              <a:ahLst/>
              <a:cxnLst/>
              <a:rect l="l" t="t" r="r" b="b"/>
              <a:pathLst>
                <a:path w="4664" h="8186" extrusionOk="0">
                  <a:moveTo>
                    <a:pt x="2879" y="1"/>
                  </a:moveTo>
                  <a:lnTo>
                    <a:pt x="2253" y="6316"/>
                  </a:lnTo>
                  <a:cubicBezTo>
                    <a:pt x="2253" y="6316"/>
                    <a:pt x="1" y="6908"/>
                    <a:pt x="1660" y="7839"/>
                  </a:cubicBezTo>
                  <a:cubicBezTo>
                    <a:pt x="2085" y="8080"/>
                    <a:pt x="2511" y="8185"/>
                    <a:pt x="2889" y="8185"/>
                  </a:cubicBezTo>
                  <a:cubicBezTo>
                    <a:pt x="3973" y="8185"/>
                    <a:pt x="4664" y="7324"/>
                    <a:pt x="3810" y="6333"/>
                  </a:cubicBezTo>
                  <a:cubicBezTo>
                    <a:pt x="2676" y="4978"/>
                    <a:pt x="2676" y="3285"/>
                    <a:pt x="2879"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944;p54">
              <a:extLst>
                <a:ext uri="{FF2B5EF4-FFF2-40B4-BE49-F238E27FC236}">
                  <a16:creationId xmlns:a16="http://schemas.microsoft.com/office/drawing/2014/main" id="{082E1A79-FD3B-46FA-A39F-60CB1D0646E8}"/>
                </a:ext>
              </a:extLst>
            </p:cNvPr>
            <p:cNvSpPr/>
            <p:nvPr/>
          </p:nvSpPr>
          <p:spPr>
            <a:xfrm>
              <a:off x="5819200" y="3590375"/>
              <a:ext cx="65225" cy="50450"/>
            </a:xfrm>
            <a:custGeom>
              <a:avLst/>
              <a:gdLst/>
              <a:ahLst/>
              <a:cxnLst/>
              <a:rect l="l" t="t" r="r" b="b"/>
              <a:pathLst>
                <a:path w="2609" h="2018" extrusionOk="0">
                  <a:moveTo>
                    <a:pt x="1" y="0"/>
                  </a:moveTo>
                  <a:cubicBezTo>
                    <a:pt x="1" y="0"/>
                    <a:pt x="475" y="745"/>
                    <a:pt x="1101" y="864"/>
                  </a:cubicBezTo>
                  <a:cubicBezTo>
                    <a:pt x="1101" y="915"/>
                    <a:pt x="1084" y="948"/>
                    <a:pt x="1084" y="965"/>
                  </a:cubicBezTo>
                  <a:cubicBezTo>
                    <a:pt x="1017" y="1507"/>
                    <a:pt x="1304" y="1964"/>
                    <a:pt x="1728" y="2015"/>
                  </a:cubicBezTo>
                  <a:cubicBezTo>
                    <a:pt x="1744" y="2017"/>
                    <a:pt x="1761" y="2017"/>
                    <a:pt x="1777" y="2017"/>
                  </a:cubicBezTo>
                  <a:cubicBezTo>
                    <a:pt x="2149" y="2017"/>
                    <a:pt x="2509" y="1654"/>
                    <a:pt x="2574" y="1135"/>
                  </a:cubicBezTo>
                  <a:cubicBezTo>
                    <a:pt x="2608" y="813"/>
                    <a:pt x="2490" y="457"/>
                    <a:pt x="2253" y="271"/>
                  </a:cubicBezTo>
                  <a:cubicBezTo>
                    <a:pt x="2236" y="254"/>
                    <a:pt x="2202" y="237"/>
                    <a:pt x="2185" y="237"/>
                  </a:cubicBezTo>
                  <a:cubicBezTo>
                    <a:pt x="2047" y="134"/>
                    <a:pt x="1915" y="99"/>
                    <a:pt x="1780" y="99"/>
                  </a:cubicBezTo>
                  <a:cubicBezTo>
                    <a:pt x="1495" y="99"/>
                    <a:pt x="1198" y="256"/>
                    <a:pt x="819" y="256"/>
                  </a:cubicBezTo>
                  <a:cubicBezTo>
                    <a:pt x="584" y="256"/>
                    <a:pt x="317" y="19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45;p54">
              <a:extLst>
                <a:ext uri="{FF2B5EF4-FFF2-40B4-BE49-F238E27FC236}">
                  <a16:creationId xmlns:a16="http://schemas.microsoft.com/office/drawing/2014/main" id="{3B260940-972B-4DB0-8DDC-13E9D73D039C}"/>
                </a:ext>
              </a:extLst>
            </p:cNvPr>
            <p:cNvSpPr/>
            <p:nvPr/>
          </p:nvSpPr>
          <p:spPr>
            <a:xfrm>
              <a:off x="5983425" y="3593800"/>
              <a:ext cx="66050" cy="48650"/>
            </a:xfrm>
            <a:custGeom>
              <a:avLst/>
              <a:gdLst/>
              <a:ahLst/>
              <a:cxnLst/>
              <a:rect l="l" t="t" r="r" b="b"/>
              <a:pathLst>
                <a:path w="2642" h="1946" extrusionOk="0">
                  <a:moveTo>
                    <a:pt x="808" y="1"/>
                  </a:moveTo>
                  <a:cubicBezTo>
                    <a:pt x="696" y="1"/>
                    <a:pt x="581" y="28"/>
                    <a:pt x="458" y="100"/>
                  </a:cubicBezTo>
                  <a:cubicBezTo>
                    <a:pt x="424" y="100"/>
                    <a:pt x="390" y="117"/>
                    <a:pt x="373" y="134"/>
                  </a:cubicBezTo>
                  <a:cubicBezTo>
                    <a:pt x="153" y="304"/>
                    <a:pt x="1" y="625"/>
                    <a:pt x="18" y="1015"/>
                  </a:cubicBezTo>
                  <a:cubicBezTo>
                    <a:pt x="18" y="1539"/>
                    <a:pt x="373" y="1946"/>
                    <a:pt x="780" y="1946"/>
                  </a:cubicBezTo>
                  <a:cubicBezTo>
                    <a:pt x="1186" y="1946"/>
                    <a:pt x="1525" y="1489"/>
                    <a:pt x="1508" y="964"/>
                  </a:cubicBezTo>
                  <a:cubicBezTo>
                    <a:pt x="1508" y="913"/>
                    <a:pt x="1474" y="879"/>
                    <a:pt x="1474" y="828"/>
                  </a:cubicBezTo>
                  <a:cubicBezTo>
                    <a:pt x="2117" y="778"/>
                    <a:pt x="2642" y="67"/>
                    <a:pt x="2642" y="67"/>
                  </a:cubicBezTo>
                  <a:lnTo>
                    <a:pt x="2642" y="67"/>
                  </a:lnTo>
                  <a:cubicBezTo>
                    <a:pt x="2370" y="205"/>
                    <a:pt x="2139" y="253"/>
                    <a:pt x="1936" y="253"/>
                  </a:cubicBezTo>
                  <a:cubicBezTo>
                    <a:pt x="1471" y="253"/>
                    <a:pt x="1150" y="1"/>
                    <a:pt x="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946;p54">
              <a:extLst>
                <a:ext uri="{FF2B5EF4-FFF2-40B4-BE49-F238E27FC236}">
                  <a16:creationId xmlns:a16="http://schemas.microsoft.com/office/drawing/2014/main" id="{4FCAA795-FA2D-46B7-B471-0E34A6D908E8}"/>
                </a:ext>
              </a:extLst>
            </p:cNvPr>
            <p:cNvSpPr/>
            <p:nvPr/>
          </p:nvSpPr>
          <p:spPr>
            <a:xfrm>
              <a:off x="5812450" y="3515625"/>
              <a:ext cx="81025" cy="24325"/>
            </a:xfrm>
            <a:custGeom>
              <a:avLst/>
              <a:gdLst/>
              <a:ahLst/>
              <a:cxnLst/>
              <a:rect l="l" t="t" r="r" b="b"/>
              <a:pathLst>
                <a:path w="3241" h="973" extrusionOk="0">
                  <a:moveTo>
                    <a:pt x="2018" y="0"/>
                  </a:moveTo>
                  <a:cubicBezTo>
                    <a:pt x="1589" y="0"/>
                    <a:pt x="1069" y="118"/>
                    <a:pt x="576" y="451"/>
                  </a:cubicBezTo>
                  <a:cubicBezTo>
                    <a:pt x="1" y="841"/>
                    <a:pt x="196" y="972"/>
                    <a:pt x="661" y="972"/>
                  </a:cubicBezTo>
                  <a:cubicBezTo>
                    <a:pt x="1305" y="972"/>
                    <a:pt x="2466" y="720"/>
                    <a:pt x="2810" y="552"/>
                  </a:cubicBezTo>
                  <a:cubicBezTo>
                    <a:pt x="3241" y="359"/>
                    <a:pt x="2768" y="0"/>
                    <a:pt x="2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947;p54">
              <a:extLst>
                <a:ext uri="{FF2B5EF4-FFF2-40B4-BE49-F238E27FC236}">
                  <a16:creationId xmlns:a16="http://schemas.microsoft.com/office/drawing/2014/main" id="{E36C7A48-411B-416F-B441-356BC7602153}"/>
                </a:ext>
              </a:extLst>
            </p:cNvPr>
            <p:cNvSpPr/>
            <p:nvPr/>
          </p:nvSpPr>
          <p:spPr>
            <a:xfrm>
              <a:off x="5986050" y="3510275"/>
              <a:ext cx="61950" cy="29650"/>
            </a:xfrm>
            <a:custGeom>
              <a:avLst/>
              <a:gdLst/>
              <a:ahLst/>
              <a:cxnLst/>
              <a:rect l="l" t="t" r="r" b="b"/>
              <a:pathLst>
                <a:path w="2478" h="1186" extrusionOk="0">
                  <a:moveTo>
                    <a:pt x="619" y="0"/>
                  </a:moveTo>
                  <a:cubicBezTo>
                    <a:pt x="183" y="0"/>
                    <a:pt x="1" y="255"/>
                    <a:pt x="336" y="479"/>
                  </a:cubicBezTo>
                  <a:cubicBezTo>
                    <a:pt x="678" y="710"/>
                    <a:pt x="1823" y="1185"/>
                    <a:pt x="2240" y="1185"/>
                  </a:cubicBezTo>
                  <a:cubicBezTo>
                    <a:pt x="2463" y="1185"/>
                    <a:pt x="2477" y="1049"/>
                    <a:pt x="2046" y="665"/>
                  </a:cubicBezTo>
                  <a:cubicBezTo>
                    <a:pt x="1498" y="170"/>
                    <a:pt x="974"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948;p54">
              <a:extLst>
                <a:ext uri="{FF2B5EF4-FFF2-40B4-BE49-F238E27FC236}">
                  <a16:creationId xmlns:a16="http://schemas.microsoft.com/office/drawing/2014/main" id="{30AEB2A8-3129-4903-8B78-48A4E6874620}"/>
                </a:ext>
              </a:extLst>
            </p:cNvPr>
            <p:cNvSpPr/>
            <p:nvPr/>
          </p:nvSpPr>
          <p:spPr>
            <a:xfrm>
              <a:off x="5880575" y="3981475"/>
              <a:ext cx="47950" cy="72500"/>
            </a:xfrm>
            <a:custGeom>
              <a:avLst/>
              <a:gdLst/>
              <a:ahLst/>
              <a:cxnLst/>
              <a:rect l="l" t="t" r="r" b="b"/>
              <a:pathLst>
                <a:path w="1918" h="2900" extrusionOk="0">
                  <a:moveTo>
                    <a:pt x="1677" y="0"/>
                  </a:moveTo>
                  <a:lnTo>
                    <a:pt x="1677" y="0"/>
                  </a:lnTo>
                  <a:cubicBezTo>
                    <a:pt x="1338" y="1050"/>
                    <a:pt x="1101" y="1355"/>
                    <a:pt x="644" y="1761"/>
                  </a:cubicBezTo>
                  <a:cubicBezTo>
                    <a:pt x="170" y="2150"/>
                    <a:pt x="1" y="2726"/>
                    <a:pt x="1017" y="2878"/>
                  </a:cubicBezTo>
                  <a:cubicBezTo>
                    <a:pt x="1104" y="2893"/>
                    <a:pt x="1179" y="2900"/>
                    <a:pt x="1243" y="2900"/>
                  </a:cubicBezTo>
                  <a:cubicBezTo>
                    <a:pt x="1918" y="2900"/>
                    <a:pt x="1338" y="2150"/>
                    <a:pt x="1338" y="2150"/>
                  </a:cubicBezTo>
                  <a:lnTo>
                    <a:pt x="1677" y="0"/>
                  </a:ln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949;p54">
              <a:extLst>
                <a:ext uri="{FF2B5EF4-FFF2-40B4-BE49-F238E27FC236}">
                  <a16:creationId xmlns:a16="http://schemas.microsoft.com/office/drawing/2014/main" id="{A9ED4A59-EE72-4771-A9E2-F2418B9681CE}"/>
                </a:ext>
              </a:extLst>
            </p:cNvPr>
            <p:cNvSpPr/>
            <p:nvPr/>
          </p:nvSpPr>
          <p:spPr>
            <a:xfrm>
              <a:off x="6009675" y="4108025"/>
              <a:ext cx="109650" cy="145750"/>
            </a:xfrm>
            <a:custGeom>
              <a:avLst/>
              <a:gdLst/>
              <a:ahLst/>
              <a:cxnLst/>
              <a:rect l="l" t="t" r="r" b="b"/>
              <a:pathLst>
                <a:path w="4386" h="5830" extrusionOk="0">
                  <a:moveTo>
                    <a:pt x="4386" y="0"/>
                  </a:moveTo>
                  <a:lnTo>
                    <a:pt x="136" y="1914"/>
                  </a:lnTo>
                  <a:cubicBezTo>
                    <a:pt x="136" y="1914"/>
                    <a:pt x="1" y="5469"/>
                    <a:pt x="475" y="5808"/>
                  </a:cubicBezTo>
                  <a:cubicBezTo>
                    <a:pt x="496" y="5823"/>
                    <a:pt x="523" y="5830"/>
                    <a:pt x="557" y="5830"/>
                  </a:cubicBezTo>
                  <a:cubicBezTo>
                    <a:pt x="1244" y="5830"/>
                    <a:pt x="4386" y="2811"/>
                    <a:pt x="4386" y="2811"/>
                  </a:cubicBezTo>
                  <a:lnTo>
                    <a:pt x="4386" y="0"/>
                  </a:ln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950;p54">
              <a:extLst>
                <a:ext uri="{FF2B5EF4-FFF2-40B4-BE49-F238E27FC236}">
                  <a16:creationId xmlns:a16="http://schemas.microsoft.com/office/drawing/2014/main" id="{A4DDBAC9-D180-42F0-8152-9A999BA1C58C}"/>
                </a:ext>
              </a:extLst>
            </p:cNvPr>
            <p:cNvSpPr/>
            <p:nvPr/>
          </p:nvSpPr>
          <p:spPr>
            <a:xfrm>
              <a:off x="6011375" y="4121575"/>
              <a:ext cx="77900" cy="99475"/>
            </a:xfrm>
            <a:custGeom>
              <a:avLst/>
              <a:gdLst/>
              <a:ahLst/>
              <a:cxnLst/>
              <a:rect l="l" t="t" r="r" b="b"/>
              <a:pathLst>
                <a:path w="3116" h="3979" extrusionOk="0">
                  <a:moveTo>
                    <a:pt x="3115" y="0"/>
                  </a:moveTo>
                  <a:lnTo>
                    <a:pt x="68" y="1372"/>
                  </a:lnTo>
                  <a:cubicBezTo>
                    <a:pt x="68" y="1372"/>
                    <a:pt x="0" y="2845"/>
                    <a:pt x="85" y="3979"/>
                  </a:cubicBezTo>
                  <a:cubicBezTo>
                    <a:pt x="1490" y="3573"/>
                    <a:pt x="2760" y="2032"/>
                    <a:pt x="3115"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951;p54">
              <a:extLst>
                <a:ext uri="{FF2B5EF4-FFF2-40B4-BE49-F238E27FC236}">
                  <a16:creationId xmlns:a16="http://schemas.microsoft.com/office/drawing/2014/main" id="{393AF1CF-434B-4725-BB14-8903FE5FFE38}"/>
                </a:ext>
              </a:extLst>
            </p:cNvPr>
            <p:cNvSpPr/>
            <p:nvPr/>
          </p:nvSpPr>
          <p:spPr>
            <a:xfrm>
              <a:off x="5828525" y="3842600"/>
              <a:ext cx="324650" cy="335875"/>
            </a:xfrm>
            <a:custGeom>
              <a:avLst/>
              <a:gdLst/>
              <a:ahLst/>
              <a:cxnLst/>
              <a:rect l="l" t="t" r="r" b="b"/>
              <a:pathLst>
                <a:path w="12986" h="13435" extrusionOk="0">
                  <a:moveTo>
                    <a:pt x="7062" y="1"/>
                  </a:moveTo>
                  <a:cubicBezTo>
                    <a:pt x="4469" y="1"/>
                    <a:pt x="1946" y="2055"/>
                    <a:pt x="1050" y="5132"/>
                  </a:cubicBezTo>
                  <a:cubicBezTo>
                    <a:pt x="0" y="8721"/>
                    <a:pt x="1575" y="12361"/>
                    <a:pt x="4588" y="13242"/>
                  </a:cubicBezTo>
                  <a:cubicBezTo>
                    <a:pt x="5035" y="13372"/>
                    <a:pt x="5487" y="13435"/>
                    <a:pt x="5937" y="13435"/>
                  </a:cubicBezTo>
                  <a:cubicBezTo>
                    <a:pt x="8526" y="13435"/>
                    <a:pt x="11042" y="11370"/>
                    <a:pt x="11936" y="8298"/>
                  </a:cubicBezTo>
                  <a:cubicBezTo>
                    <a:pt x="12986" y="4709"/>
                    <a:pt x="11411" y="1069"/>
                    <a:pt x="8398" y="188"/>
                  </a:cubicBezTo>
                  <a:cubicBezTo>
                    <a:pt x="7956" y="62"/>
                    <a:pt x="7508" y="1"/>
                    <a:pt x="7062"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952;p54">
              <a:extLst>
                <a:ext uri="{FF2B5EF4-FFF2-40B4-BE49-F238E27FC236}">
                  <a16:creationId xmlns:a16="http://schemas.microsoft.com/office/drawing/2014/main" id="{0BB78093-FFA4-480E-8C6F-933AC68D9D8B}"/>
                </a:ext>
              </a:extLst>
            </p:cNvPr>
            <p:cNvSpPr/>
            <p:nvPr/>
          </p:nvSpPr>
          <p:spPr>
            <a:xfrm>
              <a:off x="5845425" y="3801475"/>
              <a:ext cx="363200" cy="277475"/>
            </a:xfrm>
            <a:custGeom>
              <a:avLst/>
              <a:gdLst/>
              <a:ahLst/>
              <a:cxnLst/>
              <a:rect l="l" t="t" r="r" b="b"/>
              <a:pathLst>
                <a:path w="14528" h="11099" extrusionOk="0">
                  <a:moveTo>
                    <a:pt x="5002" y="1"/>
                  </a:moveTo>
                  <a:cubicBezTo>
                    <a:pt x="2050" y="1"/>
                    <a:pt x="1" y="4114"/>
                    <a:pt x="848" y="5541"/>
                  </a:cubicBezTo>
                  <a:lnTo>
                    <a:pt x="1627" y="4254"/>
                  </a:lnTo>
                  <a:cubicBezTo>
                    <a:pt x="3692" y="4220"/>
                    <a:pt x="4877" y="3052"/>
                    <a:pt x="4877" y="3052"/>
                  </a:cubicBezTo>
                  <a:cubicBezTo>
                    <a:pt x="4877" y="3052"/>
                    <a:pt x="5368" y="4187"/>
                    <a:pt x="6520" y="5338"/>
                  </a:cubicBezTo>
                  <a:cubicBezTo>
                    <a:pt x="7790" y="6608"/>
                    <a:pt x="9483" y="6303"/>
                    <a:pt x="9076" y="7708"/>
                  </a:cubicBezTo>
                  <a:cubicBezTo>
                    <a:pt x="8723" y="8916"/>
                    <a:pt x="9202" y="11098"/>
                    <a:pt x="9757" y="11098"/>
                  </a:cubicBezTo>
                  <a:cubicBezTo>
                    <a:pt x="9839" y="11098"/>
                    <a:pt x="9924" y="11050"/>
                    <a:pt x="10007" y="10942"/>
                  </a:cubicBezTo>
                  <a:cubicBezTo>
                    <a:pt x="10634" y="10112"/>
                    <a:pt x="11938" y="10231"/>
                    <a:pt x="12615" y="9384"/>
                  </a:cubicBezTo>
                  <a:cubicBezTo>
                    <a:pt x="13275" y="8504"/>
                    <a:pt x="14528" y="4762"/>
                    <a:pt x="11142" y="1376"/>
                  </a:cubicBezTo>
                  <a:cubicBezTo>
                    <a:pt x="10067" y="311"/>
                    <a:pt x="8770" y="60"/>
                    <a:pt x="7786" y="60"/>
                  </a:cubicBezTo>
                  <a:cubicBezTo>
                    <a:pt x="6910" y="60"/>
                    <a:pt x="6283" y="259"/>
                    <a:pt x="6283" y="259"/>
                  </a:cubicBezTo>
                  <a:cubicBezTo>
                    <a:pt x="5842" y="81"/>
                    <a:pt x="5413" y="1"/>
                    <a:pt x="5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953;p54">
              <a:extLst>
                <a:ext uri="{FF2B5EF4-FFF2-40B4-BE49-F238E27FC236}">
                  <a16:creationId xmlns:a16="http://schemas.microsoft.com/office/drawing/2014/main" id="{61308B73-BB8F-49FD-9E14-312259597128}"/>
                </a:ext>
              </a:extLst>
            </p:cNvPr>
            <p:cNvSpPr/>
            <p:nvPr/>
          </p:nvSpPr>
          <p:spPr>
            <a:xfrm>
              <a:off x="5912325" y="4070350"/>
              <a:ext cx="54200" cy="38925"/>
            </a:xfrm>
            <a:custGeom>
              <a:avLst/>
              <a:gdLst/>
              <a:ahLst/>
              <a:cxnLst/>
              <a:rect l="l" t="t" r="r" b="b"/>
              <a:pathLst>
                <a:path w="2168" h="1557" extrusionOk="0">
                  <a:moveTo>
                    <a:pt x="2168" y="1"/>
                  </a:moveTo>
                  <a:lnTo>
                    <a:pt x="1" y="255"/>
                  </a:lnTo>
                  <a:cubicBezTo>
                    <a:pt x="1" y="255"/>
                    <a:pt x="101" y="1556"/>
                    <a:pt x="879" y="1556"/>
                  </a:cubicBezTo>
                  <a:cubicBezTo>
                    <a:pt x="948" y="1556"/>
                    <a:pt x="1022" y="1546"/>
                    <a:pt x="1101" y="1524"/>
                  </a:cubicBezTo>
                  <a:cubicBezTo>
                    <a:pt x="2100" y="1270"/>
                    <a:pt x="2168" y="1"/>
                    <a:pt x="2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954;p54">
              <a:extLst>
                <a:ext uri="{FF2B5EF4-FFF2-40B4-BE49-F238E27FC236}">
                  <a16:creationId xmlns:a16="http://schemas.microsoft.com/office/drawing/2014/main" id="{8619D164-EA69-4174-80D2-C9B5CDA70010}"/>
                </a:ext>
              </a:extLst>
            </p:cNvPr>
            <p:cNvSpPr/>
            <p:nvPr/>
          </p:nvSpPr>
          <p:spPr>
            <a:xfrm>
              <a:off x="5971700" y="3955200"/>
              <a:ext cx="30175" cy="15950"/>
            </a:xfrm>
            <a:custGeom>
              <a:avLst/>
              <a:gdLst/>
              <a:ahLst/>
              <a:cxnLst/>
              <a:rect l="l" t="t" r="r" b="b"/>
              <a:pathLst>
                <a:path w="1207" h="638" extrusionOk="0">
                  <a:moveTo>
                    <a:pt x="182" y="0"/>
                  </a:moveTo>
                  <a:cubicBezTo>
                    <a:pt x="71" y="0"/>
                    <a:pt x="0" y="35"/>
                    <a:pt x="13" y="120"/>
                  </a:cubicBezTo>
                  <a:cubicBezTo>
                    <a:pt x="52" y="329"/>
                    <a:pt x="562" y="637"/>
                    <a:pt x="872" y="637"/>
                  </a:cubicBezTo>
                  <a:cubicBezTo>
                    <a:pt x="965" y="637"/>
                    <a:pt x="1040" y="610"/>
                    <a:pt x="1079" y="543"/>
                  </a:cubicBezTo>
                  <a:cubicBezTo>
                    <a:pt x="1206" y="315"/>
                    <a:pt x="514" y="0"/>
                    <a:pt x="1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955;p54">
              <a:extLst>
                <a:ext uri="{FF2B5EF4-FFF2-40B4-BE49-F238E27FC236}">
                  <a16:creationId xmlns:a16="http://schemas.microsoft.com/office/drawing/2014/main" id="{1301554F-79D6-4751-B662-8108272A076A}"/>
                </a:ext>
              </a:extLst>
            </p:cNvPr>
            <p:cNvSpPr/>
            <p:nvPr/>
          </p:nvSpPr>
          <p:spPr>
            <a:xfrm>
              <a:off x="5877200" y="3934625"/>
              <a:ext cx="33550" cy="10375"/>
            </a:xfrm>
            <a:custGeom>
              <a:avLst/>
              <a:gdLst/>
              <a:ahLst/>
              <a:cxnLst/>
              <a:rect l="l" t="t" r="r" b="b"/>
              <a:pathLst>
                <a:path w="1342" h="415" extrusionOk="0">
                  <a:moveTo>
                    <a:pt x="638" y="1"/>
                  </a:moveTo>
                  <a:cubicBezTo>
                    <a:pt x="319" y="1"/>
                    <a:pt x="0" y="61"/>
                    <a:pt x="0" y="198"/>
                  </a:cubicBezTo>
                  <a:cubicBezTo>
                    <a:pt x="0" y="346"/>
                    <a:pt x="263" y="414"/>
                    <a:pt x="552" y="414"/>
                  </a:cubicBezTo>
                  <a:cubicBezTo>
                    <a:pt x="858" y="414"/>
                    <a:pt x="1192" y="337"/>
                    <a:pt x="1270" y="198"/>
                  </a:cubicBezTo>
                  <a:cubicBezTo>
                    <a:pt x="1341" y="74"/>
                    <a:pt x="989" y="1"/>
                    <a:pt x="63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956;p54">
              <a:extLst>
                <a:ext uri="{FF2B5EF4-FFF2-40B4-BE49-F238E27FC236}">
                  <a16:creationId xmlns:a16="http://schemas.microsoft.com/office/drawing/2014/main" id="{FFFB2271-237B-4CBA-98CD-2CDF9DC5A7A3}"/>
                </a:ext>
              </a:extLst>
            </p:cNvPr>
            <p:cNvSpPr/>
            <p:nvPr/>
          </p:nvSpPr>
          <p:spPr>
            <a:xfrm>
              <a:off x="5966075" y="3974925"/>
              <a:ext cx="20350" cy="29525"/>
            </a:xfrm>
            <a:custGeom>
              <a:avLst/>
              <a:gdLst/>
              <a:ahLst/>
              <a:cxnLst/>
              <a:rect l="l" t="t" r="r" b="b"/>
              <a:pathLst>
                <a:path w="814" h="1181" extrusionOk="0">
                  <a:moveTo>
                    <a:pt x="542" y="1"/>
                  </a:moveTo>
                  <a:cubicBezTo>
                    <a:pt x="379" y="1"/>
                    <a:pt x="179" y="207"/>
                    <a:pt x="102" y="482"/>
                  </a:cubicBezTo>
                  <a:cubicBezTo>
                    <a:pt x="1" y="804"/>
                    <a:pt x="85" y="1126"/>
                    <a:pt x="255" y="1176"/>
                  </a:cubicBezTo>
                  <a:cubicBezTo>
                    <a:pt x="267" y="1179"/>
                    <a:pt x="280" y="1180"/>
                    <a:pt x="292" y="1180"/>
                  </a:cubicBezTo>
                  <a:cubicBezTo>
                    <a:pt x="455" y="1180"/>
                    <a:pt x="650" y="984"/>
                    <a:pt x="729" y="685"/>
                  </a:cubicBezTo>
                  <a:cubicBezTo>
                    <a:pt x="813" y="364"/>
                    <a:pt x="763" y="76"/>
                    <a:pt x="593" y="8"/>
                  </a:cubicBezTo>
                  <a:cubicBezTo>
                    <a:pt x="577" y="3"/>
                    <a:pt x="56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957;p54">
              <a:extLst>
                <a:ext uri="{FF2B5EF4-FFF2-40B4-BE49-F238E27FC236}">
                  <a16:creationId xmlns:a16="http://schemas.microsoft.com/office/drawing/2014/main" id="{6044E60D-5232-4489-B17E-41D196ED57DA}"/>
                </a:ext>
              </a:extLst>
            </p:cNvPr>
            <p:cNvSpPr/>
            <p:nvPr/>
          </p:nvSpPr>
          <p:spPr>
            <a:xfrm>
              <a:off x="5875925" y="3955125"/>
              <a:ext cx="21175" cy="29525"/>
            </a:xfrm>
            <a:custGeom>
              <a:avLst/>
              <a:gdLst/>
              <a:ahLst/>
              <a:cxnLst/>
              <a:rect l="l" t="t" r="r" b="b"/>
              <a:pathLst>
                <a:path w="847" h="1181" extrusionOk="0">
                  <a:moveTo>
                    <a:pt x="555" y="1"/>
                  </a:moveTo>
                  <a:cubicBezTo>
                    <a:pt x="390" y="1"/>
                    <a:pt x="181" y="197"/>
                    <a:pt x="102" y="495"/>
                  </a:cubicBezTo>
                  <a:cubicBezTo>
                    <a:pt x="0" y="817"/>
                    <a:pt x="85" y="1139"/>
                    <a:pt x="254" y="1173"/>
                  </a:cubicBezTo>
                  <a:cubicBezTo>
                    <a:pt x="271" y="1178"/>
                    <a:pt x="288" y="1180"/>
                    <a:pt x="305" y="1180"/>
                  </a:cubicBezTo>
                  <a:cubicBezTo>
                    <a:pt x="468" y="1180"/>
                    <a:pt x="669" y="974"/>
                    <a:pt x="745" y="699"/>
                  </a:cubicBezTo>
                  <a:cubicBezTo>
                    <a:pt x="847" y="377"/>
                    <a:pt x="779" y="55"/>
                    <a:pt x="593" y="5"/>
                  </a:cubicBezTo>
                  <a:cubicBezTo>
                    <a:pt x="581" y="2"/>
                    <a:pt x="568"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58;p54">
              <a:extLst>
                <a:ext uri="{FF2B5EF4-FFF2-40B4-BE49-F238E27FC236}">
                  <a16:creationId xmlns:a16="http://schemas.microsoft.com/office/drawing/2014/main" id="{5E33BAF6-6600-46A9-B73B-B1594564AA4B}"/>
                </a:ext>
              </a:extLst>
            </p:cNvPr>
            <p:cNvSpPr/>
            <p:nvPr/>
          </p:nvSpPr>
          <p:spPr>
            <a:xfrm>
              <a:off x="5926725" y="4082625"/>
              <a:ext cx="37675" cy="26750"/>
            </a:xfrm>
            <a:custGeom>
              <a:avLst/>
              <a:gdLst/>
              <a:ahLst/>
              <a:cxnLst/>
              <a:rect l="l" t="t" r="r" b="b"/>
              <a:pathLst>
                <a:path w="1507" h="1070" extrusionOk="0">
                  <a:moveTo>
                    <a:pt x="1507" y="1"/>
                  </a:moveTo>
                  <a:lnTo>
                    <a:pt x="1507" y="1"/>
                  </a:lnTo>
                  <a:cubicBezTo>
                    <a:pt x="897" y="85"/>
                    <a:pt x="237" y="424"/>
                    <a:pt x="0" y="983"/>
                  </a:cubicBezTo>
                  <a:cubicBezTo>
                    <a:pt x="97" y="1036"/>
                    <a:pt x="200" y="1069"/>
                    <a:pt x="314" y="1069"/>
                  </a:cubicBezTo>
                  <a:cubicBezTo>
                    <a:pt x="380" y="1069"/>
                    <a:pt x="450" y="1058"/>
                    <a:pt x="525" y="1033"/>
                  </a:cubicBezTo>
                  <a:cubicBezTo>
                    <a:pt x="1118" y="881"/>
                    <a:pt x="1372" y="373"/>
                    <a:pt x="1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59;p54">
              <a:extLst>
                <a:ext uri="{FF2B5EF4-FFF2-40B4-BE49-F238E27FC236}">
                  <a16:creationId xmlns:a16="http://schemas.microsoft.com/office/drawing/2014/main" id="{55F4E239-0477-48BA-B083-D8B6CB7D0229}"/>
                </a:ext>
              </a:extLst>
            </p:cNvPr>
            <p:cNvSpPr/>
            <p:nvPr/>
          </p:nvSpPr>
          <p:spPr>
            <a:xfrm>
              <a:off x="6068075" y="4035625"/>
              <a:ext cx="95200" cy="86350"/>
            </a:xfrm>
            <a:custGeom>
              <a:avLst/>
              <a:gdLst/>
              <a:ahLst/>
              <a:cxnLst/>
              <a:rect l="l" t="t" r="r" b="b"/>
              <a:pathLst>
                <a:path w="3808" h="3454" extrusionOk="0">
                  <a:moveTo>
                    <a:pt x="3227" y="1"/>
                  </a:moveTo>
                  <a:cubicBezTo>
                    <a:pt x="2633" y="1"/>
                    <a:pt x="1711" y="797"/>
                    <a:pt x="1711" y="797"/>
                  </a:cubicBezTo>
                  <a:lnTo>
                    <a:pt x="1" y="3235"/>
                  </a:lnTo>
                  <a:cubicBezTo>
                    <a:pt x="378" y="3386"/>
                    <a:pt x="733" y="3453"/>
                    <a:pt x="1064" y="3453"/>
                  </a:cubicBezTo>
                  <a:cubicBezTo>
                    <a:pt x="2767" y="3453"/>
                    <a:pt x="3808" y="1677"/>
                    <a:pt x="3709" y="543"/>
                  </a:cubicBezTo>
                  <a:cubicBezTo>
                    <a:pt x="3669" y="142"/>
                    <a:pt x="3477" y="1"/>
                    <a:pt x="3227"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60;p54">
              <a:extLst>
                <a:ext uri="{FF2B5EF4-FFF2-40B4-BE49-F238E27FC236}">
                  <a16:creationId xmlns:a16="http://schemas.microsoft.com/office/drawing/2014/main" id="{21DD1481-70C3-4767-AC51-B0C1071C8437}"/>
                </a:ext>
              </a:extLst>
            </p:cNvPr>
            <p:cNvSpPr/>
            <p:nvPr/>
          </p:nvSpPr>
          <p:spPr>
            <a:xfrm>
              <a:off x="6104900" y="4054275"/>
              <a:ext cx="43200" cy="33875"/>
            </a:xfrm>
            <a:custGeom>
              <a:avLst/>
              <a:gdLst/>
              <a:ahLst/>
              <a:cxnLst/>
              <a:rect l="l" t="t" r="r" b="b"/>
              <a:pathLst>
                <a:path w="1728" h="1355" extrusionOk="0">
                  <a:moveTo>
                    <a:pt x="1728" y="0"/>
                  </a:moveTo>
                  <a:lnTo>
                    <a:pt x="1728" y="0"/>
                  </a:lnTo>
                  <a:cubicBezTo>
                    <a:pt x="627" y="85"/>
                    <a:pt x="1" y="1355"/>
                    <a:pt x="1" y="1355"/>
                  </a:cubicBezTo>
                  <a:cubicBezTo>
                    <a:pt x="587" y="656"/>
                    <a:pt x="1023" y="518"/>
                    <a:pt x="1283" y="518"/>
                  </a:cubicBezTo>
                  <a:cubicBezTo>
                    <a:pt x="1451" y="518"/>
                    <a:pt x="1545" y="576"/>
                    <a:pt x="1559" y="576"/>
                  </a:cubicBezTo>
                  <a:lnTo>
                    <a:pt x="17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61;p54">
              <a:extLst>
                <a:ext uri="{FF2B5EF4-FFF2-40B4-BE49-F238E27FC236}">
                  <a16:creationId xmlns:a16="http://schemas.microsoft.com/office/drawing/2014/main" id="{F166B310-93A3-4F5B-A552-467734C2CC12}"/>
                </a:ext>
              </a:extLst>
            </p:cNvPr>
            <p:cNvSpPr/>
            <p:nvPr/>
          </p:nvSpPr>
          <p:spPr>
            <a:xfrm>
              <a:off x="5993175" y="4032250"/>
              <a:ext cx="52925" cy="52950"/>
            </a:xfrm>
            <a:custGeom>
              <a:avLst/>
              <a:gdLst/>
              <a:ahLst/>
              <a:cxnLst/>
              <a:rect l="l" t="t" r="r" b="b"/>
              <a:pathLst>
                <a:path w="2117" h="2118" extrusionOk="0">
                  <a:moveTo>
                    <a:pt x="1067" y="1"/>
                  </a:moveTo>
                  <a:cubicBezTo>
                    <a:pt x="474" y="1"/>
                    <a:pt x="0" y="475"/>
                    <a:pt x="0" y="1051"/>
                  </a:cubicBezTo>
                  <a:cubicBezTo>
                    <a:pt x="0" y="1643"/>
                    <a:pt x="474" y="2117"/>
                    <a:pt x="1067" y="2117"/>
                  </a:cubicBezTo>
                  <a:cubicBezTo>
                    <a:pt x="1659" y="2117"/>
                    <a:pt x="2117" y="1643"/>
                    <a:pt x="2117" y="1051"/>
                  </a:cubicBezTo>
                  <a:cubicBezTo>
                    <a:pt x="2117" y="475"/>
                    <a:pt x="1659" y="1"/>
                    <a:pt x="1067"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62;p54">
              <a:extLst>
                <a:ext uri="{FF2B5EF4-FFF2-40B4-BE49-F238E27FC236}">
                  <a16:creationId xmlns:a16="http://schemas.microsoft.com/office/drawing/2014/main" id="{F022057C-B2C8-4A7C-9316-817526E5F969}"/>
                </a:ext>
              </a:extLst>
            </p:cNvPr>
            <p:cNvSpPr/>
            <p:nvPr/>
          </p:nvSpPr>
          <p:spPr>
            <a:xfrm>
              <a:off x="5845875" y="4009825"/>
              <a:ext cx="22025" cy="50400"/>
            </a:xfrm>
            <a:custGeom>
              <a:avLst/>
              <a:gdLst/>
              <a:ahLst/>
              <a:cxnLst/>
              <a:rect l="l" t="t" r="r" b="b"/>
              <a:pathLst>
                <a:path w="881" h="2016" extrusionOk="0">
                  <a:moveTo>
                    <a:pt x="68" y="1"/>
                  </a:moveTo>
                  <a:lnTo>
                    <a:pt x="68" y="1"/>
                  </a:lnTo>
                  <a:cubicBezTo>
                    <a:pt x="0" y="712"/>
                    <a:pt x="34" y="1389"/>
                    <a:pt x="153" y="2015"/>
                  </a:cubicBezTo>
                  <a:cubicBezTo>
                    <a:pt x="576" y="1863"/>
                    <a:pt x="864" y="1490"/>
                    <a:pt x="864" y="1016"/>
                  </a:cubicBezTo>
                  <a:cubicBezTo>
                    <a:pt x="881" y="542"/>
                    <a:pt x="525" y="119"/>
                    <a:pt x="68"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63;p54">
              <a:extLst>
                <a:ext uri="{FF2B5EF4-FFF2-40B4-BE49-F238E27FC236}">
                  <a16:creationId xmlns:a16="http://schemas.microsoft.com/office/drawing/2014/main" id="{F96A63FE-CCB9-49AB-803F-B95DA6D1487F}"/>
                </a:ext>
              </a:extLst>
            </p:cNvPr>
            <p:cNvSpPr/>
            <p:nvPr/>
          </p:nvSpPr>
          <p:spPr>
            <a:xfrm>
              <a:off x="5900900" y="3992900"/>
              <a:ext cx="21600" cy="42350"/>
            </a:xfrm>
            <a:custGeom>
              <a:avLst/>
              <a:gdLst/>
              <a:ahLst/>
              <a:cxnLst/>
              <a:rect l="l" t="t" r="r" b="b"/>
              <a:pathLst>
                <a:path w="864" h="1694" extrusionOk="0">
                  <a:moveTo>
                    <a:pt x="864" y="0"/>
                  </a:moveTo>
                  <a:cubicBezTo>
                    <a:pt x="779" y="237"/>
                    <a:pt x="678" y="457"/>
                    <a:pt x="525" y="644"/>
                  </a:cubicBezTo>
                  <a:cubicBezTo>
                    <a:pt x="458" y="745"/>
                    <a:pt x="373" y="813"/>
                    <a:pt x="288" y="898"/>
                  </a:cubicBezTo>
                  <a:cubicBezTo>
                    <a:pt x="204" y="965"/>
                    <a:pt x="102" y="1050"/>
                    <a:pt x="34" y="1169"/>
                  </a:cubicBezTo>
                  <a:cubicBezTo>
                    <a:pt x="17" y="1236"/>
                    <a:pt x="0" y="1304"/>
                    <a:pt x="0" y="1389"/>
                  </a:cubicBezTo>
                  <a:cubicBezTo>
                    <a:pt x="0" y="1473"/>
                    <a:pt x="34" y="1524"/>
                    <a:pt x="102" y="1575"/>
                  </a:cubicBezTo>
                  <a:cubicBezTo>
                    <a:pt x="204" y="1660"/>
                    <a:pt x="339" y="1676"/>
                    <a:pt x="458" y="1693"/>
                  </a:cubicBezTo>
                  <a:lnTo>
                    <a:pt x="661" y="1693"/>
                  </a:lnTo>
                  <a:cubicBezTo>
                    <a:pt x="711" y="1693"/>
                    <a:pt x="796" y="1660"/>
                    <a:pt x="830" y="1575"/>
                  </a:cubicBezTo>
                  <a:cubicBezTo>
                    <a:pt x="847" y="1490"/>
                    <a:pt x="796" y="1439"/>
                    <a:pt x="779" y="1389"/>
                  </a:cubicBezTo>
                  <a:cubicBezTo>
                    <a:pt x="762" y="1321"/>
                    <a:pt x="711" y="1270"/>
                    <a:pt x="678" y="1236"/>
                  </a:cubicBezTo>
                  <a:lnTo>
                    <a:pt x="678" y="1236"/>
                  </a:lnTo>
                  <a:cubicBezTo>
                    <a:pt x="711" y="1338"/>
                    <a:pt x="779" y="1473"/>
                    <a:pt x="762" y="1558"/>
                  </a:cubicBezTo>
                  <a:cubicBezTo>
                    <a:pt x="754" y="1600"/>
                    <a:pt x="711" y="1613"/>
                    <a:pt x="659" y="1613"/>
                  </a:cubicBezTo>
                  <a:cubicBezTo>
                    <a:pt x="606" y="1613"/>
                    <a:pt x="542" y="1600"/>
                    <a:pt x="491" y="1592"/>
                  </a:cubicBezTo>
                  <a:cubicBezTo>
                    <a:pt x="373" y="1575"/>
                    <a:pt x="254" y="1524"/>
                    <a:pt x="187" y="1473"/>
                  </a:cubicBezTo>
                  <a:cubicBezTo>
                    <a:pt x="119" y="1406"/>
                    <a:pt x="102" y="1321"/>
                    <a:pt x="170" y="1236"/>
                  </a:cubicBezTo>
                  <a:cubicBezTo>
                    <a:pt x="237" y="1135"/>
                    <a:pt x="322" y="1067"/>
                    <a:pt x="407" y="982"/>
                  </a:cubicBezTo>
                  <a:cubicBezTo>
                    <a:pt x="491" y="898"/>
                    <a:pt x="576" y="796"/>
                    <a:pt x="627" y="678"/>
                  </a:cubicBezTo>
                  <a:cubicBezTo>
                    <a:pt x="762" y="474"/>
                    <a:pt x="830" y="237"/>
                    <a:pt x="864"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4;p54">
              <a:extLst>
                <a:ext uri="{FF2B5EF4-FFF2-40B4-BE49-F238E27FC236}">
                  <a16:creationId xmlns:a16="http://schemas.microsoft.com/office/drawing/2014/main" id="{24E121BA-F689-4D66-A705-F8E6772BD737}"/>
                </a:ext>
              </a:extLst>
            </p:cNvPr>
            <p:cNvSpPr/>
            <p:nvPr/>
          </p:nvSpPr>
          <p:spPr>
            <a:xfrm>
              <a:off x="5982175" y="4496575"/>
              <a:ext cx="403800" cy="306350"/>
            </a:xfrm>
            <a:custGeom>
              <a:avLst/>
              <a:gdLst/>
              <a:ahLst/>
              <a:cxnLst/>
              <a:rect l="l" t="t" r="r" b="b"/>
              <a:pathLst>
                <a:path w="16152" h="12254" extrusionOk="0">
                  <a:moveTo>
                    <a:pt x="13460" y="1"/>
                  </a:moveTo>
                  <a:lnTo>
                    <a:pt x="0" y="3878"/>
                  </a:lnTo>
                  <a:lnTo>
                    <a:pt x="2946" y="10210"/>
                  </a:lnTo>
                  <a:cubicBezTo>
                    <a:pt x="2946" y="10210"/>
                    <a:pt x="5422" y="12253"/>
                    <a:pt x="9026" y="12253"/>
                  </a:cubicBezTo>
                  <a:cubicBezTo>
                    <a:pt x="9932" y="12253"/>
                    <a:pt x="10909" y="12124"/>
                    <a:pt x="11936" y="11801"/>
                  </a:cubicBezTo>
                  <a:cubicBezTo>
                    <a:pt x="15322" y="10735"/>
                    <a:pt x="16152" y="5419"/>
                    <a:pt x="13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65;p54">
              <a:extLst>
                <a:ext uri="{FF2B5EF4-FFF2-40B4-BE49-F238E27FC236}">
                  <a16:creationId xmlns:a16="http://schemas.microsoft.com/office/drawing/2014/main" id="{63E41924-07E6-49FA-80AC-AE6119DF7577}"/>
                </a:ext>
              </a:extLst>
            </p:cNvPr>
            <p:cNvSpPr/>
            <p:nvPr/>
          </p:nvSpPr>
          <p:spPr>
            <a:xfrm>
              <a:off x="5841650" y="4593925"/>
              <a:ext cx="205725" cy="303525"/>
            </a:xfrm>
            <a:custGeom>
              <a:avLst/>
              <a:gdLst/>
              <a:ahLst/>
              <a:cxnLst/>
              <a:rect l="l" t="t" r="r" b="b"/>
              <a:pathLst>
                <a:path w="8229" h="12141" extrusionOk="0">
                  <a:moveTo>
                    <a:pt x="5621" y="1"/>
                  </a:moveTo>
                  <a:cubicBezTo>
                    <a:pt x="0" y="1863"/>
                    <a:pt x="3911" y="12140"/>
                    <a:pt x="3911" y="12140"/>
                  </a:cubicBezTo>
                  <a:lnTo>
                    <a:pt x="7704" y="12140"/>
                  </a:lnTo>
                  <a:lnTo>
                    <a:pt x="8228" y="5588"/>
                  </a:lnTo>
                  <a:lnTo>
                    <a:pt x="5621" y="1"/>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66;p54">
              <a:extLst>
                <a:ext uri="{FF2B5EF4-FFF2-40B4-BE49-F238E27FC236}">
                  <a16:creationId xmlns:a16="http://schemas.microsoft.com/office/drawing/2014/main" id="{FACD327F-7C72-49AC-A29B-2731AA2519CE}"/>
                </a:ext>
              </a:extLst>
            </p:cNvPr>
            <p:cNvSpPr/>
            <p:nvPr/>
          </p:nvSpPr>
          <p:spPr>
            <a:xfrm>
              <a:off x="5958450" y="4166100"/>
              <a:ext cx="419075" cy="474000"/>
            </a:xfrm>
            <a:custGeom>
              <a:avLst/>
              <a:gdLst/>
              <a:ahLst/>
              <a:cxnLst/>
              <a:rect l="l" t="t" r="r" b="b"/>
              <a:pathLst>
                <a:path w="16763" h="18960" extrusionOk="0">
                  <a:moveTo>
                    <a:pt x="6402" y="0"/>
                  </a:moveTo>
                  <a:cubicBezTo>
                    <a:pt x="5665" y="0"/>
                    <a:pt x="4847" y="277"/>
                    <a:pt x="3878" y="827"/>
                  </a:cubicBezTo>
                  <a:cubicBezTo>
                    <a:pt x="187" y="2926"/>
                    <a:pt x="1" y="12864"/>
                    <a:pt x="153" y="16606"/>
                  </a:cubicBezTo>
                  <a:cubicBezTo>
                    <a:pt x="230" y="18291"/>
                    <a:pt x="2404" y="18960"/>
                    <a:pt x="5043" y="18960"/>
                  </a:cubicBezTo>
                  <a:cubicBezTo>
                    <a:pt x="8262" y="18960"/>
                    <a:pt x="12171" y="17964"/>
                    <a:pt x="13799" y="16606"/>
                  </a:cubicBezTo>
                  <a:cubicBezTo>
                    <a:pt x="16762" y="14134"/>
                    <a:pt x="13715" y="9376"/>
                    <a:pt x="11226" y="4805"/>
                  </a:cubicBezTo>
                  <a:cubicBezTo>
                    <a:pt x="9459" y="1582"/>
                    <a:pt x="8164" y="0"/>
                    <a:pt x="6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67;p54">
              <a:extLst>
                <a:ext uri="{FF2B5EF4-FFF2-40B4-BE49-F238E27FC236}">
                  <a16:creationId xmlns:a16="http://schemas.microsoft.com/office/drawing/2014/main" id="{AB9D2027-BD32-47C6-AE95-B5F7BE910F1D}"/>
                </a:ext>
              </a:extLst>
            </p:cNvPr>
            <p:cNvSpPr/>
            <p:nvPr/>
          </p:nvSpPr>
          <p:spPr>
            <a:xfrm>
              <a:off x="5896250" y="4690175"/>
              <a:ext cx="148575" cy="207275"/>
            </a:xfrm>
            <a:custGeom>
              <a:avLst/>
              <a:gdLst/>
              <a:ahLst/>
              <a:cxnLst/>
              <a:rect l="l" t="t" r="r" b="b"/>
              <a:pathLst>
                <a:path w="5943" h="8291" extrusionOk="0">
                  <a:moveTo>
                    <a:pt x="1709" y="1"/>
                  </a:moveTo>
                  <a:cubicBezTo>
                    <a:pt x="1310" y="1"/>
                    <a:pt x="902" y="45"/>
                    <a:pt x="491" y="129"/>
                  </a:cubicBezTo>
                  <a:cubicBezTo>
                    <a:pt x="0" y="3736"/>
                    <a:pt x="1727" y="8290"/>
                    <a:pt x="1727" y="8290"/>
                  </a:cubicBezTo>
                  <a:lnTo>
                    <a:pt x="5520" y="8290"/>
                  </a:lnTo>
                  <a:lnTo>
                    <a:pt x="5943" y="3075"/>
                  </a:lnTo>
                  <a:cubicBezTo>
                    <a:pt x="5072" y="878"/>
                    <a:pt x="3480" y="1"/>
                    <a:pt x="1709"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68;p54">
              <a:extLst>
                <a:ext uri="{FF2B5EF4-FFF2-40B4-BE49-F238E27FC236}">
                  <a16:creationId xmlns:a16="http://schemas.microsoft.com/office/drawing/2014/main" id="{87F6F8E8-88A2-4449-B7FA-687D59F0A9F8}"/>
                </a:ext>
              </a:extLst>
            </p:cNvPr>
            <p:cNvSpPr/>
            <p:nvPr/>
          </p:nvSpPr>
          <p:spPr>
            <a:xfrm>
              <a:off x="5729350" y="4129150"/>
              <a:ext cx="158450" cy="156250"/>
            </a:xfrm>
            <a:custGeom>
              <a:avLst/>
              <a:gdLst/>
              <a:ahLst/>
              <a:cxnLst/>
              <a:rect l="l" t="t" r="r" b="b"/>
              <a:pathLst>
                <a:path w="6338" h="6250" extrusionOk="0">
                  <a:moveTo>
                    <a:pt x="4472" y="1"/>
                  </a:moveTo>
                  <a:cubicBezTo>
                    <a:pt x="4066" y="1"/>
                    <a:pt x="3984" y="1475"/>
                    <a:pt x="3984" y="1475"/>
                  </a:cubicBezTo>
                  <a:cubicBezTo>
                    <a:pt x="3984" y="1475"/>
                    <a:pt x="2236" y="680"/>
                    <a:pt x="1399" y="680"/>
                  </a:cubicBezTo>
                  <a:cubicBezTo>
                    <a:pt x="1251" y="680"/>
                    <a:pt x="1132" y="705"/>
                    <a:pt x="1055" y="764"/>
                  </a:cubicBezTo>
                  <a:cubicBezTo>
                    <a:pt x="547" y="1136"/>
                    <a:pt x="1445" y="1712"/>
                    <a:pt x="1445" y="1712"/>
                  </a:cubicBezTo>
                  <a:cubicBezTo>
                    <a:pt x="1445" y="1712"/>
                    <a:pt x="1232" y="1672"/>
                    <a:pt x="993" y="1672"/>
                  </a:cubicBezTo>
                  <a:cubicBezTo>
                    <a:pt x="670" y="1672"/>
                    <a:pt x="298" y="1744"/>
                    <a:pt x="327" y="2084"/>
                  </a:cubicBezTo>
                  <a:cubicBezTo>
                    <a:pt x="352" y="2512"/>
                    <a:pt x="862" y="2687"/>
                    <a:pt x="1124" y="2749"/>
                  </a:cubicBezTo>
                  <a:lnTo>
                    <a:pt x="1124" y="2749"/>
                  </a:lnTo>
                  <a:cubicBezTo>
                    <a:pt x="1001" y="2728"/>
                    <a:pt x="820" y="2704"/>
                    <a:pt x="643" y="2704"/>
                  </a:cubicBezTo>
                  <a:cubicBezTo>
                    <a:pt x="362" y="2704"/>
                    <a:pt x="89" y="2765"/>
                    <a:pt x="73" y="2999"/>
                  </a:cubicBezTo>
                  <a:cubicBezTo>
                    <a:pt x="22" y="3507"/>
                    <a:pt x="1309" y="3778"/>
                    <a:pt x="1309" y="3778"/>
                  </a:cubicBezTo>
                  <a:cubicBezTo>
                    <a:pt x="1309" y="3778"/>
                    <a:pt x="1284" y="3777"/>
                    <a:pt x="1241" y="3777"/>
                  </a:cubicBezTo>
                  <a:cubicBezTo>
                    <a:pt x="972" y="3777"/>
                    <a:pt x="0" y="3802"/>
                    <a:pt x="73" y="4167"/>
                  </a:cubicBezTo>
                  <a:cubicBezTo>
                    <a:pt x="158" y="4590"/>
                    <a:pt x="920" y="4878"/>
                    <a:pt x="2105" y="5013"/>
                  </a:cubicBezTo>
                  <a:cubicBezTo>
                    <a:pt x="3290" y="5115"/>
                    <a:pt x="4848" y="6249"/>
                    <a:pt x="4848" y="6249"/>
                  </a:cubicBezTo>
                  <a:lnTo>
                    <a:pt x="6338" y="3490"/>
                  </a:lnTo>
                  <a:cubicBezTo>
                    <a:pt x="6338" y="3490"/>
                    <a:pt x="5254" y="3016"/>
                    <a:pt x="5034" y="2321"/>
                  </a:cubicBezTo>
                  <a:cubicBezTo>
                    <a:pt x="4831" y="1627"/>
                    <a:pt x="4915" y="36"/>
                    <a:pt x="4492" y="2"/>
                  </a:cubicBezTo>
                  <a:cubicBezTo>
                    <a:pt x="4485" y="1"/>
                    <a:pt x="4478" y="1"/>
                    <a:pt x="4472"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69;p54">
              <a:extLst>
                <a:ext uri="{FF2B5EF4-FFF2-40B4-BE49-F238E27FC236}">
                  <a16:creationId xmlns:a16="http://schemas.microsoft.com/office/drawing/2014/main" id="{BC022D6D-F71A-4780-BBCA-2976DEB62BD7}"/>
                </a:ext>
              </a:extLst>
            </p:cNvPr>
            <p:cNvSpPr/>
            <p:nvPr/>
          </p:nvSpPr>
          <p:spPr>
            <a:xfrm>
              <a:off x="5842075" y="4198100"/>
              <a:ext cx="329525" cy="152050"/>
            </a:xfrm>
            <a:custGeom>
              <a:avLst/>
              <a:gdLst/>
              <a:ahLst/>
              <a:cxnLst/>
              <a:rect l="l" t="t" r="r" b="b"/>
              <a:pathLst>
                <a:path w="13181" h="6082" extrusionOk="0">
                  <a:moveTo>
                    <a:pt x="9877" y="1"/>
                  </a:moveTo>
                  <a:cubicBezTo>
                    <a:pt x="8710" y="1"/>
                    <a:pt x="7446" y="721"/>
                    <a:pt x="6281" y="1003"/>
                  </a:cubicBezTo>
                  <a:cubicBezTo>
                    <a:pt x="5973" y="1080"/>
                    <a:pt x="5647" y="1112"/>
                    <a:pt x="5316" y="1112"/>
                  </a:cubicBezTo>
                  <a:cubicBezTo>
                    <a:pt x="3458" y="1112"/>
                    <a:pt x="1422" y="88"/>
                    <a:pt x="1422" y="88"/>
                  </a:cubicBezTo>
                  <a:lnTo>
                    <a:pt x="0" y="3593"/>
                  </a:lnTo>
                  <a:cubicBezTo>
                    <a:pt x="2194" y="5402"/>
                    <a:pt x="4471" y="6081"/>
                    <a:pt x="6468" y="6081"/>
                  </a:cubicBezTo>
                  <a:cubicBezTo>
                    <a:pt x="10357" y="6081"/>
                    <a:pt x="13181" y="3503"/>
                    <a:pt x="12241" y="1680"/>
                  </a:cubicBezTo>
                  <a:cubicBezTo>
                    <a:pt x="11561" y="400"/>
                    <a:pt x="10746" y="1"/>
                    <a:pt x="98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70;p54">
              <a:extLst>
                <a:ext uri="{FF2B5EF4-FFF2-40B4-BE49-F238E27FC236}">
                  <a16:creationId xmlns:a16="http://schemas.microsoft.com/office/drawing/2014/main" id="{D223797B-DDFC-443E-BA35-D3844A6BA1E5}"/>
                </a:ext>
              </a:extLst>
            </p:cNvPr>
            <p:cNvSpPr/>
            <p:nvPr/>
          </p:nvSpPr>
          <p:spPr>
            <a:xfrm>
              <a:off x="5574550" y="3551500"/>
              <a:ext cx="65650" cy="67675"/>
            </a:xfrm>
            <a:custGeom>
              <a:avLst/>
              <a:gdLst/>
              <a:ahLst/>
              <a:cxnLst/>
              <a:rect l="l" t="t" r="r" b="b"/>
              <a:pathLst>
                <a:path w="2626" h="2707" extrusionOk="0">
                  <a:moveTo>
                    <a:pt x="331" y="1"/>
                  </a:moveTo>
                  <a:cubicBezTo>
                    <a:pt x="127" y="1"/>
                    <a:pt x="1" y="49"/>
                    <a:pt x="1" y="49"/>
                  </a:cubicBezTo>
                  <a:lnTo>
                    <a:pt x="1" y="743"/>
                  </a:lnTo>
                  <a:cubicBezTo>
                    <a:pt x="108" y="708"/>
                    <a:pt x="216" y="692"/>
                    <a:pt x="323" y="692"/>
                  </a:cubicBezTo>
                  <a:cubicBezTo>
                    <a:pt x="1525" y="692"/>
                    <a:pt x="2625" y="2707"/>
                    <a:pt x="2625" y="2707"/>
                  </a:cubicBezTo>
                  <a:cubicBezTo>
                    <a:pt x="1927" y="329"/>
                    <a:pt x="864" y="1"/>
                    <a:pt x="33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71;p54">
              <a:extLst>
                <a:ext uri="{FF2B5EF4-FFF2-40B4-BE49-F238E27FC236}">
                  <a16:creationId xmlns:a16="http://schemas.microsoft.com/office/drawing/2014/main" id="{AD8AB78F-78DD-4005-80AC-43B48F9E1C38}"/>
                </a:ext>
              </a:extLst>
            </p:cNvPr>
            <p:cNvSpPr/>
            <p:nvPr/>
          </p:nvSpPr>
          <p:spPr>
            <a:xfrm>
              <a:off x="5718050" y="3618725"/>
              <a:ext cx="99900" cy="90875"/>
            </a:xfrm>
            <a:custGeom>
              <a:avLst/>
              <a:gdLst/>
              <a:ahLst/>
              <a:cxnLst/>
              <a:rect l="l" t="t" r="r" b="b"/>
              <a:pathLst>
                <a:path w="3996" h="3635" extrusionOk="0">
                  <a:moveTo>
                    <a:pt x="1977" y="0"/>
                  </a:moveTo>
                  <a:cubicBezTo>
                    <a:pt x="1152" y="0"/>
                    <a:pt x="408" y="567"/>
                    <a:pt x="220" y="1406"/>
                  </a:cubicBezTo>
                  <a:cubicBezTo>
                    <a:pt x="0" y="2388"/>
                    <a:pt x="610" y="3370"/>
                    <a:pt x="1575" y="3590"/>
                  </a:cubicBezTo>
                  <a:cubicBezTo>
                    <a:pt x="1711" y="3620"/>
                    <a:pt x="1846" y="3635"/>
                    <a:pt x="1980" y="3635"/>
                  </a:cubicBezTo>
                  <a:cubicBezTo>
                    <a:pt x="2814" y="3635"/>
                    <a:pt x="3569" y="3067"/>
                    <a:pt x="3759" y="2236"/>
                  </a:cubicBezTo>
                  <a:cubicBezTo>
                    <a:pt x="3996" y="1254"/>
                    <a:pt x="3386" y="272"/>
                    <a:pt x="2405" y="51"/>
                  </a:cubicBezTo>
                  <a:cubicBezTo>
                    <a:pt x="2261" y="17"/>
                    <a:pt x="2118" y="0"/>
                    <a:pt x="1977"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72;p54">
              <a:extLst>
                <a:ext uri="{FF2B5EF4-FFF2-40B4-BE49-F238E27FC236}">
                  <a16:creationId xmlns:a16="http://schemas.microsoft.com/office/drawing/2014/main" id="{80BFDDA1-9D5E-4A31-8274-FB5E271A5D85}"/>
                </a:ext>
              </a:extLst>
            </p:cNvPr>
            <p:cNvSpPr/>
            <p:nvPr/>
          </p:nvSpPr>
          <p:spPr>
            <a:xfrm>
              <a:off x="6017725" y="3631000"/>
              <a:ext cx="36000" cy="81725"/>
            </a:xfrm>
            <a:custGeom>
              <a:avLst/>
              <a:gdLst/>
              <a:ahLst/>
              <a:cxnLst/>
              <a:rect l="l" t="t" r="r" b="b"/>
              <a:pathLst>
                <a:path w="1440" h="3269" extrusionOk="0">
                  <a:moveTo>
                    <a:pt x="1439" y="1"/>
                  </a:moveTo>
                  <a:lnTo>
                    <a:pt x="1439" y="1"/>
                  </a:lnTo>
                  <a:cubicBezTo>
                    <a:pt x="610" y="153"/>
                    <a:pt x="0" y="881"/>
                    <a:pt x="0" y="1761"/>
                  </a:cubicBezTo>
                  <a:cubicBezTo>
                    <a:pt x="0" y="2371"/>
                    <a:pt x="322" y="2930"/>
                    <a:pt x="779" y="3268"/>
                  </a:cubicBezTo>
                  <a:cubicBezTo>
                    <a:pt x="1202" y="2252"/>
                    <a:pt x="1439" y="1152"/>
                    <a:pt x="1439"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73;p54">
              <a:extLst>
                <a:ext uri="{FF2B5EF4-FFF2-40B4-BE49-F238E27FC236}">
                  <a16:creationId xmlns:a16="http://schemas.microsoft.com/office/drawing/2014/main" id="{72C99868-074E-4520-8F5C-9111C51542EA}"/>
                </a:ext>
              </a:extLst>
            </p:cNvPr>
            <p:cNvSpPr/>
            <p:nvPr/>
          </p:nvSpPr>
          <p:spPr>
            <a:xfrm>
              <a:off x="5818350" y="3725500"/>
              <a:ext cx="139300" cy="36750"/>
            </a:xfrm>
            <a:custGeom>
              <a:avLst/>
              <a:gdLst/>
              <a:ahLst/>
              <a:cxnLst/>
              <a:rect l="l" t="t" r="r" b="b"/>
              <a:pathLst>
                <a:path w="5572" h="1470" extrusionOk="0">
                  <a:moveTo>
                    <a:pt x="177" y="1"/>
                  </a:moveTo>
                  <a:cubicBezTo>
                    <a:pt x="144" y="1"/>
                    <a:pt x="112" y="10"/>
                    <a:pt x="86" y="30"/>
                  </a:cubicBezTo>
                  <a:cubicBezTo>
                    <a:pt x="18" y="98"/>
                    <a:pt x="1" y="199"/>
                    <a:pt x="69" y="267"/>
                  </a:cubicBezTo>
                  <a:cubicBezTo>
                    <a:pt x="69" y="284"/>
                    <a:pt x="1051" y="1469"/>
                    <a:pt x="2794" y="1469"/>
                  </a:cubicBezTo>
                  <a:cubicBezTo>
                    <a:pt x="3539" y="1469"/>
                    <a:pt x="4420" y="1249"/>
                    <a:pt x="5486" y="606"/>
                  </a:cubicBezTo>
                  <a:cubicBezTo>
                    <a:pt x="5537" y="572"/>
                    <a:pt x="5571" y="453"/>
                    <a:pt x="5520" y="369"/>
                  </a:cubicBezTo>
                  <a:cubicBezTo>
                    <a:pt x="5500" y="328"/>
                    <a:pt x="5448" y="305"/>
                    <a:pt x="5392" y="305"/>
                  </a:cubicBezTo>
                  <a:cubicBezTo>
                    <a:pt x="5355" y="305"/>
                    <a:pt x="5317" y="315"/>
                    <a:pt x="5283" y="335"/>
                  </a:cubicBezTo>
                  <a:cubicBezTo>
                    <a:pt x="4324" y="941"/>
                    <a:pt x="3489" y="1152"/>
                    <a:pt x="2792" y="1152"/>
                  </a:cubicBezTo>
                  <a:cubicBezTo>
                    <a:pt x="1250" y="1152"/>
                    <a:pt x="381" y="122"/>
                    <a:pt x="323" y="64"/>
                  </a:cubicBezTo>
                  <a:cubicBezTo>
                    <a:pt x="282" y="23"/>
                    <a:pt x="228" y="1"/>
                    <a:pt x="177"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974;p54">
              <a:extLst>
                <a:ext uri="{FF2B5EF4-FFF2-40B4-BE49-F238E27FC236}">
                  <a16:creationId xmlns:a16="http://schemas.microsoft.com/office/drawing/2014/main" id="{8C73F385-B8A8-4F56-9774-FF60D8E97916}"/>
                </a:ext>
              </a:extLst>
            </p:cNvPr>
            <p:cNvSpPr/>
            <p:nvPr/>
          </p:nvSpPr>
          <p:spPr>
            <a:xfrm>
              <a:off x="5892425" y="3485400"/>
              <a:ext cx="86375" cy="208675"/>
            </a:xfrm>
            <a:custGeom>
              <a:avLst/>
              <a:gdLst/>
              <a:ahLst/>
              <a:cxnLst/>
              <a:rect l="l" t="t" r="r" b="b"/>
              <a:pathLst>
                <a:path w="3455" h="8347" extrusionOk="0">
                  <a:moveTo>
                    <a:pt x="1897" y="1"/>
                  </a:moveTo>
                  <a:cubicBezTo>
                    <a:pt x="1778" y="1084"/>
                    <a:pt x="1643" y="2185"/>
                    <a:pt x="1694" y="3319"/>
                  </a:cubicBezTo>
                  <a:cubicBezTo>
                    <a:pt x="1711" y="3861"/>
                    <a:pt x="1778" y="4403"/>
                    <a:pt x="1931" y="4961"/>
                  </a:cubicBezTo>
                  <a:cubicBezTo>
                    <a:pt x="2100" y="5503"/>
                    <a:pt x="2371" y="6011"/>
                    <a:pt x="2727" y="6468"/>
                  </a:cubicBezTo>
                  <a:cubicBezTo>
                    <a:pt x="2879" y="6654"/>
                    <a:pt x="2997" y="6857"/>
                    <a:pt x="3048" y="7094"/>
                  </a:cubicBezTo>
                  <a:cubicBezTo>
                    <a:pt x="3065" y="7331"/>
                    <a:pt x="2997" y="7552"/>
                    <a:pt x="2828" y="7704"/>
                  </a:cubicBezTo>
                  <a:cubicBezTo>
                    <a:pt x="2693" y="7873"/>
                    <a:pt x="2456" y="7992"/>
                    <a:pt x="2202" y="8026"/>
                  </a:cubicBezTo>
                  <a:cubicBezTo>
                    <a:pt x="2084" y="8049"/>
                    <a:pt x="1966" y="8062"/>
                    <a:pt x="1848" y="8062"/>
                  </a:cubicBezTo>
                  <a:cubicBezTo>
                    <a:pt x="1712" y="8062"/>
                    <a:pt x="1576" y="8045"/>
                    <a:pt x="1440" y="8009"/>
                  </a:cubicBezTo>
                  <a:cubicBezTo>
                    <a:pt x="1304" y="7992"/>
                    <a:pt x="1186" y="7941"/>
                    <a:pt x="1050" y="7907"/>
                  </a:cubicBezTo>
                  <a:cubicBezTo>
                    <a:pt x="932" y="7839"/>
                    <a:pt x="797" y="7789"/>
                    <a:pt x="695" y="7738"/>
                  </a:cubicBezTo>
                  <a:cubicBezTo>
                    <a:pt x="492" y="7619"/>
                    <a:pt x="238" y="7467"/>
                    <a:pt x="170" y="7247"/>
                  </a:cubicBezTo>
                  <a:cubicBezTo>
                    <a:pt x="102" y="7044"/>
                    <a:pt x="339" y="6807"/>
                    <a:pt x="543" y="6671"/>
                  </a:cubicBezTo>
                  <a:cubicBezTo>
                    <a:pt x="780" y="6519"/>
                    <a:pt x="1034" y="6400"/>
                    <a:pt x="1287" y="6316"/>
                  </a:cubicBezTo>
                  <a:lnTo>
                    <a:pt x="1287" y="6316"/>
                  </a:lnTo>
                  <a:cubicBezTo>
                    <a:pt x="1017" y="6383"/>
                    <a:pt x="763" y="6468"/>
                    <a:pt x="509" y="6587"/>
                  </a:cubicBezTo>
                  <a:cubicBezTo>
                    <a:pt x="407" y="6654"/>
                    <a:pt x="272" y="6739"/>
                    <a:pt x="170" y="6841"/>
                  </a:cubicBezTo>
                  <a:cubicBezTo>
                    <a:pt x="68" y="6925"/>
                    <a:pt x="1" y="7094"/>
                    <a:pt x="18" y="7264"/>
                  </a:cubicBezTo>
                  <a:lnTo>
                    <a:pt x="68" y="7399"/>
                  </a:lnTo>
                  <a:cubicBezTo>
                    <a:pt x="85" y="7433"/>
                    <a:pt x="102" y="7450"/>
                    <a:pt x="119" y="7501"/>
                  </a:cubicBezTo>
                  <a:cubicBezTo>
                    <a:pt x="170" y="7569"/>
                    <a:pt x="204" y="7619"/>
                    <a:pt x="272" y="7670"/>
                  </a:cubicBezTo>
                  <a:cubicBezTo>
                    <a:pt x="373" y="7772"/>
                    <a:pt x="492" y="7839"/>
                    <a:pt x="610" y="7924"/>
                  </a:cubicBezTo>
                  <a:lnTo>
                    <a:pt x="1000" y="8110"/>
                  </a:lnTo>
                  <a:cubicBezTo>
                    <a:pt x="1118" y="8178"/>
                    <a:pt x="1237" y="8246"/>
                    <a:pt x="1389" y="8263"/>
                  </a:cubicBezTo>
                  <a:cubicBezTo>
                    <a:pt x="1586" y="8321"/>
                    <a:pt x="1782" y="8347"/>
                    <a:pt x="1985" y="8347"/>
                  </a:cubicBezTo>
                  <a:cubicBezTo>
                    <a:pt x="2078" y="8347"/>
                    <a:pt x="2173" y="8341"/>
                    <a:pt x="2269" y="8330"/>
                  </a:cubicBezTo>
                  <a:cubicBezTo>
                    <a:pt x="2557" y="8280"/>
                    <a:pt x="2862" y="8161"/>
                    <a:pt x="3082" y="7941"/>
                  </a:cubicBezTo>
                  <a:cubicBezTo>
                    <a:pt x="3319" y="7738"/>
                    <a:pt x="3455" y="7365"/>
                    <a:pt x="3387" y="7061"/>
                  </a:cubicBezTo>
                  <a:cubicBezTo>
                    <a:pt x="3319" y="6739"/>
                    <a:pt x="3167" y="6485"/>
                    <a:pt x="2981" y="6248"/>
                  </a:cubicBezTo>
                  <a:cubicBezTo>
                    <a:pt x="2625" y="5859"/>
                    <a:pt x="2371" y="5384"/>
                    <a:pt x="2219" y="4877"/>
                  </a:cubicBezTo>
                  <a:cubicBezTo>
                    <a:pt x="2049" y="4369"/>
                    <a:pt x="1982" y="3810"/>
                    <a:pt x="1948" y="3285"/>
                  </a:cubicBezTo>
                  <a:cubicBezTo>
                    <a:pt x="1897" y="2760"/>
                    <a:pt x="1897" y="2202"/>
                    <a:pt x="1897" y="1660"/>
                  </a:cubicBezTo>
                  <a:lnTo>
                    <a:pt x="1897" y="1"/>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975;p54">
              <a:extLst>
                <a:ext uri="{FF2B5EF4-FFF2-40B4-BE49-F238E27FC236}">
                  <a16:creationId xmlns:a16="http://schemas.microsoft.com/office/drawing/2014/main" id="{F40C3EFD-CA9E-45F6-9256-47A0545D19EB}"/>
                </a:ext>
              </a:extLst>
            </p:cNvPr>
            <p:cNvSpPr/>
            <p:nvPr/>
          </p:nvSpPr>
          <p:spPr>
            <a:xfrm>
              <a:off x="5348125" y="4337000"/>
              <a:ext cx="280650" cy="24150"/>
            </a:xfrm>
            <a:custGeom>
              <a:avLst/>
              <a:gdLst/>
              <a:ahLst/>
              <a:cxnLst/>
              <a:rect l="l" t="t" r="r" b="b"/>
              <a:pathLst>
                <a:path w="11226" h="966" extrusionOk="0">
                  <a:moveTo>
                    <a:pt x="0" y="1"/>
                  </a:moveTo>
                  <a:cubicBezTo>
                    <a:pt x="948" y="119"/>
                    <a:pt x="1879" y="238"/>
                    <a:pt x="2760" y="340"/>
                  </a:cubicBezTo>
                  <a:cubicBezTo>
                    <a:pt x="3691" y="441"/>
                    <a:pt x="4639" y="526"/>
                    <a:pt x="5570" y="610"/>
                  </a:cubicBezTo>
                  <a:cubicBezTo>
                    <a:pt x="6501" y="678"/>
                    <a:pt x="7466" y="763"/>
                    <a:pt x="8398" y="831"/>
                  </a:cubicBezTo>
                  <a:lnTo>
                    <a:pt x="9803" y="915"/>
                  </a:lnTo>
                  <a:cubicBezTo>
                    <a:pt x="10294" y="932"/>
                    <a:pt x="10768" y="949"/>
                    <a:pt x="11225" y="966"/>
                  </a:cubicBezTo>
                  <a:cubicBezTo>
                    <a:pt x="10768" y="915"/>
                    <a:pt x="10294" y="864"/>
                    <a:pt x="9837" y="797"/>
                  </a:cubicBezTo>
                  <a:lnTo>
                    <a:pt x="8432" y="661"/>
                  </a:lnTo>
                  <a:cubicBezTo>
                    <a:pt x="7500" y="543"/>
                    <a:pt x="6552" y="458"/>
                    <a:pt x="5621" y="373"/>
                  </a:cubicBezTo>
                  <a:cubicBezTo>
                    <a:pt x="4690" y="323"/>
                    <a:pt x="3742" y="238"/>
                    <a:pt x="2811" y="170"/>
                  </a:cubicBezTo>
                  <a:cubicBezTo>
                    <a:pt x="1879" y="102"/>
                    <a:pt x="931" y="3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976;p54">
              <a:extLst>
                <a:ext uri="{FF2B5EF4-FFF2-40B4-BE49-F238E27FC236}">
                  <a16:creationId xmlns:a16="http://schemas.microsoft.com/office/drawing/2014/main" id="{108C190D-E2C9-495B-86DD-768B135B6C62}"/>
                </a:ext>
              </a:extLst>
            </p:cNvPr>
            <p:cNvSpPr/>
            <p:nvPr/>
          </p:nvSpPr>
          <p:spPr>
            <a:xfrm>
              <a:off x="5455200" y="3525200"/>
              <a:ext cx="101175" cy="156200"/>
            </a:xfrm>
            <a:custGeom>
              <a:avLst/>
              <a:gdLst/>
              <a:ahLst/>
              <a:cxnLst/>
              <a:rect l="l" t="t" r="r" b="b"/>
              <a:pathLst>
                <a:path w="4047" h="6248" extrusionOk="0">
                  <a:moveTo>
                    <a:pt x="2032" y="0"/>
                  </a:moveTo>
                  <a:lnTo>
                    <a:pt x="1" y="1778"/>
                  </a:lnTo>
                  <a:lnTo>
                    <a:pt x="3048" y="6247"/>
                  </a:lnTo>
                  <a:lnTo>
                    <a:pt x="4047" y="5570"/>
                  </a:lnTo>
                  <a:lnTo>
                    <a:pt x="20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977;p54">
              <a:extLst>
                <a:ext uri="{FF2B5EF4-FFF2-40B4-BE49-F238E27FC236}">
                  <a16:creationId xmlns:a16="http://schemas.microsoft.com/office/drawing/2014/main" id="{B949BBDB-4776-4093-B7FD-6163948C9CFB}"/>
                </a:ext>
              </a:extLst>
            </p:cNvPr>
            <p:cNvSpPr/>
            <p:nvPr/>
          </p:nvSpPr>
          <p:spPr>
            <a:xfrm>
              <a:off x="5321025" y="4337850"/>
              <a:ext cx="1081475" cy="347300"/>
            </a:xfrm>
            <a:custGeom>
              <a:avLst/>
              <a:gdLst/>
              <a:ahLst/>
              <a:cxnLst/>
              <a:rect l="l" t="t" r="r" b="b"/>
              <a:pathLst>
                <a:path w="43259" h="13892" extrusionOk="0">
                  <a:moveTo>
                    <a:pt x="30636" y="1"/>
                  </a:moveTo>
                  <a:cubicBezTo>
                    <a:pt x="30418" y="1"/>
                    <a:pt x="30239" y="252"/>
                    <a:pt x="30222" y="881"/>
                  </a:cubicBezTo>
                  <a:cubicBezTo>
                    <a:pt x="30154" y="2676"/>
                    <a:pt x="25837" y="7603"/>
                    <a:pt x="24888" y="7772"/>
                  </a:cubicBezTo>
                  <a:cubicBezTo>
                    <a:pt x="24857" y="7778"/>
                    <a:pt x="24812" y="7781"/>
                    <a:pt x="24755" y="7781"/>
                  </a:cubicBezTo>
                  <a:cubicBezTo>
                    <a:pt x="23150" y="7781"/>
                    <a:pt x="11970" y="5554"/>
                    <a:pt x="11970" y="5554"/>
                  </a:cubicBezTo>
                  <a:lnTo>
                    <a:pt x="12174" y="2253"/>
                  </a:lnTo>
                  <a:cubicBezTo>
                    <a:pt x="6942" y="1897"/>
                    <a:pt x="1981" y="1575"/>
                    <a:pt x="1981" y="1575"/>
                  </a:cubicBezTo>
                  <a:cubicBezTo>
                    <a:pt x="1981" y="1575"/>
                    <a:pt x="1" y="10413"/>
                    <a:pt x="1914" y="13071"/>
                  </a:cubicBezTo>
                  <a:cubicBezTo>
                    <a:pt x="2351" y="13669"/>
                    <a:pt x="3930" y="13891"/>
                    <a:pt x="6078" y="13891"/>
                  </a:cubicBezTo>
                  <a:cubicBezTo>
                    <a:pt x="12247" y="13891"/>
                    <a:pt x="23110" y="12063"/>
                    <a:pt x="25124" y="12063"/>
                  </a:cubicBezTo>
                  <a:cubicBezTo>
                    <a:pt x="25208" y="12063"/>
                    <a:pt x="25276" y="12066"/>
                    <a:pt x="25329" y="12072"/>
                  </a:cubicBezTo>
                  <a:cubicBezTo>
                    <a:pt x="27013" y="12263"/>
                    <a:pt x="29219" y="12513"/>
                    <a:pt x="30937" y="12513"/>
                  </a:cubicBezTo>
                  <a:cubicBezTo>
                    <a:pt x="31655" y="12513"/>
                    <a:pt x="32287" y="12470"/>
                    <a:pt x="32761" y="12360"/>
                  </a:cubicBezTo>
                  <a:cubicBezTo>
                    <a:pt x="34488" y="11988"/>
                    <a:pt x="40295" y="11090"/>
                    <a:pt x="40397" y="10582"/>
                  </a:cubicBezTo>
                  <a:cubicBezTo>
                    <a:pt x="40498" y="10074"/>
                    <a:pt x="34623" y="9821"/>
                    <a:pt x="34623" y="9821"/>
                  </a:cubicBezTo>
                  <a:cubicBezTo>
                    <a:pt x="34623" y="9821"/>
                    <a:pt x="42090" y="8957"/>
                    <a:pt x="42005" y="8297"/>
                  </a:cubicBezTo>
                  <a:cubicBezTo>
                    <a:pt x="41949" y="7732"/>
                    <a:pt x="37236" y="7685"/>
                    <a:pt x="35667" y="7685"/>
                  </a:cubicBezTo>
                  <a:cubicBezTo>
                    <a:pt x="35353" y="7685"/>
                    <a:pt x="35165" y="7687"/>
                    <a:pt x="35165" y="7687"/>
                  </a:cubicBezTo>
                  <a:cubicBezTo>
                    <a:pt x="35165" y="7687"/>
                    <a:pt x="43190" y="5435"/>
                    <a:pt x="42886" y="4860"/>
                  </a:cubicBezTo>
                  <a:cubicBezTo>
                    <a:pt x="42808" y="4699"/>
                    <a:pt x="42164" y="4641"/>
                    <a:pt x="41267" y="4641"/>
                  </a:cubicBezTo>
                  <a:cubicBezTo>
                    <a:pt x="38858" y="4641"/>
                    <a:pt x="34623" y="5063"/>
                    <a:pt x="34623" y="5063"/>
                  </a:cubicBezTo>
                  <a:cubicBezTo>
                    <a:pt x="34623" y="5063"/>
                    <a:pt x="43258" y="2456"/>
                    <a:pt x="40956" y="2016"/>
                  </a:cubicBezTo>
                  <a:cubicBezTo>
                    <a:pt x="40790" y="1985"/>
                    <a:pt x="40598" y="1971"/>
                    <a:pt x="40384" y="1971"/>
                  </a:cubicBezTo>
                  <a:cubicBezTo>
                    <a:pt x="37594" y="1971"/>
                    <a:pt x="31051" y="4352"/>
                    <a:pt x="31051" y="4352"/>
                  </a:cubicBezTo>
                  <a:cubicBezTo>
                    <a:pt x="31051" y="4352"/>
                    <a:pt x="31271" y="3268"/>
                    <a:pt x="31474" y="1829"/>
                  </a:cubicBezTo>
                  <a:cubicBezTo>
                    <a:pt x="31596" y="890"/>
                    <a:pt x="31047" y="1"/>
                    <a:pt x="30636"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978;p54">
              <a:extLst>
                <a:ext uri="{FF2B5EF4-FFF2-40B4-BE49-F238E27FC236}">
                  <a16:creationId xmlns:a16="http://schemas.microsoft.com/office/drawing/2014/main" id="{3DD2CEA6-5BB1-4485-B337-E5D9F7AB1933}"/>
                </a:ext>
              </a:extLst>
            </p:cNvPr>
            <p:cNvSpPr/>
            <p:nvPr/>
          </p:nvSpPr>
          <p:spPr>
            <a:xfrm>
              <a:off x="5370550" y="4376800"/>
              <a:ext cx="254825" cy="99500"/>
            </a:xfrm>
            <a:custGeom>
              <a:avLst/>
              <a:gdLst/>
              <a:ahLst/>
              <a:cxnLst/>
              <a:rect l="l" t="t" r="r" b="b"/>
              <a:pathLst>
                <a:path w="10193" h="3980" extrusionOk="0">
                  <a:moveTo>
                    <a:pt x="0" y="0"/>
                  </a:moveTo>
                  <a:cubicBezTo>
                    <a:pt x="2" y="0"/>
                    <a:pt x="9719" y="779"/>
                    <a:pt x="9989" y="3979"/>
                  </a:cubicBezTo>
                  <a:cubicBezTo>
                    <a:pt x="9989" y="3149"/>
                    <a:pt x="10193" y="678"/>
                    <a:pt x="10193" y="678"/>
                  </a:cubicBezTo>
                  <a:lnTo>
                    <a:pt x="0" y="0"/>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79;p54">
              <a:extLst>
                <a:ext uri="{FF2B5EF4-FFF2-40B4-BE49-F238E27FC236}">
                  <a16:creationId xmlns:a16="http://schemas.microsoft.com/office/drawing/2014/main" id="{EAE8A4CB-2B79-4F80-91E0-FEFD3879D739}"/>
                </a:ext>
              </a:extLst>
            </p:cNvPr>
            <p:cNvSpPr/>
            <p:nvPr/>
          </p:nvSpPr>
          <p:spPr>
            <a:xfrm>
              <a:off x="6152750" y="4455950"/>
              <a:ext cx="248050" cy="83400"/>
            </a:xfrm>
            <a:custGeom>
              <a:avLst/>
              <a:gdLst/>
              <a:ahLst/>
              <a:cxnLst/>
              <a:rect l="l" t="t" r="r" b="b"/>
              <a:pathLst>
                <a:path w="9922" h="3336" extrusionOk="0">
                  <a:moveTo>
                    <a:pt x="9346" y="0"/>
                  </a:moveTo>
                  <a:cubicBezTo>
                    <a:pt x="7399" y="1118"/>
                    <a:pt x="0" y="3336"/>
                    <a:pt x="0" y="3336"/>
                  </a:cubicBezTo>
                  <a:lnTo>
                    <a:pt x="1930" y="2963"/>
                  </a:lnTo>
                  <a:cubicBezTo>
                    <a:pt x="1896" y="2963"/>
                    <a:pt x="9921" y="728"/>
                    <a:pt x="9634" y="136"/>
                  </a:cubicBezTo>
                  <a:cubicBezTo>
                    <a:pt x="9600" y="68"/>
                    <a:pt x="9498" y="17"/>
                    <a:pt x="9346"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980;p54">
              <a:extLst>
                <a:ext uri="{FF2B5EF4-FFF2-40B4-BE49-F238E27FC236}">
                  <a16:creationId xmlns:a16="http://schemas.microsoft.com/office/drawing/2014/main" id="{CE633B85-5AF2-499D-92B0-6B72989793F0}"/>
                </a:ext>
              </a:extLst>
            </p:cNvPr>
            <p:cNvSpPr/>
            <p:nvPr/>
          </p:nvSpPr>
          <p:spPr>
            <a:xfrm>
              <a:off x="6161200" y="4389925"/>
              <a:ext cx="223500" cy="80025"/>
            </a:xfrm>
            <a:custGeom>
              <a:avLst/>
              <a:gdLst/>
              <a:ahLst/>
              <a:cxnLst/>
              <a:rect l="l" t="t" r="r" b="b"/>
              <a:pathLst>
                <a:path w="8940" h="3201" extrusionOk="0">
                  <a:moveTo>
                    <a:pt x="7569" y="0"/>
                  </a:moveTo>
                  <a:lnTo>
                    <a:pt x="7569" y="0"/>
                  </a:lnTo>
                  <a:cubicBezTo>
                    <a:pt x="6045" y="1135"/>
                    <a:pt x="1" y="3200"/>
                    <a:pt x="1" y="3200"/>
                  </a:cubicBezTo>
                  <a:lnTo>
                    <a:pt x="1016" y="2980"/>
                  </a:lnTo>
                  <a:cubicBezTo>
                    <a:pt x="1016" y="2980"/>
                    <a:pt x="8940" y="593"/>
                    <a:pt x="7569"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981;p54">
              <a:extLst>
                <a:ext uri="{FF2B5EF4-FFF2-40B4-BE49-F238E27FC236}">
                  <a16:creationId xmlns:a16="http://schemas.microsoft.com/office/drawing/2014/main" id="{57E77F0B-F7D0-4B9A-9DF1-8F50C8F4A1CE}"/>
                </a:ext>
              </a:extLst>
            </p:cNvPr>
            <p:cNvSpPr/>
            <p:nvPr/>
          </p:nvSpPr>
          <p:spPr>
            <a:xfrm>
              <a:off x="5954650" y="4597325"/>
              <a:ext cx="376725" cy="53225"/>
            </a:xfrm>
            <a:custGeom>
              <a:avLst/>
              <a:gdLst/>
              <a:ahLst/>
              <a:cxnLst/>
              <a:rect l="l" t="t" r="r" b="b"/>
              <a:pathLst>
                <a:path w="15069" h="2129" extrusionOk="0">
                  <a:moveTo>
                    <a:pt x="14798" y="0"/>
                  </a:moveTo>
                  <a:cubicBezTo>
                    <a:pt x="13037" y="711"/>
                    <a:pt x="8483" y="1422"/>
                    <a:pt x="6925" y="1710"/>
                  </a:cubicBezTo>
                  <a:cubicBezTo>
                    <a:pt x="6296" y="1833"/>
                    <a:pt x="5376" y="1875"/>
                    <a:pt x="4410" y="1875"/>
                  </a:cubicBezTo>
                  <a:cubicBezTo>
                    <a:pt x="2312" y="1875"/>
                    <a:pt x="1" y="1676"/>
                    <a:pt x="1" y="1676"/>
                  </a:cubicBezTo>
                  <a:lnTo>
                    <a:pt x="1" y="1676"/>
                  </a:lnTo>
                  <a:cubicBezTo>
                    <a:pt x="1657" y="1877"/>
                    <a:pt x="3842" y="2128"/>
                    <a:pt x="5551" y="2128"/>
                  </a:cubicBezTo>
                  <a:cubicBezTo>
                    <a:pt x="6288" y="2128"/>
                    <a:pt x="6937" y="2082"/>
                    <a:pt x="7416" y="1964"/>
                  </a:cubicBezTo>
                  <a:cubicBezTo>
                    <a:pt x="9143" y="1558"/>
                    <a:pt x="14950" y="694"/>
                    <a:pt x="15052" y="186"/>
                  </a:cubicBezTo>
                  <a:cubicBezTo>
                    <a:pt x="15069" y="119"/>
                    <a:pt x="14967" y="68"/>
                    <a:pt x="14798"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82;p54">
              <a:extLst>
                <a:ext uri="{FF2B5EF4-FFF2-40B4-BE49-F238E27FC236}">
                  <a16:creationId xmlns:a16="http://schemas.microsoft.com/office/drawing/2014/main" id="{D28A499B-F892-4EB0-BFFA-57739A1FD40E}"/>
                </a:ext>
              </a:extLst>
            </p:cNvPr>
            <p:cNvSpPr/>
            <p:nvPr/>
          </p:nvSpPr>
          <p:spPr>
            <a:xfrm>
              <a:off x="6165425" y="4540175"/>
              <a:ext cx="207850" cy="42775"/>
            </a:xfrm>
            <a:custGeom>
              <a:avLst/>
              <a:gdLst/>
              <a:ahLst/>
              <a:cxnLst/>
              <a:rect l="l" t="t" r="r" b="b"/>
              <a:pathLst>
                <a:path w="8314" h="1711" extrusionOk="0">
                  <a:moveTo>
                    <a:pt x="7992" y="1"/>
                  </a:moveTo>
                  <a:cubicBezTo>
                    <a:pt x="6079" y="796"/>
                    <a:pt x="1" y="1643"/>
                    <a:pt x="1" y="1643"/>
                  </a:cubicBezTo>
                  <a:lnTo>
                    <a:pt x="864" y="1711"/>
                  </a:lnTo>
                  <a:cubicBezTo>
                    <a:pt x="864" y="1711"/>
                    <a:pt x="8314" y="864"/>
                    <a:pt x="8246" y="187"/>
                  </a:cubicBezTo>
                  <a:cubicBezTo>
                    <a:pt x="8246" y="119"/>
                    <a:pt x="8145" y="34"/>
                    <a:pt x="7992"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983;p54">
              <a:extLst>
                <a:ext uri="{FF2B5EF4-FFF2-40B4-BE49-F238E27FC236}">
                  <a16:creationId xmlns:a16="http://schemas.microsoft.com/office/drawing/2014/main" id="{61518C0B-4D3B-41D4-BF61-61BCC34484CA}"/>
                </a:ext>
              </a:extLst>
            </p:cNvPr>
            <p:cNvSpPr/>
            <p:nvPr/>
          </p:nvSpPr>
          <p:spPr>
            <a:xfrm>
              <a:off x="6161625" y="3629275"/>
              <a:ext cx="176050" cy="160050"/>
            </a:xfrm>
            <a:custGeom>
              <a:avLst/>
              <a:gdLst/>
              <a:ahLst/>
              <a:cxnLst/>
              <a:rect l="l" t="t" r="r" b="b"/>
              <a:pathLst>
                <a:path w="7042" h="6402" extrusionOk="0">
                  <a:moveTo>
                    <a:pt x="2341" y="1"/>
                  </a:moveTo>
                  <a:cubicBezTo>
                    <a:pt x="1909" y="1"/>
                    <a:pt x="1457" y="247"/>
                    <a:pt x="1118" y="747"/>
                  </a:cubicBezTo>
                  <a:cubicBezTo>
                    <a:pt x="1" y="2440"/>
                    <a:pt x="1524" y="6402"/>
                    <a:pt x="1524" y="6402"/>
                  </a:cubicBezTo>
                  <a:cubicBezTo>
                    <a:pt x="1524" y="6402"/>
                    <a:pt x="5757" y="5487"/>
                    <a:pt x="6587" y="3676"/>
                  </a:cubicBezTo>
                  <a:cubicBezTo>
                    <a:pt x="7042" y="2663"/>
                    <a:pt x="6663" y="1620"/>
                    <a:pt x="5642" y="1620"/>
                  </a:cubicBezTo>
                  <a:cubicBezTo>
                    <a:pt x="5143" y="1620"/>
                    <a:pt x="4491" y="1869"/>
                    <a:pt x="3708" y="2491"/>
                  </a:cubicBezTo>
                  <a:cubicBezTo>
                    <a:pt x="3873" y="843"/>
                    <a:pt x="3140" y="1"/>
                    <a:pt x="2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984;p54">
              <a:extLst>
                <a:ext uri="{FF2B5EF4-FFF2-40B4-BE49-F238E27FC236}">
                  <a16:creationId xmlns:a16="http://schemas.microsoft.com/office/drawing/2014/main" id="{EE415E6C-A161-482D-B4B8-82420C2CA11F}"/>
                </a:ext>
              </a:extLst>
            </p:cNvPr>
            <p:cNvSpPr/>
            <p:nvPr/>
          </p:nvSpPr>
          <p:spPr>
            <a:xfrm>
              <a:off x="5140150" y="3702900"/>
              <a:ext cx="173275" cy="166000"/>
            </a:xfrm>
            <a:custGeom>
              <a:avLst/>
              <a:gdLst/>
              <a:ahLst/>
              <a:cxnLst/>
              <a:rect l="l" t="t" r="r" b="b"/>
              <a:pathLst>
                <a:path w="6931" h="6640" extrusionOk="0">
                  <a:moveTo>
                    <a:pt x="4622" y="1"/>
                  </a:moveTo>
                  <a:cubicBezTo>
                    <a:pt x="3904" y="1"/>
                    <a:pt x="3241" y="736"/>
                    <a:pt x="3291" y="2542"/>
                  </a:cubicBezTo>
                  <a:cubicBezTo>
                    <a:pt x="2631" y="1937"/>
                    <a:pt x="2001" y="1686"/>
                    <a:pt x="1487" y="1686"/>
                  </a:cubicBezTo>
                  <a:cubicBezTo>
                    <a:pt x="551" y="1686"/>
                    <a:pt x="1" y="2520"/>
                    <a:pt x="362" y="3558"/>
                  </a:cubicBezTo>
                  <a:cubicBezTo>
                    <a:pt x="1005" y="5488"/>
                    <a:pt x="5119" y="6640"/>
                    <a:pt x="5119" y="6640"/>
                  </a:cubicBezTo>
                  <a:cubicBezTo>
                    <a:pt x="5119" y="6640"/>
                    <a:pt x="6931" y="2695"/>
                    <a:pt x="5966" y="934"/>
                  </a:cubicBezTo>
                  <a:cubicBezTo>
                    <a:pt x="5635" y="348"/>
                    <a:pt x="5116" y="1"/>
                    <a:pt x="4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985;p54">
              <a:extLst>
                <a:ext uri="{FF2B5EF4-FFF2-40B4-BE49-F238E27FC236}">
                  <a16:creationId xmlns:a16="http://schemas.microsoft.com/office/drawing/2014/main" id="{CFA29410-C653-4BDC-AFEC-328C6B8A71B0}"/>
                </a:ext>
              </a:extLst>
            </p:cNvPr>
            <p:cNvSpPr/>
            <p:nvPr/>
          </p:nvSpPr>
          <p:spPr>
            <a:xfrm>
              <a:off x="6628075" y="4034325"/>
              <a:ext cx="135600" cy="121550"/>
            </a:xfrm>
            <a:custGeom>
              <a:avLst/>
              <a:gdLst/>
              <a:ahLst/>
              <a:cxnLst/>
              <a:rect l="l" t="t" r="r" b="b"/>
              <a:pathLst>
                <a:path w="5424" h="4862" extrusionOk="0">
                  <a:moveTo>
                    <a:pt x="1878" y="0"/>
                  </a:moveTo>
                  <a:cubicBezTo>
                    <a:pt x="1563" y="0"/>
                    <a:pt x="1229" y="167"/>
                    <a:pt x="965" y="510"/>
                  </a:cubicBezTo>
                  <a:cubicBezTo>
                    <a:pt x="0" y="1729"/>
                    <a:pt x="965" y="4862"/>
                    <a:pt x="965" y="4862"/>
                  </a:cubicBezTo>
                  <a:cubicBezTo>
                    <a:pt x="965" y="4862"/>
                    <a:pt x="4283" y="4388"/>
                    <a:pt x="5011" y="3033"/>
                  </a:cubicBezTo>
                  <a:cubicBezTo>
                    <a:pt x="5423" y="2245"/>
                    <a:pt x="5157" y="1400"/>
                    <a:pt x="4303" y="1400"/>
                  </a:cubicBezTo>
                  <a:cubicBezTo>
                    <a:pt x="3928" y="1400"/>
                    <a:pt x="3439" y="1563"/>
                    <a:pt x="2844" y="1966"/>
                  </a:cubicBezTo>
                  <a:cubicBezTo>
                    <a:pt x="3071" y="677"/>
                    <a:pt x="2511" y="0"/>
                    <a:pt x="18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986;p54">
              <a:extLst>
                <a:ext uri="{FF2B5EF4-FFF2-40B4-BE49-F238E27FC236}">
                  <a16:creationId xmlns:a16="http://schemas.microsoft.com/office/drawing/2014/main" id="{E7B4E8FB-5130-4227-AC4F-AADD3E2C6BF6}"/>
                </a:ext>
              </a:extLst>
            </p:cNvPr>
            <p:cNvSpPr/>
            <p:nvPr/>
          </p:nvSpPr>
          <p:spPr>
            <a:xfrm>
              <a:off x="4906650" y="4230100"/>
              <a:ext cx="128275" cy="117525"/>
            </a:xfrm>
            <a:custGeom>
              <a:avLst/>
              <a:gdLst/>
              <a:ahLst/>
              <a:cxnLst/>
              <a:rect l="l" t="t" r="r" b="b"/>
              <a:pathLst>
                <a:path w="5131" h="4701" extrusionOk="0">
                  <a:moveTo>
                    <a:pt x="3047" y="1"/>
                  </a:moveTo>
                  <a:cubicBezTo>
                    <a:pt x="2334" y="1"/>
                    <a:pt x="1813" y="730"/>
                    <a:pt x="2506" y="2262"/>
                  </a:cubicBezTo>
                  <a:cubicBezTo>
                    <a:pt x="2157" y="2137"/>
                    <a:pt x="1845" y="2083"/>
                    <a:pt x="1573" y="2083"/>
                  </a:cubicBezTo>
                  <a:cubicBezTo>
                    <a:pt x="409" y="2083"/>
                    <a:pt x="1" y="3088"/>
                    <a:pt x="729" y="3871"/>
                  </a:cubicBezTo>
                  <a:cubicBezTo>
                    <a:pt x="1338" y="4560"/>
                    <a:pt x="2718" y="4701"/>
                    <a:pt x="3748" y="4701"/>
                  </a:cubicBezTo>
                  <a:cubicBezTo>
                    <a:pt x="4465" y="4701"/>
                    <a:pt x="5012" y="4632"/>
                    <a:pt x="5012" y="4632"/>
                  </a:cubicBezTo>
                  <a:cubicBezTo>
                    <a:pt x="5012" y="4632"/>
                    <a:pt x="5130" y="1297"/>
                    <a:pt x="3911" y="332"/>
                  </a:cubicBezTo>
                  <a:cubicBezTo>
                    <a:pt x="3635" y="113"/>
                    <a:pt x="3326" y="1"/>
                    <a:pt x="3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987;p54">
              <a:extLst>
                <a:ext uri="{FF2B5EF4-FFF2-40B4-BE49-F238E27FC236}">
                  <a16:creationId xmlns:a16="http://schemas.microsoft.com/office/drawing/2014/main" id="{1496E0BE-0266-43A2-9F70-F2B1B6468725}"/>
                </a:ext>
              </a:extLst>
            </p:cNvPr>
            <p:cNvSpPr/>
            <p:nvPr/>
          </p:nvSpPr>
          <p:spPr>
            <a:xfrm>
              <a:off x="5162725" y="3411025"/>
              <a:ext cx="71550" cy="68475"/>
            </a:xfrm>
            <a:custGeom>
              <a:avLst/>
              <a:gdLst/>
              <a:ahLst/>
              <a:cxnLst/>
              <a:rect l="l" t="t" r="r" b="b"/>
              <a:pathLst>
                <a:path w="2862" h="2739" extrusionOk="0">
                  <a:moveTo>
                    <a:pt x="1901" y="1"/>
                  </a:moveTo>
                  <a:cubicBezTo>
                    <a:pt x="1606" y="1"/>
                    <a:pt x="1335" y="303"/>
                    <a:pt x="1355" y="1045"/>
                  </a:cubicBezTo>
                  <a:cubicBezTo>
                    <a:pt x="1078" y="787"/>
                    <a:pt x="817" y="680"/>
                    <a:pt x="605" y="680"/>
                  </a:cubicBezTo>
                  <a:cubicBezTo>
                    <a:pt x="220" y="680"/>
                    <a:pt x="0" y="1032"/>
                    <a:pt x="153" y="1469"/>
                  </a:cubicBezTo>
                  <a:cubicBezTo>
                    <a:pt x="424" y="2264"/>
                    <a:pt x="2117" y="2739"/>
                    <a:pt x="2117" y="2739"/>
                  </a:cubicBezTo>
                  <a:cubicBezTo>
                    <a:pt x="2117" y="2739"/>
                    <a:pt x="2862" y="1130"/>
                    <a:pt x="2455" y="385"/>
                  </a:cubicBezTo>
                  <a:cubicBezTo>
                    <a:pt x="2317" y="144"/>
                    <a:pt x="2104" y="1"/>
                    <a:pt x="19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988;p54">
              <a:extLst>
                <a:ext uri="{FF2B5EF4-FFF2-40B4-BE49-F238E27FC236}">
                  <a16:creationId xmlns:a16="http://schemas.microsoft.com/office/drawing/2014/main" id="{0E3B9107-C8DD-4BB8-A23D-0D0D60082060}"/>
                </a:ext>
              </a:extLst>
            </p:cNvPr>
            <p:cNvSpPr/>
            <p:nvPr/>
          </p:nvSpPr>
          <p:spPr>
            <a:xfrm>
              <a:off x="6469775" y="3630825"/>
              <a:ext cx="72325" cy="64975"/>
            </a:xfrm>
            <a:custGeom>
              <a:avLst/>
              <a:gdLst/>
              <a:ahLst/>
              <a:cxnLst/>
              <a:rect l="l" t="t" r="r" b="b"/>
              <a:pathLst>
                <a:path w="2893" h="2599" extrusionOk="0">
                  <a:moveTo>
                    <a:pt x="1018" y="0"/>
                  </a:moveTo>
                  <a:cubicBezTo>
                    <a:pt x="857" y="0"/>
                    <a:pt x="685" y="80"/>
                    <a:pt x="542" y="245"/>
                  </a:cubicBezTo>
                  <a:cubicBezTo>
                    <a:pt x="0" y="888"/>
                    <a:pt x="440" y="2598"/>
                    <a:pt x="440" y="2598"/>
                  </a:cubicBezTo>
                  <a:cubicBezTo>
                    <a:pt x="440" y="2598"/>
                    <a:pt x="2218" y="2429"/>
                    <a:pt x="2641" y="1701"/>
                  </a:cubicBezTo>
                  <a:cubicBezTo>
                    <a:pt x="2893" y="1282"/>
                    <a:pt x="2755" y="812"/>
                    <a:pt x="2281" y="812"/>
                  </a:cubicBezTo>
                  <a:cubicBezTo>
                    <a:pt x="2085" y="812"/>
                    <a:pt x="1831" y="893"/>
                    <a:pt x="1524" y="1091"/>
                  </a:cubicBezTo>
                  <a:cubicBezTo>
                    <a:pt x="1675" y="382"/>
                    <a:pt x="1371" y="0"/>
                    <a:pt x="1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989;p54">
              <a:extLst>
                <a:ext uri="{FF2B5EF4-FFF2-40B4-BE49-F238E27FC236}">
                  <a16:creationId xmlns:a16="http://schemas.microsoft.com/office/drawing/2014/main" id="{E10F94B8-E148-45A1-A6E3-8913FD9DEE90}"/>
                </a:ext>
              </a:extLst>
            </p:cNvPr>
            <p:cNvSpPr/>
            <p:nvPr/>
          </p:nvSpPr>
          <p:spPr>
            <a:xfrm>
              <a:off x="6161200" y="3432875"/>
              <a:ext cx="89200" cy="85150"/>
            </a:xfrm>
            <a:custGeom>
              <a:avLst/>
              <a:gdLst/>
              <a:ahLst/>
              <a:cxnLst/>
              <a:rect l="l" t="t" r="r" b="b"/>
              <a:pathLst>
                <a:path w="3568" h="3406" extrusionOk="0">
                  <a:moveTo>
                    <a:pt x="923" y="0"/>
                  </a:moveTo>
                  <a:cubicBezTo>
                    <a:pt x="621" y="0"/>
                    <a:pt x="348" y="226"/>
                    <a:pt x="255" y="629"/>
                  </a:cubicBezTo>
                  <a:cubicBezTo>
                    <a:pt x="1" y="1695"/>
                    <a:pt x="1474" y="3405"/>
                    <a:pt x="1474" y="3405"/>
                  </a:cubicBezTo>
                  <a:cubicBezTo>
                    <a:pt x="1474" y="3405"/>
                    <a:pt x="3438" y="2169"/>
                    <a:pt x="3539" y="1103"/>
                  </a:cubicBezTo>
                  <a:cubicBezTo>
                    <a:pt x="3568" y="594"/>
                    <a:pt x="3303" y="189"/>
                    <a:pt x="2911" y="189"/>
                  </a:cubicBezTo>
                  <a:cubicBezTo>
                    <a:pt x="2611" y="189"/>
                    <a:pt x="2237" y="426"/>
                    <a:pt x="1863" y="1035"/>
                  </a:cubicBezTo>
                  <a:cubicBezTo>
                    <a:pt x="1679" y="318"/>
                    <a:pt x="1281" y="0"/>
                    <a:pt x="9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089"/>
                                        </p:tgtEl>
                                        <p:attrNameLst>
                                          <p:attrName>style.visibility</p:attrName>
                                        </p:attrNameLst>
                                      </p:cBhvr>
                                      <p:to>
                                        <p:strVal val="visible"/>
                                      </p:to>
                                    </p:set>
                                    <p:animEffect transition="in" filter="strips(downLeft)">
                                      <p:cBhvr>
                                        <p:cTn id="7" dur="1000"/>
                                        <p:tgtEl>
                                          <p:spTgt spid="108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10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10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10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grpSp>
        <p:nvGrpSpPr>
          <p:cNvPr id="9" name="Group 8">
            <a:extLst>
              <a:ext uri="{FF2B5EF4-FFF2-40B4-BE49-F238E27FC236}">
                <a16:creationId xmlns:a16="http://schemas.microsoft.com/office/drawing/2014/main" id="{93E42096-0D3E-4570-907D-DEE6ADD3C1AD}"/>
              </a:ext>
            </a:extLst>
          </p:cNvPr>
          <p:cNvGrpSpPr/>
          <p:nvPr/>
        </p:nvGrpSpPr>
        <p:grpSpPr>
          <a:xfrm>
            <a:off x="1663781" y="178861"/>
            <a:ext cx="5642084" cy="647483"/>
            <a:chOff x="1592989" y="178861"/>
            <a:chExt cx="5642084" cy="647483"/>
          </a:xfrm>
        </p:grpSpPr>
        <p:sp>
          <p:nvSpPr>
            <p:cNvPr id="35" name="Google Shape;2834;p54">
              <a:extLst>
                <a:ext uri="{FF2B5EF4-FFF2-40B4-BE49-F238E27FC236}">
                  <a16:creationId xmlns:a16="http://schemas.microsoft.com/office/drawing/2014/main" id="{6B886028-CC68-40DB-B1C8-A14D2E9C66FD}"/>
                </a:ext>
              </a:extLst>
            </p:cNvPr>
            <p:cNvSpPr/>
            <p:nvPr/>
          </p:nvSpPr>
          <p:spPr>
            <a:xfrm rot="41970" flipH="1">
              <a:off x="1592989" y="178861"/>
              <a:ext cx="5482124" cy="647483"/>
            </a:xfrm>
            <a:custGeom>
              <a:avLst/>
              <a:gdLst/>
              <a:ahLst/>
              <a:cxnLst/>
              <a:rect l="l" t="t" r="r" b="b"/>
              <a:pathLst>
                <a:path w="38135" h="13519" extrusionOk="0">
                  <a:moveTo>
                    <a:pt x="817" y="0"/>
                  </a:moveTo>
                  <a:cubicBezTo>
                    <a:pt x="538" y="0"/>
                    <a:pt x="339" y="140"/>
                    <a:pt x="260" y="418"/>
                  </a:cubicBezTo>
                  <a:cubicBezTo>
                    <a:pt x="260" y="478"/>
                    <a:pt x="260" y="518"/>
                    <a:pt x="240" y="537"/>
                  </a:cubicBezTo>
                  <a:cubicBezTo>
                    <a:pt x="1" y="876"/>
                    <a:pt x="41" y="1194"/>
                    <a:pt x="240" y="1512"/>
                  </a:cubicBezTo>
                  <a:cubicBezTo>
                    <a:pt x="518" y="1930"/>
                    <a:pt x="797" y="2387"/>
                    <a:pt x="1035" y="2805"/>
                  </a:cubicBezTo>
                  <a:cubicBezTo>
                    <a:pt x="1354" y="3322"/>
                    <a:pt x="1692" y="3879"/>
                    <a:pt x="2030" y="4397"/>
                  </a:cubicBezTo>
                  <a:cubicBezTo>
                    <a:pt x="2149" y="4596"/>
                    <a:pt x="2348" y="4794"/>
                    <a:pt x="2488" y="4993"/>
                  </a:cubicBezTo>
                  <a:cubicBezTo>
                    <a:pt x="2706" y="5371"/>
                    <a:pt x="2885" y="5769"/>
                    <a:pt x="3124" y="6147"/>
                  </a:cubicBezTo>
                  <a:cubicBezTo>
                    <a:pt x="3423" y="6625"/>
                    <a:pt x="3403" y="6983"/>
                    <a:pt x="3025" y="7400"/>
                  </a:cubicBezTo>
                  <a:cubicBezTo>
                    <a:pt x="2806" y="7659"/>
                    <a:pt x="2627" y="7898"/>
                    <a:pt x="2428" y="8156"/>
                  </a:cubicBezTo>
                  <a:cubicBezTo>
                    <a:pt x="1990" y="8693"/>
                    <a:pt x="1533" y="9250"/>
                    <a:pt x="1115" y="9788"/>
                  </a:cubicBezTo>
                  <a:cubicBezTo>
                    <a:pt x="737" y="10325"/>
                    <a:pt x="399" y="10862"/>
                    <a:pt x="41" y="11379"/>
                  </a:cubicBezTo>
                  <a:cubicBezTo>
                    <a:pt x="1" y="11459"/>
                    <a:pt x="1" y="11618"/>
                    <a:pt x="1" y="11717"/>
                  </a:cubicBezTo>
                  <a:cubicBezTo>
                    <a:pt x="21" y="11956"/>
                    <a:pt x="61" y="12195"/>
                    <a:pt x="100" y="12433"/>
                  </a:cubicBezTo>
                  <a:cubicBezTo>
                    <a:pt x="160" y="12911"/>
                    <a:pt x="299" y="13010"/>
                    <a:pt x="797" y="13010"/>
                  </a:cubicBezTo>
                  <a:cubicBezTo>
                    <a:pt x="1314" y="13010"/>
                    <a:pt x="1811" y="13010"/>
                    <a:pt x="2328" y="13030"/>
                  </a:cubicBezTo>
                  <a:cubicBezTo>
                    <a:pt x="3005" y="13050"/>
                    <a:pt x="3681" y="13110"/>
                    <a:pt x="4338" y="13130"/>
                  </a:cubicBezTo>
                  <a:cubicBezTo>
                    <a:pt x="5869" y="13149"/>
                    <a:pt x="7381" y="13189"/>
                    <a:pt x="8913" y="13189"/>
                  </a:cubicBezTo>
                  <a:cubicBezTo>
                    <a:pt x="10405" y="13189"/>
                    <a:pt x="11897" y="13189"/>
                    <a:pt x="13389" y="13209"/>
                  </a:cubicBezTo>
                  <a:cubicBezTo>
                    <a:pt x="14622" y="13209"/>
                    <a:pt x="15816" y="13249"/>
                    <a:pt x="17029" y="13249"/>
                  </a:cubicBezTo>
                  <a:cubicBezTo>
                    <a:pt x="18064" y="13269"/>
                    <a:pt x="19098" y="13269"/>
                    <a:pt x="20132" y="13309"/>
                  </a:cubicBezTo>
                  <a:cubicBezTo>
                    <a:pt x="21704" y="13328"/>
                    <a:pt x="23295" y="13348"/>
                    <a:pt x="24867" y="13368"/>
                  </a:cubicBezTo>
                  <a:cubicBezTo>
                    <a:pt x="25802" y="13408"/>
                    <a:pt x="26777" y="13408"/>
                    <a:pt x="27711" y="13428"/>
                  </a:cubicBezTo>
                  <a:cubicBezTo>
                    <a:pt x="29283" y="13448"/>
                    <a:pt x="30874" y="13468"/>
                    <a:pt x="32446" y="13507"/>
                  </a:cubicBezTo>
                  <a:lnTo>
                    <a:pt x="37220" y="13507"/>
                  </a:lnTo>
                  <a:cubicBezTo>
                    <a:pt x="37267" y="13515"/>
                    <a:pt x="37312" y="13519"/>
                    <a:pt x="37355" y="13519"/>
                  </a:cubicBezTo>
                  <a:cubicBezTo>
                    <a:pt x="37774" y="13519"/>
                    <a:pt x="38032" y="13182"/>
                    <a:pt x="37996" y="12732"/>
                  </a:cubicBezTo>
                  <a:cubicBezTo>
                    <a:pt x="37956" y="12334"/>
                    <a:pt x="37717" y="12035"/>
                    <a:pt x="37499" y="11757"/>
                  </a:cubicBezTo>
                  <a:cubicBezTo>
                    <a:pt x="36822" y="10921"/>
                    <a:pt x="36126" y="10126"/>
                    <a:pt x="35470" y="9250"/>
                  </a:cubicBezTo>
                  <a:cubicBezTo>
                    <a:pt x="35052" y="8713"/>
                    <a:pt x="34734" y="8077"/>
                    <a:pt x="34376" y="7480"/>
                  </a:cubicBezTo>
                  <a:cubicBezTo>
                    <a:pt x="34336" y="7400"/>
                    <a:pt x="34356" y="7241"/>
                    <a:pt x="34435" y="7182"/>
                  </a:cubicBezTo>
                  <a:cubicBezTo>
                    <a:pt x="35012" y="6485"/>
                    <a:pt x="35669" y="5849"/>
                    <a:pt x="36226" y="5073"/>
                  </a:cubicBezTo>
                  <a:cubicBezTo>
                    <a:pt x="36723" y="4377"/>
                    <a:pt x="37340" y="3780"/>
                    <a:pt x="37618" y="2905"/>
                  </a:cubicBezTo>
                  <a:cubicBezTo>
                    <a:pt x="37797" y="2387"/>
                    <a:pt x="38036" y="1870"/>
                    <a:pt x="38095" y="1293"/>
                  </a:cubicBezTo>
                  <a:cubicBezTo>
                    <a:pt x="38134" y="826"/>
                    <a:pt x="37945" y="378"/>
                    <a:pt x="37339" y="378"/>
                  </a:cubicBezTo>
                  <a:cubicBezTo>
                    <a:pt x="37326" y="378"/>
                    <a:pt x="37313" y="378"/>
                    <a:pt x="37300" y="378"/>
                  </a:cubicBezTo>
                  <a:cubicBezTo>
                    <a:pt x="36852" y="398"/>
                    <a:pt x="36395" y="403"/>
                    <a:pt x="35937" y="403"/>
                  </a:cubicBezTo>
                  <a:cubicBezTo>
                    <a:pt x="35480" y="403"/>
                    <a:pt x="35022" y="398"/>
                    <a:pt x="34574" y="398"/>
                  </a:cubicBezTo>
                  <a:cubicBezTo>
                    <a:pt x="33978" y="398"/>
                    <a:pt x="33361" y="339"/>
                    <a:pt x="32764" y="339"/>
                  </a:cubicBezTo>
                  <a:cubicBezTo>
                    <a:pt x="31750" y="339"/>
                    <a:pt x="30695" y="378"/>
                    <a:pt x="29681" y="378"/>
                  </a:cubicBezTo>
                  <a:cubicBezTo>
                    <a:pt x="28388" y="339"/>
                    <a:pt x="27095" y="299"/>
                    <a:pt x="25822" y="299"/>
                  </a:cubicBezTo>
                  <a:cubicBezTo>
                    <a:pt x="25523" y="292"/>
                    <a:pt x="25225" y="290"/>
                    <a:pt x="24926" y="290"/>
                  </a:cubicBezTo>
                  <a:cubicBezTo>
                    <a:pt x="24330" y="290"/>
                    <a:pt x="23733" y="299"/>
                    <a:pt x="23136" y="299"/>
                  </a:cubicBezTo>
                  <a:cubicBezTo>
                    <a:pt x="22500" y="299"/>
                    <a:pt x="21823" y="279"/>
                    <a:pt x="21187" y="239"/>
                  </a:cubicBezTo>
                  <a:cubicBezTo>
                    <a:pt x="20311" y="219"/>
                    <a:pt x="19436" y="219"/>
                    <a:pt x="18561" y="219"/>
                  </a:cubicBezTo>
                  <a:cubicBezTo>
                    <a:pt x="17825" y="219"/>
                    <a:pt x="17109" y="199"/>
                    <a:pt x="16353" y="179"/>
                  </a:cubicBezTo>
                  <a:lnTo>
                    <a:pt x="14543" y="179"/>
                  </a:lnTo>
                  <a:cubicBezTo>
                    <a:pt x="14284" y="179"/>
                    <a:pt x="14025" y="140"/>
                    <a:pt x="13767" y="140"/>
                  </a:cubicBezTo>
                  <a:cubicBezTo>
                    <a:pt x="13187" y="140"/>
                    <a:pt x="12636" y="183"/>
                    <a:pt x="12065" y="183"/>
                  </a:cubicBezTo>
                  <a:cubicBezTo>
                    <a:pt x="11970" y="183"/>
                    <a:pt x="11874" y="182"/>
                    <a:pt x="11777" y="179"/>
                  </a:cubicBezTo>
                  <a:cubicBezTo>
                    <a:pt x="10663" y="140"/>
                    <a:pt x="9510" y="100"/>
                    <a:pt x="8396" y="80"/>
                  </a:cubicBezTo>
                  <a:cubicBezTo>
                    <a:pt x="7282" y="40"/>
                    <a:pt x="6188" y="40"/>
                    <a:pt x="5074" y="40"/>
                  </a:cubicBezTo>
                  <a:cubicBezTo>
                    <a:pt x="4318" y="40"/>
                    <a:pt x="3602" y="20"/>
                    <a:pt x="2846" y="0"/>
                  </a:cubicBezTo>
                  <a:close/>
                </a:path>
              </a:pathLst>
            </a:custGeom>
            <a:solidFill>
              <a:schemeClr val="tx2"/>
            </a:solidFill>
            <a:ln w="76200" cap="flat" cmpd="sng">
              <a:solidFill>
                <a:schemeClr val="accent5"/>
              </a:solidFill>
              <a:prstDash val="solid"/>
              <a:round/>
              <a:headEnd type="none" w="sm" len="sm"/>
              <a:tailEnd type="none" w="sm" len="sm"/>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76CE1103-0131-48AF-819F-BA5A1B5BCC92}"/>
                </a:ext>
              </a:extLst>
            </p:cNvPr>
            <p:cNvSpPr txBox="1"/>
            <p:nvPr/>
          </p:nvSpPr>
          <p:spPr>
            <a:xfrm>
              <a:off x="2294851" y="210214"/>
              <a:ext cx="4940222" cy="584775"/>
            </a:xfrm>
            <a:prstGeom prst="rect">
              <a:avLst/>
            </a:prstGeom>
            <a:noFill/>
          </p:spPr>
          <p:txBody>
            <a:bodyPr wrap="square" rtlCol="0">
              <a:spAutoFit/>
            </a:bodyPr>
            <a:lstStyle/>
            <a:p>
              <a:r>
                <a:rPr lang="en-US" sz="3200">
                  <a:ln>
                    <a:solidFill>
                      <a:sysClr val="windowText" lastClr="000000"/>
                    </a:solidFill>
                  </a:ln>
                  <a:solidFill>
                    <a:schemeClr val="accent4">
                      <a:lumMod val="75000"/>
                    </a:schemeClr>
                  </a:solidFill>
                  <a:latin typeface="SVN-Ziclets" panose="02000603000000000000" pitchFamily="2" charset="0"/>
                </a:rPr>
                <a:t>NỘI DUNG CHIA SẺ</a:t>
              </a:r>
            </a:p>
          </p:txBody>
        </p:sp>
      </p:grpSp>
      <p:grpSp>
        <p:nvGrpSpPr>
          <p:cNvPr id="32" name="Group 31">
            <a:extLst>
              <a:ext uri="{FF2B5EF4-FFF2-40B4-BE49-F238E27FC236}">
                <a16:creationId xmlns:a16="http://schemas.microsoft.com/office/drawing/2014/main" id="{3A120AD4-F7FC-4951-B25A-89708FC896E4}"/>
              </a:ext>
            </a:extLst>
          </p:cNvPr>
          <p:cNvGrpSpPr/>
          <p:nvPr/>
        </p:nvGrpSpPr>
        <p:grpSpPr>
          <a:xfrm>
            <a:off x="1346898" y="715402"/>
            <a:ext cx="3230173" cy="1904962"/>
            <a:chOff x="562283" y="1165567"/>
            <a:chExt cx="3230173" cy="1904962"/>
          </a:xfrm>
        </p:grpSpPr>
        <p:sp>
          <p:nvSpPr>
            <p:cNvPr id="14" name="Rectangle: Rounded Corners 13">
              <a:extLst>
                <a:ext uri="{FF2B5EF4-FFF2-40B4-BE49-F238E27FC236}">
                  <a16:creationId xmlns:a16="http://schemas.microsoft.com/office/drawing/2014/main" id="{0ADC4E22-40EA-405D-9DE4-9E5C036DD0FB}"/>
                </a:ext>
              </a:extLst>
            </p:cNvPr>
            <p:cNvSpPr/>
            <p:nvPr/>
          </p:nvSpPr>
          <p:spPr>
            <a:xfrm>
              <a:off x="911450" y="1998120"/>
              <a:ext cx="2492477" cy="1072409"/>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UTM Cookies" panose="02040603050506020204" pitchFamily="18" charset="0"/>
              </a:endParaRPr>
            </a:p>
          </p:txBody>
        </p:sp>
        <p:grpSp>
          <p:nvGrpSpPr>
            <p:cNvPr id="52" name="Group 51">
              <a:extLst>
                <a:ext uri="{FF2B5EF4-FFF2-40B4-BE49-F238E27FC236}">
                  <a16:creationId xmlns:a16="http://schemas.microsoft.com/office/drawing/2014/main" id="{56ACDEEF-D578-4B52-9226-0428B961667D}"/>
                </a:ext>
              </a:extLst>
            </p:cNvPr>
            <p:cNvGrpSpPr/>
            <p:nvPr/>
          </p:nvGrpSpPr>
          <p:grpSpPr>
            <a:xfrm>
              <a:off x="562283" y="1165567"/>
              <a:ext cx="1291590" cy="1291590"/>
              <a:chOff x="1120877" y="1054624"/>
              <a:chExt cx="1291590" cy="1291590"/>
            </a:xfrm>
          </p:grpSpPr>
          <p:pic>
            <p:nvPicPr>
              <p:cNvPr id="53" name="Picture 52" descr="Shape, circle&#10;&#10;Description automatically generated">
                <a:extLst>
                  <a:ext uri="{FF2B5EF4-FFF2-40B4-BE49-F238E27FC236}">
                    <a16:creationId xmlns:a16="http://schemas.microsoft.com/office/drawing/2014/main" id="{67D09D95-8D93-4774-AB2A-DC352FC0C9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20877" y="1054624"/>
                <a:ext cx="1291590" cy="1291590"/>
              </a:xfrm>
              <a:prstGeom prst="rect">
                <a:avLst/>
              </a:prstGeom>
            </p:spPr>
          </p:pic>
          <p:sp>
            <p:nvSpPr>
              <p:cNvPr id="54" name="TextBox 53">
                <a:extLst>
                  <a:ext uri="{FF2B5EF4-FFF2-40B4-BE49-F238E27FC236}">
                    <a16:creationId xmlns:a16="http://schemas.microsoft.com/office/drawing/2014/main" id="{BAB9D074-504D-4EBC-AB54-DF71F5B95AF7}"/>
                  </a:ext>
                </a:extLst>
              </p:cNvPr>
              <p:cNvSpPr txBox="1"/>
              <p:nvPr/>
            </p:nvSpPr>
            <p:spPr>
              <a:xfrm>
                <a:off x="1469125" y="1438809"/>
                <a:ext cx="731334" cy="400110"/>
              </a:xfrm>
              <a:prstGeom prst="rect">
                <a:avLst/>
              </a:prstGeom>
              <a:noFill/>
            </p:spPr>
            <p:txBody>
              <a:bodyPr wrap="square" rtlCol="0">
                <a:spAutoFit/>
              </a:bodyPr>
              <a:lstStyle/>
              <a:p>
                <a:r>
                  <a:rPr lang="en-US" sz="2000">
                    <a:ln w="28575">
                      <a:solidFill>
                        <a:schemeClr val="bg1"/>
                      </a:solidFill>
                    </a:ln>
                    <a:solidFill>
                      <a:schemeClr val="tx1">
                        <a:lumMod val="50000"/>
                      </a:schemeClr>
                    </a:solidFill>
                    <a:latin typeface="UTM Cookies" panose="02040603050506020204" pitchFamily="18" charset="0"/>
                  </a:rPr>
                  <a:t>01</a:t>
                </a:r>
              </a:p>
            </p:txBody>
          </p:sp>
        </p:grpSp>
        <p:sp>
          <p:nvSpPr>
            <p:cNvPr id="15" name="TextBox 14">
              <a:extLst>
                <a:ext uri="{FF2B5EF4-FFF2-40B4-BE49-F238E27FC236}">
                  <a16:creationId xmlns:a16="http://schemas.microsoft.com/office/drawing/2014/main" id="{BAA0F5E5-BCC6-450C-9DF6-91E52EC35A05}"/>
                </a:ext>
              </a:extLst>
            </p:cNvPr>
            <p:cNvSpPr txBox="1"/>
            <p:nvPr/>
          </p:nvSpPr>
          <p:spPr>
            <a:xfrm>
              <a:off x="931451" y="2179067"/>
              <a:ext cx="2861005" cy="461665"/>
            </a:xfrm>
            <a:prstGeom prst="rect">
              <a:avLst/>
            </a:prstGeom>
            <a:noFill/>
          </p:spPr>
          <p:txBody>
            <a:bodyPr wrap="square" rtlCol="0">
              <a:spAutoFit/>
            </a:bodyPr>
            <a:lstStyle/>
            <a:p>
              <a:r>
                <a:rPr lang="en-US" sz="2400">
                  <a:latin typeface="UTM Cookies" panose="02040603050506020204" pitchFamily="18" charset="0"/>
                </a:rPr>
                <a:t>Nhận xét tuần</a:t>
              </a:r>
            </a:p>
          </p:txBody>
        </p:sp>
      </p:grpSp>
      <p:grpSp>
        <p:nvGrpSpPr>
          <p:cNvPr id="57" name="Group 56">
            <a:extLst>
              <a:ext uri="{FF2B5EF4-FFF2-40B4-BE49-F238E27FC236}">
                <a16:creationId xmlns:a16="http://schemas.microsoft.com/office/drawing/2014/main" id="{0CE67341-86DE-4951-B149-DC70E7AC3F81}"/>
              </a:ext>
            </a:extLst>
          </p:cNvPr>
          <p:cNvGrpSpPr/>
          <p:nvPr/>
        </p:nvGrpSpPr>
        <p:grpSpPr>
          <a:xfrm>
            <a:off x="4278214" y="715402"/>
            <a:ext cx="3319846" cy="1904962"/>
            <a:chOff x="562283" y="1165567"/>
            <a:chExt cx="3319846" cy="1904962"/>
          </a:xfrm>
        </p:grpSpPr>
        <p:sp>
          <p:nvSpPr>
            <p:cNvPr id="58" name="Rectangle: Rounded Corners 57">
              <a:extLst>
                <a:ext uri="{FF2B5EF4-FFF2-40B4-BE49-F238E27FC236}">
                  <a16:creationId xmlns:a16="http://schemas.microsoft.com/office/drawing/2014/main" id="{A6046552-44C5-448E-A8A0-79F73A55CD54}"/>
                </a:ext>
              </a:extLst>
            </p:cNvPr>
            <p:cNvSpPr/>
            <p:nvPr/>
          </p:nvSpPr>
          <p:spPr>
            <a:xfrm>
              <a:off x="911450" y="1998120"/>
              <a:ext cx="2492477" cy="1072409"/>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UTM Cookies" panose="02040603050506020204" pitchFamily="18" charset="0"/>
              </a:endParaRPr>
            </a:p>
          </p:txBody>
        </p:sp>
        <p:grpSp>
          <p:nvGrpSpPr>
            <p:cNvPr id="59" name="Group 58">
              <a:extLst>
                <a:ext uri="{FF2B5EF4-FFF2-40B4-BE49-F238E27FC236}">
                  <a16:creationId xmlns:a16="http://schemas.microsoft.com/office/drawing/2014/main" id="{2EF7C8D8-A4D8-48F4-BBC1-B7D7F367EEC0}"/>
                </a:ext>
              </a:extLst>
            </p:cNvPr>
            <p:cNvGrpSpPr/>
            <p:nvPr/>
          </p:nvGrpSpPr>
          <p:grpSpPr>
            <a:xfrm>
              <a:off x="562283" y="1165567"/>
              <a:ext cx="1291590" cy="1291590"/>
              <a:chOff x="1120877" y="1054624"/>
              <a:chExt cx="1291590" cy="1291590"/>
            </a:xfrm>
          </p:grpSpPr>
          <p:pic>
            <p:nvPicPr>
              <p:cNvPr id="61" name="Picture 60" descr="Shape, circle&#10;&#10;Description automatically generated">
                <a:extLst>
                  <a:ext uri="{FF2B5EF4-FFF2-40B4-BE49-F238E27FC236}">
                    <a16:creationId xmlns:a16="http://schemas.microsoft.com/office/drawing/2014/main" id="{4E154251-4B93-4643-A635-C0604ACDC7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20877" y="1054624"/>
                <a:ext cx="1291590" cy="1291590"/>
              </a:xfrm>
              <a:prstGeom prst="rect">
                <a:avLst/>
              </a:prstGeom>
            </p:spPr>
          </p:pic>
          <p:sp>
            <p:nvSpPr>
              <p:cNvPr id="62" name="TextBox 61">
                <a:extLst>
                  <a:ext uri="{FF2B5EF4-FFF2-40B4-BE49-F238E27FC236}">
                    <a16:creationId xmlns:a16="http://schemas.microsoft.com/office/drawing/2014/main" id="{1A1D7D70-B1A1-40BC-B477-50B1EF29F631}"/>
                  </a:ext>
                </a:extLst>
              </p:cNvPr>
              <p:cNvSpPr txBox="1"/>
              <p:nvPr/>
            </p:nvSpPr>
            <p:spPr>
              <a:xfrm>
                <a:off x="1469125" y="1438809"/>
                <a:ext cx="731334" cy="400110"/>
              </a:xfrm>
              <a:prstGeom prst="rect">
                <a:avLst/>
              </a:prstGeom>
              <a:noFill/>
            </p:spPr>
            <p:txBody>
              <a:bodyPr wrap="square" rtlCol="0">
                <a:spAutoFit/>
              </a:bodyPr>
              <a:lstStyle/>
              <a:p>
                <a:r>
                  <a:rPr lang="en-US" sz="2000">
                    <a:ln w="28575">
                      <a:solidFill>
                        <a:schemeClr val="bg1"/>
                      </a:solidFill>
                    </a:ln>
                    <a:solidFill>
                      <a:schemeClr val="tx1">
                        <a:lumMod val="50000"/>
                      </a:schemeClr>
                    </a:solidFill>
                    <a:latin typeface="UTM Cookies" panose="02040603050506020204" pitchFamily="18" charset="0"/>
                  </a:rPr>
                  <a:t>02</a:t>
                </a:r>
              </a:p>
            </p:txBody>
          </p:sp>
        </p:grpSp>
        <p:sp>
          <p:nvSpPr>
            <p:cNvPr id="60" name="TextBox 59">
              <a:extLst>
                <a:ext uri="{FF2B5EF4-FFF2-40B4-BE49-F238E27FC236}">
                  <a16:creationId xmlns:a16="http://schemas.microsoft.com/office/drawing/2014/main" id="{CA2E5D68-FA39-4D56-A54A-A5CE7137B690}"/>
                </a:ext>
              </a:extLst>
            </p:cNvPr>
            <p:cNvSpPr txBox="1"/>
            <p:nvPr/>
          </p:nvSpPr>
          <p:spPr>
            <a:xfrm>
              <a:off x="1021124" y="2213578"/>
              <a:ext cx="2861005" cy="461665"/>
            </a:xfrm>
            <a:prstGeom prst="rect">
              <a:avLst/>
            </a:prstGeom>
            <a:noFill/>
          </p:spPr>
          <p:txBody>
            <a:bodyPr wrap="square" rtlCol="0">
              <a:spAutoFit/>
            </a:bodyPr>
            <a:lstStyle/>
            <a:p>
              <a:r>
                <a:rPr lang="en-US" sz="2400">
                  <a:latin typeface="UTM Cookies" panose="02040603050506020204" pitchFamily="18" charset="0"/>
                </a:rPr>
                <a:t>Khen thưởng</a:t>
              </a:r>
            </a:p>
          </p:txBody>
        </p:sp>
      </p:grpSp>
      <p:grpSp>
        <p:nvGrpSpPr>
          <p:cNvPr id="63" name="Group 62">
            <a:extLst>
              <a:ext uri="{FF2B5EF4-FFF2-40B4-BE49-F238E27FC236}">
                <a16:creationId xmlns:a16="http://schemas.microsoft.com/office/drawing/2014/main" id="{19531711-8280-4F7B-8CB1-2497C111DF44}"/>
              </a:ext>
            </a:extLst>
          </p:cNvPr>
          <p:cNvGrpSpPr/>
          <p:nvPr/>
        </p:nvGrpSpPr>
        <p:grpSpPr>
          <a:xfrm>
            <a:off x="2857392" y="2534821"/>
            <a:ext cx="2841644" cy="1904962"/>
            <a:chOff x="562283" y="1165567"/>
            <a:chExt cx="2841644" cy="1904962"/>
          </a:xfrm>
        </p:grpSpPr>
        <p:sp>
          <p:nvSpPr>
            <p:cNvPr id="64" name="Rectangle: Rounded Corners 63">
              <a:extLst>
                <a:ext uri="{FF2B5EF4-FFF2-40B4-BE49-F238E27FC236}">
                  <a16:creationId xmlns:a16="http://schemas.microsoft.com/office/drawing/2014/main" id="{69255859-AEAA-4DB7-BB6D-F02239CEBD44}"/>
                </a:ext>
              </a:extLst>
            </p:cNvPr>
            <p:cNvSpPr/>
            <p:nvPr/>
          </p:nvSpPr>
          <p:spPr>
            <a:xfrm>
              <a:off x="911450" y="1998120"/>
              <a:ext cx="2492477" cy="1072409"/>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UTM Cookies" panose="02040603050506020204" pitchFamily="18" charset="0"/>
              </a:endParaRPr>
            </a:p>
          </p:txBody>
        </p:sp>
        <p:grpSp>
          <p:nvGrpSpPr>
            <p:cNvPr id="65" name="Group 64">
              <a:extLst>
                <a:ext uri="{FF2B5EF4-FFF2-40B4-BE49-F238E27FC236}">
                  <a16:creationId xmlns:a16="http://schemas.microsoft.com/office/drawing/2014/main" id="{D35DA350-66AD-4D19-956F-7877292EAEAB}"/>
                </a:ext>
              </a:extLst>
            </p:cNvPr>
            <p:cNvGrpSpPr/>
            <p:nvPr/>
          </p:nvGrpSpPr>
          <p:grpSpPr>
            <a:xfrm>
              <a:off x="562283" y="1165567"/>
              <a:ext cx="1291590" cy="1291590"/>
              <a:chOff x="1120877" y="1054624"/>
              <a:chExt cx="1291590" cy="1291590"/>
            </a:xfrm>
          </p:grpSpPr>
          <p:pic>
            <p:nvPicPr>
              <p:cNvPr id="67" name="Picture 66" descr="Shape, circle&#10;&#10;Description automatically generated">
                <a:extLst>
                  <a:ext uri="{FF2B5EF4-FFF2-40B4-BE49-F238E27FC236}">
                    <a16:creationId xmlns:a16="http://schemas.microsoft.com/office/drawing/2014/main" id="{7D69FDE6-567E-4D1F-9BDE-15A1097F577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20877" y="1054624"/>
                <a:ext cx="1291590" cy="1291590"/>
              </a:xfrm>
              <a:prstGeom prst="rect">
                <a:avLst/>
              </a:prstGeom>
            </p:spPr>
          </p:pic>
          <p:sp>
            <p:nvSpPr>
              <p:cNvPr id="68" name="TextBox 67">
                <a:extLst>
                  <a:ext uri="{FF2B5EF4-FFF2-40B4-BE49-F238E27FC236}">
                    <a16:creationId xmlns:a16="http://schemas.microsoft.com/office/drawing/2014/main" id="{14F60FC1-B822-42C6-A527-BD067FDA2060}"/>
                  </a:ext>
                </a:extLst>
              </p:cNvPr>
              <p:cNvSpPr txBox="1"/>
              <p:nvPr/>
            </p:nvSpPr>
            <p:spPr>
              <a:xfrm>
                <a:off x="1469125" y="1438809"/>
                <a:ext cx="731334" cy="400110"/>
              </a:xfrm>
              <a:prstGeom prst="rect">
                <a:avLst/>
              </a:prstGeom>
              <a:noFill/>
            </p:spPr>
            <p:txBody>
              <a:bodyPr wrap="square" rtlCol="0">
                <a:spAutoFit/>
              </a:bodyPr>
              <a:lstStyle/>
              <a:p>
                <a:r>
                  <a:rPr lang="en-US" sz="2000">
                    <a:ln w="28575">
                      <a:solidFill>
                        <a:schemeClr val="bg1"/>
                      </a:solidFill>
                    </a:ln>
                    <a:solidFill>
                      <a:schemeClr val="tx1">
                        <a:lumMod val="50000"/>
                      </a:schemeClr>
                    </a:solidFill>
                    <a:latin typeface="UTM Cookies" panose="02040603050506020204" pitchFamily="18" charset="0"/>
                  </a:rPr>
                  <a:t>03</a:t>
                </a:r>
              </a:p>
            </p:txBody>
          </p:sp>
        </p:grpSp>
        <p:sp>
          <p:nvSpPr>
            <p:cNvPr id="66" name="TextBox 65">
              <a:extLst>
                <a:ext uri="{FF2B5EF4-FFF2-40B4-BE49-F238E27FC236}">
                  <a16:creationId xmlns:a16="http://schemas.microsoft.com/office/drawing/2014/main" id="{582DAC30-C6BA-495E-824B-8F744879729A}"/>
                </a:ext>
              </a:extLst>
            </p:cNvPr>
            <p:cNvSpPr txBox="1"/>
            <p:nvPr/>
          </p:nvSpPr>
          <p:spPr>
            <a:xfrm>
              <a:off x="1030938" y="2064988"/>
              <a:ext cx="2253499" cy="830997"/>
            </a:xfrm>
            <a:prstGeom prst="rect">
              <a:avLst/>
            </a:prstGeom>
            <a:noFill/>
          </p:spPr>
          <p:txBody>
            <a:bodyPr wrap="square" rtlCol="0">
              <a:spAutoFit/>
            </a:bodyPr>
            <a:lstStyle/>
            <a:p>
              <a:pPr algn="ctr"/>
              <a:r>
                <a:rPr lang="en-US" sz="2400">
                  <a:latin typeface="UTM Cookies" panose="02040603050506020204" pitchFamily="18" charset="0"/>
                </a:rPr>
                <a:t>Định hướng</a:t>
              </a:r>
            </a:p>
            <a:p>
              <a:pPr algn="ctr"/>
              <a:r>
                <a:rPr lang="en-US" sz="2400">
                  <a:latin typeface="UTM Cookies" panose="02040603050506020204" pitchFamily="18" charset="0"/>
                </a:rPr>
                <a:t>tuần mới</a:t>
              </a:r>
            </a:p>
          </p:txBody>
        </p:sp>
      </p:grpSp>
      <p:sp>
        <p:nvSpPr>
          <p:cNvPr id="77" name="Google Shape;1091;p34">
            <a:hlinkClick r:id="rId5" action="ppaction://hlinksldjump"/>
            <a:extLst>
              <a:ext uri="{FF2B5EF4-FFF2-40B4-BE49-F238E27FC236}">
                <a16:creationId xmlns:a16="http://schemas.microsoft.com/office/drawing/2014/main" id="{6762705B-AD33-499A-8D14-DA0112ABA605}"/>
              </a:ext>
            </a:extLst>
          </p:cNvPr>
          <p:cNvSpPr txBox="1"/>
          <p:nvPr/>
        </p:nvSpPr>
        <p:spPr>
          <a:xfrm>
            <a:off x="8357600" y="1011368"/>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01</a:t>
            </a:r>
            <a:endParaRPr sz="2000" b="1">
              <a:solidFill>
                <a:schemeClr val="lt1"/>
              </a:solidFill>
              <a:latin typeface="Open Sans"/>
              <a:ea typeface="Open Sans"/>
              <a:cs typeface="Open Sans"/>
              <a:sym typeface="Open Sans"/>
            </a:endParaRPr>
          </a:p>
        </p:txBody>
      </p:sp>
      <p:sp>
        <p:nvSpPr>
          <p:cNvPr id="78" name="Google Shape;1092;p34">
            <a:extLst>
              <a:ext uri="{FF2B5EF4-FFF2-40B4-BE49-F238E27FC236}">
                <a16:creationId xmlns:a16="http://schemas.microsoft.com/office/drawing/2014/main" id="{C11CEFD6-E062-4A98-83EC-F6E0944B649B}"/>
              </a:ext>
            </a:extLst>
          </p:cNvPr>
          <p:cNvSpPr txBox="1"/>
          <p:nvPr/>
        </p:nvSpPr>
        <p:spPr>
          <a:xfrm>
            <a:off x="8357600" y="187731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02</a:t>
            </a:r>
            <a:endParaRPr sz="2000" b="1">
              <a:solidFill>
                <a:schemeClr val="lt1"/>
              </a:solidFill>
              <a:latin typeface="Open Sans"/>
              <a:ea typeface="Open Sans"/>
              <a:cs typeface="Open Sans"/>
              <a:sym typeface="Open Sans"/>
            </a:endParaRPr>
          </a:p>
        </p:txBody>
      </p:sp>
      <p:sp>
        <p:nvSpPr>
          <p:cNvPr id="79" name="Google Shape;1093;p34">
            <a:extLst>
              <a:ext uri="{FF2B5EF4-FFF2-40B4-BE49-F238E27FC236}">
                <a16:creationId xmlns:a16="http://schemas.microsoft.com/office/drawing/2014/main" id="{08A9BDBF-1962-47FB-9A33-8589F8FC66D7}"/>
              </a:ext>
            </a:extLst>
          </p:cNvPr>
          <p:cNvSpPr txBox="1"/>
          <p:nvPr/>
        </p:nvSpPr>
        <p:spPr>
          <a:xfrm>
            <a:off x="8357600" y="274326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03</a:t>
            </a:r>
            <a:endParaRPr sz="2000" b="1">
              <a:solidFill>
                <a:schemeClr val="lt1"/>
              </a:solidFill>
              <a:latin typeface="Open Sans"/>
              <a:ea typeface="Open Sans"/>
              <a:cs typeface="Open Sans"/>
              <a:sym typeface="Open Sans"/>
            </a:endParaRPr>
          </a:p>
        </p:txBody>
      </p:sp>
      <p:sp>
        <p:nvSpPr>
          <p:cNvPr id="80" name="Google Shape;1094;p34">
            <a:extLst>
              <a:ext uri="{FF2B5EF4-FFF2-40B4-BE49-F238E27FC236}">
                <a16:creationId xmlns:a16="http://schemas.microsoft.com/office/drawing/2014/main" id="{6D843F09-2347-4858-862C-B1D8A4511913}"/>
              </a:ext>
            </a:extLst>
          </p:cNvPr>
          <p:cNvSpPr txBox="1"/>
          <p:nvPr/>
        </p:nvSpPr>
        <p:spPr>
          <a:xfrm>
            <a:off x="8357600" y="3609207"/>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04</a:t>
            </a:r>
            <a:endParaRPr sz="2000" b="1">
              <a:solidFill>
                <a:schemeClr val="lt1"/>
              </a:solidFill>
              <a:latin typeface="Open Sans"/>
              <a:ea typeface="Open Sans"/>
              <a:cs typeface="Open Sans"/>
              <a:sym typeface="Open Sans"/>
            </a:endParaRPr>
          </a:p>
        </p:txBody>
      </p:sp>
      <p:sp>
        <p:nvSpPr>
          <p:cNvPr id="81" name="Google Shape;1095;p34">
            <a:extLst>
              <a:ext uri="{FF2B5EF4-FFF2-40B4-BE49-F238E27FC236}">
                <a16:creationId xmlns:a16="http://schemas.microsoft.com/office/drawing/2014/main" id="{840FE6E6-BB4A-4605-9A9A-F417DD1CB87F}"/>
              </a:ext>
            </a:extLst>
          </p:cNvPr>
          <p:cNvSpPr txBox="1"/>
          <p:nvPr/>
        </p:nvSpPr>
        <p:spPr>
          <a:xfrm>
            <a:off x="8357600" y="447515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Open Sans"/>
                <a:ea typeface="Open Sans"/>
                <a:cs typeface="Open Sans"/>
                <a:sym typeface="Open Sans"/>
              </a:rPr>
              <a:t>EXIT</a:t>
            </a:r>
            <a:endParaRPr sz="1800" b="1">
              <a:solidFill>
                <a:schemeClr val="lt1"/>
              </a:solidFill>
              <a:latin typeface="Open Sans"/>
              <a:ea typeface="Open Sans"/>
              <a:cs typeface="Open Sans"/>
              <a:sym typeface="Open Sans"/>
            </a:endParaRPr>
          </a:p>
        </p:txBody>
      </p:sp>
      <p:sp>
        <p:nvSpPr>
          <p:cNvPr id="82" name="Google Shape;1096;p34">
            <a:hlinkClick r:id="rId5" action="ppaction://hlinksldjump"/>
            <a:extLst>
              <a:ext uri="{FF2B5EF4-FFF2-40B4-BE49-F238E27FC236}">
                <a16:creationId xmlns:a16="http://schemas.microsoft.com/office/drawing/2014/main" id="{77BB8B43-C9AC-4082-926C-815A87F7B059}"/>
              </a:ext>
            </a:extLst>
          </p:cNvPr>
          <p:cNvSpPr txBox="1"/>
          <p:nvPr/>
        </p:nvSpPr>
        <p:spPr>
          <a:xfrm>
            <a:off x="8357600" y="14542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HOME</a:t>
            </a:r>
            <a:endParaRPr sz="1000" b="1">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500" fill="hold"/>
                                        <p:tgtEl>
                                          <p:spTgt spid="57"/>
                                        </p:tgtEl>
                                        <p:attrNameLst>
                                          <p:attrName>ppt_w</p:attrName>
                                        </p:attrNameLst>
                                      </p:cBhvr>
                                      <p:tavLst>
                                        <p:tav tm="0">
                                          <p:val>
                                            <p:fltVal val="0"/>
                                          </p:val>
                                        </p:tav>
                                        <p:tav tm="100000">
                                          <p:val>
                                            <p:strVal val="#ppt_w"/>
                                          </p:val>
                                        </p:tav>
                                      </p:tavLst>
                                    </p:anim>
                                    <p:anim calcmode="lin" valueType="num">
                                      <p:cBhvr>
                                        <p:cTn id="15" dur="500" fill="hold"/>
                                        <p:tgtEl>
                                          <p:spTgt spid="57"/>
                                        </p:tgtEl>
                                        <p:attrNameLst>
                                          <p:attrName>ppt_h</p:attrName>
                                        </p:attrNameLst>
                                      </p:cBhvr>
                                      <p:tavLst>
                                        <p:tav tm="0">
                                          <p:val>
                                            <p:fltVal val="0"/>
                                          </p:val>
                                        </p:tav>
                                        <p:tav tm="100000">
                                          <p:val>
                                            <p:strVal val="#ppt_h"/>
                                          </p:val>
                                        </p:tav>
                                      </p:tavLst>
                                    </p:anim>
                                    <p:animEffect transition="in" filter="fade">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p:cTn id="21" dur="500" fill="hold"/>
                                        <p:tgtEl>
                                          <p:spTgt spid="63"/>
                                        </p:tgtEl>
                                        <p:attrNameLst>
                                          <p:attrName>ppt_w</p:attrName>
                                        </p:attrNameLst>
                                      </p:cBhvr>
                                      <p:tavLst>
                                        <p:tav tm="0">
                                          <p:val>
                                            <p:fltVal val="0"/>
                                          </p:val>
                                        </p:tav>
                                        <p:tav tm="100000">
                                          <p:val>
                                            <p:strVal val="#ppt_w"/>
                                          </p:val>
                                        </p:tav>
                                      </p:tavLst>
                                    </p:anim>
                                    <p:anim calcmode="lin" valueType="num">
                                      <p:cBhvr>
                                        <p:cTn id="22" dur="500" fill="hold"/>
                                        <p:tgtEl>
                                          <p:spTgt spid="63"/>
                                        </p:tgtEl>
                                        <p:attrNameLst>
                                          <p:attrName>ppt_h</p:attrName>
                                        </p:attrNameLst>
                                      </p:cBhvr>
                                      <p:tavLst>
                                        <p:tav tm="0">
                                          <p:val>
                                            <p:fltVal val="0"/>
                                          </p:val>
                                        </p:tav>
                                        <p:tav tm="100000">
                                          <p:val>
                                            <p:strVal val="#ppt_h"/>
                                          </p:val>
                                        </p:tav>
                                      </p:tavLst>
                                    </p:anim>
                                    <p:animEffect transition="in" filter="fade">
                                      <p:cBhvr>
                                        <p:cTn id="2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grpSp>
        <p:nvGrpSpPr>
          <p:cNvPr id="128" name="Group 127">
            <a:extLst>
              <a:ext uri="{FF2B5EF4-FFF2-40B4-BE49-F238E27FC236}">
                <a16:creationId xmlns:a16="http://schemas.microsoft.com/office/drawing/2014/main" id="{22550F16-1666-497A-B99D-00F2F6360A16}"/>
              </a:ext>
            </a:extLst>
          </p:cNvPr>
          <p:cNvGrpSpPr/>
          <p:nvPr/>
        </p:nvGrpSpPr>
        <p:grpSpPr>
          <a:xfrm>
            <a:off x="618362" y="-216853"/>
            <a:ext cx="7459110" cy="1291590"/>
            <a:chOff x="441380" y="1640281"/>
            <a:chExt cx="7459110" cy="1291590"/>
          </a:xfrm>
        </p:grpSpPr>
        <p:sp>
          <p:nvSpPr>
            <p:cNvPr id="129" name="Rectangle: Rounded Corners 128">
              <a:extLst>
                <a:ext uri="{FF2B5EF4-FFF2-40B4-BE49-F238E27FC236}">
                  <a16:creationId xmlns:a16="http://schemas.microsoft.com/office/drawing/2014/main" id="{57E90637-928B-4316-B207-1DAC58A4FCEF}"/>
                </a:ext>
              </a:extLst>
            </p:cNvPr>
            <p:cNvSpPr/>
            <p:nvPr/>
          </p:nvSpPr>
          <p:spPr>
            <a:xfrm>
              <a:off x="911450" y="1998121"/>
              <a:ext cx="6989040" cy="638800"/>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Ziclets" panose="02000603000000000000" pitchFamily="2" charset="0"/>
              </a:endParaRPr>
            </a:p>
          </p:txBody>
        </p:sp>
        <p:grpSp>
          <p:nvGrpSpPr>
            <p:cNvPr id="130" name="Group 129">
              <a:extLst>
                <a:ext uri="{FF2B5EF4-FFF2-40B4-BE49-F238E27FC236}">
                  <a16:creationId xmlns:a16="http://schemas.microsoft.com/office/drawing/2014/main" id="{286352C9-8F33-428B-9E4D-DA589B6C33B0}"/>
                </a:ext>
              </a:extLst>
            </p:cNvPr>
            <p:cNvGrpSpPr/>
            <p:nvPr/>
          </p:nvGrpSpPr>
          <p:grpSpPr>
            <a:xfrm>
              <a:off x="441380" y="1640281"/>
              <a:ext cx="1291590" cy="1291590"/>
              <a:chOff x="999974" y="1529338"/>
              <a:chExt cx="1291590" cy="1291590"/>
            </a:xfrm>
          </p:grpSpPr>
          <p:pic>
            <p:nvPicPr>
              <p:cNvPr id="132" name="Picture 131" descr="Shape, circle&#10;&#10;Description automatically generated">
                <a:extLst>
                  <a:ext uri="{FF2B5EF4-FFF2-40B4-BE49-F238E27FC236}">
                    <a16:creationId xmlns:a16="http://schemas.microsoft.com/office/drawing/2014/main" id="{918E0CD4-4FBB-4963-A6E7-BE728E1B98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99974" y="1529338"/>
                <a:ext cx="1291590" cy="1291590"/>
              </a:xfrm>
              <a:prstGeom prst="rect">
                <a:avLst/>
              </a:prstGeom>
            </p:spPr>
          </p:pic>
          <p:sp>
            <p:nvSpPr>
              <p:cNvPr id="133" name="TextBox 132">
                <a:extLst>
                  <a:ext uri="{FF2B5EF4-FFF2-40B4-BE49-F238E27FC236}">
                    <a16:creationId xmlns:a16="http://schemas.microsoft.com/office/drawing/2014/main" id="{00BFA8F0-B8BA-4E02-B4E0-2E38B98D4640}"/>
                  </a:ext>
                </a:extLst>
              </p:cNvPr>
              <p:cNvSpPr txBox="1"/>
              <p:nvPr/>
            </p:nvSpPr>
            <p:spPr>
              <a:xfrm>
                <a:off x="1280102" y="1913523"/>
                <a:ext cx="731334" cy="523220"/>
              </a:xfrm>
              <a:prstGeom prst="rect">
                <a:avLst/>
              </a:prstGeom>
              <a:noFill/>
            </p:spPr>
            <p:txBody>
              <a:bodyPr wrap="square" rtlCol="0">
                <a:spAutoFit/>
              </a:bodyPr>
              <a:lstStyle/>
              <a:p>
                <a:r>
                  <a:rPr lang="en-US" sz="2800">
                    <a:ln w="28575">
                      <a:solidFill>
                        <a:schemeClr val="bg1"/>
                      </a:solidFill>
                    </a:ln>
                    <a:solidFill>
                      <a:schemeClr val="tx1">
                        <a:lumMod val="50000"/>
                      </a:schemeClr>
                    </a:solidFill>
                    <a:latin typeface="SVN-Ziclets" panose="02000603000000000000" pitchFamily="2" charset="0"/>
                  </a:rPr>
                  <a:t>01</a:t>
                </a:r>
              </a:p>
            </p:txBody>
          </p:sp>
        </p:grpSp>
        <p:sp>
          <p:nvSpPr>
            <p:cNvPr id="131" name="TextBox 130">
              <a:extLst>
                <a:ext uri="{FF2B5EF4-FFF2-40B4-BE49-F238E27FC236}">
                  <a16:creationId xmlns:a16="http://schemas.microsoft.com/office/drawing/2014/main" id="{5281E26D-6D80-45BD-9FC6-BC5DBE2CEAD4}"/>
                </a:ext>
              </a:extLst>
            </p:cNvPr>
            <p:cNvSpPr txBox="1"/>
            <p:nvPr/>
          </p:nvSpPr>
          <p:spPr>
            <a:xfrm>
              <a:off x="3010043" y="2071562"/>
              <a:ext cx="4055660" cy="584775"/>
            </a:xfrm>
            <a:prstGeom prst="rect">
              <a:avLst/>
            </a:prstGeom>
            <a:noFill/>
          </p:spPr>
          <p:txBody>
            <a:bodyPr wrap="square" rtlCol="0">
              <a:spAutoFit/>
            </a:bodyPr>
            <a:lstStyle/>
            <a:p>
              <a:r>
                <a:rPr lang="en-US" sz="3200" b="1">
                  <a:ln w="22225">
                    <a:solidFill>
                      <a:schemeClr val="accent4">
                        <a:lumMod val="75000"/>
                      </a:schemeClr>
                    </a:solidFill>
                    <a:prstDash val="solid"/>
                  </a:ln>
                  <a:solidFill>
                    <a:schemeClr val="bg1"/>
                  </a:solidFill>
                  <a:latin typeface="SVN-Ziclets" panose="02000603000000000000" pitchFamily="2" charset="0"/>
                </a:rPr>
                <a:t>Nhận xét tuần</a:t>
              </a:r>
            </a:p>
          </p:txBody>
        </p:sp>
      </p:grpSp>
      <p:sp>
        <p:nvSpPr>
          <p:cNvPr id="152" name="TextBox 151">
            <a:extLst>
              <a:ext uri="{FF2B5EF4-FFF2-40B4-BE49-F238E27FC236}">
                <a16:creationId xmlns:a16="http://schemas.microsoft.com/office/drawing/2014/main" id="{8D39A651-97D9-4175-8EB2-389809CCB90A}"/>
              </a:ext>
            </a:extLst>
          </p:cNvPr>
          <p:cNvSpPr txBox="1"/>
          <p:nvPr/>
        </p:nvSpPr>
        <p:spPr>
          <a:xfrm>
            <a:off x="2650084" y="897816"/>
            <a:ext cx="4687256" cy="584775"/>
          </a:xfrm>
          <a:prstGeom prst="rect">
            <a:avLst/>
          </a:prstGeom>
          <a:noFill/>
        </p:spPr>
        <p:txBody>
          <a:bodyPr wrap="square" rtlCol="0">
            <a:spAutoFit/>
          </a:bodyPr>
          <a:lstStyle/>
          <a:p>
            <a:r>
              <a:rPr lang="en-US" sz="3200">
                <a:solidFill>
                  <a:schemeClr val="accent4">
                    <a:lumMod val="50000"/>
                  </a:schemeClr>
                </a:solidFill>
                <a:latin typeface="AvantGarde" panose="00000400000000000000" pitchFamily="2" charset="0"/>
                <a:ea typeface="AvantGarde" panose="00000400000000000000" pitchFamily="2" charset="0"/>
                <a:cs typeface="AvantGarde" panose="00000400000000000000" pitchFamily="2" charset="0"/>
              </a:rPr>
              <a:t>Những điều đã làm tốt</a:t>
            </a:r>
          </a:p>
        </p:txBody>
      </p:sp>
      <p:pic>
        <p:nvPicPr>
          <p:cNvPr id="153" name="Picture 152">
            <a:extLst>
              <a:ext uri="{FF2B5EF4-FFF2-40B4-BE49-F238E27FC236}">
                <a16:creationId xmlns:a16="http://schemas.microsoft.com/office/drawing/2014/main" id="{DB3E2533-04CC-4355-870C-35FCAF2D0CD0}"/>
              </a:ext>
            </a:extLst>
          </p:cNvPr>
          <p:cNvPicPr>
            <a:picLocks noChangeAspect="1"/>
          </p:cNvPicPr>
          <p:nvPr/>
        </p:nvPicPr>
        <p:blipFill>
          <a:blip r:embed="rId5"/>
          <a:stretch>
            <a:fillRect/>
          </a:stretch>
        </p:blipFill>
        <p:spPr>
          <a:xfrm>
            <a:off x="7114622" y="3801749"/>
            <a:ext cx="1563051" cy="1465360"/>
          </a:xfrm>
          <a:prstGeom prst="rect">
            <a:avLst/>
          </a:prstGeom>
        </p:spPr>
      </p:pic>
      <p:grpSp>
        <p:nvGrpSpPr>
          <p:cNvPr id="55" name="Group 54">
            <a:extLst>
              <a:ext uri="{FF2B5EF4-FFF2-40B4-BE49-F238E27FC236}">
                <a16:creationId xmlns:a16="http://schemas.microsoft.com/office/drawing/2014/main" id="{A5F7C223-4EC0-41D1-8B94-3408A25A1051}"/>
              </a:ext>
            </a:extLst>
          </p:cNvPr>
          <p:cNvGrpSpPr/>
          <p:nvPr/>
        </p:nvGrpSpPr>
        <p:grpSpPr>
          <a:xfrm>
            <a:off x="898490" y="1724111"/>
            <a:ext cx="2254779" cy="1501168"/>
            <a:chOff x="898490" y="1730010"/>
            <a:chExt cx="2254779" cy="1501168"/>
          </a:xfrm>
        </p:grpSpPr>
        <p:grpSp>
          <p:nvGrpSpPr>
            <p:cNvPr id="134" name="Google Shape;2037;p62">
              <a:extLst>
                <a:ext uri="{FF2B5EF4-FFF2-40B4-BE49-F238E27FC236}">
                  <a16:creationId xmlns:a16="http://schemas.microsoft.com/office/drawing/2014/main" id="{81AED27A-E5F4-4060-A6B8-E9F796B12418}"/>
                </a:ext>
              </a:extLst>
            </p:cNvPr>
            <p:cNvGrpSpPr/>
            <p:nvPr/>
          </p:nvGrpSpPr>
          <p:grpSpPr>
            <a:xfrm>
              <a:off x="898490" y="1730010"/>
              <a:ext cx="2254779" cy="1501168"/>
              <a:chOff x="5639368" y="2405490"/>
              <a:chExt cx="1383252" cy="1158637"/>
            </a:xfrm>
          </p:grpSpPr>
          <p:sp>
            <p:nvSpPr>
              <p:cNvPr id="135" name="Google Shape;2038;p62">
                <a:extLst>
                  <a:ext uri="{FF2B5EF4-FFF2-40B4-BE49-F238E27FC236}">
                    <a16:creationId xmlns:a16="http://schemas.microsoft.com/office/drawing/2014/main" id="{08BCE432-65A6-4084-8096-7B0D55895F48}"/>
                  </a:ext>
                </a:extLst>
              </p:cNvPr>
              <p:cNvSpPr/>
              <p:nvPr/>
            </p:nvSpPr>
            <p:spPr>
              <a:xfrm>
                <a:off x="5752064" y="2461449"/>
                <a:ext cx="1160152" cy="1102676"/>
              </a:xfrm>
              <a:custGeom>
                <a:avLst/>
                <a:gdLst/>
                <a:ahLst/>
                <a:cxnLst/>
                <a:rect l="l" t="t" r="r" b="b"/>
                <a:pathLst>
                  <a:path w="31347" h="29794" extrusionOk="0">
                    <a:moveTo>
                      <a:pt x="1" y="0"/>
                    </a:moveTo>
                    <a:lnTo>
                      <a:pt x="1" y="29793"/>
                    </a:lnTo>
                    <a:lnTo>
                      <a:pt x="22376" y="29793"/>
                    </a:lnTo>
                    <a:lnTo>
                      <a:pt x="31346" y="20802"/>
                    </a:lnTo>
                    <a:lnTo>
                      <a:pt x="313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39;p62">
                <a:extLst>
                  <a:ext uri="{FF2B5EF4-FFF2-40B4-BE49-F238E27FC236}">
                    <a16:creationId xmlns:a16="http://schemas.microsoft.com/office/drawing/2014/main" id="{E0D75B91-6AD9-41A8-A524-3975E0D42110}"/>
                  </a:ext>
                </a:extLst>
              </p:cNvPr>
              <p:cNvSpPr/>
              <p:nvPr/>
            </p:nvSpPr>
            <p:spPr>
              <a:xfrm>
                <a:off x="6580165" y="3231333"/>
                <a:ext cx="332054" cy="332794"/>
              </a:xfrm>
              <a:custGeom>
                <a:avLst/>
                <a:gdLst/>
                <a:ahLst/>
                <a:cxnLst/>
                <a:rect l="l" t="t" r="r" b="b"/>
                <a:pathLst>
                  <a:path w="8972" h="8992" extrusionOk="0">
                    <a:moveTo>
                      <a:pt x="1" y="0"/>
                    </a:moveTo>
                    <a:lnTo>
                      <a:pt x="1" y="8991"/>
                    </a:lnTo>
                    <a:lnTo>
                      <a:pt x="89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40;p62">
                <a:extLst>
                  <a:ext uri="{FF2B5EF4-FFF2-40B4-BE49-F238E27FC236}">
                    <a16:creationId xmlns:a16="http://schemas.microsoft.com/office/drawing/2014/main" id="{0C0E8EEA-ABA1-4019-AEFD-BD642035BE13}"/>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rgbClr val="D2AE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41;p62">
                <a:extLst>
                  <a:ext uri="{FF2B5EF4-FFF2-40B4-BE49-F238E27FC236}">
                    <a16:creationId xmlns:a16="http://schemas.microsoft.com/office/drawing/2014/main" id="{427BE848-BDD1-42A5-8C76-56783AB00CC5}"/>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42;p62">
                <a:extLst>
                  <a:ext uri="{FF2B5EF4-FFF2-40B4-BE49-F238E27FC236}">
                    <a16:creationId xmlns:a16="http://schemas.microsoft.com/office/drawing/2014/main" id="{ED1DDD36-313A-4E6B-B83A-647D80E53027}"/>
                  </a:ext>
                </a:extLst>
              </p:cNvPr>
              <p:cNvSpPr/>
              <p:nvPr/>
            </p:nvSpPr>
            <p:spPr>
              <a:xfrm>
                <a:off x="6700411" y="2405490"/>
                <a:ext cx="322209" cy="322209"/>
              </a:xfrm>
              <a:custGeom>
                <a:avLst/>
                <a:gdLst/>
                <a:ahLst/>
                <a:cxnLst/>
                <a:rect l="l" t="t" r="r" b="b"/>
                <a:pathLst>
                  <a:path w="8706" h="8706" extrusionOk="0">
                    <a:moveTo>
                      <a:pt x="2208" y="0"/>
                    </a:moveTo>
                    <a:lnTo>
                      <a:pt x="1" y="2207"/>
                    </a:lnTo>
                    <a:lnTo>
                      <a:pt x="6499" y="8705"/>
                    </a:lnTo>
                    <a:lnTo>
                      <a:pt x="8706" y="6498"/>
                    </a:lnTo>
                    <a:lnTo>
                      <a:pt x="22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TextBox 53">
              <a:extLst>
                <a:ext uri="{FF2B5EF4-FFF2-40B4-BE49-F238E27FC236}">
                  <a16:creationId xmlns:a16="http://schemas.microsoft.com/office/drawing/2014/main" id="{4E24F04C-F560-4B98-A81D-A85D9AD31342}"/>
                </a:ext>
              </a:extLst>
            </p:cNvPr>
            <p:cNvSpPr txBox="1"/>
            <p:nvPr/>
          </p:nvSpPr>
          <p:spPr>
            <a:xfrm>
              <a:off x="1255044" y="1955760"/>
              <a:ext cx="1677181" cy="954107"/>
            </a:xfrm>
            <a:prstGeom prst="rect">
              <a:avLst/>
            </a:prstGeom>
            <a:noFill/>
          </p:spPr>
          <p:txBody>
            <a:bodyPr wrap="square" rtlCol="0">
              <a:spAutoFit/>
            </a:bodyPr>
            <a:lstStyle/>
            <a:p>
              <a:r>
                <a:rPr lang="en-US" sz="2800">
                  <a:latin typeface="SVN-Sofia" panose="02040603050506020204" pitchFamily="18" charset="0"/>
                </a:rPr>
                <a:t>Vào học đúng giờ</a:t>
              </a:r>
            </a:p>
          </p:txBody>
        </p:sp>
      </p:grpSp>
      <p:grpSp>
        <p:nvGrpSpPr>
          <p:cNvPr id="56" name="Group 55">
            <a:extLst>
              <a:ext uri="{FF2B5EF4-FFF2-40B4-BE49-F238E27FC236}">
                <a16:creationId xmlns:a16="http://schemas.microsoft.com/office/drawing/2014/main" id="{755E2092-1658-4544-AC6C-BF336C3BF9A3}"/>
              </a:ext>
            </a:extLst>
          </p:cNvPr>
          <p:cNvGrpSpPr/>
          <p:nvPr/>
        </p:nvGrpSpPr>
        <p:grpSpPr>
          <a:xfrm>
            <a:off x="3410670" y="1766259"/>
            <a:ext cx="2254779" cy="1501168"/>
            <a:chOff x="3410670" y="1766259"/>
            <a:chExt cx="2254779" cy="1501168"/>
          </a:xfrm>
        </p:grpSpPr>
        <p:grpSp>
          <p:nvGrpSpPr>
            <p:cNvPr id="140" name="Google Shape;2037;p62">
              <a:extLst>
                <a:ext uri="{FF2B5EF4-FFF2-40B4-BE49-F238E27FC236}">
                  <a16:creationId xmlns:a16="http://schemas.microsoft.com/office/drawing/2014/main" id="{5CC7322D-77FE-4427-9FD3-5D94F449ACA9}"/>
                </a:ext>
              </a:extLst>
            </p:cNvPr>
            <p:cNvGrpSpPr/>
            <p:nvPr/>
          </p:nvGrpSpPr>
          <p:grpSpPr>
            <a:xfrm>
              <a:off x="3410670" y="1766259"/>
              <a:ext cx="2254779" cy="1501168"/>
              <a:chOff x="5639368" y="2405490"/>
              <a:chExt cx="1383252" cy="1158637"/>
            </a:xfrm>
          </p:grpSpPr>
          <p:sp>
            <p:nvSpPr>
              <p:cNvPr id="141" name="Google Shape;2038;p62">
                <a:extLst>
                  <a:ext uri="{FF2B5EF4-FFF2-40B4-BE49-F238E27FC236}">
                    <a16:creationId xmlns:a16="http://schemas.microsoft.com/office/drawing/2014/main" id="{66C3E59D-B2D3-4B08-856A-5FCE4A209CBC}"/>
                  </a:ext>
                </a:extLst>
              </p:cNvPr>
              <p:cNvSpPr/>
              <p:nvPr/>
            </p:nvSpPr>
            <p:spPr>
              <a:xfrm>
                <a:off x="5752064" y="2461449"/>
                <a:ext cx="1160152" cy="1102676"/>
              </a:xfrm>
              <a:custGeom>
                <a:avLst/>
                <a:gdLst/>
                <a:ahLst/>
                <a:cxnLst/>
                <a:rect l="l" t="t" r="r" b="b"/>
                <a:pathLst>
                  <a:path w="31347" h="29794" extrusionOk="0">
                    <a:moveTo>
                      <a:pt x="1" y="0"/>
                    </a:moveTo>
                    <a:lnTo>
                      <a:pt x="1" y="29793"/>
                    </a:lnTo>
                    <a:lnTo>
                      <a:pt x="22376" y="29793"/>
                    </a:lnTo>
                    <a:lnTo>
                      <a:pt x="31346" y="20802"/>
                    </a:lnTo>
                    <a:lnTo>
                      <a:pt x="31346" y="0"/>
                    </a:ln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39;p62">
                <a:extLst>
                  <a:ext uri="{FF2B5EF4-FFF2-40B4-BE49-F238E27FC236}">
                    <a16:creationId xmlns:a16="http://schemas.microsoft.com/office/drawing/2014/main" id="{D842545B-8680-48B8-A5F2-BC0270273D64}"/>
                  </a:ext>
                </a:extLst>
              </p:cNvPr>
              <p:cNvSpPr/>
              <p:nvPr/>
            </p:nvSpPr>
            <p:spPr>
              <a:xfrm>
                <a:off x="6580165" y="3231333"/>
                <a:ext cx="332054" cy="332794"/>
              </a:xfrm>
              <a:custGeom>
                <a:avLst/>
                <a:gdLst/>
                <a:ahLst/>
                <a:cxnLst/>
                <a:rect l="l" t="t" r="r" b="b"/>
                <a:pathLst>
                  <a:path w="8972" h="8992" extrusionOk="0">
                    <a:moveTo>
                      <a:pt x="1" y="0"/>
                    </a:moveTo>
                    <a:lnTo>
                      <a:pt x="1" y="8991"/>
                    </a:lnTo>
                    <a:lnTo>
                      <a:pt x="89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40;p62">
                <a:extLst>
                  <a:ext uri="{FF2B5EF4-FFF2-40B4-BE49-F238E27FC236}">
                    <a16:creationId xmlns:a16="http://schemas.microsoft.com/office/drawing/2014/main" id="{F233A6D2-A16A-4E23-8080-F2EB176CC7D4}"/>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rgbClr val="D2AE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41;p62">
                <a:extLst>
                  <a:ext uri="{FF2B5EF4-FFF2-40B4-BE49-F238E27FC236}">
                    <a16:creationId xmlns:a16="http://schemas.microsoft.com/office/drawing/2014/main" id="{C205F24C-2ADC-4BE1-A530-0A19F4CAD626}"/>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42;p62">
                <a:extLst>
                  <a:ext uri="{FF2B5EF4-FFF2-40B4-BE49-F238E27FC236}">
                    <a16:creationId xmlns:a16="http://schemas.microsoft.com/office/drawing/2014/main" id="{3C7A6844-AC8E-411C-8272-FCB387BE51F5}"/>
                  </a:ext>
                </a:extLst>
              </p:cNvPr>
              <p:cNvSpPr/>
              <p:nvPr/>
            </p:nvSpPr>
            <p:spPr>
              <a:xfrm>
                <a:off x="6700411" y="2405490"/>
                <a:ext cx="322209" cy="322209"/>
              </a:xfrm>
              <a:custGeom>
                <a:avLst/>
                <a:gdLst/>
                <a:ahLst/>
                <a:cxnLst/>
                <a:rect l="l" t="t" r="r" b="b"/>
                <a:pathLst>
                  <a:path w="8706" h="8706" extrusionOk="0">
                    <a:moveTo>
                      <a:pt x="2208" y="0"/>
                    </a:moveTo>
                    <a:lnTo>
                      <a:pt x="1" y="2207"/>
                    </a:lnTo>
                    <a:lnTo>
                      <a:pt x="6499" y="8705"/>
                    </a:lnTo>
                    <a:lnTo>
                      <a:pt x="8706" y="6498"/>
                    </a:lnTo>
                    <a:lnTo>
                      <a:pt x="220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TextBox 154">
              <a:extLst>
                <a:ext uri="{FF2B5EF4-FFF2-40B4-BE49-F238E27FC236}">
                  <a16:creationId xmlns:a16="http://schemas.microsoft.com/office/drawing/2014/main" id="{97E88BBE-F1A1-4A03-A35C-7775C1B0701F}"/>
                </a:ext>
              </a:extLst>
            </p:cNvPr>
            <p:cNvSpPr txBox="1"/>
            <p:nvPr/>
          </p:nvSpPr>
          <p:spPr>
            <a:xfrm>
              <a:off x="3732691" y="2003024"/>
              <a:ext cx="1677181" cy="954107"/>
            </a:xfrm>
            <a:prstGeom prst="rect">
              <a:avLst/>
            </a:prstGeom>
            <a:noFill/>
          </p:spPr>
          <p:txBody>
            <a:bodyPr wrap="square" rtlCol="0">
              <a:spAutoFit/>
            </a:bodyPr>
            <a:lstStyle/>
            <a:p>
              <a:r>
                <a:rPr lang="en-US" sz="2800">
                  <a:latin typeface="SVN-Sofia" panose="02040603050506020204" pitchFamily="18" charset="0"/>
                </a:rPr>
                <a:t>Tích cực phát biểu</a:t>
              </a:r>
            </a:p>
          </p:txBody>
        </p:sp>
      </p:grpSp>
      <p:grpSp>
        <p:nvGrpSpPr>
          <p:cNvPr id="57" name="Group 56">
            <a:extLst>
              <a:ext uri="{FF2B5EF4-FFF2-40B4-BE49-F238E27FC236}">
                <a16:creationId xmlns:a16="http://schemas.microsoft.com/office/drawing/2014/main" id="{D48BC030-4EFB-462B-BF8E-68A6E46FE864}"/>
              </a:ext>
            </a:extLst>
          </p:cNvPr>
          <p:cNvGrpSpPr/>
          <p:nvPr/>
        </p:nvGrpSpPr>
        <p:grpSpPr>
          <a:xfrm>
            <a:off x="5771115" y="1724111"/>
            <a:ext cx="2254779" cy="1533540"/>
            <a:chOff x="5771115" y="1724111"/>
            <a:chExt cx="2254779" cy="1533540"/>
          </a:xfrm>
        </p:grpSpPr>
        <p:grpSp>
          <p:nvGrpSpPr>
            <p:cNvPr id="146" name="Google Shape;2037;p62">
              <a:extLst>
                <a:ext uri="{FF2B5EF4-FFF2-40B4-BE49-F238E27FC236}">
                  <a16:creationId xmlns:a16="http://schemas.microsoft.com/office/drawing/2014/main" id="{5FA11FBC-1D37-4CB4-886D-6ACD30B662F9}"/>
                </a:ext>
              </a:extLst>
            </p:cNvPr>
            <p:cNvGrpSpPr/>
            <p:nvPr/>
          </p:nvGrpSpPr>
          <p:grpSpPr>
            <a:xfrm>
              <a:off x="5771115" y="1724111"/>
              <a:ext cx="2254779" cy="1501168"/>
              <a:chOff x="5639368" y="2405490"/>
              <a:chExt cx="1383252" cy="1158637"/>
            </a:xfrm>
            <a:solidFill>
              <a:schemeClr val="accent4"/>
            </a:solidFill>
          </p:grpSpPr>
          <p:sp>
            <p:nvSpPr>
              <p:cNvPr id="147" name="Google Shape;2038;p62">
                <a:extLst>
                  <a:ext uri="{FF2B5EF4-FFF2-40B4-BE49-F238E27FC236}">
                    <a16:creationId xmlns:a16="http://schemas.microsoft.com/office/drawing/2014/main" id="{B311A772-7764-408B-9A1B-1C28C06D96FF}"/>
                  </a:ext>
                </a:extLst>
              </p:cNvPr>
              <p:cNvSpPr/>
              <p:nvPr/>
            </p:nvSpPr>
            <p:spPr>
              <a:xfrm>
                <a:off x="5752064" y="2461449"/>
                <a:ext cx="1160152" cy="1102676"/>
              </a:xfrm>
              <a:custGeom>
                <a:avLst/>
                <a:gdLst/>
                <a:ahLst/>
                <a:cxnLst/>
                <a:rect l="l" t="t" r="r" b="b"/>
                <a:pathLst>
                  <a:path w="31347" h="29794" extrusionOk="0">
                    <a:moveTo>
                      <a:pt x="1" y="0"/>
                    </a:moveTo>
                    <a:lnTo>
                      <a:pt x="1" y="29793"/>
                    </a:lnTo>
                    <a:lnTo>
                      <a:pt x="22376" y="29793"/>
                    </a:lnTo>
                    <a:lnTo>
                      <a:pt x="31346" y="20802"/>
                    </a:lnTo>
                    <a:lnTo>
                      <a:pt x="3134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9;p62">
                <a:extLst>
                  <a:ext uri="{FF2B5EF4-FFF2-40B4-BE49-F238E27FC236}">
                    <a16:creationId xmlns:a16="http://schemas.microsoft.com/office/drawing/2014/main" id="{82EB1C47-05B5-49D8-B5A4-C797460810F4}"/>
                  </a:ext>
                </a:extLst>
              </p:cNvPr>
              <p:cNvSpPr/>
              <p:nvPr/>
            </p:nvSpPr>
            <p:spPr>
              <a:xfrm>
                <a:off x="6580165" y="3231333"/>
                <a:ext cx="332054" cy="332794"/>
              </a:xfrm>
              <a:custGeom>
                <a:avLst/>
                <a:gdLst/>
                <a:ahLst/>
                <a:cxnLst/>
                <a:rect l="l" t="t" r="r" b="b"/>
                <a:pathLst>
                  <a:path w="8972" h="8992" extrusionOk="0">
                    <a:moveTo>
                      <a:pt x="1" y="0"/>
                    </a:moveTo>
                    <a:lnTo>
                      <a:pt x="1" y="8991"/>
                    </a:lnTo>
                    <a:lnTo>
                      <a:pt x="89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0;p62">
                <a:extLst>
                  <a:ext uri="{FF2B5EF4-FFF2-40B4-BE49-F238E27FC236}">
                    <a16:creationId xmlns:a16="http://schemas.microsoft.com/office/drawing/2014/main" id="{6F9E285E-96B9-4ED6-8515-C6BF0486F7C5}"/>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41;p62">
                <a:extLst>
                  <a:ext uri="{FF2B5EF4-FFF2-40B4-BE49-F238E27FC236}">
                    <a16:creationId xmlns:a16="http://schemas.microsoft.com/office/drawing/2014/main" id="{5616B33D-2309-4629-B1FA-4A0E18BCDBF1}"/>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42;p62">
                <a:extLst>
                  <a:ext uri="{FF2B5EF4-FFF2-40B4-BE49-F238E27FC236}">
                    <a16:creationId xmlns:a16="http://schemas.microsoft.com/office/drawing/2014/main" id="{8F581960-6287-4908-8B37-0B605E8F4A70}"/>
                  </a:ext>
                </a:extLst>
              </p:cNvPr>
              <p:cNvSpPr/>
              <p:nvPr/>
            </p:nvSpPr>
            <p:spPr>
              <a:xfrm>
                <a:off x="6700411" y="2405490"/>
                <a:ext cx="322209" cy="322209"/>
              </a:xfrm>
              <a:custGeom>
                <a:avLst/>
                <a:gdLst/>
                <a:ahLst/>
                <a:cxnLst/>
                <a:rect l="l" t="t" r="r" b="b"/>
                <a:pathLst>
                  <a:path w="8706" h="8706" extrusionOk="0">
                    <a:moveTo>
                      <a:pt x="2208" y="0"/>
                    </a:moveTo>
                    <a:lnTo>
                      <a:pt x="1" y="2207"/>
                    </a:lnTo>
                    <a:lnTo>
                      <a:pt x="6499" y="8705"/>
                    </a:lnTo>
                    <a:lnTo>
                      <a:pt x="8706" y="6498"/>
                    </a:lnTo>
                    <a:lnTo>
                      <a:pt x="22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TextBox 155">
              <a:extLst>
                <a:ext uri="{FF2B5EF4-FFF2-40B4-BE49-F238E27FC236}">
                  <a16:creationId xmlns:a16="http://schemas.microsoft.com/office/drawing/2014/main" id="{5A85D6A9-16B8-4E5A-BADD-214986457200}"/>
                </a:ext>
              </a:extLst>
            </p:cNvPr>
            <p:cNvSpPr txBox="1"/>
            <p:nvPr/>
          </p:nvSpPr>
          <p:spPr>
            <a:xfrm>
              <a:off x="6106546" y="1872656"/>
              <a:ext cx="1677181" cy="1384995"/>
            </a:xfrm>
            <a:prstGeom prst="rect">
              <a:avLst/>
            </a:prstGeom>
            <a:noFill/>
          </p:spPr>
          <p:txBody>
            <a:bodyPr wrap="square" rtlCol="0">
              <a:spAutoFit/>
            </a:bodyPr>
            <a:lstStyle/>
            <a:p>
              <a:r>
                <a:rPr lang="en-US" sz="2800">
                  <a:latin typeface="SVN-Sofia" panose="02040603050506020204" pitchFamily="18" charset="0"/>
                </a:rPr>
                <a:t>Tắt, bật mic đúng nội quy</a:t>
              </a:r>
            </a:p>
          </p:txBody>
        </p:sp>
      </p:grpSp>
      <p:grpSp>
        <p:nvGrpSpPr>
          <p:cNvPr id="58" name="Group 57">
            <a:extLst>
              <a:ext uri="{FF2B5EF4-FFF2-40B4-BE49-F238E27FC236}">
                <a16:creationId xmlns:a16="http://schemas.microsoft.com/office/drawing/2014/main" id="{AE0FB780-BE6F-4EF4-8D97-1A80490D2E1B}"/>
              </a:ext>
            </a:extLst>
          </p:cNvPr>
          <p:cNvGrpSpPr/>
          <p:nvPr/>
        </p:nvGrpSpPr>
        <p:grpSpPr>
          <a:xfrm>
            <a:off x="898490" y="3503316"/>
            <a:ext cx="2254779" cy="1501168"/>
            <a:chOff x="898490" y="3503316"/>
            <a:chExt cx="2254779" cy="1501168"/>
          </a:xfrm>
        </p:grpSpPr>
        <p:grpSp>
          <p:nvGrpSpPr>
            <p:cNvPr id="157" name="Google Shape;2037;p62">
              <a:extLst>
                <a:ext uri="{FF2B5EF4-FFF2-40B4-BE49-F238E27FC236}">
                  <a16:creationId xmlns:a16="http://schemas.microsoft.com/office/drawing/2014/main" id="{24F66FA4-4877-4960-9014-93C05844C66B}"/>
                </a:ext>
              </a:extLst>
            </p:cNvPr>
            <p:cNvGrpSpPr/>
            <p:nvPr/>
          </p:nvGrpSpPr>
          <p:grpSpPr>
            <a:xfrm>
              <a:off x="898490" y="3503316"/>
              <a:ext cx="2254779" cy="1501168"/>
              <a:chOff x="5639368" y="2405490"/>
              <a:chExt cx="1383252" cy="1158637"/>
            </a:xfrm>
          </p:grpSpPr>
          <p:sp>
            <p:nvSpPr>
              <p:cNvPr id="158" name="Google Shape;2038;p62">
                <a:extLst>
                  <a:ext uri="{FF2B5EF4-FFF2-40B4-BE49-F238E27FC236}">
                    <a16:creationId xmlns:a16="http://schemas.microsoft.com/office/drawing/2014/main" id="{8B345B87-3CB9-4419-A1EF-C9767F81CA7B}"/>
                  </a:ext>
                </a:extLst>
              </p:cNvPr>
              <p:cNvSpPr/>
              <p:nvPr/>
            </p:nvSpPr>
            <p:spPr>
              <a:xfrm>
                <a:off x="5752064" y="2461449"/>
                <a:ext cx="1160152" cy="1102676"/>
              </a:xfrm>
              <a:custGeom>
                <a:avLst/>
                <a:gdLst/>
                <a:ahLst/>
                <a:cxnLst/>
                <a:rect l="l" t="t" r="r" b="b"/>
                <a:pathLst>
                  <a:path w="31347" h="29794" extrusionOk="0">
                    <a:moveTo>
                      <a:pt x="1" y="0"/>
                    </a:moveTo>
                    <a:lnTo>
                      <a:pt x="1" y="29793"/>
                    </a:lnTo>
                    <a:lnTo>
                      <a:pt x="22376" y="29793"/>
                    </a:lnTo>
                    <a:lnTo>
                      <a:pt x="31346" y="20802"/>
                    </a:lnTo>
                    <a:lnTo>
                      <a:pt x="313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39;p62">
                <a:extLst>
                  <a:ext uri="{FF2B5EF4-FFF2-40B4-BE49-F238E27FC236}">
                    <a16:creationId xmlns:a16="http://schemas.microsoft.com/office/drawing/2014/main" id="{44951028-D766-4A95-96C6-A26A727CC2B2}"/>
                  </a:ext>
                </a:extLst>
              </p:cNvPr>
              <p:cNvSpPr/>
              <p:nvPr/>
            </p:nvSpPr>
            <p:spPr>
              <a:xfrm>
                <a:off x="6580165" y="3231333"/>
                <a:ext cx="332054" cy="332794"/>
              </a:xfrm>
              <a:custGeom>
                <a:avLst/>
                <a:gdLst/>
                <a:ahLst/>
                <a:cxnLst/>
                <a:rect l="l" t="t" r="r" b="b"/>
                <a:pathLst>
                  <a:path w="8972" h="8992" extrusionOk="0">
                    <a:moveTo>
                      <a:pt x="1" y="0"/>
                    </a:moveTo>
                    <a:lnTo>
                      <a:pt x="1" y="8991"/>
                    </a:lnTo>
                    <a:lnTo>
                      <a:pt x="89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40;p62">
                <a:extLst>
                  <a:ext uri="{FF2B5EF4-FFF2-40B4-BE49-F238E27FC236}">
                    <a16:creationId xmlns:a16="http://schemas.microsoft.com/office/drawing/2014/main" id="{E2D95B41-92CB-4470-8FB1-944E97A3F8E0}"/>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rgbClr val="D2AE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041;p62">
                <a:extLst>
                  <a:ext uri="{FF2B5EF4-FFF2-40B4-BE49-F238E27FC236}">
                    <a16:creationId xmlns:a16="http://schemas.microsoft.com/office/drawing/2014/main" id="{867C41AA-6EF0-4562-A60C-00F1D066B475}"/>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042;p62">
                <a:extLst>
                  <a:ext uri="{FF2B5EF4-FFF2-40B4-BE49-F238E27FC236}">
                    <a16:creationId xmlns:a16="http://schemas.microsoft.com/office/drawing/2014/main" id="{89A8E4F9-77E8-4C77-A467-236E507F2D1C}"/>
                  </a:ext>
                </a:extLst>
              </p:cNvPr>
              <p:cNvSpPr/>
              <p:nvPr/>
            </p:nvSpPr>
            <p:spPr>
              <a:xfrm>
                <a:off x="6700411" y="2405490"/>
                <a:ext cx="322209" cy="322209"/>
              </a:xfrm>
              <a:custGeom>
                <a:avLst/>
                <a:gdLst/>
                <a:ahLst/>
                <a:cxnLst/>
                <a:rect l="l" t="t" r="r" b="b"/>
                <a:pathLst>
                  <a:path w="8706" h="8706" extrusionOk="0">
                    <a:moveTo>
                      <a:pt x="2208" y="0"/>
                    </a:moveTo>
                    <a:lnTo>
                      <a:pt x="1" y="2207"/>
                    </a:lnTo>
                    <a:lnTo>
                      <a:pt x="6499" y="8705"/>
                    </a:lnTo>
                    <a:lnTo>
                      <a:pt x="8706" y="6498"/>
                    </a:lnTo>
                    <a:lnTo>
                      <a:pt x="22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TextBox 162">
              <a:extLst>
                <a:ext uri="{FF2B5EF4-FFF2-40B4-BE49-F238E27FC236}">
                  <a16:creationId xmlns:a16="http://schemas.microsoft.com/office/drawing/2014/main" id="{4F77A090-7BE9-4C5E-8D7F-D1B718F0CA1A}"/>
                </a:ext>
              </a:extLst>
            </p:cNvPr>
            <p:cNvSpPr txBox="1"/>
            <p:nvPr/>
          </p:nvSpPr>
          <p:spPr>
            <a:xfrm>
              <a:off x="1255044" y="3729066"/>
              <a:ext cx="1677181" cy="954107"/>
            </a:xfrm>
            <a:prstGeom prst="rect">
              <a:avLst/>
            </a:prstGeom>
            <a:noFill/>
          </p:spPr>
          <p:txBody>
            <a:bodyPr wrap="square" rtlCol="0">
              <a:spAutoFit/>
            </a:bodyPr>
            <a:lstStyle/>
            <a:p>
              <a:r>
                <a:rPr lang="en-US" sz="2800">
                  <a:latin typeface="SVN-Sofia" panose="02040603050506020204" pitchFamily="18" charset="0"/>
                </a:rPr>
                <a:t>Học tập có tiến bộ</a:t>
              </a:r>
            </a:p>
          </p:txBody>
        </p:sp>
      </p:grpSp>
      <p:grpSp>
        <p:nvGrpSpPr>
          <p:cNvPr id="59" name="Group 58">
            <a:extLst>
              <a:ext uri="{FF2B5EF4-FFF2-40B4-BE49-F238E27FC236}">
                <a16:creationId xmlns:a16="http://schemas.microsoft.com/office/drawing/2014/main" id="{93441FDF-11D9-4386-91FF-961CC2D86947}"/>
              </a:ext>
            </a:extLst>
          </p:cNvPr>
          <p:cNvGrpSpPr/>
          <p:nvPr/>
        </p:nvGrpSpPr>
        <p:grpSpPr>
          <a:xfrm>
            <a:off x="3400036" y="3522214"/>
            <a:ext cx="2272877" cy="1621286"/>
            <a:chOff x="3400036" y="3522214"/>
            <a:chExt cx="2272877" cy="1621286"/>
          </a:xfrm>
        </p:grpSpPr>
        <p:grpSp>
          <p:nvGrpSpPr>
            <p:cNvPr id="164" name="Google Shape;2037;p62">
              <a:extLst>
                <a:ext uri="{FF2B5EF4-FFF2-40B4-BE49-F238E27FC236}">
                  <a16:creationId xmlns:a16="http://schemas.microsoft.com/office/drawing/2014/main" id="{9FE5641C-27CE-4C4D-89AD-25A7FD6343E4}"/>
                </a:ext>
              </a:extLst>
            </p:cNvPr>
            <p:cNvGrpSpPr/>
            <p:nvPr/>
          </p:nvGrpSpPr>
          <p:grpSpPr>
            <a:xfrm>
              <a:off x="3418134" y="3522214"/>
              <a:ext cx="2254779" cy="1501168"/>
              <a:chOff x="5639368" y="2405490"/>
              <a:chExt cx="1383252" cy="1158637"/>
            </a:xfrm>
          </p:grpSpPr>
          <p:sp>
            <p:nvSpPr>
              <p:cNvPr id="165" name="Google Shape;2038;p62">
                <a:extLst>
                  <a:ext uri="{FF2B5EF4-FFF2-40B4-BE49-F238E27FC236}">
                    <a16:creationId xmlns:a16="http://schemas.microsoft.com/office/drawing/2014/main" id="{FC6130AB-3255-41E0-8162-D6053BC1A7F5}"/>
                  </a:ext>
                </a:extLst>
              </p:cNvPr>
              <p:cNvSpPr/>
              <p:nvPr/>
            </p:nvSpPr>
            <p:spPr>
              <a:xfrm>
                <a:off x="5752064" y="2461449"/>
                <a:ext cx="1160152" cy="1102676"/>
              </a:xfrm>
              <a:custGeom>
                <a:avLst/>
                <a:gdLst/>
                <a:ahLst/>
                <a:cxnLst/>
                <a:rect l="l" t="t" r="r" b="b"/>
                <a:pathLst>
                  <a:path w="31347" h="29794" extrusionOk="0">
                    <a:moveTo>
                      <a:pt x="1" y="0"/>
                    </a:moveTo>
                    <a:lnTo>
                      <a:pt x="1" y="29793"/>
                    </a:lnTo>
                    <a:lnTo>
                      <a:pt x="22376" y="29793"/>
                    </a:lnTo>
                    <a:lnTo>
                      <a:pt x="31346" y="20802"/>
                    </a:lnTo>
                    <a:lnTo>
                      <a:pt x="31346" y="0"/>
                    </a:ln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39;p62">
                <a:extLst>
                  <a:ext uri="{FF2B5EF4-FFF2-40B4-BE49-F238E27FC236}">
                    <a16:creationId xmlns:a16="http://schemas.microsoft.com/office/drawing/2014/main" id="{4D16F2FC-2582-42B4-97BB-329B87E93C94}"/>
                  </a:ext>
                </a:extLst>
              </p:cNvPr>
              <p:cNvSpPr/>
              <p:nvPr/>
            </p:nvSpPr>
            <p:spPr>
              <a:xfrm>
                <a:off x="6580165" y="3231333"/>
                <a:ext cx="332054" cy="332794"/>
              </a:xfrm>
              <a:custGeom>
                <a:avLst/>
                <a:gdLst/>
                <a:ahLst/>
                <a:cxnLst/>
                <a:rect l="l" t="t" r="r" b="b"/>
                <a:pathLst>
                  <a:path w="8972" h="8992" extrusionOk="0">
                    <a:moveTo>
                      <a:pt x="1" y="0"/>
                    </a:moveTo>
                    <a:lnTo>
                      <a:pt x="1" y="8991"/>
                    </a:lnTo>
                    <a:lnTo>
                      <a:pt x="89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40;p62">
                <a:extLst>
                  <a:ext uri="{FF2B5EF4-FFF2-40B4-BE49-F238E27FC236}">
                    <a16:creationId xmlns:a16="http://schemas.microsoft.com/office/drawing/2014/main" id="{B2DCA9BE-E5EF-47FD-A1DA-7B3CF550A759}"/>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rgbClr val="D2AE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41;p62">
                <a:extLst>
                  <a:ext uri="{FF2B5EF4-FFF2-40B4-BE49-F238E27FC236}">
                    <a16:creationId xmlns:a16="http://schemas.microsoft.com/office/drawing/2014/main" id="{304206F4-5665-4FD2-9743-B300154EF95D}"/>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42;p62">
                <a:extLst>
                  <a:ext uri="{FF2B5EF4-FFF2-40B4-BE49-F238E27FC236}">
                    <a16:creationId xmlns:a16="http://schemas.microsoft.com/office/drawing/2014/main" id="{A56DB72E-146A-432B-9C92-483A69E4A26E}"/>
                  </a:ext>
                </a:extLst>
              </p:cNvPr>
              <p:cNvSpPr/>
              <p:nvPr/>
            </p:nvSpPr>
            <p:spPr>
              <a:xfrm>
                <a:off x="6700411" y="2405490"/>
                <a:ext cx="322209" cy="322209"/>
              </a:xfrm>
              <a:custGeom>
                <a:avLst/>
                <a:gdLst/>
                <a:ahLst/>
                <a:cxnLst/>
                <a:rect l="l" t="t" r="r" b="b"/>
                <a:pathLst>
                  <a:path w="8706" h="8706" extrusionOk="0">
                    <a:moveTo>
                      <a:pt x="2208" y="0"/>
                    </a:moveTo>
                    <a:lnTo>
                      <a:pt x="1" y="2207"/>
                    </a:lnTo>
                    <a:lnTo>
                      <a:pt x="6499" y="8705"/>
                    </a:lnTo>
                    <a:lnTo>
                      <a:pt x="8706" y="6498"/>
                    </a:lnTo>
                    <a:lnTo>
                      <a:pt x="220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TextBox 169">
              <a:extLst>
                <a:ext uri="{FF2B5EF4-FFF2-40B4-BE49-F238E27FC236}">
                  <a16:creationId xmlns:a16="http://schemas.microsoft.com/office/drawing/2014/main" id="{23B0C669-475E-4417-BE28-C25149413492}"/>
                </a:ext>
              </a:extLst>
            </p:cNvPr>
            <p:cNvSpPr txBox="1"/>
            <p:nvPr/>
          </p:nvSpPr>
          <p:spPr>
            <a:xfrm>
              <a:off x="3400036" y="3758505"/>
              <a:ext cx="2214661" cy="1384995"/>
            </a:xfrm>
            <a:prstGeom prst="rect">
              <a:avLst/>
            </a:prstGeom>
            <a:noFill/>
          </p:spPr>
          <p:txBody>
            <a:bodyPr wrap="square" rtlCol="0">
              <a:spAutoFit/>
            </a:bodyPr>
            <a:lstStyle/>
            <a:p>
              <a:pPr algn="ctr"/>
              <a:r>
                <a:rPr lang="en-US" sz="2800">
                  <a:latin typeface="SVN-Sofia" panose="02040603050506020204" pitchFamily="18" charset="0"/>
                </a:rPr>
                <a:t>Hoàn thành bài tập </a:t>
              </a:r>
            </a:p>
            <a:p>
              <a:pPr algn="ctr"/>
              <a:r>
                <a:rPr lang="en-US" sz="2800">
                  <a:latin typeface="SVN-Sofia" panose="02040603050506020204" pitchFamily="18" charset="0"/>
                </a:rPr>
                <a:t>đầy đủ</a:t>
              </a:r>
            </a:p>
          </p:txBody>
        </p:sp>
      </p:grpSp>
      <p:sp>
        <p:nvSpPr>
          <p:cNvPr id="176" name="Google Shape;1091;p34">
            <a:hlinkClick r:id="rId6" action="ppaction://hlinksldjump"/>
            <a:extLst>
              <a:ext uri="{FF2B5EF4-FFF2-40B4-BE49-F238E27FC236}">
                <a16:creationId xmlns:a16="http://schemas.microsoft.com/office/drawing/2014/main" id="{87B7C470-4DAE-494F-990C-C13705ACD58E}"/>
              </a:ext>
            </a:extLst>
          </p:cNvPr>
          <p:cNvSpPr txBox="1"/>
          <p:nvPr/>
        </p:nvSpPr>
        <p:spPr>
          <a:xfrm>
            <a:off x="8357600" y="1011368"/>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01</a:t>
            </a:r>
            <a:endParaRPr sz="2000" b="1">
              <a:solidFill>
                <a:schemeClr val="lt1"/>
              </a:solidFill>
              <a:latin typeface="Open Sans"/>
              <a:ea typeface="Open Sans"/>
              <a:cs typeface="Open Sans"/>
              <a:sym typeface="Open Sans"/>
            </a:endParaRPr>
          </a:p>
        </p:txBody>
      </p:sp>
      <p:sp>
        <p:nvSpPr>
          <p:cNvPr id="177" name="Google Shape;1092;p34">
            <a:extLst>
              <a:ext uri="{FF2B5EF4-FFF2-40B4-BE49-F238E27FC236}">
                <a16:creationId xmlns:a16="http://schemas.microsoft.com/office/drawing/2014/main" id="{435FB6DD-9081-460D-8F03-567152F6AD58}"/>
              </a:ext>
            </a:extLst>
          </p:cNvPr>
          <p:cNvSpPr txBox="1"/>
          <p:nvPr/>
        </p:nvSpPr>
        <p:spPr>
          <a:xfrm>
            <a:off x="8357600" y="187731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02</a:t>
            </a:r>
            <a:endParaRPr sz="2000" b="1">
              <a:solidFill>
                <a:schemeClr val="lt1"/>
              </a:solidFill>
              <a:latin typeface="Open Sans"/>
              <a:ea typeface="Open Sans"/>
              <a:cs typeface="Open Sans"/>
              <a:sym typeface="Open Sans"/>
            </a:endParaRPr>
          </a:p>
        </p:txBody>
      </p:sp>
      <p:sp>
        <p:nvSpPr>
          <p:cNvPr id="178" name="Google Shape;1093;p34">
            <a:extLst>
              <a:ext uri="{FF2B5EF4-FFF2-40B4-BE49-F238E27FC236}">
                <a16:creationId xmlns:a16="http://schemas.microsoft.com/office/drawing/2014/main" id="{B101654F-C784-4847-A1A8-71254A29E007}"/>
              </a:ext>
            </a:extLst>
          </p:cNvPr>
          <p:cNvSpPr txBox="1"/>
          <p:nvPr/>
        </p:nvSpPr>
        <p:spPr>
          <a:xfrm>
            <a:off x="8357600" y="274326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03</a:t>
            </a:r>
            <a:endParaRPr sz="2000" b="1">
              <a:solidFill>
                <a:schemeClr val="lt1"/>
              </a:solidFill>
              <a:latin typeface="Open Sans"/>
              <a:ea typeface="Open Sans"/>
              <a:cs typeface="Open Sans"/>
              <a:sym typeface="Open Sans"/>
            </a:endParaRPr>
          </a:p>
        </p:txBody>
      </p:sp>
      <p:sp>
        <p:nvSpPr>
          <p:cNvPr id="179" name="Google Shape;1094;p34">
            <a:extLst>
              <a:ext uri="{FF2B5EF4-FFF2-40B4-BE49-F238E27FC236}">
                <a16:creationId xmlns:a16="http://schemas.microsoft.com/office/drawing/2014/main" id="{34E8FC2A-B833-4D46-A381-5B4AAE09E3E5}"/>
              </a:ext>
            </a:extLst>
          </p:cNvPr>
          <p:cNvSpPr txBox="1"/>
          <p:nvPr/>
        </p:nvSpPr>
        <p:spPr>
          <a:xfrm>
            <a:off x="8357600" y="3609207"/>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04</a:t>
            </a:r>
            <a:endParaRPr sz="2000" b="1">
              <a:solidFill>
                <a:schemeClr val="lt1"/>
              </a:solidFill>
              <a:latin typeface="Open Sans"/>
              <a:ea typeface="Open Sans"/>
              <a:cs typeface="Open Sans"/>
              <a:sym typeface="Open Sans"/>
            </a:endParaRPr>
          </a:p>
        </p:txBody>
      </p:sp>
      <p:sp>
        <p:nvSpPr>
          <p:cNvPr id="180" name="Google Shape;1095;p34">
            <a:extLst>
              <a:ext uri="{FF2B5EF4-FFF2-40B4-BE49-F238E27FC236}">
                <a16:creationId xmlns:a16="http://schemas.microsoft.com/office/drawing/2014/main" id="{731802A3-5953-4D7C-85B2-2EF610A6CA11}"/>
              </a:ext>
            </a:extLst>
          </p:cNvPr>
          <p:cNvSpPr txBox="1"/>
          <p:nvPr/>
        </p:nvSpPr>
        <p:spPr>
          <a:xfrm>
            <a:off x="8357600" y="447515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Open Sans"/>
                <a:ea typeface="Open Sans"/>
                <a:cs typeface="Open Sans"/>
                <a:sym typeface="Open Sans"/>
              </a:rPr>
              <a:t>EXIT</a:t>
            </a:r>
            <a:endParaRPr sz="1800" b="1">
              <a:solidFill>
                <a:schemeClr val="lt1"/>
              </a:solidFill>
              <a:latin typeface="Open Sans"/>
              <a:ea typeface="Open Sans"/>
              <a:cs typeface="Open Sans"/>
              <a:sym typeface="Open Sans"/>
            </a:endParaRPr>
          </a:p>
        </p:txBody>
      </p:sp>
      <p:sp>
        <p:nvSpPr>
          <p:cNvPr id="181" name="Google Shape;1096;p34">
            <a:hlinkClick r:id="rId7" action="ppaction://hlinksldjump"/>
            <a:extLst>
              <a:ext uri="{FF2B5EF4-FFF2-40B4-BE49-F238E27FC236}">
                <a16:creationId xmlns:a16="http://schemas.microsoft.com/office/drawing/2014/main" id="{246DA3D3-CEAE-4CD3-A68C-E0DA22B95C7A}"/>
              </a:ext>
            </a:extLst>
          </p:cNvPr>
          <p:cNvSpPr txBox="1"/>
          <p:nvPr/>
        </p:nvSpPr>
        <p:spPr>
          <a:xfrm>
            <a:off x="8357600" y="14542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HOME</a:t>
            </a:r>
            <a:endParaRPr sz="1000" b="1">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heckerboard(across)">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checkerboard(across)">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checkerboard(across)">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checkerboard(across)">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checkerboard(across)">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grpSp>
        <p:nvGrpSpPr>
          <p:cNvPr id="128" name="Group 127">
            <a:extLst>
              <a:ext uri="{FF2B5EF4-FFF2-40B4-BE49-F238E27FC236}">
                <a16:creationId xmlns:a16="http://schemas.microsoft.com/office/drawing/2014/main" id="{22550F16-1666-497A-B99D-00F2F6360A16}"/>
              </a:ext>
            </a:extLst>
          </p:cNvPr>
          <p:cNvGrpSpPr/>
          <p:nvPr/>
        </p:nvGrpSpPr>
        <p:grpSpPr>
          <a:xfrm>
            <a:off x="618362" y="-216853"/>
            <a:ext cx="7459110" cy="1291590"/>
            <a:chOff x="441380" y="1640281"/>
            <a:chExt cx="7459110" cy="1291590"/>
          </a:xfrm>
        </p:grpSpPr>
        <p:sp>
          <p:nvSpPr>
            <p:cNvPr id="129" name="Rectangle: Rounded Corners 128">
              <a:extLst>
                <a:ext uri="{FF2B5EF4-FFF2-40B4-BE49-F238E27FC236}">
                  <a16:creationId xmlns:a16="http://schemas.microsoft.com/office/drawing/2014/main" id="{57E90637-928B-4316-B207-1DAC58A4FCEF}"/>
                </a:ext>
              </a:extLst>
            </p:cNvPr>
            <p:cNvSpPr/>
            <p:nvPr/>
          </p:nvSpPr>
          <p:spPr>
            <a:xfrm>
              <a:off x="911450" y="1998121"/>
              <a:ext cx="6989040" cy="638800"/>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286352C9-8F33-428B-9E4D-DA589B6C33B0}"/>
                </a:ext>
              </a:extLst>
            </p:cNvPr>
            <p:cNvGrpSpPr/>
            <p:nvPr/>
          </p:nvGrpSpPr>
          <p:grpSpPr>
            <a:xfrm>
              <a:off x="441380" y="1640281"/>
              <a:ext cx="1291590" cy="1291590"/>
              <a:chOff x="999974" y="1529338"/>
              <a:chExt cx="1291590" cy="1291590"/>
            </a:xfrm>
          </p:grpSpPr>
          <p:pic>
            <p:nvPicPr>
              <p:cNvPr id="132" name="Picture 131" descr="Shape, circle&#10;&#10;Description automatically generated">
                <a:extLst>
                  <a:ext uri="{FF2B5EF4-FFF2-40B4-BE49-F238E27FC236}">
                    <a16:creationId xmlns:a16="http://schemas.microsoft.com/office/drawing/2014/main" id="{918E0CD4-4FBB-4963-A6E7-BE728E1B98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99974" y="1529338"/>
                <a:ext cx="1291590" cy="1291590"/>
              </a:xfrm>
              <a:prstGeom prst="rect">
                <a:avLst/>
              </a:prstGeom>
            </p:spPr>
          </p:pic>
          <p:sp>
            <p:nvSpPr>
              <p:cNvPr id="133" name="TextBox 132">
                <a:extLst>
                  <a:ext uri="{FF2B5EF4-FFF2-40B4-BE49-F238E27FC236}">
                    <a16:creationId xmlns:a16="http://schemas.microsoft.com/office/drawing/2014/main" id="{00BFA8F0-B8BA-4E02-B4E0-2E38B98D4640}"/>
                  </a:ext>
                </a:extLst>
              </p:cNvPr>
              <p:cNvSpPr txBox="1"/>
              <p:nvPr/>
            </p:nvSpPr>
            <p:spPr>
              <a:xfrm>
                <a:off x="1280102" y="1913523"/>
                <a:ext cx="731334" cy="523220"/>
              </a:xfrm>
              <a:prstGeom prst="rect">
                <a:avLst/>
              </a:prstGeom>
              <a:noFill/>
            </p:spPr>
            <p:txBody>
              <a:bodyPr wrap="square" rtlCol="0">
                <a:spAutoFit/>
              </a:bodyPr>
              <a:lstStyle/>
              <a:p>
                <a:r>
                  <a:rPr lang="en-US" sz="2800">
                    <a:ln w="28575">
                      <a:solidFill>
                        <a:schemeClr val="bg1"/>
                      </a:solidFill>
                    </a:ln>
                    <a:solidFill>
                      <a:schemeClr val="tx1">
                        <a:lumMod val="50000"/>
                      </a:schemeClr>
                    </a:solidFill>
                    <a:latin typeface="SVN-Ziclets" panose="02000603000000000000" pitchFamily="2" charset="0"/>
                  </a:rPr>
                  <a:t>01</a:t>
                </a:r>
              </a:p>
            </p:txBody>
          </p:sp>
        </p:grpSp>
      </p:grpSp>
      <p:sp>
        <p:nvSpPr>
          <p:cNvPr id="152" name="TextBox 151">
            <a:extLst>
              <a:ext uri="{FF2B5EF4-FFF2-40B4-BE49-F238E27FC236}">
                <a16:creationId xmlns:a16="http://schemas.microsoft.com/office/drawing/2014/main" id="{8D39A651-97D9-4175-8EB2-389809CCB90A}"/>
              </a:ext>
            </a:extLst>
          </p:cNvPr>
          <p:cNvSpPr txBox="1"/>
          <p:nvPr/>
        </p:nvSpPr>
        <p:spPr>
          <a:xfrm>
            <a:off x="2650084" y="897816"/>
            <a:ext cx="4687256" cy="584775"/>
          </a:xfrm>
          <a:prstGeom prst="rect">
            <a:avLst/>
          </a:prstGeom>
          <a:noFill/>
        </p:spPr>
        <p:txBody>
          <a:bodyPr wrap="square" rtlCol="0">
            <a:spAutoFit/>
          </a:bodyPr>
          <a:lstStyle/>
          <a:p>
            <a:r>
              <a:rPr lang="en-US" sz="3200">
                <a:solidFill>
                  <a:schemeClr val="accent4">
                    <a:lumMod val="50000"/>
                  </a:schemeClr>
                </a:solidFill>
                <a:latin typeface="Lobster" panose="00000500000000000000" pitchFamily="2" charset="0"/>
              </a:rPr>
              <a:t>Những điều cần cố gắng</a:t>
            </a:r>
          </a:p>
        </p:txBody>
      </p:sp>
      <p:grpSp>
        <p:nvGrpSpPr>
          <p:cNvPr id="4" name="Group 3">
            <a:extLst>
              <a:ext uri="{FF2B5EF4-FFF2-40B4-BE49-F238E27FC236}">
                <a16:creationId xmlns:a16="http://schemas.microsoft.com/office/drawing/2014/main" id="{1E693A4C-3A1B-434A-87A6-9C563ACBF4F9}"/>
              </a:ext>
            </a:extLst>
          </p:cNvPr>
          <p:cNvGrpSpPr/>
          <p:nvPr/>
        </p:nvGrpSpPr>
        <p:grpSpPr>
          <a:xfrm>
            <a:off x="616749" y="1480268"/>
            <a:ext cx="2823693" cy="2823693"/>
            <a:chOff x="616749" y="1480268"/>
            <a:chExt cx="2823693" cy="2823693"/>
          </a:xfrm>
        </p:grpSpPr>
        <p:pic>
          <p:nvPicPr>
            <p:cNvPr id="3" name="Picture 2" descr="Shape, circle&#10;&#10;Description automatically generated">
              <a:extLst>
                <a:ext uri="{FF2B5EF4-FFF2-40B4-BE49-F238E27FC236}">
                  <a16:creationId xmlns:a16="http://schemas.microsoft.com/office/drawing/2014/main" id="{FC2D560A-3BD2-4E23-9DD9-F1B29EB568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1094" y1="31406" x2="12031" y2="33125"/>
                          <a14:foregroundMark x1="10313" y1="38281" x2="11250" y2="39531"/>
                          <a14:foregroundMark x1="73594" y1="14375" x2="74844" y2="15313"/>
                          <a14:foregroundMark x1="79375" y1="17656" x2="80781" y2="20469"/>
                          <a14:foregroundMark x1="86406" y1="70469" x2="86563" y2="71719"/>
                          <a14:foregroundMark x1="85625" y1="74688" x2="84531" y2="76563"/>
                          <a14:foregroundMark x1="15000" y1="74219" x2="17344" y2="75625"/>
                          <a14:foregroundMark x1="19844" y1="79063" x2="21250" y2="79844"/>
                        </a14:backgroundRemoval>
                      </a14:imgEffect>
                    </a14:imgLayer>
                  </a14:imgProps>
                </a:ext>
              </a:extLst>
            </a:blip>
            <a:stretch>
              <a:fillRect/>
            </a:stretch>
          </p:blipFill>
          <p:spPr>
            <a:xfrm>
              <a:off x="616749" y="1480268"/>
              <a:ext cx="2823693" cy="2823693"/>
            </a:xfrm>
            <a:prstGeom prst="rect">
              <a:avLst/>
            </a:prstGeom>
          </p:spPr>
        </p:pic>
        <p:sp>
          <p:nvSpPr>
            <p:cNvPr id="62" name="TextBox 61">
              <a:extLst>
                <a:ext uri="{FF2B5EF4-FFF2-40B4-BE49-F238E27FC236}">
                  <a16:creationId xmlns:a16="http://schemas.microsoft.com/office/drawing/2014/main" id="{62FA9D12-A42A-4C24-A687-342976FDD378}"/>
                </a:ext>
              </a:extLst>
            </p:cNvPr>
            <p:cNvSpPr txBox="1"/>
            <p:nvPr/>
          </p:nvSpPr>
          <p:spPr>
            <a:xfrm>
              <a:off x="1273034" y="2317064"/>
              <a:ext cx="1846521" cy="954107"/>
            </a:xfrm>
            <a:prstGeom prst="rect">
              <a:avLst/>
            </a:prstGeom>
            <a:noFill/>
          </p:spPr>
          <p:txBody>
            <a:bodyPr wrap="square" rtlCol="0">
              <a:spAutoFit/>
            </a:bodyPr>
            <a:lstStyle/>
            <a:p>
              <a:r>
                <a:rPr lang="en-US" sz="2800">
                  <a:latin typeface="SVN-Sofia" panose="02040603050506020204" pitchFamily="18" charset="0"/>
                </a:rPr>
                <a:t>Cần xem trước bài</a:t>
              </a:r>
            </a:p>
          </p:txBody>
        </p:sp>
      </p:grpSp>
      <p:grpSp>
        <p:nvGrpSpPr>
          <p:cNvPr id="5" name="Group 4">
            <a:extLst>
              <a:ext uri="{FF2B5EF4-FFF2-40B4-BE49-F238E27FC236}">
                <a16:creationId xmlns:a16="http://schemas.microsoft.com/office/drawing/2014/main" id="{DCF6D9D6-22B6-449D-985D-B0E65D3E5AFB}"/>
              </a:ext>
            </a:extLst>
          </p:cNvPr>
          <p:cNvGrpSpPr/>
          <p:nvPr/>
        </p:nvGrpSpPr>
        <p:grpSpPr>
          <a:xfrm>
            <a:off x="3110678" y="1382272"/>
            <a:ext cx="2823693" cy="2823693"/>
            <a:chOff x="3110678" y="1382272"/>
            <a:chExt cx="2823693" cy="2823693"/>
          </a:xfrm>
        </p:grpSpPr>
        <p:pic>
          <p:nvPicPr>
            <p:cNvPr id="60" name="Picture 59" descr="Shape, circle&#10;&#10;Description automatically generated">
              <a:extLst>
                <a:ext uri="{FF2B5EF4-FFF2-40B4-BE49-F238E27FC236}">
                  <a16:creationId xmlns:a16="http://schemas.microsoft.com/office/drawing/2014/main" id="{B8CBEBB8-50A7-4CF8-86F8-DC0637EC258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1094" y1="31406" x2="12031" y2="33125"/>
                          <a14:foregroundMark x1="10313" y1="38281" x2="11250" y2="39531"/>
                          <a14:foregroundMark x1="73594" y1="14375" x2="74844" y2="15313"/>
                          <a14:foregroundMark x1="79375" y1="17656" x2="80781" y2="20469"/>
                          <a14:foregroundMark x1="86406" y1="70469" x2="86563" y2="71719"/>
                          <a14:foregroundMark x1="85625" y1="74688" x2="84531" y2="76563"/>
                          <a14:foregroundMark x1="15000" y1="74219" x2="17344" y2="75625"/>
                          <a14:foregroundMark x1="19844" y1="79063" x2="21250" y2="79844"/>
                        </a14:backgroundRemoval>
                      </a14:imgEffect>
                    </a14:imgLayer>
                  </a14:imgProps>
                </a:ext>
              </a:extLst>
            </a:blip>
            <a:stretch>
              <a:fillRect/>
            </a:stretch>
          </p:blipFill>
          <p:spPr>
            <a:xfrm>
              <a:off x="3110678" y="1382272"/>
              <a:ext cx="2823693" cy="2823693"/>
            </a:xfrm>
            <a:prstGeom prst="rect">
              <a:avLst/>
            </a:prstGeom>
          </p:spPr>
        </p:pic>
        <p:sp>
          <p:nvSpPr>
            <p:cNvPr id="63" name="TextBox 62">
              <a:extLst>
                <a:ext uri="{FF2B5EF4-FFF2-40B4-BE49-F238E27FC236}">
                  <a16:creationId xmlns:a16="http://schemas.microsoft.com/office/drawing/2014/main" id="{B0999326-18E4-4DDE-AD08-43BEAE6295BF}"/>
                </a:ext>
              </a:extLst>
            </p:cNvPr>
            <p:cNvSpPr txBox="1"/>
            <p:nvPr/>
          </p:nvSpPr>
          <p:spPr>
            <a:xfrm>
              <a:off x="3813466" y="2199615"/>
              <a:ext cx="1677181" cy="1384995"/>
            </a:xfrm>
            <a:prstGeom prst="rect">
              <a:avLst/>
            </a:prstGeom>
            <a:noFill/>
          </p:spPr>
          <p:txBody>
            <a:bodyPr wrap="square" rtlCol="0">
              <a:spAutoFit/>
            </a:bodyPr>
            <a:lstStyle/>
            <a:p>
              <a:r>
                <a:rPr lang="en-US" sz="2800">
                  <a:latin typeface="SVN-Sofia" panose="02040603050506020204" pitchFamily="18" charset="0"/>
                </a:rPr>
                <a:t>Nộp bài tập đúng thời gian</a:t>
              </a:r>
            </a:p>
          </p:txBody>
        </p:sp>
      </p:grpSp>
      <p:grpSp>
        <p:nvGrpSpPr>
          <p:cNvPr id="6" name="Group 5">
            <a:extLst>
              <a:ext uri="{FF2B5EF4-FFF2-40B4-BE49-F238E27FC236}">
                <a16:creationId xmlns:a16="http://schemas.microsoft.com/office/drawing/2014/main" id="{7240F493-AD25-4F86-958F-EBE5A104EF24}"/>
              </a:ext>
            </a:extLst>
          </p:cNvPr>
          <p:cNvGrpSpPr/>
          <p:nvPr/>
        </p:nvGrpSpPr>
        <p:grpSpPr>
          <a:xfrm>
            <a:off x="5542784" y="1480267"/>
            <a:ext cx="2823693" cy="2823693"/>
            <a:chOff x="5542784" y="1480267"/>
            <a:chExt cx="2823693" cy="2823693"/>
          </a:xfrm>
        </p:grpSpPr>
        <p:pic>
          <p:nvPicPr>
            <p:cNvPr id="61" name="Picture 60" descr="Shape, circle&#10;&#10;Description automatically generated">
              <a:extLst>
                <a:ext uri="{FF2B5EF4-FFF2-40B4-BE49-F238E27FC236}">
                  <a16:creationId xmlns:a16="http://schemas.microsoft.com/office/drawing/2014/main" id="{61685632-E4D0-42E3-BCDC-1F389D02E68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1094" y1="31406" x2="12031" y2="33125"/>
                          <a14:foregroundMark x1="10313" y1="38281" x2="11250" y2="39531"/>
                          <a14:foregroundMark x1="73594" y1="14375" x2="74844" y2="15313"/>
                          <a14:foregroundMark x1="79375" y1="17656" x2="80781" y2="20469"/>
                          <a14:foregroundMark x1="86406" y1="70469" x2="86563" y2="71719"/>
                          <a14:foregroundMark x1="85625" y1="74688" x2="84531" y2="76563"/>
                          <a14:foregroundMark x1="15000" y1="74219" x2="17344" y2="75625"/>
                          <a14:foregroundMark x1="19844" y1="79063" x2="21250" y2="79844"/>
                        </a14:backgroundRemoval>
                      </a14:imgEffect>
                    </a14:imgLayer>
                  </a14:imgProps>
                </a:ext>
              </a:extLst>
            </a:blip>
            <a:stretch>
              <a:fillRect/>
            </a:stretch>
          </p:blipFill>
          <p:spPr>
            <a:xfrm>
              <a:off x="5542784" y="1480267"/>
              <a:ext cx="2823693" cy="2823693"/>
            </a:xfrm>
            <a:prstGeom prst="rect">
              <a:avLst/>
            </a:prstGeom>
          </p:spPr>
        </p:pic>
        <p:sp>
          <p:nvSpPr>
            <p:cNvPr id="64" name="TextBox 63">
              <a:extLst>
                <a:ext uri="{FF2B5EF4-FFF2-40B4-BE49-F238E27FC236}">
                  <a16:creationId xmlns:a16="http://schemas.microsoft.com/office/drawing/2014/main" id="{A269716B-9726-4343-9903-A5823C26E86F}"/>
                </a:ext>
              </a:extLst>
            </p:cNvPr>
            <p:cNvSpPr txBox="1"/>
            <p:nvPr/>
          </p:nvSpPr>
          <p:spPr>
            <a:xfrm>
              <a:off x="6142068" y="2030185"/>
              <a:ext cx="1843295" cy="1815882"/>
            </a:xfrm>
            <a:prstGeom prst="rect">
              <a:avLst/>
            </a:prstGeom>
            <a:noFill/>
          </p:spPr>
          <p:txBody>
            <a:bodyPr wrap="square" rtlCol="0">
              <a:spAutoFit/>
            </a:bodyPr>
            <a:lstStyle/>
            <a:p>
              <a:pPr algn="ctr"/>
              <a:r>
                <a:rPr lang="en-US" sz="2800">
                  <a:latin typeface="SVN-Sofia" panose="02040603050506020204" pitchFamily="18" charset="0"/>
                </a:rPr>
                <a:t>Luôn bật camera trong giờ học</a:t>
              </a:r>
            </a:p>
          </p:txBody>
        </p:sp>
      </p:grpSp>
      <p:pic>
        <p:nvPicPr>
          <p:cNvPr id="1026" name="Picture 2" descr="BOMI 2: Super Super Cute">
            <a:extLst>
              <a:ext uri="{FF2B5EF4-FFF2-40B4-BE49-F238E27FC236}">
                <a16:creationId xmlns:a16="http://schemas.microsoft.com/office/drawing/2014/main" id="{F825096B-3D23-4B17-915D-27BC1895D25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96992" y="3716304"/>
            <a:ext cx="1677182" cy="1572358"/>
          </a:xfrm>
          <a:prstGeom prst="rect">
            <a:avLst/>
          </a:prstGeom>
          <a:noFill/>
          <a:extLst>
            <a:ext uri="{909E8E84-426E-40DD-AFC4-6F175D3DCCD1}">
              <a14:hiddenFill xmlns:a14="http://schemas.microsoft.com/office/drawing/2010/main">
                <a:solidFill>
                  <a:srgbClr val="FFFFFF"/>
                </a:solidFill>
              </a14:hiddenFill>
            </a:ext>
          </a:extLst>
        </p:spPr>
      </p:pic>
      <p:sp>
        <p:nvSpPr>
          <p:cNvPr id="67" name="Google Shape;1091;p34">
            <a:hlinkClick r:id="rId8" action="ppaction://hlinksldjump"/>
            <a:extLst>
              <a:ext uri="{FF2B5EF4-FFF2-40B4-BE49-F238E27FC236}">
                <a16:creationId xmlns:a16="http://schemas.microsoft.com/office/drawing/2014/main" id="{1714CF2B-C85D-4286-9618-8484A1F6DB47}"/>
              </a:ext>
            </a:extLst>
          </p:cNvPr>
          <p:cNvSpPr txBox="1"/>
          <p:nvPr/>
        </p:nvSpPr>
        <p:spPr>
          <a:xfrm>
            <a:off x="8357600" y="1011368"/>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01</a:t>
            </a:r>
            <a:endParaRPr sz="2000" b="1">
              <a:solidFill>
                <a:schemeClr val="lt1"/>
              </a:solidFill>
              <a:latin typeface="Open Sans"/>
              <a:ea typeface="Open Sans"/>
              <a:cs typeface="Open Sans"/>
              <a:sym typeface="Open Sans"/>
            </a:endParaRPr>
          </a:p>
        </p:txBody>
      </p:sp>
      <p:sp>
        <p:nvSpPr>
          <p:cNvPr id="68" name="Google Shape;1092;p34">
            <a:extLst>
              <a:ext uri="{FF2B5EF4-FFF2-40B4-BE49-F238E27FC236}">
                <a16:creationId xmlns:a16="http://schemas.microsoft.com/office/drawing/2014/main" id="{29B60780-FA71-43DA-BDAA-C5810D44BF14}"/>
              </a:ext>
            </a:extLst>
          </p:cNvPr>
          <p:cNvSpPr txBox="1"/>
          <p:nvPr/>
        </p:nvSpPr>
        <p:spPr>
          <a:xfrm>
            <a:off x="8357600" y="187731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02</a:t>
            </a:r>
            <a:endParaRPr sz="2000" b="1">
              <a:solidFill>
                <a:schemeClr val="lt1"/>
              </a:solidFill>
              <a:latin typeface="Open Sans"/>
              <a:ea typeface="Open Sans"/>
              <a:cs typeface="Open Sans"/>
              <a:sym typeface="Open Sans"/>
            </a:endParaRPr>
          </a:p>
        </p:txBody>
      </p:sp>
      <p:sp>
        <p:nvSpPr>
          <p:cNvPr id="69" name="Google Shape;1093;p34">
            <a:extLst>
              <a:ext uri="{FF2B5EF4-FFF2-40B4-BE49-F238E27FC236}">
                <a16:creationId xmlns:a16="http://schemas.microsoft.com/office/drawing/2014/main" id="{ABF2FF2E-75E2-408F-AB46-9653B6D912AC}"/>
              </a:ext>
            </a:extLst>
          </p:cNvPr>
          <p:cNvSpPr txBox="1"/>
          <p:nvPr/>
        </p:nvSpPr>
        <p:spPr>
          <a:xfrm>
            <a:off x="8357600" y="274326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03</a:t>
            </a:r>
            <a:endParaRPr sz="2000" b="1">
              <a:solidFill>
                <a:schemeClr val="lt1"/>
              </a:solidFill>
              <a:latin typeface="Open Sans"/>
              <a:ea typeface="Open Sans"/>
              <a:cs typeface="Open Sans"/>
              <a:sym typeface="Open Sans"/>
            </a:endParaRPr>
          </a:p>
        </p:txBody>
      </p:sp>
      <p:sp>
        <p:nvSpPr>
          <p:cNvPr id="70" name="Google Shape;1094;p34">
            <a:extLst>
              <a:ext uri="{FF2B5EF4-FFF2-40B4-BE49-F238E27FC236}">
                <a16:creationId xmlns:a16="http://schemas.microsoft.com/office/drawing/2014/main" id="{630847D8-AD1C-469C-90C6-191891DA75B2}"/>
              </a:ext>
            </a:extLst>
          </p:cNvPr>
          <p:cNvSpPr txBox="1"/>
          <p:nvPr/>
        </p:nvSpPr>
        <p:spPr>
          <a:xfrm>
            <a:off x="8357600" y="3609207"/>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04</a:t>
            </a:r>
            <a:endParaRPr sz="2000" b="1">
              <a:solidFill>
                <a:schemeClr val="lt1"/>
              </a:solidFill>
              <a:latin typeface="Open Sans"/>
              <a:ea typeface="Open Sans"/>
              <a:cs typeface="Open Sans"/>
              <a:sym typeface="Open Sans"/>
            </a:endParaRPr>
          </a:p>
        </p:txBody>
      </p:sp>
      <p:sp>
        <p:nvSpPr>
          <p:cNvPr id="71" name="Google Shape;1095;p34">
            <a:extLst>
              <a:ext uri="{FF2B5EF4-FFF2-40B4-BE49-F238E27FC236}">
                <a16:creationId xmlns:a16="http://schemas.microsoft.com/office/drawing/2014/main" id="{3AF1D0A1-4EFF-4F66-AD00-0BB5695650F3}"/>
              </a:ext>
            </a:extLst>
          </p:cNvPr>
          <p:cNvSpPr txBox="1"/>
          <p:nvPr/>
        </p:nvSpPr>
        <p:spPr>
          <a:xfrm>
            <a:off x="8357600" y="447515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Open Sans"/>
                <a:ea typeface="Open Sans"/>
                <a:cs typeface="Open Sans"/>
                <a:sym typeface="Open Sans"/>
              </a:rPr>
              <a:t>EXIT</a:t>
            </a:r>
            <a:endParaRPr sz="1800" b="1">
              <a:solidFill>
                <a:schemeClr val="lt1"/>
              </a:solidFill>
              <a:latin typeface="Open Sans"/>
              <a:ea typeface="Open Sans"/>
              <a:cs typeface="Open Sans"/>
              <a:sym typeface="Open Sans"/>
            </a:endParaRPr>
          </a:p>
        </p:txBody>
      </p:sp>
      <p:sp>
        <p:nvSpPr>
          <p:cNvPr id="72" name="Google Shape;1096;p34">
            <a:hlinkClick r:id="rId9" action="ppaction://hlinksldjump"/>
            <a:extLst>
              <a:ext uri="{FF2B5EF4-FFF2-40B4-BE49-F238E27FC236}">
                <a16:creationId xmlns:a16="http://schemas.microsoft.com/office/drawing/2014/main" id="{BCC9C3B4-C871-4F43-9B6D-E85C033CBA90}"/>
              </a:ext>
            </a:extLst>
          </p:cNvPr>
          <p:cNvSpPr txBox="1"/>
          <p:nvPr/>
        </p:nvSpPr>
        <p:spPr>
          <a:xfrm>
            <a:off x="8357600" y="14542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HOME</a:t>
            </a:r>
            <a:endParaRPr sz="1000" b="1">
              <a:solidFill>
                <a:schemeClr val="lt1"/>
              </a:solidFill>
              <a:latin typeface="Open Sans"/>
              <a:ea typeface="Open Sans"/>
              <a:cs typeface="Open Sans"/>
              <a:sym typeface="Open Sans"/>
            </a:endParaRPr>
          </a:p>
        </p:txBody>
      </p:sp>
      <p:sp>
        <p:nvSpPr>
          <p:cNvPr id="26" name="TextBox 130">
            <a:extLst>
              <a:ext uri="{FF2B5EF4-FFF2-40B4-BE49-F238E27FC236}">
                <a16:creationId xmlns:a16="http://schemas.microsoft.com/office/drawing/2014/main" id="{A30D821A-70B4-423E-BFBE-8E82379D755C}"/>
              </a:ext>
            </a:extLst>
          </p:cNvPr>
          <p:cNvSpPr txBox="1"/>
          <p:nvPr/>
        </p:nvSpPr>
        <p:spPr>
          <a:xfrm>
            <a:off x="3119555" y="213302"/>
            <a:ext cx="4055660" cy="584775"/>
          </a:xfrm>
          <a:prstGeom prst="rect">
            <a:avLst/>
          </a:prstGeom>
          <a:noFill/>
        </p:spPr>
        <p:txBody>
          <a:bodyPr wrap="square" rtlCol="0">
            <a:spAutoFit/>
          </a:bodyPr>
          <a:lstStyle/>
          <a:p>
            <a:r>
              <a:rPr lang="en-US" sz="3200" b="1">
                <a:ln w="22225">
                  <a:solidFill>
                    <a:schemeClr val="accent4">
                      <a:lumMod val="75000"/>
                    </a:schemeClr>
                  </a:solidFill>
                  <a:prstDash val="solid"/>
                </a:ln>
                <a:solidFill>
                  <a:schemeClr val="bg1"/>
                </a:solidFill>
                <a:latin typeface="SVN-Ziclets" panose="02000603000000000000" pitchFamily="2" charset="0"/>
              </a:rPr>
              <a:t>Nhận xét tuần</a:t>
            </a:r>
          </a:p>
        </p:txBody>
      </p:sp>
    </p:spTree>
    <p:extLst>
      <p:ext uri="{BB962C8B-B14F-4D97-AF65-F5344CB8AC3E}">
        <p14:creationId xmlns:p14="http://schemas.microsoft.com/office/powerpoint/2010/main" val="68292915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wipe(down)">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1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61" name="Google Shape;1461;p46">
            <a:hlinkClick r:id="" action="ppaction://hlinkshowjump?jump=nextslide"/>
          </p:cNvPr>
          <p:cNvSpPr/>
          <p:nvPr/>
        </p:nvSpPr>
        <p:spPr>
          <a:xfrm>
            <a:off x="7861536"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descr="A picture containing circle&#10;&#10;Description automatically generated">
            <a:extLst>
              <a:ext uri="{FF2B5EF4-FFF2-40B4-BE49-F238E27FC236}">
                <a16:creationId xmlns:a16="http://schemas.microsoft.com/office/drawing/2014/main" id="{F976FF69-7F86-45B9-AE72-B4AA9E2A8BA2}"/>
              </a:ext>
            </a:extLst>
          </p:cNvPr>
          <p:cNvPicPr>
            <a:picLocks noChangeAspect="1"/>
          </p:cNvPicPr>
          <p:nvPr/>
        </p:nvPicPr>
        <p:blipFill>
          <a:blip r:embed="rId3"/>
          <a:stretch>
            <a:fillRect/>
          </a:stretch>
        </p:blipFill>
        <p:spPr>
          <a:xfrm flipH="1">
            <a:off x="1280158" y="419353"/>
            <a:ext cx="5770881" cy="2746049"/>
          </a:xfrm>
          <a:prstGeom prst="rect">
            <a:avLst/>
          </a:prstGeom>
        </p:spPr>
      </p:pic>
      <p:sp>
        <p:nvSpPr>
          <p:cNvPr id="24" name="Google Shape;1089;p34">
            <a:extLst>
              <a:ext uri="{FF2B5EF4-FFF2-40B4-BE49-F238E27FC236}">
                <a16:creationId xmlns:a16="http://schemas.microsoft.com/office/drawing/2014/main" id="{A09333A7-6AE2-41AB-9F52-C95C65DC1B3A}"/>
              </a:ext>
            </a:extLst>
          </p:cNvPr>
          <p:cNvSpPr txBox="1">
            <a:spLocks/>
          </p:cNvSpPr>
          <p:nvPr/>
        </p:nvSpPr>
        <p:spPr>
          <a:xfrm>
            <a:off x="886044" y="2035673"/>
            <a:ext cx="6759855" cy="46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layfair Display"/>
              <a:buNone/>
              <a:defRPr sz="5000" b="1" i="0" u="none" strike="noStrike" cap="none">
                <a:solidFill>
                  <a:srgbClr val="4C4C4C"/>
                </a:solidFill>
                <a:latin typeface="Playfair Display ExtraBold"/>
                <a:ea typeface="Playfair Display ExtraBold"/>
                <a:cs typeface="Playfair Display ExtraBold"/>
                <a:sym typeface="Playfair Display ExtraBold"/>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r>
              <a:rPr lang="en-US" sz="5400">
                <a:ln w="19050">
                  <a:solidFill>
                    <a:sysClr val="windowText" lastClr="000000"/>
                  </a:solidFill>
                </a:ln>
                <a:solidFill>
                  <a:schemeClr val="bg1"/>
                </a:solidFill>
                <a:latin typeface="SVN-Hole Hearted" panose="020B0A06020104020203" pitchFamily="34" charset="0"/>
              </a:rPr>
              <a:t>02</a:t>
            </a:r>
          </a:p>
          <a:p>
            <a:r>
              <a:rPr lang="en-US" sz="5400">
                <a:ln w="19050">
                  <a:solidFill>
                    <a:sysClr val="windowText" lastClr="000000"/>
                  </a:solidFill>
                </a:ln>
                <a:solidFill>
                  <a:schemeClr val="bg1"/>
                </a:solidFill>
                <a:latin typeface="SVN-Hole Hearted" panose="020B0A06020104020203" pitchFamily="34" charset="0"/>
              </a:rPr>
              <a:t>KHEN THƯỞNG</a:t>
            </a:r>
          </a:p>
        </p:txBody>
      </p:sp>
      <p:pic>
        <p:nvPicPr>
          <p:cNvPr id="2050" name="Picture 2">
            <a:extLst>
              <a:ext uri="{FF2B5EF4-FFF2-40B4-BE49-F238E27FC236}">
                <a16:creationId xmlns:a16="http://schemas.microsoft.com/office/drawing/2014/main" id="{79973DDA-C9CA-4201-8ED3-A154B95DA8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99291" l="2660" r="95390">
                        <a14:foregroundMark x1="3546" y1="39007" x2="9220" y2="39539"/>
                        <a14:foregroundMark x1="22872" y1="32447" x2="28191" y2="42376"/>
                        <a14:foregroundMark x1="22163" y1="29433" x2="18262" y2="38121"/>
                        <a14:foregroundMark x1="18262" y1="38121" x2="17376" y2="43972"/>
                        <a14:foregroundMark x1="39007" y1="28723" x2="44149" y2="45035"/>
                        <a14:foregroundMark x1="24291" y1="50177" x2="32979" y2="50177"/>
                        <a14:foregroundMark x1="26241" y1="48759" x2="29787" y2="51596"/>
                        <a14:foregroundMark x1="27305" y1="48050" x2="36348" y2="47872"/>
                        <a14:foregroundMark x1="37943" y1="32624" x2="34220" y2="48936"/>
                        <a14:foregroundMark x1="34043" y1="56206" x2="22695" y2="72518"/>
                        <a14:foregroundMark x1="13830" y1="76241" x2="6206" y2="92021"/>
                        <a14:foregroundMark x1="9043" y1="71454" x2="2660" y2="76950"/>
                        <a14:foregroundMark x1="8688" y1="76418" x2="4255" y2="97340"/>
                        <a14:foregroundMark x1="12411" y1="93794" x2="34929" y2="98582"/>
                        <a14:foregroundMark x1="24113" y1="56028" x2="26241" y2="58333"/>
                        <a14:foregroundMark x1="68972" y1="38298" x2="70035" y2="59574"/>
                        <a14:foregroundMark x1="78546" y1="43617" x2="75355" y2="61879"/>
                        <a14:foregroundMark x1="82801" y1="68262" x2="86170" y2="88298"/>
                        <a14:foregroundMark x1="72163" y1="65603" x2="78369" y2="88830"/>
                        <a14:foregroundMark x1="73759" y1="78723" x2="71277" y2="97163"/>
                        <a14:foregroundMark x1="87943" y1="85106" x2="82092" y2="99468"/>
                        <a14:foregroundMark x1="95390" y1="86879" x2="93262" y2="99113"/>
                        <a14:foregroundMark x1="92730" y1="78014" x2="93085" y2="83688"/>
                      </a14:backgroundRemoval>
                    </a14:imgEffect>
                  </a14:imgLayer>
                </a14:imgProps>
              </a:ext>
              <a:ext uri="{28A0092B-C50C-407E-A947-70E740481C1C}">
                <a14:useLocalDpi xmlns:a14="http://schemas.microsoft.com/office/drawing/2010/main" val="0"/>
              </a:ext>
            </a:extLst>
          </a:blip>
          <a:srcRect/>
          <a:stretch>
            <a:fillRect/>
          </a:stretch>
        </p:blipFill>
        <p:spPr bwMode="auto">
          <a:xfrm>
            <a:off x="5292436" y="2743261"/>
            <a:ext cx="2429663" cy="2429663"/>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1091;p34">
            <a:hlinkClick r:id="rId6" action="ppaction://hlinksldjump"/>
            <a:extLst>
              <a:ext uri="{FF2B5EF4-FFF2-40B4-BE49-F238E27FC236}">
                <a16:creationId xmlns:a16="http://schemas.microsoft.com/office/drawing/2014/main" id="{6F2D5085-35E6-4BA3-A9EF-F4027B747C80}"/>
              </a:ext>
            </a:extLst>
          </p:cNvPr>
          <p:cNvSpPr txBox="1"/>
          <p:nvPr/>
        </p:nvSpPr>
        <p:spPr>
          <a:xfrm>
            <a:off x="8357600" y="1011368"/>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01</a:t>
            </a:r>
            <a:endParaRPr sz="2000" b="1">
              <a:solidFill>
                <a:schemeClr val="lt1"/>
              </a:solidFill>
              <a:latin typeface="Open Sans"/>
              <a:ea typeface="Open Sans"/>
              <a:cs typeface="Open Sans"/>
              <a:sym typeface="Open Sans"/>
            </a:endParaRPr>
          </a:p>
        </p:txBody>
      </p:sp>
      <p:sp>
        <p:nvSpPr>
          <p:cNvPr id="27" name="Google Shape;1092;p34">
            <a:hlinkClick r:id="rId7" action="ppaction://hlinksldjump"/>
            <a:extLst>
              <a:ext uri="{FF2B5EF4-FFF2-40B4-BE49-F238E27FC236}">
                <a16:creationId xmlns:a16="http://schemas.microsoft.com/office/drawing/2014/main" id="{15CF9065-02BC-4011-9337-7702CC21232B}"/>
              </a:ext>
            </a:extLst>
          </p:cNvPr>
          <p:cNvSpPr txBox="1"/>
          <p:nvPr/>
        </p:nvSpPr>
        <p:spPr>
          <a:xfrm>
            <a:off x="8357600" y="187731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02</a:t>
            </a:r>
            <a:endParaRPr sz="2000" b="1">
              <a:solidFill>
                <a:schemeClr val="lt1"/>
              </a:solidFill>
              <a:latin typeface="Open Sans"/>
              <a:ea typeface="Open Sans"/>
              <a:cs typeface="Open Sans"/>
              <a:sym typeface="Open Sans"/>
            </a:endParaRPr>
          </a:p>
        </p:txBody>
      </p:sp>
      <p:sp>
        <p:nvSpPr>
          <p:cNvPr id="28" name="Google Shape;1093;p34">
            <a:extLst>
              <a:ext uri="{FF2B5EF4-FFF2-40B4-BE49-F238E27FC236}">
                <a16:creationId xmlns:a16="http://schemas.microsoft.com/office/drawing/2014/main" id="{C4B28342-B3E5-4429-92E1-66A36DC9C27B}"/>
              </a:ext>
            </a:extLst>
          </p:cNvPr>
          <p:cNvSpPr txBox="1"/>
          <p:nvPr/>
        </p:nvSpPr>
        <p:spPr>
          <a:xfrm>
            <a:off x="8357600" y="274326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03</a:t>
            </a:r>
            <a:endParaRPr sz="2000" b="1">
              <a:solidFill>
                <a:schemeClr val="lt1"/>
              </a:solidFill>
              <a:latin typeface="Open Sans"/>
              <a:ea typeface="Open Sans"/>
              <a:cs typeface="Open Sans"/>
              <a:sym typeface="Open Sans"/>
            </a:endParaRPr>
          </a:p>
        </p:txBody>
      </p:sp>
      <p:sp>
        <p:nvSpPr>
          <p:cNvPr id="29" name="Google Shape;1094;p34">
            <a:extLst>
              <a:ext uri="{FF2B5EF4-FFF2-40B4-BE49-F238E27FC236}">
                <a16:creationId xmlns:a16="http://schemas.microsoft.com/office/drawing/2014/main" id="{A3CBFFAC-477B-40EB-AB07-06A94FC23EC4}"/>
              </a:ext>
            </a:extLst>
          </p:cNvPr>
          <p:cNvSpPr txBox="1"/>
          <p:nvPr/>
        </p:nvSpPr>
        <p:spPr>
          <a:xfrm>
            <a:off x="8357600" y="3609207"/>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04</a:t>
            </a:r>
            <a:endParaRPr sz="2000" b="1">
              <a:solidFill>
                <a:schemeClr val="lt1"/>
              </a:solidFill>
              <a:latin typeface="Open Sans"/>
              <a:ea typeface="Open Sans"/>
              <a:cs typeface="Open Sans"/>
              <a:sym typeface="Open Sans"/>
            </a:endParaRPr>
          </a:p>
        </p:txBody>
      </p:sp>
      <p:sp>
        <p:nvSpPr>
          <p:cNvPr id="30" name="Google Shape;1095;p34">
            <a:extLst>
              <a:ext uri="{FF2B5EF4-FFF2-40B4-BE49-F238E27FC236}">
                <a16:creationId xmlns:a16="http://schemas.microsoft.com/office/drawing/2014/main" id="{C872C9D3-A035-4A2C-820C-E0033954C75D}"/>
              </a:ext>
            </a:extLst>
          </p:cNvPr>
          <p:cNvSpPr txBox="1"/>
          <p:nvPr/>
        </p:nvSpPr>
        <p:spPr>
          <a:xfrm>
            <a:off x="8357600" y="447515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Open Sans"/>
                <a:ea typeface="Open Sans"/>
                <a:cs typeface="Open Sans"/>
                <a:sym typeface="Open Sans"/>
              </a:rPr>
              <a:t>EXIT</a:t>
            </a:r>
            <a:endParaRPr sz="1800" b="1">
              <a:solidFill>
                <a:schemeClr val="lt1"/>
              </a:solidFill>
              <a:latin typeface="Open Sans"/>
              <a:ea typeface="Open Sans"/>
              <a:cs typeface="Open Sans"/>
              <a:sym typeface="Open Sans"/>
            </a:endParaRPr>
          </a:p>
        </p:txBody>
      </p:sp>
      <p:sp>
        <p:nvSpPr>
          <p:cNvPr id="31" name="Google Shape;1096;p34">
            <a:hlinkClick r:id="rId8" action="ppaction://hlinksldjump"/>
            <a:extLst>
              <a:ext uri="{FF2B5EF4-FFF2-40B4-BE49-F238E27FC236}">
                <a16:creationId xmlns:a16="http://schemas.microsoft.com/office/drawing/2014/main" id="{2A7EE2D8-21F2-44F5-8D1A-3A25F1B2C630}"/>
              </a:ext>
            </a:extLst>
          </p:cNvPr>
          <p:cNvSpPr txBox="1"/>
          <p:nvPr/>
        </p:nvSpPr>
        <p:spPr>
          <a:xfrm>
            <a:off x="8357600" y="14542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HOME</a:t>
            </a:r>
            <a:endParaRPr sz="1000" b="1">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61" name="Google Shape;1461;p46">
            <a:hlinkClick r:id="" action="ppaction://hlinkshowjump?jump=nextslide"/>
          </p:cNvPr>
          <p:cNvSpPr/>
          <p:nvPr/>
        </p:nvSpPr>
        <p:spPr>
          <a:xfrm>
            <a:off x="7861536"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descr="A picture containing circle&#10;&#10;Description automatically generated">
            <a:extLst>
              <a:ext uri="{FF2B5EF4-FFF2-40B4-BE49-F238E27FC236}">
                <a16:creationId xmlns:a16="http://schemas.microsoft.com/office/drawing/2014/main" id="{F976FF69-7F86-45B9-AE72-B4AA9E2A8BA2}"/>
              </a:ext>
            </a:extLst>
          </p:cNvPr>
          <p:cNvPicPr>
            <a:picLocks noChangeAspect="1"/>
          </p:cNvPicPr>
          <p:nvPr/>
        </p:nvPicPr>
        <p:blipFill>
          <a:blip r:embed="rId3"/>
          <a:stretch>
            <a:fillRect/>
          </a:stretch>
        </p:blipFill>
        <p:spPr>
          <a:xfrm flipH="1">
            <a:off x="1744777" y="145420"/>
            <a:ext cx="4973781" cy="3288659"/>
          </a:xfrm>
          <a:prstGeom prst="rect">
            <a:avLst/>
          </a:prstGeom>
        </p:spPr>
      </p:pic>
      <p:sp>
        <p:nvSpPr>
          <p:cNvPr id="24" name="Google Shape;1089;p34">
            <a:extLst>
              <a:ext uri="{FF2B5EF4-FFF2-40B4-BE49-F238E27FC236}">
                <a16:creationId xmlns:a16="http://schemas.microsoft.com/office/drawing/2014/main" id="{A09333A7-6AE2-41AB-9F52-C95C65DC1B3A}"/>
              </a:ext>
            </a:extLst>
          </p:cNvPr>
          <p:cNvSpPr txBox="1">
            <a:spLocks/>
          </p:cNvSpPr>
          <p:nvPr/>
        </p:nvSpPr>
        <p:spPr>
          <a:xfrm>
            <a:off x="2206994" y="2541270"/>
            <a:ext cx="4166277" cy="46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layfair Display"/>
              <a:buNone/>
              <a:defRPr sz="5000" b="1" i="0" u="none" strike="noStrike" cap="none">
                <a:solidFill>
                  <a:srgbClr val="4C4C4C"/>
                </a:solidFill>
                <a:latin typeface="Playfair Display ExtraBold"/>
                <a:ea typeface="Playfair Display ExtraBold"/>
                <a:cs typeface="Playfair Display ExtraBold"/>
                <a:sym typeface="Playfair Display ExtraBold"/>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r>
              <a:rPr lang="en-US" sz="5400">
                <a:ln w="19050">
                  <a:solidFill>
                    <a:sysClr val="windowText" lastClr="000000"/>
                  </a:solidFill>
                </a:ln>
                <a:solidFill>
                  <a:schemeClr val="bg1"/>
                </a:solidFill>
                <a:latin typeface="SVN-Hole Hearted" panose="020B0A06020104020203" pitchFamily="34" charset="0"/>
              </a:rPr>
              <a:t>03</a:t>
            </a:r>
          </a:p>
          <a:p>
            <a:r>
              <a:rPr lang="en-US" sz="5400">
                <a:ln w="19050">
                  <a:solidFill>
                    <a:sysClr val="windowText" lastClr="000000"/>
                  </a:solidFill>
                </a:ln>
                <a:solidFill>
                  <a:schemeClr val="bg1"/>
                </a:solidFill>
                <a:latin typeface="SVN-Hole Hearted" panose="020B0A06020104020203" pitchFamily="34" charset="0"/>
              </a:rPr>
              <a:t>Định hướng </a:t>
            </a:r>
          </a:p>
          <a:p>
            <a:r>
              <a:rPr lang="en-US" sz="5400">
                <a:ln w="19050">
                  <a:solidFill>
                    <a:sysClr val="windowText" lastClr="000000"/>
                  </a:solidFill>
                </a:ln>
                <a:solidFill>
                  <a:schemeClr val="bg1"/>
                </a:solidFill>
                <a:latin typeface="SVN-Hole Hearted" panose="020B0A06020104020203" pitchFamily="34" charset="0"/>
              </a:rPr>
              <a:t>tuần 20</a:t>
            </a:r>
          </a:p>
        </p:txBody>
      </p:sp>
      <p:pic>
        <p:nvPicPr>
          <p:cNvPr id="2050" name="Picture 2">
            <a:extLst>
              <a:ext uri="{FF2B5EF4-FFF2-40B4-BE49-F238E27FC236}">
                <a16:creationId xmlns:a16="http://schemas.microsoft.com/office/drawing/2014/main" id="{79973DDA-C9CA-4201-8ED3-A154B95DA8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99291" l="2660" r="95390">
                        <a14:foregroundMark x1="3546" y1="39007" x2="9220" y2="39539"/>
                        <a14:foregroundMark x1="22872" y1="32447" x2="28191" y2="42376"/>
                        <a14:foregroundMark x1="22163" y1="29433" x2="18262" y2="38121"/>
                        <a14:foregroundMark x1="18262" y1="38121" x2="17376" y2="43972"/>
                        <a14:foregroundMark x1="39007" y1="28723" x2="44149" y2="45035"/>
                        <a14:foregroundMark x1="24291" y1="50177" x2="32979" y2="50177"/>
                        <a14:foregroundMark x1="26241" y1="48759" x2="29787" y2="51596"/>
                        <a14:foregroundMark x1="27305" y1="48050" x2="36348" y2="47872"/>
                        <a14:foregroundMark x1="37943" y1="32624" x2="34220" y2="48936"/>
                        <a14:foregroundMark x1="34043" y1="56206" x2="22695" y2="72518"/>
                        <a14:foregroundMark x1="13830" y1="76241" x2="6206" y2="92021"/>
                        <a14:foregroundMark x1="9043" y1="71454" x2="2660" y2="76950"/>
                        <a14:foregroundMark x1="8688" y1="76418" x2="4255" y2="97340"/>
                        <a14:foregroundMark x1="12411" y1="93794" x2="34929" y2="98582"/>
                        <a14:foregroundMark x1="24113" y1="56028" x2="26241" y2="58333"/>
                        <a14:foregroundMark x1="68972" y1="38298" x2="70035" y2="59574"/>
                        <a14:foregroundMark x1="78546" y1="43617" x2="75355" y2="61879"/>
                        <a14:foregroundMark x1="82801" y1="68262" x2="86170" y2="88298"/>
                        <a14:foregroundMark x1="72163" y1="65603" x2="78369" y2="88830"/>
                        <a14:foregroundMark x1="73759" y1="78723" x2="71277" y2="97163"/>
                        <a14:foregroundMark x1="87943" y1="85106" x2="82092" y2="99468"/>
                        <a14:foregroundMark x1="95390" y1="86879" x2="93262" y2="99113"/>
                        <a14:foregroundMark x1="92730" y1="78014" x2="93085" y2="83688"/>
                      </a14:backgroundRemoval>
                    </a14:imgEffect>
                  </a14:imgLayer>
                </a14:imgProps>
              </a:ext>
              <a:ext uri="{28A0092B-C50C-407E-A947-70E740481C1C}">
                <a14:useLocalDpi xmlns:a14="http://schemas.microsoft.com/office/drawing/2010/main" val="0"/>
              </a:ext>
            </a:extLst>
          </a:blip>
          <a:srcRect/>
          <a:stretch>
            <a:fillRect/>
          </a:stretch>
        </p:blipFill>
        <p:spPr bwMode="auto">
          <a:xfrm>
            <a:off x="5292436" y="2743261"/>
            <a:ext cx="2429663" cy="2429663"/>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1091;p34">
            <a:hlinkClick r:id="rId6" action="ppaction://hlinksldjump"/>
            <a:extLst>
              <a:ext uri="{FF2B5EF4-FFF2-40B4-BE49-F238E27FC236}">
                <a16:creationId xmlns:a16="http://schemas.microsoft.com/office/drawing/2014/main" id="{6F2D5085-35E6-4BA3-A9EF-F4027B747C80}"/>
              </a:ext>
            </a:extLst>
          </p:cNvPr>
          <p:cNvSpPr txBox="1"/>
          <p:nvPr/>
        </p:nvSpPr>
        <p:spPr>
          <a:xfrm>
            <a:off x="8357600" y="1011368"/>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01</a:t>
            </a:r>
            <a:endParaRPr sz="2000" b="1">
              <a:solidFill>
                <a:schemeClr val="lt1"/>
              </a:solidFill>
              <a:latin typeface="Open Sans"/>
              <a:ea typeface="Open Sans"/>
              <a:cs typeface="Open Sans"/>
              <a:sym typeface="Open Sans"/>
            </a:endParaRPr>
          </a:p>
        </p:txBody>
      </p:sp>
      <p:sp>
        <p:nvSpPr>
          <p:cNvPr id="27" name="Google Shape;1092;p34">
            <a:hlinkClick r:id="rId7" action="ppaction://hlinksldjump"/>
            <a:extLst>
              <a:ext uri="{FF2B5EF4-FFF2-40B4-BE49-F238E27FC236}">
                <a16:creationId xmlns:a16="http://schemas.microsoft.com/office/drawing/2014/main" id="{15CF9065-02BC-4011-9337-7702CC21232B}"/>
              </a:ext>
            </a:extLst>
          </p:cNvPr>
          <p:cNvSpPr txBox="1"/>
          <p:nvPr/>
        </p:nvSpPr>
        <p:spPr>
          <a:xfrm>
            <a:off x="8357600" y="187731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02</a:t>
            </a:r>
            <a:endParaRPr sz="2000" b="1">
              <a:solidFill>
                <a:schemeClr val="lt1"/>
              </a:solidFill>
              <a:latin typeface="Open Sans"/>
              <a:ea typeface="Open Sans"/>
              <a:cs typeface="Open Sans"/>
              <a:sym typeface="Open Sans"/>
            </a:endParaRPr>
          </a:p>
        </p:txBody>
      </p:sp>
      <p:sp>
        <p:nvSpPr>
          <p:cNvPr id="28" name="Google Shape;1093;p34">
            <a:extLst>
              <a:ext uri="{FF2B5EF4-FFF2-40B4-BE49-F238E27FC236}">
                <a16:creationId xmlns:a16="http://schemas.microsoft.com/office/drawing/2014/main" id="{C4B28342-B3E5-4429-92E1-66A36DC9C27B}"/>
              </a:ext>
            </a:extLst>
          </p:cNvPr>
          <p:cNvSpPr txBox="1"/>
          <p:nvPr/>
        </p:nvSpPr>
        <p:spPr>
          <a:xfrm>
            <a:off x="8357600" y="274326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03</a:t>
            </a:r>
            <a:endParaRPr sz="2000" b="1">
              <a:solidFill>
                <a:schemeClr val="lt1"/>
              </a:solidFill>
              <a:latin typeface="Open Sans"/>
              <a:ea typeface="Open Sans"/>
              <a:cs typeface="Open Sans"/>
              <a:sym typeface="Open Sans"/>
            </a:endParaRPr>
          </a:p>
        </p:txBody>
      </p:sp>
      <p:sp>
        <p:nvSpPr>
          <p:cNvPr id="29" name="Google Shape;1094;p34">
            <a:extLst>
              <a:ext uri="{FF2B5EF4-FFF2-40B4-BE49-F238E27FC236}">
                <a16:creationId xmlns:a16="http://schemas.microsoft.com/office/drawing/2014/main" id="{A3CBFFAC-477B-40EB-AB07-06A94FC23EC4}"/>
              </a:ext>
            </a:extLst>
          </p:cNvPr>
          <p:cNvSpPr txBox="1"/>
          <p:nvPr/>
        </p:nvSpPr>
        <p:spPr>
          <a:xfrm>
            <a:off x="8357600" y="3609207"/>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04</a:t>
            </a:r>
            <a:endParaRPr sz="2000" b="1">
              <a:solidFill>
                <a:schemeClr val="lt1"/>
              </a:solidFill>
              <a:latin typeface="Open Sans"/>
              <a:ea typeface="Open Sans"/>
              <a:cs typeface="Open Sans"/>
              <a:sym typeface="Open Sans"/>
            </a:endParaRPr>
          </a:p>
        </p:txBody>
      </p:sp>
      <p:sp>
        <p:nvSpPr>
          <p:cNvPr id="30" name="Google Shape;1095;p34">
            <a:extLst>
              <a:ext uri="{FF2B5EF4-FFF2-40B4-BE49-F238E27FC236}">
                <a16:creationId xmlns:a16="http://schemas.microsoft.com/office/drawing/2014/main" id="{C872C9D3-A035-4A2C-820C-E0033954C75D}"/>
              </a:ext>
            </a:extLst>
          </p:cNvPr>
          <p:cNvSpPr txBox="1"/>
          <p:nvPr/>
        </p:nvSpPr>
        <p:spPr>
          <a:xfrm>
            <a:off x="8357600" y="447515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Open Sans"/>
                <a:ea typeface="Open Sans"/>
                <a:cs typeface="Open Sans"/>
                <a:sym typeface="Open Sans"/>
              </a:rPr>
              <a:t>EXIT</a:t>
            </a:r>
            <a:endParaRPr sz="1800" b="1">
              <a:solidFill>
                <a:schemeClr val="lt1"/>
              </a:solidFill>
              <a:latin typeface="Open Sans"/>
              <a:ea typeface="Open Sans"/>
              <a:cs typeface="Open Sans"/>
              <a:sym typeface="Open Sans"/>
            </a:endParaRPr>
          </a:p>
        </p:txBody>
      </p:sp>
      <p:sp>
        <p:nvSpPr>
          <p:cNvPr id="31" name="Google Shape;1096;p34">
            <a:hlinkClick r:id="rId8" action="ppaction://hlinksldjump"/>
            <a:extLst>
              <a:ext uri="{FF2B5EF4-FFF2-40B4-BE49-F238E27FC236}">
                <a16:creationId xmlns:a16="http://schemas.microsoft.com/office/drawing/2014/main" id="{2A7EE2D8-21F2-44F5-8D1A-3A25F1B2C630}"/>
              </a:ext>
            </a:extLst>
          </p:cNvPr>
          <p:cNvSpPr txBox="1"/>
          <p:nvPr/>
        </p:nvSpPr>
        <p:spPr>
          <a:xfrm>
            <a:off x="8357600" y="14542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HOME</a:t>
            </a:r>
            <a:endParaRPr sz="1000" b="1">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7118029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73">
            <a:extLst>
              <a:ext uri="{FF2B5EF4-FFF2-40B4-BE49-F238E27FC236}">
                <a16:creationId xmlns:a16="http://schemas.microsoft.com/office/drawing/2014/main" id="{C0B81D7A-E10E-4AF3-ADAE-EF675B3E4EB1}"/>
              </a:ext>
            </a:extLst>
          </p:cNvPr>
          <p:cNvGrpSpPr/>
          <p:nvPr/>
        </p:nvGrpSpPr>
        <p:grpSpPr>
          <a:xfrm>
            <a:off x="0" y="-30480"/>
            <a:ext cx="9144000" cy="5206609"/>
            <a:chOff x="198" y="179"/>
            <a:chExt cx="20158" cy="10821"/>
          </a:xfrm>
        </p:grpSpPr>
        <p:grpSp>
          <p:nvGrpSpPr>
            <p:cNvPr id="4" name="组合 123">
              <a:extLst>
                <a:ext uri="{FF2B5EF4-FFF2-40B4-BE49-F238E27FC236}">
                  <a16:creationId xmlns:a16="http://schemas.microsoft.com/office/drawing/2014/main" id="{9571302A-0822-4719-94C2-D1C6F9063B3F}"/>
                </a:ext>
              </a:extLst>
            </p:cNvPr>
            <p:cNvGrpSpPr/>
            <p:nvPr/>
          </p:nvGrpSpPr>
          <p:grpSpPr>
            <a:xfrm>
              <a:off x="9572" y="179"/>
              <a:ext cx="10784" cy="10801"/>
              <a:chOff x="-2" y="-76"/>
              <a:chExt cx="19220" cy="11142"/>
            </a:xfrm>
          </p:grpSpPr>
          <p:grpSp>
            <p:nvGrpSpPr>
              <p:cNvPr id="31" name="组合 124">
                <a:extLst>
                  <a:ext uri="{FF2B5EF4-FFF2-40B4-BE49-F238E27FC236}">
                    <a16:creationId xmlns:a16="http://schemas.microsoft.com/office/drawing/2014/main" id="{574C0E68-CD47-4AAF-8C49-153671ED4AE8}"/>
                  </a:ext>
                </a:extLst>
              </p:cNvPr>
              <p:cNvGrpSpPr/>
              <p:nvPr/>
            </p:nvGrpSpPr>
            <p:grpSpPr>
              <a:xfrm rot="5400000">
                <a:off x="4736" y="-3915"/>
                <a:ext cx="9744" cy="19220"/>
                <a:chOff x="4789" y="266"/>
                <a:chExt cx="9744" cy="11143"/>
              </a:xfrm>
            </p:grpSpPr>
            <p:cxnSp>
              <p:nvCxnSpPr>
                <p:cNvPr id="47" name="直接连接符 125">
                  <a:extLst>
                    <a:ext uri="{FF2B5EF4-FFF2-40B4-BE49-F238E27FC236}">
                      <a16:creationId xmlns:a16="http://schemas.microsoft.com/office/drawing/2014/main" id="{A2A2188D-EF94-4058-B244-C3C21F476E65}"/>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126">
                  <a:extLst>
                    <a:ext uri="{FF2B5EF4-FFF2-40B4-BE49-F238E27FC236}">
                      <a16:creationId xmlns:a16="http://schemas.microsoft.com/office/drawing/2014/main" id="{3472F774-DBB7-48F7-8974-D4E869B0DA84}"/>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127">
                  <a:extLst>
                    <a:ext uri="{FF2B5EF4-FFF2-40B4-BE49-F238E27FC236}">
                      <a16:creationId xmlns:a16="http://schemas.microsoft.com/office/drawing/2014/main" id="{3AE0FF35-592C-49C3-A317-99FA1C62F53D}"/>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128">
                  <a:extLst>
                    <a:ext uri="{FF2B5EF4-FFF2-40B4-BE49-F238E27FC236}">
                      <a16:creationId xmlns:a16="http://schemas.microsoft.com/office/drawing/2014/main" id="{A1DA41B6-19F3-4FC1-A41A-D9233768082A}"/>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129">
                  <a:extLst>
                    <a:ext uri="{FF2B5EF4-FFF2-40B4-BE49-F238E27FC236}">
                      <a16:creationId xmlns:a16="http://schemas.microsoft.com/office/drawing/2014/main" id="{A26AD49F-B4C2-45C3-947C-20F92CE219ED}"/>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130">
                  <a:extLst>
                    <a:ext uri="{FF2B5EF4-FFF2-40B4-BE49-F238E27FC236}">
                      <a16:creationId xmlns:a16="http://schemas.microsoft.com/office/drawing/2014/main" id="{88032314-04B3-4F6E-AEFC-5C31EEECAC2E}"/>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131">
                  <a:extLst>
                    <a:ext uri="{FF2B5EF4-FFF2-40B4-BE49-F238E27FC236}">
                      <a16:creationId xmlns:a16="http://schemas.microsoft.com/office/drawing/2014/main" id="{E8EB43EA-75EF-4A86-A236-FB660AFB5694}"/>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132">
                  <a:extLst>
                    <a:ext uri="{FF2B5EF4-FFF2-40B4-BE49-F238E27FC236}">
                      <a16:creationId xmlns:a16="http://schemas.microsoft.com/office/drawing/2014/main" id="{AB018522-8758-4E48-9770-B4FC4A5BFF14}"/>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组合 133">
                <a:extLst>
                  <a:ext uri="{FF2B5EF4-FFF2-40B4-BE49-F238E27FC236}">
                    <a16:creationId xmlns:a16="http://schemas.microsoft.com/office/drawing/2014/main" id="{6A5B613C-9173-4110-8F16-69575B302081}"/>
                  </a:ext>
                </a:extLst>
              </p:cNvPr>
              <p:cNvGrpSpPr/>
              <p:nvPr/>
            </p:nvGrpSpPr>
            <p:grpSpPr>
              <a:xfrm>
                <a:off x="499" y="-76"/>
                <a:ext cx="18096" cy="11142"/>
                <a:chOff x="613" y="266"/>
                <a:chExt cx="18096" cy="11142"/>
              </a:xfrm>
            </p:grpSpPr>
            <p:cxnSp>
              <p:nvCxnSpPr>
                <p:cNvPr id="33" name="直接连接符 134">
                  <a:extLst>
                    <a:ext uri="{FF2B5EF4-FFF2-40B4-BE49-F238E27FC236}">
                      <a16:creationId xmlns:a16="http://schemas.microsoft.com/office/drawing/2014/main" id="{DD19A57B-2F1B-49D4-9A57-A41425F5A176}"/>
                    </a:ext>
                  </a:extLst>
                </p:cNvPr>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135">
                  <a:extLst>
                    <a:ext uri="{FF2B5EF4-FFF2-40B4-BE49-F238E27FC236}">
                      <a16:creationId xmlns:a16="http://schemas.microsoft.com/office/drawing/2014/main" id="{F9624A33-884E-4586-B3A1-C0920BFD8E7A}"/>
                    </a:ext>
                  </a:extLst>
                </p:cNvPr>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136">
                  <a:extLst>
                    <a:ext uri="{FF2B5EF4-FFF2-40B4-BE49-F238E27FC236}">
                      <a16:creationId xmlns:a16="http://schemas.microsoft.com/office/drawing/2014/main" id="{1059C6A6-EEE0-4ACC-9419-EEB515586F2E}"/>
                    </a:ext>
                  </a:extLst>
                </p:cNvPr>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137">
                  <a:extLst>
                    <a:ext uri="{FF2B5EF4-FFF2-40B4-BE49-F238E27FC236}">
                      <a16:creationId xmlns:a16="http://schemas.microsoft.com/office/drawing/2014/main" id="{A63B5E97-CD99-4D87-9392-BEAFB11B7F51}"/>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138">
                  <a:extLst>
                    <a:ext uri="{FF2B5EF4-FFF2-40B4-BE49-F238E27FC236}">
                      <a16:creationId xmlns:a16="http://schemas.microsoft.com/office/drawing/2014/main" id="{4389E352-B5B5-4DF2-ACF9-3C73228AE00E}"/>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139">
                  <a:extLst>
                    <a:ext uri="{FF2B5EF4-FFF2-40B4-BE49-F238E27FC236}">
                      <a16:creationId xmlns:a16="http://schemas.microsoft.com/office/drawing/2014/main" id="{A0FD6398-4999-41F5-8322-EAC37D00590D}"/>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140">
                  <a:extLst>
                    <a:ext uri="{FF2B5EF4-FFF2-40B4-BE49-F238E27FC236}">
                      <a16:creationId xmlns:a16="http://schemas.microsoft.com/office/drawing/2014/main" id="{31700924-5943-461C-9141-9639C01207A7}"/>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141">
                  <a:extLst>
                    <a:ext uri="{FF2B5EF4-FFF2-40B4-BE49-F238E27FC236}">
                      <a16:creationId xmlns:a16="http://schemas.microsoft.com/office/drawing/2014/main" id="{5839DE16-44B1-41E1-AFAF-482DA884D85C}"/>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142">
                  <a:extLst>
                    <a:ext uri="{FF2B5EF4-FFF2-40B4-BE49-F238E27FC236}">
                      <a16:creationId xmlns:a16="http://schemas.microsoft.com/office/drawing/2014/main" id="{EFBC0CB7-F4F1-46A9-AE5D-3B5367AE31F5}"/>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143">
                  <a:extLst>
                    <a:ext uri="{FF2B5EF4-FFF2-40B4-BE49-F238E27FC236}">
                      <a16:creationId xmlns:a16="http://schemas.microsoft.com/office/drawing/2014/main" id="{763D74D8-C441-4AC7-A6FD-5C6118654ACA}"/>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144">
                  <a:extLst>
                    <a:ext uri="{FF2B5EF4-FFF2-40B4-BE49-F238E27FC236}">
                      <a16:creationId xmlns:a16="http://schemas.microsoft.com/office/drawing/2014/main" id="{55A2E765-24EF-43B1-BDC0-E2527C6DBBB8}"/>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145">
                  <a:extLst>
                    <a:ext uri="{FF2B5EF4-FFF2-40B4-BE49-F238E27FC236}">
                      <a16:creationId xmlns:a16="http://schemas.microsoft.com/office/drawing/2014/main" id="{9627B692-678A-4B5B-9A43-0F2323735F58}"/>
                    </a:ext>
                  </a:extLst>
                </p:cNvPr>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146">
                  <a:extLst>
                    <a:ext uri="{FF2B5EF4-FFF2-40B4-BE49-F238E27FC236}">
                      <a16:creationId xmlns:a16="http://schemas.microsoft.com/office/drawing/2014/main" id="{9266BAE5-E698-4BBA-8667-F588AD3EDAB8}"/>
                    </a:ext>
                  </a:extLst>
                </p:cNvPr>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147">
                  <a:extLst>
                    <a:ext uri="{FF2B5EF4-FFF2-40B4-BE49-F238E27FC236}">
                      <a16:creationId xmlns:a16="http://schemas.microsoft.com/office/drawing/2014/main" id="{E82292F3-DE27-447D-BD67-0C20525E4AFD}"/>
                    </a:ext>
                  </a:extLst>
                </p:cNvPr>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 name="组合 148">
              <a:extLst>
                <a:ext uri="{FF2B5EF4-FFF2-40B4-BE49-F238E27FC236}">
                  <a16:creationId xmlns:a16="http://schemas.microsoft.com/office/drawing/2014/main" id="{343EF270-A80B-40BC-BF57-7DF7E4E0BD5F}"/>
                </a:ext>
              </a:extLst>
            </p:cNvPr>
            <p:cNvGrpSpPr/>
            <p:nvPr/>
          </p:nvGrpSpPr>
          <p:grpSpPr>
            <a:xfrm>
              <a:off x="198" y="200"/>
              <a:ext cx="10784" cy="10801"/>
              <a:chOff x="-2" y="-76"/>
              <a:chExt cx="19220" cy="11142"/>
            </a:xfrm>
          </p:grpSpPr>
          <p:grpSp>
            <p:nvGrpSpPr>
              <p:cNvPr id="7" name="组合 149">
                <a:extLst>
                  <a:ext uri="{FF2B5EF4-FFF2-40B4-BE49-F238E27FC236}">
                    <a16:creationId xmlns:a16="http://schemas.microsoft.com/office/drawing/2014/main" id="{14E81782-8883-4A1E-9182-8284E7CA289E}"/>
                  </a:ext>
                </a:extLst>
              </p:cNvPr>
              <p:cNvGrpSpPr/>
              <p:nvPr/>
            </p:nvGrpSpPr>
            <p:grpSpPr>
              <a:xfrm rot="5400000">
                <a:off x="4736" y="-3915"/>
                <a:ext cx="9744" cy="19220"/>
                <a:chOff x="4789" y="266"/>
                <a:chExt cx="9744" cy="11143"/>
              </a:xfrm>
            </p:grpSpPr>
            <p:cxnSp>
              <p:nvCxnSpPr>
                <p:cNvPr id="23" name="直接连接符 150">
                  <a:extLst>
                    <a:ext uri="{FF2B5EF4-FFF2-40B4-BE49-F238E27FC236}">
                      <a16:creationId xmlns:a16="http://schemas.microsoft.com/office/drawing/2014/main" id="{E0F2D840-0C6E-4C07-BA82-18F8AD098818}"/>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151">
                  <a:extLst>
                    <a:ext uri="{FF2B5EF4-FFF2-40B4-BE49-F238E27FC236}">
                      <a16:creationId xmlns:a16="http://schemas.microsoft.com/office/drawing/2014/main" id="{4C3C26FF-EC3F-4A61-A5BF-B6E40255C4A3}"/>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152">
                  <a:extLst>
                    <a:ext uri="{FF2B5EF4-FFF2-40B4-BE49-F238E27FC236}">
                      <a16:creationId xmlns:a16="http://schemas.microsoft.com/office/drawing/2014/main" id="{68F9197C-C9AF-4EF8-824E-98EEA308626E}"/>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153">
                  <a:extLst>
                    <a:ext uri="{FF2B5EF4-FFF2-40B4-BE49-F238E27FC236}">
                      <a16:creationId xmlns:a16="http://schemas.microsoft.com/office/drawing/2014/main" id="{2DB78EE4-4BE7-4487-B550-9C9917AB53CD}"/>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154">
                  <a:extLst>
                    <a:ext uri="{FF2B5EF4-FFF2-40B4-BE49-F238E27FC236}">
                      <a16:creationId xmlns:a16="http://schemas.microsoft.com/office/drawing/2014/main" id="{DB97025D-4C18-42D2-8789-12B6699D66FD}"/>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155">
                  <a:extLst>
                    <a:ext uri="{FF2B5EF4-FFF2-40B4-BE49-F238E27FC236}">
                      <a16:creationId xmlns:a16="http://schemas.microsoft.com/office/drawing/2014/main" id="{DD84D681-FF01-481F-87C1-DD672AF8E82E}"/>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156">
                  <a:extLst>
                    <a:ext uri="{FF2B5EF4-FFF2-40B4-BE49-F238E27FC236}">
                      <a16:creationId xmlns:a16="http://schemas.microsoft.com/office/drawing/2014/main" id="{BCFA0F53-BC52-4DF3-AB96-43303CCF7787}"/>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157">
                  <a:extLst>
                    <a:ext uri="{FF2B5EF4-FFF2-40B4-BE49-F238E27FC236}">
                      <a16:creationId xmlns:a16="http://schemas.microsoft.com/office/drawing/2014/main" id="{5EDCD2FC-5092-40DD-82F4-9DA40CB6BCE2}"/>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组合 158">
                <a:extLst>
                  <a:ext uri="{FF2B5EF4-FFF2-40B4-BE49-F238E27FC236}">
                    <a16:creationId xmlns:a16="http://schemas.microsoft.com/office/drawing/2014/main" id="{1FC024F2-0BFD-418C-8A96-803DE335B67B}"/>
                  </a:ext>
                </a:extLst>
              </p:cNvPr>
              <p:cNvGrpSpPr/>
              <p:nvPr/>
            </p:nvGrpSpPr>
            <p:grpSpPr>
              <a:xfrm>
                <a:off x="499" y="-76"/>
                <a:ext cx="18096" cy="11142"/>
                <a:chOff x="613" y="266"/>
                <a:chExt cx="18096" cy="11142"/>
              </a:xfrm>
            </p:grpSpPr>
            <p:cxnSp>
              <p:nvCxnSpPr>
                <p:cNvPr id="9" name="直接连接符 159">
                  <a:extLst>
                    <a:ext uri="{FF2B5EF4-FFF2-40B4-BE49-F238E27FC236}">
                      <a16:creationId xmlns:a16="http://schemas.microsoft.com/office/drawing/2014/main" id="{BF5F2E82-CE42-42D4-8FA7-84B82E28DA21}"/>
                    </a:ext>
                  </a:extLst>
                </p:cNvPr>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160">
                  <a:extLst>
                    <a:ext uri="{FF2B5EF4-FFF2-40B4-BE49-F238E27FC236}">
                      <a16:creationId xmlns:a16="http://schemas.microsoft.com/office/drawing/2014/main" id="{F63B3219-4842-437E-A859-EB3673A66CF9}"/>
                    </a:ext>
                  </a:extLst>
                </p:cNvPr>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61">
                  <a:extLst>
                    <a:ext uri="{FF2B5EF4-FFF2-40B4-BE49-F238E27FC236}">
                      <a16:creationId xmlns:a16="http://schemas.microsoft.com/office/drawing/2014/main" id="{EE79855C-0F61-453B-B4CD-359A97C7B44D}"/>
                    </a:ext>
                  </a:extLst>
                </p:cNvPr>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62">
                  <a:extLst>
                    <a:ext uri="{FF2B5EF4-FFF2-40B4-BE49-F238E27FC236}">
                      <a16:creationId xmlns:a16="http://schemas.microsoft.com/office/drawing/2014/main" id="{BE0A43EC-3E4B-4DD9-ADB1-05CD9C76FF59}"/>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63">
                  <a:extLst>
                    <a:ext uri="{FF2B5EF4-FFF2-40B4-BE49-F238E27FC236}">
                      <a16:creationId xmlns:a16="http://schemas.microsoft.com/office/drawing/2014/main" id="{721FFD7F-3612-4F4A-8D0F-776CAF4937B5}"/>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64">
                  <a:extLst>
                    <a:ext uri="{FF2B5EF4-FFF2-40B4-BE49-F238E27FC236}">
                      <a16:creationId xmlns:a16="http://schemas.microsoft.com/office/drawing/2014/main" id="{8F853D3D-7831-405F-96E9-AFFC23FED50F}"/>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65">
                  <a:extLst>
                    <a:ext uri="{FF2B5EF4-FFF2-40B4-BE49-F238E27FC236}">
                      <a16:creationId xmlns:a16="http://schemas.microsoft.com/office/drawing/2014/main" id="{EB36C35F-7C32-43E3-837F-D2E0552FE399}"/>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66">
                  <a:extLst>
                    <a:ext uri="{FF2B5EF4-FFF2-40B4-BE49-F238E27FC236}">
                      <a16:creationId xmlns:a16="http://schemas.microsoft.com/office/drawing/2014/main" id="{1E541F78-6026-46B5-8967-1E3FE6BF92EB}"/>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7">
                  <a:extLst>
                    <a:ext uri="{FF2B5EF4-FFF2-40B4-BE49-F238E27FC236}">
                      <a16:creationId xmlns:a16="http://schemas.microsoft.com/office/drawing/2014/main" id="{B1EE002E-798A-4B70-BB8B-370F0DDA1123}"/>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68">
                  <a:extLst>
                    <a:ext uri="{FF2B5EF4-FFF2-40B4-BE49-F238E27FC236}">
                      <a16:creationId xmlns:a16="http://schemas.microsoft.com/office/drawing/2014/main" id="{15D7EEBC-78FA-4E92-9C40-DA2A31E97183}"/>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69">
                  <a:extLst>
                    <a:ext uri="{FF2B5EF4-FFF2-40B4-BE49-F238E27FC236}">
                      <a16:creationId xmlns:a16="http://schemas.microsoft.com/office/drawing/2014/main" id="{606528B7-7824-422D-A28B-6A847596FF87}"/>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70">
                  <a:extLst>
                    <a:ext uri="{FF2B5EF4-FFF2-40B4-BE49-F238E27FC236}">
                      <a16:creationId xmlns:a16="http://schemas.microsoft.com/office/drawing/2014/main" id="{C0A6969B-1753-46AF-96D9-C049224CBEEB}"/>
                    </a:ext>
                  </a:extLst>
                </p:cNvPr>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171">
                  <a:extLst>
                    <a:ext uri="{FF2B5EF4-FFF2-40B4-BE49-F238E27FC236}">
                      <a16:creationId xmlns:a16="http://schemas.microsoft.com/office/drawing/2014/main" id="{09F5130F-03E0-43B4-BE13-845D8DFECD8C}"/>
                    </a:ext>
                  </a:extLst>
                </p:cNvPr>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172">
                  <a:extLst>
                    <a:ext uri="{FF2B5EF4-FFF2-40B4-BE49-F238E27FC236}">
                      <a16:creationId xmlns:a16="http://schemas.microsoft.com/office/drawing/2014/main" id="{63548288-1408-494B-9462-9AA17D9F992A}"/>
                    </a:ext>
                  </a:extLst>
                </p:cNvPr>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55" name="图片 81" descr="D:\资料\图层 2.png图层 2">
            <a:extLst>
              <a:ext uri="{FF2B5EF4-FFF2-40B4-BE49-F238E27FC236}">
                <a16:creationId xmlns:a16="http://schemas.microsoft.com/office/drawing/2014/main" id="{2AD5A0F1-28B1-40C1-9653-E0BE89695765}"/>
              </a:ext>
            </a:extLst>
          </p:cNvPr>
          <p:cNvPicPr>
            <a:picLocks noChangeAspect="1"/>
          </p:cNvPicPr>
          <p:nvPr/>
        </p:nvPicPr>
        <p:blipFill>
          <a:blip r:embed="rId2"/>
          <a:srcRect/>
          <a:stretch>
            <a:fillRect/>
          </a:stretch>
        </p:blipFill>
        <p:spPr>
          <a:xfrm>
            <a:off x="238814" y="175320"/>
            <a:ext cx="8527575" cy="4579347"/>
          </a:xfrm>
          <a:prstGeom prst="rect">
            <a:avLst/>
          </a:prstGeom>
        </p:spPr>
      </p:pic>
      <p:grpSp>
        <p:nvGrpSpPr>
          <p:cNvPr id="56" name="组合 37">
            <a:extLst>
              <a:ext uri="{FF2B5EF4-FFF2-40B4-BE49-F238E27FC236}">
                <a16:creationId xmlns:a16="http://schemas.microsoft.com/office/drawing/2014/main" id="{4570C8C2-7E50-47D7-86F0-CBFD5BF71320}"/>
              </a:ext>
            </a:extLst>
          </p:cNvPr>
          <p:cNvGrpSpPr/>
          <p:nvPr/>
        </p:nvGrpSpPr>
        <p:grpSpPr>
          <a:xfrm>
            <a:off x="3983543" y="3438601"/>
            <a:ext cx="762950" cy="143677"/>
            <a:chOff x="11167" y="8133"/>
            <a:chExt cx="1704" cy="298"/>
          </a:xfrm>
        </p:grpSpPr>
        <p:sp>
          <p:nvSpPr>
            <p:cNvPr id="57" name="椭圆 17">
              <a:extLst>
                <a:ext uri="{FF2B5EF4-FFF2-40B4-BE49-F238E27FC236}">
                  <a16:creationId xmlns:a16="http://schemas.microsoft.com/office/drawing/2014/main" id="{6CDD9CD2-31C8-4D62-A55C-117D10E9EA99}"/>
                </a:ext>
              </a:extLst>
            </p:cNvPr>
            <p:cNvSpPr/>
            <p:nvPr/>
          </p:nvSpPr>
          <p:spPr>
            <a:xfrm>
              <a:off x="11167" y="8133"/>
              <a:ext cx="299" cy="299"/>
            </a:xfrm>
            <a:prstGeom prst="ellipse">
              <a:avLst/>
            </a:prstGeom>
            <a:solidFill>
              <a:srgbClr val="F4E418"/>
            </a:solidFill>
            <a:ln w="25400">
              <a:solidFill>
                <a:schemeClr val="tx1"/>
              </a:solidFill>
            </a:ln>
          </p:spPr>
          <p:txBody>
            <a:bodyPr anchor="ctr"/>
            <a:lstStyle/>
            <a:p>
              <a:pPr algn="ctr" defTabSz="914400"/>
              <a:endParaRPr lang="zh-CN" altLang="en-US" sz="2400">
                <a:cs typeface="+mn-ea"/>
                <a:sym typeface="+mn-lt"/>
              </a:endParaRPr>
            </a:p>
          </p:txBody>
        </p:sp>
        <p:sp>
          <p:nvSpPr>
            <p:cNvPr id="58" name="椭圆 18">
              <a:extLst>
                <a:ext uri="{FF2B5EF4-FFF2-40B4-BE49-F238E27FC236}">
                  <a16:creationId xmlns:a16="http://schemas.microsoft.com/office/drawing/2014/main" id="{A28DEC6C-4034-4887-91C3-F51D1BE6BB39}"/>
                </a:ext>
              </a:extLst>
            </p:cNvPr>
            <p:cNvSpPr/>
            <p:nvPr/>
          </p:nvSpPr>
          <p:spPr>
            <a:xfrm>
              <a:off x="11834" y="8133"/>
              <a:ext cx="299" cy="299"/>
            </a:xfrm>
            <a:prstGeom prst="ellipse">
              <a:avLst/>
            </a:prstGeom>
            <a:solidFill>
              <a:srgbClr val="F4E418"/>
            </a:solidFill>
            <a:ln w="25400">
              <a:solidFill>
                <a:schemeClr val="tx1"/>
              </a:solidFill>
            </a:ln>
          </p:spPr>
          <p:txBody>
            <a:bodyPr anchor="ctr"/>
            <a:lstStyle/>
            <a:p>
              <a:pPr algn="ctr" defTabSz="914400"/>
              <a:endParaRPr lang="zh-CN" altLang="en-US" sz="2400">
                <a:cs typeface="+mn-ea"/>
                <a:sym typeface="+mn-lt"/>
              </a:endParaRPr>
            </a:p>
          </p:txBody>
        </p:sp>
        <p:sp>
          <p:nvSpPr>
            <p:cNvPr id="59" name="椭圆 19">
              <a:extLst>
                <a:ext uri="{FF2B5EF4-FFF2-40B4-BE49-F238E27FC236}">
                  <a16:creationId xmlns:a16="http://schemas.microsoft.com/office/drawing/2014/main" id="{B7DAB32B-3ED0-4CDC-832A-D2BC5745847B}"/>
                </a:ext>
              </a:extLst>
            </p:cNvPr>
            <p:cNvSpPr/>
            <p:nvPr/>
          </p:nvSpPr>
          <p:spPr>
            <a:xfrm>
              <a:off x="12573" y="8133"/>
              <a:ext cx="299" cy="299"/>
            </a:xfrm>
            <a:prstGeom prst="ellipse">
              <a:avLst/>
            </a:prstGeom>
            <a:solidFill>
              <a:srgbClr val="F4E418"/>
            </a:solidFill>
            <a:ln w="25400">
              <a:solidFill>
                <a:schemeClr val="tx1"/>
              </a:solidFill>
            </a:ln>
          </p:spPr>
          <p:txBody>
            <a:bodyPr anchor="ctr"/>
            <a:lstStyle/>
            <a:p>
              <a:pPr algn="ctr" defTabSz="914400"/>
              <a:endParaRPr lang="zh-CN" altLang="en-US" sz="2400">
                <a:cs typeface="+mn-ea"/>
                <a:sym typeface="+mn-lt"/>
              </a:endParaRPr>
            </a:p>
          </p:txBody>
        </p:sp>
      </p:grpSp>
      <p:grpSp>
        <p:nvGrpSpPr>
          <p:cNvPr id="60" name="组合 64">
            <a:extLst>
              <a:ext uri="{FF2B5EF4-FFF2-40B4-BE49-F238E27FC236}">
                <a16:creationId xmlns:a16="http://schemas.microsoft.com/office/drawing/2014/main" id="{5DBC3075-F017-4257-9748-CBE691DAF4AC}"/>
              </a:ext>
            </a:extLst>
          </p:cNvPr>
          <p:cNvGrpSpPr/>
          <p:nvPr/>
        </p:nvGrpSpPr>
        <p:grpSpPr>
          <a:xfrm>
            <a:off x="907603" y="19085"/>
            <a:ext cx="6878191" cy="4579829"/>
            <a:chOff x="1556" y="392"/>
            <a:chExt cx="15362" cy="9499"/>
          </a:xfrm>
        </p:grpSpPr>
        <p:grpSp>
          <p:nvGrpSpPr>
            <p:cNvPr id="61" name="组合 65">
              <a:extLst>
                <a:ext uri="{FF2B5EF4-FFF2-40B4-BE49-F238E27FC236}">
                  <a16:creationId xmlns:a16="http://schemas.microsoft.com/office/drawing/2014/main" id="{3AA8D20B-C510-48E1-8235-45CDB6EC2119}"/>
                </a:ext>
              </a:extLst>
            </p:cNvPr>
            <p:cNvGrpSpPr/>
            <p:nvPr/>
          </p:nvGrpSpPr>
          <p:grpSpPr>
            <a:xfrm>
              <a:off x="1556" y="431"/>
              <a:ext cx="15362" cy="8286"/>
              <a:chOff x="2107" y="864"/>
              <a:chExt cx="15362" cy="8286"/>
            </a:xfrm>
          </p:grpSpPr>
          <p:pic>
            <p:nvPicPr>
              <p:cNvPr id="64" name="图形 8">
                <a:extLst>
                  <a:ext uri="{FF2B5EF4-FFF2-40B4-BE49-F238E27FC236}">
                    <a16:creationId xmlns:a16="http://schemas.microsoft.com/office/drawing/2014/main" id="{479AD709-872A-4245-AF67-599A5BB8ABE6}"/>
                  </a:ext>
                </a:extLst>
              </p:cNvPr>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2400" y="2456"/>
                <a:ext cx="1010" cy="1250"/>
              </a:xfrm>
              <a:prstGeom prst="rect">
                <a:avLst/>
              </a:prstGeom>
            </p:spPr>
          </p:pic>
          <p:pic>
            <p:nvPicPr>
              <p:cNvPr id="65" name="图形 9">
                <a:extLst>
                  <a:ext uri="{FF2B5EF4-FFF2-40B4-BE49-F238E27FC236}">
                    <a16:creationId xmlns:a16="http://schemas.microsoft.com/office/drawing/2014/main" id="{A76F2988-CB79-496A-A9C9-1679640DC72F}"/>
                  </a:ext>
                </a:extLst>
              </p:cNvPr>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16578" y="4855"/>
                <a:ext cx="891" cy="1103"/>
              </a:xfrm>
              <a:prstGeom prst="rect">
                <a:avLst/>
              </a:prstGeom>
            </p:spPr>
          </p:pic>
          <p:pic>
            <p:nvPicPr>
              <p:cNvPr id="66" name="图形 10">
                <a:extLst>
                  <a:ext uri="{FF2B5EF4-FFF2-40B4-BE49-F238E27FC236}">
                    <a16:creationId xmlns:a16="http://schemas.microsoft.com/office/drawing/2014/main" id="{33D7BAB3-EE54-484F-9A76-C69BA51D1247}"/>
                  </a:ext>
                </a:extLst>
              </p:cNvPr>
              <p:cNvPicPr>
                <a:picLocks noChangeAspect="1"/>
              </p:cNvPicPr>
              <p:nvPr/>
            </p:nvPicPr>
            <p:blipFill>
              <a:blip r:embed="rId5" cstate="screen">
                <a:extLst>
                  <a:ext uri="{96DAC541-7B7A-43D3-8B79-37D633B846F1}">
                    <asvg:svgBlip xmlns:asvg="http://schemas.microsoft.com/office/drawing/2016/SVG/main" r:embed="rId4"/>
                  </a:ext>
                </a:extLst>
              </a:blip>
              <a:stretch>
                <a:fillRect/>
              </a:stretch>
            </p:blipFill>
            <p:spPr>
              <a:xfrm>
                <a:off x="2596" y="7609"/>
                <a:ext cx="1245" cy="1541"/>
              </a:xfrm>
              <a:prstGeom prst="rect">
                <a:avLst/>
              </a:prstGeom>
            </p:spPr>
          </p:pic>
          <p:pic>
            <p:nvPicPr>
              <p:cNvPr id="67" name="图形 15">
                <a:extLst>
                  <a:ext uri="{FF2B5EF4-FFF2-40B4-BE49-F238E27FC236}">
                    <a16:creationId xmlns:a16="http://schemas.microsoft.com/office/drawing/2014/main" id="{43B69087-82CE-4960-99D7-638AD6400EAE}"/>
                  </a:ext>
                </a:extLst>
              </p:cNvPr>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68" name="图形 16">
                <a:extLst>
                  <a:ext uri="{FF2B5EF4-FFF2-40B4-BE49-F238E27FC236}">
                    <a16:creationId xmlns:a16="http://schemas.microsoft.com/office/drawing/2014/main" id="{CE6E87D1-AE6C-4EE0-9B2F-6547EB672F28}"/>
                  </a:ext>
                </a:extLst>
              </p:cNvPr>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62" name="图形 10">
              <a:extLst>
                <a:ext uri="{FF2B5EF4-FFF2-40B4-BE49-F238E27FC236}">
                  <a16:creationId xmlns:a16="http://schemas.microsoft.com/office/drawing/2014/main" id="{CB6D1D5D-1E20-4267-AB48-7730D811451F}"/>
                </a:ext>
              </a:extLst>
            </p:cNvPr>
            <p:cNvPicPr>
              <a:picLocks noChangeAspect="1"/>
            </p:cNvPicPr>
            <p:nvPr/>
          </p:nvPicPr>
          <p:blipFill>
            <a:blip r:embed="rId5" cstate="screen">
              <a:extLst>
                <a:ext uri="{96DAC541-7B7A-43D3-8B79-37D633B846F1}">
                  <asvg:svgBlip xmlns:asvg="http://schemas.microsoft.com/office/drawing/2016/SVG/main" r:embed="rId4"/>
                </a:ext>
              </a:extLst>
            </a:blip>
            <a:stretch>
              <a:fillRect/>
            </a:stretch>
          </p:blipFill>
          <p:spPr>
            <a:xfrm>
              <a:off x="13842" y="392"/>
              <a:ext cx="1245" cy="1541"/>
            </a:xfrm>
            <a:prstGeom prst="rect">
              <a:avLst/>
            </a:prstGeom>
          </p:spPr>
        </p:pic>
        <p:pic>
          <p:nvPicPr>
            <p:cNvPr id="63" name="图形 10">
              <a:extLst>
                <a:ext uri="{FF2B5EF4-FFF2-40B4-BE49-F238E27FC236}">
                  <a16:creationId xmlns:a16="http://schemas.microsoft.com/office/drawing/2014/main" id="{E8A3C092-DD9E-420F-994E-2166BC1317C6}"/>
                </a:ext>
              </a:extLst>
            </p:cNvPr>
            <p:cNvPicPr>
              <a:picLocks noChangeAspect="1"/>
            </p:cNvPicPr>
            <p:nvPr/>
          </p:nvPicPr>
          <p:blipFill>
            <a:blip r:embed="rId5" cstate="screen">
              <a:extLst>
                <a:ext uri="{96DAC541-7B7A-43D3-8B79-37D633B846F1}">
                  <asvg:svgBlip xmlns:asvg="http://schemas.microsoft.com/office/drawing/2016/SVG/main" r:embed="rId4"/>
                </a:ext>
              </a:extLst>
            </a:blip>
            <a:stretch>
              <a:fillRect/>
            </a:stretch>
          </p:blipFill>
          <p:spPr>
            <a:xfrm>
              <a:off x="14580" y="8350"/>
              <a:ext cx="1245" cy="1541"/>
            </a:xfrm>
            <a:prstGeom prst="rect">
              <a:avLst/>
            </a:prstGeom>
          </p:spPr>
        </p:pic>
      </p:grpSp>
      <p:grpSp>
        <p:nvGrpSpPr>
          <p:cNvPr id="69" name="组合 82">
            <a:extLst>
              <a:ext uri="{FF2B5EF4-FFF2-40B4-BE49-F238E27FC236}">
                <a16:creationId xmlns:a16="http://schemas.microsoft.com/office/drawing/2014/main" id="{210EE783-6417-4523-ACD2-4453A355017C}"/>
              </a:ext>
            </a:extLst>
          </p:cNvPr>
          <p:cNvGrpSpPr/>
          <p:nvPr/>
        </p:nvGrpSpPr>
        <p:grpSpPr>
          <a:xfrm>
            <a:off x="301995" y="19085"/>
            <a:ext cx="8756015" cy="5381625"/>
            <a:chOff x="-28" y="0"/>
            <a:chExt cx="19556" cy="11162"/>
          </a:xfrm>
        </p:grpSpPr>
        <p:pic>
          <p:nvPicPr>
            <p:cNvPr id="70" name="图片 83" descr="橡皮">
              <a:extLst>
                <a:ext uri="{FF2B5EF4-FFF2-40B4-BE49-F238E27FC236}">
                  <a16:creationId xmlns:a16="http://schemas.microsoft.com/office/drawing/2014/main" id="{7F4D7E06-469C-4322-ADC0-C8FFA2C0703A}"/>
                </a:ext>
              </a:extLst>
            </p:cNvPr>
            <p:cNvPicPr>
              <a:picLocks noChangeAspect="1"/>
            </p:cNvPicPr>
            <p:nvPr/>
          </p:nvPicPr>
          <p:blipFill>
            <a:blip r:embed="rId8"/>
            <a:stretch>
              <a:fillRect/>
            </a:stretch>
          </p:blipFill>
          <p:spPr>
            <a:xfrm>
              <a:off x="16088" y="6391"/>
              <a:ext cx="3112" cy="3112"/>
            </a:xfrm>
            <a:prstGeom prst="rect">
              <a:avLst/>
            </a:prstGeom>
          </p:spPr>
        </p:pic>
        <p:pic>
          <p:nvPicPr>
            <p:cNvPr id="71" name="图片 84" descr="纸张">
              <a:extLst>
                <a:ext uri="{FF2B5EF4-FFF2-40B4-BE49-F238E27FC236}">
                  <a16:creationId xmlns:a16="http://schemas.microsoft.com/office/drawing/2014/main" id="{0E4761D7-80C5-49FE-86DD-723A41E465C6}"/>
                </a:ext>
              </a:extLst>
            </p:cNvPr>
            <p:cNvPicPr>
              <a:picLocks noChangeAspect="1"/>
            </p:cNvPicPr>
            <p:nvPr/>
          </p:nvPicPr>
          <p:blipFill>
            <a:blip r:embed="rId9"/>
            <a:stretch>
              <a:fillRect/>
            </a:stretch>
          </p:blipFill>
          <p:spPr>
            <a:xfrm>
              <a:off x="9813" y="7490"/>
              <a:ext cx="3672" cy="3672"/>
            </a:xfrm>
            <a:prstGeom prst="rect">
              <a:avLst/>
            </a:prstGeom>
          </p:spPr>
        </p:pic>
        <p:pic>
          <p:nvPicPr>
            <p:cNvPr id="72" name="图片 86" descr="书本">
              <a:extLst>
                <a:ext uri="{FF2B5EF4-FFF2-40B4-BE49-F238E27FC236}">
                  <a16:creationId xmlns:a16="http://schemas.microsoft.com/office/drawing/2014/main" id="{02D0BC0A-1C2B-47ED-B436-1665713CF4A9}"/>
                </a:ext>
              </a:extLst>
            </p:cNvPr>
            <p:cNvPicPr>
              <a:picLocks noChangeAspect="1"/>
            </p:cNvPicPr>
            <p:nvPr/>
          </p:nvPicPr>
          <p:blipFill>
            <a:blip r:embed="rId10"/>
            <a:stretch>
              <a:fillRect/>
            </a:stretch>
          </p:blipFill>
          <p:spPr>
            <a:xfrm>
              <a:off x="-28" y="0"/>
              <a:ext cx="3055" cy="3055"/>
            </a:xfrm>
            <a:prstGeom prst="rect">
              <a:avLst/>
            </a:prstGeom>
          </p:spPr>
        </p:pic>
        <p:pic>
          <p:nvPicPr>
            <p:cNvPr id="73" name="图片 88" descr="冰激凌">
              <a:extLst>
                <a:ext uri="{FF2B5EF4-FFF2-40B4-BE49-F238E27FC236}">
                  <a16:creationId xmlns:a16="http://schemas.microsoft.com/office/drawing/2014/main" id="{532DADB2-4A3F-4FF1-A819-957D4C18EEE9}"/>
                </a:ext>
              </a:extLst>
            </p:cNvPr>
            <p:cNvPicPr>
              <a:picLocks noChangeAspect="1"/>
            </p:cNvPicPr>
            <p:nvPr/>
          </p:nvPicPr>
          <p:blipFill>
            <a:blip r:embed="rId11"/>
            <a:stretch>
              <a:fillRect/>
            </a:stretch>
          </p:blipFill>
          <p:spPr>
            <a:xfrm>
              <a:off x="15830" y="431"/>
              <a:ext cx="3698" cy="3698"/>
            </a:xfrm>
            <a:prstGeom prst="rect">
              <a:avLst/>
            </a:prstGeom>
          </p:spPr>
        </p:pic>
        <p:pic>
          <p:nvPicPr>
            <p:cNvPr id="74" name="图片 89" descr="笔">
              <a:extLst>
                <a:ext uri="{FF2B5EF4-FFF2-40B4-BE49-F238E27FC236}">
                  <a16:creationId xmlns:a16="http://schemas.microsoft.com/office/drawing/2014/main" id="{FBA375D8-091A-4239-88D2-A7BB69B88E8D}"/>
                </a:ext>
              </a:extLst>
            </p:cNvPr>
            <p:cNvPicPr>
              <a:picLocks noChangeAspect="1"/>
            </p:cNvPicPr>
            <p:nvPr/>
          </p:nvPicPr>
          <p:blipFill>
            <a:blip r:embed="rId12"/>
            <a:stretch>
              <a:fillRect/>
            </a:stretch>
          </p:blipFill>
          <p:spPr>
            <a:xfrm>
              <a:off x="8569" y="226"/>
              <a:ext cx="2467" cy="2467"/>
            </a:xfrm>
            <a:prstGeom prst="rect">
              <a:avLst/>
            </a:prstGeom>
          </p:spPr>
        </p:pic>
        <p:pic>
          <p:nvPicPr>
            <p:cNvPr id="75" name="图片 90" descr="草莓">
              <a:extLst>
                <a:ext uri="{FF2B5EF4-FFF2-40B4-BE49-F238E27FC236}">
                  <a16:creationId xmlns:a16="http://schemas.microsoft.com/office/drawing/2014/main" id="{631CEBD1-A8CD-41EB-ACF5-4F3D299DE620}"/>
                </a:ext>
              </a:extLst>
            </p:cNvPr>
            <p:cNvPicPr>
              <a:picLocks noChangeAspect="1"/>
            </p:cNvPicPr>
            <p:nvPr/>
          </p:nvPicPr>
          <p:blipFill>
            <a:blip r:embed="rId13"/>
            <a:stretch>
              <a:fillRect/>
            </a:stretch>
          </p:blipFill>
          <p:spPr>
            <a:xfrm>
              <a:off x="791" y="7193"/>
              <a:ext cx="2698" cy="2698"/>
            </a:xfrm>
            <a:prstGeom prst="rect">
              <a:avLst/>
            </a:prstGeom>
          </p:spPr>
        </p:pic>
      </p:grpSp>
      <p:pic>
        <p:nvPicPr>
          <p:cNvPr id="82" name="图片 174" descr="D:\资料\图片3.png图片3">
            <a:extLst>
              <a:ext uri="{FF2B5EF4-FFF2-40B4-BE49-F238E27FC236}">
                <a16:creationId xmlns:a16="http://schemas.microsoft.com/office/drawing/2014/main" id="{AC62378B-7983-4151-A920-22EC1CF669EE}"/>
              </a:ext>
            </a:extLst>
          </p:cNvPr>
          <p:cNvPicPr>
            <a:picLocks noChangeAspect="1"/>
          </p:cNvPicPr>
          <p:nvPr/>
        </p:nvPicPr>
        <p:blipFill>
          <a:blip r:embed="rId14"/>
          <a:srcRect/>
          <a:stretch>
            <a:fillRect/>
          </a:stretch>
        </p:blipFill>
        <p:spPr>
          <a:xfrm>
            <a:off x="5295771" y="226887"/>
            <a:ext cx="2688402" cy="4110227"/>
          </a:xfrm>
          <a:prstGeom prst="rect">
            <a:avLst/>
          </a:prstGeom>
        </p:spPr>
      </p:pic>
      <p:pic>
        <p:nvPicPr>
          <p:cNvPr id="2" name="Hình ảnh 1">
            <a:extLst>
              <a:ext uri="{FF2B5EF4-FFF2-40B4-BE49-F238E27FC236}">
                <a16:creationId xmlns:a16="http://schemas.microsoft.com/office/drawing/2014/main" id="{08C0941D-BF57-4FB7-B1AE-358F61E802F0}"/>
              </a:ext>
            </a:extLst>
          </p:cNvPr>
          <p:cNvPicPr>
            <a:picLocks noChangeAspect="1"/>
          </p:cNvPicPr>
          <p:nvPr/>
        </p:nvPicPr>
        <p:blipFill>
          <a:blip r:embed="rId15"/>
          <a:stretch>
            <a:fillRect/>
          </a:stretch>
        </p:blipFill>
        <p:spPr>
          <a:xfrm>
            <a:off x="1888891" y="386745"/>
            <a:ext cx="4291956" cy="2365453"/>
          </a:xfrm>
          <a:prstGeom prst="rect">
            <a:avLst/>
          </a:prstGeom>
        </p:spPr>
      </p:pic>
    </p:spTree>
    <p:extLst>
      <p:ext uri="{BB962C8B-B14F-4D97-AF65-F5344CB8AC3E}">
        <p14:creationId xmlns:p14="http://schemas.microsoft.com/office/powerpoint/2010/main" val="279040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1000" fill="hold"/>
                                        <p:tgtEl>
                                          <p:spTgt spid="56"/>
                                        </p:tgtEl>
                                        <p:attrNameLst>
                                          <p:attrName>ppt_w</p:attrName>
                                        </p:attrNameLst>
                                      </p:cBhvr>
                                      <p:tavLst>
                                        <p:tav tm="0">
                                          <p:val>
                                            <p:strVal val="#ppt_w+.3"/>
                                          </p:val>
                                        </p:tav>
                                        <p:tav tm="100000">
                                          <p:val>
                                            <p:strVal val="#ppt_w"/>
                                          </p:val>
                                        </p:tav>
                                      </p:tavLst>
                                    </p:anim>
                                    <p:anim calcmode="lin" valueType="num">
                                      <p:cBhvr>
                                        <p:cTn id="8" dur="1000" fill="hold"/>
                                        <p:tgtEl>
                                          <p:spTgt spid="56"/>
                                        </p:tgtEl>
                                        <p:attrNameLst>
                                          <p:attrName>ppt_h</p:attrName>
                                        </p:attrNameLst>
                                      </p:cBhvr>
                                      <p:tavLst>
                                        <p:tav tm="0">
                                          <p:val>
                                            <p:strVal val="#ppt_h"/>
                                          </p:val>
                                        </p:tav>
                                        <p:tav tm="100000">
                                          <p:val>
                                            <p:strVal val="#ppt_h"/>
                                          </p:val>
                                        </p:tav>
                                      </p:tavLst>
                                    </p:anim>
                                    <p:animEffect transition="in" filter="fade">
                                      <p:cBhvr>
                                        <p:cTn id="9" dur="1000"/>
                                        <p:tgtEl>
                                          <p:spTgt spid="5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barn(inVertical)">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box(in)">
                                      <p:cBhvr>
                                        <p:cTn id="19" dur="20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barn(inVertical)">
                                      <p:cBhvr>
                                        <p:cTn id="24" dur="500"/>
                                        <p:tgtEl>
                                          <p:spTgt spid="8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p:cNvSpPr txBox="1"/>
          <p:nvPr/>
        </p:nvSpPr>
        <p:spPr>
          <a:xfrm>
            <a:off x="3407844" y="535643"/>
            <a:ext cx="2485552" cy="1107996"/>
          </a:xfrm>
          <a:prstGeom prst="rect">
            <a:avLst/>
          </a:prstGeom>
          <a:noFill/>
        </p:spPr>
        <p:txBody>
          <a:bodyPr wrap="none" rtlCol="0">
            <a:spAutoFit/>
          </a:bodyPr>
          <a:lstStyle/>
          <a:p>
            <a:pPr algn="ctr"/>
            <a:r>
              <a:rPr lang="en-US" sz="3300" b="1" spc="38">
                <a:ln w="9525" cmpd="sng">
                  <a:solidFill>
                    <a:srgbClr val="FF66CC"/>
                  </a:solidFill>
                  <a:prstDash val="solid"/>
                </a:ln>
                <a:solidFill>
                  <a:srgbClr val="70AD47">
                    <a:tint val="1000"/>
                  </a:srgbClr>
                </a:solidFill>
                <a:effectLst>
                  <a:glow rad="38100">
                    <a:schemeClr val="accent1">
                      <a:alpha val="40000"/>
                    </a:schemeClr>
                  </a:glow>
                </a:effectLst>
                <a:latin typeface="SVN-Ziclets" panose="02000603000000000000" pitchFamily="2" charset="0"/>
                <a:cs typeface="Arial" panose="020B0604020202020204" pitchFamily="34" charset="0"/>
              </a:rPr>
              <a:t>TRANG TRÍ</a:t>
            </a:r>
          </a:p>
          <a:p>
            <a:pPr algn="ctr"/>
            <a:r>
              <a:rPr lang="en-US" sz="3300" b="1" spc="38">
                <a:ln w="9525" cmpd="sng">
                  <a:solidFill>
                    <a:srgbClr val="FF66CC"/>
                  </a:solidFill>
                  <a:prstDash val="solid"/>
                </a:ln>
                <a:solidFill>
                  <a:srgbClr val="70AD47">
                    <a:tint val="1000"/>
                  </a:srgbClr>
                </a:solidFill>
                <a:effectLst>
                  <a:glow rad="38100">
                    <a:schemeClr val="accent1">
                      <a:alpha val="40000"/>
                    </a:schemeClr>
                  </a:glow>
                </a:effectLst>
                <a:latin typeface="SVN-Ziclets" panose="02000603000000000000" pitchFamily="2" charset="0"/>
                <a:cs typeface="Arial" panose="020B0604020202020204" pitchFamily="34" charset="0"/>
              </a:rPr>
              <a:t>LỚP HỌC</a:t>
            </a:r>
          </a:p>
        </p:txBody>
      </p:sp>
      <p:sp>
        <p:nvSpPr>
          <p:cNvPr id="9" name="Hexagon 8"/>
          <p:cNvSpPr/>
          <p:nvPr/>
        </p:nvSpPr>
        <p:spPr>
          <a:xfrm>
            <a:off x="764420" y="2977587"/>
            <a:ext cx="7772400" cy="2022773"/>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25">
                <a:solidFill>
                  <a:schemeClr val="accent1">
                    <a:lumMod val="50000"/>
                  </a:schemeClr>
                </a:solidFill>
                <a:latin typeface="Times New Roman" panose="02020603050405020304" pitchFamily="18" charset="0"/>
                <a:cs typeface="Times New Roman" panose="02020603050405020304" pitchFamily="18" charset="0"/>
              </a:rPr>
              <a:t>Sắp đến tết rồi, các bạn trong lớp muốn dành tặng cho cô giáo một sự bất ngờ. Các em hãy giúp các bạn trang trí phòng học trước lúc cô giáo đến bằng cách trả lời đúng các câu hỏi nhé.</a:t>
            </a:r>
            <a:endParaRPr lang="en-US" sz="2325"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64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1022</TotalTime>
  <Words>343</Words>
  <Application>Microsoft Office PowerPoint</Application>
  <PresentationFormat>Trình chiếu Trên màn hình (16:9)</PresentationFormat>
  <Paragraphs>109</Paragraphs>
  <Slides>18</Slides>
  <Notes>7</Notes>
  <HiddenSlides>0</HiddenSlides>
  <MMClips>0</MMClips>
  <ScaleCrop>false</ScaleCrop>
  <HeadingPairs>
    <vt:vector size="6" baseType="variant">
      <vt:variant>
        <vt:lpstr>Phông được Dùng</vt:lpstr>
      </vt:variant>
      <vt:variant>
        <vt:i4>16</vt:i4>
      </vt:variant>
      <vt:variant>
        <vt:lpstr>Chủ đề</vt:lpstr>
      </vt:variant>
      <vt:variant>
        <vt:i4>1</vt:i4>
      </vt:variant>
      <vt:variant>
        <vt:lpstr>Tiêu đề Bản chiếu</vt:lpstr>
      </vt:variant>
      <vt:variant>
        <vt:i4>18</vt:i4>
      </vt:variant>
    </vt:vector>
  </HeadingPairs>
  <TitlesOfParts>
    <vt:vector size="35" baseType="lpstr">
      <vt:lpstr>Pangolin</vt:lpstr>
      <vt:lpstr>SVN-Sofia</vt:lpstr>
      <vt:lpstr>UTM Cookies</vt:lpstr>
      <vt:lpstr>SVN-Ziclets</vt:lpstr>
      <vt:lpstr>SVN-Whimsy</vt:lpstr>
      <vt:lpstr>SVN-Hole Hearted</vt:lpstr>
      <vt:lpstr>AvantGarde</vt:lpstr>
      <vt:lpstr>Baloo 2</vt:lpstr>
      <vt:lpstr>Playfair Display</vt:lpstr>
      <vt:lpstr>Arial-Rounded</vt:lpstr>
      <vt:lpstr>Lobster</vt:lpstr>
      <vt:lpstr>Times New Roman</vt:lpstr>
      <vt:lpstr>Open Sans</vt:lpstr>
      <vt:lpstr>SVN-Caprica Script</vt:lpstr>
      <vt:lpstr>Arial</vt:lpstr>
      <vt:lpstr>UTM Androgyne</vt:lpstr>
      <vt:lpstr>English Vocabulary Workshop by Slidesgo</vt:lpstr>
      <vt:lpstr>Bản trình bày PowerPoint</vt:lpstr>
      <vt:lpstr>SINH HOẠT LỚP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L.U</dc:creator>
  <cp:lastModifiedBy>Nguyễn Thị Tuyết Nga</cp:lastModifiedBy>
  <cp:revision>39</cp:revision>
  <dcterms:modified xsi:type="dcterms:W3CDTF">2022-01-06T15:22:41Z</dcterms:modified>
</cp:coreProperties>
</file>