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3"/>
  </p:notesMasterIdLst>
  <p:sldIdLst>
    <p:sldId id="341" r:id="rId2"/>
    <p:sldId id="349" r:id="rId3"/>
    <p:sldId id="356" r:id="rId4"/>
    <p:sldId id="335" r:id="rId5"/>
    <p:sldId id="366" r:id="rId6"/>
    <p:sldId id="367" r:id="rId7"/>
    <p:sldId id="362" r:id="rId8"/>
    <p:sldId id="368" r:id="rId9"/>
    <p:sldId id="363" r:id="rId10"/>
    <p:sldId id="364" r:id="rId11"/>
    <p:sldId id="3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BC5"/>
    <a:srgbClr val="FF99CC"/>
    <a:srgbClr val="FFCCFF"/>
    <a:srgbClr val="FF99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100" d="100"/>
          <a:sy n="100" d="100"/>
        </p:scale>
        <p:origin x="-128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7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7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4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7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1724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057525"/>
            <a:ext cx="4757738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304925"/>
            <a:ext cx="44577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283744" y="466867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795588" y="4234993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  <a:endParaRPr lang="en-US" altLang="en-US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297907" y="377332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</a:t>
            </a:r>
            <a:endParaRPr lang="en-US" altLang="en-US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củng cố lại bài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nhận xét tiết học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Dặn dò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6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2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5474"/>
            <a:ext cx="5581649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1676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85725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85988"/>
            <a:ext cx="7172325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3733800"/>
            <a:ext cx="7172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44649"/>
              </p:ext>
            </p:extLst>
          </p:nvPr>
        </p:nvGraphicFramePr>
        <p:xfrm>
          <a:off x="3657600" y="3819525"/>
          <a:ext cx="857249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89583"/>
              </p:ext>
            </p:extLst>
          </p:nvPr>
        </p:nvGraphicFramePr>
        <p:xfrm>
          <a:off x="4867276" y="3819525"/>
          <a:ext cx="914400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06489"/>
              </p:ext>
            </p:extLst>
          </p:nvPr>
        </p:nvGraphicFramePr>
        <p:xfrm>
          <a:off x="5972175" y="3819525"/>
          <a:ext cx="9620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20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02823"/>
              </p:ext>
            </p:extLst>
          </p:nvPr>
        </p:nvGraphicFramePr>
        <p:xfrm>
          <a:off x="7200900" y="3819525"/>
          <a:ext cx="94297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297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0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087"/>
            <a:ext cx="2328862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24150"/>
            <a:ext cx="171449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3714749"/>
            <a:ext cx="1714499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724150"/>
            <a:ext cx="1619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714750"/>
            <a:ext cx="1619250" cy="55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241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24274"/>
            <a:ext cx="15240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981075" y="2733672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+ 7 = 9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959642" y="3670189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8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=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9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933824" y="272415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+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8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=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933825" y="3670188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+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7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=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700837" y="269420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+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5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=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8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6705600" y="3625633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7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= 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8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1"/>
            <a:ext cx="19431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2881312"/>
            <a:ext cx="23764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410074"/>
            <a:ext cx="23098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81312"/>
            <a:ext cx="22860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10074"/>
            <a:ext cx="2286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38935"/>
              </p:ext>
            </p:extLst>
          </p:nvPr>
        </p:nvGraphicFramePr>
        <p:xfrm>
          <a:off x="1955006" y="2881312"/>
          <a:ext cx="711994" cy="8715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1994"/>
              </a:tblGrid>
              <a:tr h="87153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75039"/>
              </p:ext>
            </p:extLst>
          </p:nvPr>
        </p:nvGraphicFramePr>
        <p:xfrm>
          <a:off x="5791200" y="4410074"/>
          <a:ext cx="857249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928670"/>
              </p:ext>
            </p:extLst>
          </p:nvPr>
        </p:nvGraphicFramePr>
        <p:xfrm>
          <a:off x="4972050" y="2881313"/>
          <a:ext cx="857249" cy="8905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8905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41314"/>
              </p:ext>
            </p:extLst>
          </p:nvPr>
        </p:nvGraphicFramePr>
        <p:xfrm>
          <a:off x="1119188" y="4410074"/>
          <a:ext cx="823912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3912"/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71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62250"/>
            <a:ext cx="27432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419475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783681"/>
            <a:ext cx="1276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2570559"/>
            <a:ext cx="2357438" cy="211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409949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5124450"/>
            <a:ext cx="2214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5229225"/>
            <a:ext cx="5143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8" y="4953000"/>
            <a:ext cx="10191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4" y="4953000"/>
            <a:ext cx="18573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3" y="5495925"/>
            <a:ext cx="1857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1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4" y="1826419"/>
            <a:ext cx="1433515" cy="60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303653"/>
            <a:ext cx="225266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4" y="3303654"/>
            <a:ext cx="2314575" cy="64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3" y="3341753"/>
            <a:ext cx="2257425" cy="60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1925" y="330365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+ 2 + 2 = 5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48050" y="3303653"/>
            <a:ext cx="26670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+ 3 + 5 = 10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669878" y="332338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5 + 4 + 0 = 9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04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4"/>
            <a:ext cx="91440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4980334" y="2176458"/>
            <a:ext cx="1534766" cy="15192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12" name="Cloud 11"/>
          <p:cNvSpPr/>
          <p:nvPr/>
        </p:nvSpPr>
        <p:spPr>
          <a:xfrm>
            <a:off x="2628900" y="1477328"/>
            <a:ext cx="1743075" cy="1361122"/>
          </a:xfrm>
          <a:prstGeom prst="cloud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5" name="Flowchart: Punched Tape 4"/>
          <p:cNvSpPr/>
          <p:nvPr/>
        </p:nvSpPr>
        <p:spPr>
          <a:xfrm rot="20746443">
            <a:off x="2592701" y="2911328"/>
            <a:ext cx="2007571" cy="110885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16" name="Flowchart: Punched Tape 15"/>
          <p:cNvSpPr/>
          <p:nvPr/>
        </p:nvSpPr>
        <p:spPr>
          <a:xfrm rot="239178">
            <a:off x="5142713" y="876290"/>
            <a:ext cx="2589892" cy="120207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14450" y="2019300"/>
            <a:ext cx="1057275" cy="10001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9</a:t>
            </a:r>
            <a:endParaRPr lang="en-US" sz="3600" dirty="0"/>
          </a:p>
        </p:txBody>
      </p:sp>
      <p:sp>
        <p:nvSpPr>
          <p:cNvPr id="17" name="Oval 16"/>
          <p:cNvSpPr/>
          <p:nvPr/>
        </p:nvSpPr>
        <p:spPr>
          <a:xfrm>
            <a:off x="6724650" y="2019300"/>
            <a:ext cx="1238250" cy="1114783"/>
          </a:xfrm>
          <a:prstGeom prst="ellipse">
            <a:avLst/>
          </a:prstGeom>
          <a:solidFill>
            <a:srgbClr val="B44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621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5" grpId="0" animBg="1"/>
      <p:bldP spid="16" grpId="0" animBg="1"/>
      <p:bldP spid="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90</Words>
  <PresentationFormat>On-screen Show (4:3)</PresentationFormat>
  <Paragraphs>32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2020-08-07T01:41:03Z</dcterms:created>
  <dcterms:modified xsi:type="dcterms:W3CDTF">2020-08-25T15:19:16Z</dcterms:modified>
</cp:coreProperties>
</file>