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5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8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9EC3E1-A128-4C91-B80A-088EADC61C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348FB-0EFF-4D2C-A832-6A00227F7C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4494" y="1154921"/>
            <a:ext cx="2834640" cy="283365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A370F-8BA2-4046-AA0F-3654F1F9CB2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135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452BFA-697F-44B5-8C9F-DB8C33AB2E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465" y="834830"/>
            <a:ext cx="3876404" cy="34738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653F47D-A569-4B0A-8E57-42490BF391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408" y="953691"/>
            <a:ext cx="3767138" cy="3250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F5089DE-9D3E-4A2F-970B-A9585441F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188" y="2532561"/>
            <a:ext cx="8429624" cy="2102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8E1D1B5-1595-4283-BA86-71999997ED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467248"/>
            <a:ext cx="3509387" cy="28034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BAC0CF-FF2C-48BE-BA7B-975AA597D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9006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4C2BD8-7D35-42B6-9B97-3FD53A766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997" y="467959"/>
            <a:ext cx="3509387" cy="2001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B05A4-4B8B-41BC-A596-B9E587957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997" y="2575383"/>
            <a:ext cx="3509387" cy="2001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9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DD2C720-6DCE-4881-AEA2-E4ECDBC17B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6650" y="0"/>
            <a:ext cx="1657350" cy="3543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E2C5-D621-4296-96EF-C96B613F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31328" y="2343150"/>
            <a:ext cx="1657350" cy="2800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DE49B52-BC07-42CB-94DA-EE754814A3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1328" y="85725"/>
            <a:ext cx="1657350" cy="216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61DB63D-21E8-4F26-A1DB-85BCE6A14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6650" y="3648075"/>
            <a:ext cx="1657350" cy="1495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15D9C09-ED05-4B96-A8DE-AE7A8C1D15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8039" y="1596934"/>
            <a:ext cx="2222695" cy="35465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D0632-DA8B-4931-9270-FBEF1C3B6A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596934"/>
            <a:ext cx="2222695" cy="35465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F670896-A0A5-42B6-A9E0-B99F5830F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1" y="1234442"/>
            <a:ext cx="2171276" cy="35051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1C874-D571-488C-89A5-84DC0A813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1917" y="1234441"/>
            <a:ext cx="2171276" cy="35051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03C1D8-D4FE-40A9-A817-AF3BC2FBF2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5192" y="1234441"/>
            <a:ext cx="2171276" cy="35051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8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C99FE49-574A-4F83-A337-C5B74AF638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2320" y="88175"/>
            <a:ext cx="1828800" cy="2410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85941-55A5-489E-B29B-1057A7DEF1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32320" y="2645229"/>
            <a:ext cx="1828800" cy="2410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8E9EC0-5C81-4367-8E70-3EEC85F0E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7819" y="400050"/>
            <a:ext cx="1828800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DBA0DDD-A0A6-4E58-BBD9-6B0CD3121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5245" y="1845129"/>
            <a:ext cx="2906485" cy="29064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2EA0A-EA4A-49CA-BB34-24233A2600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18760" y="1845129"/>
            <a:ext cx="2906485" cy="29064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99FACB4-FEDC-429F-933D-A7143310D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2275" y="1845129"/>
            <a:ext cx="2906485" cy="29064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63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EB21397-A796-4D3A-88B2-54D13B923E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8610" y="1771650"/>
            <a:ext cx="2777490" cy="295710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BB38F-BCA4-457F-B951-5B6B97324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4685" y="329184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297FAB-0477-4348-A95A-8114E3B2CF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94685" y="177165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14F153-69F9-4DFF-8729-F1A1E34CF5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0760" y="1771650"/>
            <a:ext cx="2777490" cy="295710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0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78E9D62-A107-4578-9F5B-E756F8629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675654"/>
            <a:ext cx="3128211" cy="346784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64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E9B508D-9C98-41E3-B689-FA90E275B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60570" y="409576"/>
            <a:ext cx="3966210" cy="432244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21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D14703A-7771-4718-B86D-C073E8B39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5038" y="1675655"/>
            <a:ext cx="3128963" cy="27618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8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9F073B-1EB6-489B-ACF9-DB0D93B63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5182" y="724989"/>
            <a:ext cx="3598818" cy="4408987"/>
          </a:xfrm>
          <a:custGeom>
            <a:avLst/>
            <a:gdLst>
              <a:gd name="connsiteX0" fmla="*/ 3180806 w 4798424"/>
              <a:gd name="connsiteY0" fmla="*/ 0 h 5878649"/>
              <a:gd name="connsiteX1" fmla="*/ 4696967 w 4798424"/>
              <a:gd name="connsiteY1" fmla="*/ 383906 h 5878649"/>
              <a:gd name="connsiteX2" fmla="*/ 4798424 w 4798424"/>
              <a:gd name="connsiteY2" fmla="*/ 445543 h 5878649"/>
              <a:gd name="connsiteX3" fmla="*/ 4798424 w 4798424"/>
              <a:gd name="connsiteY3" fmla="*/ 5878649 h 5878649"/>
              <a:gd name="connsiteX4" fmla="*/ 1501592 w 4798424"/>
              <a:gd name="connsiteY4" fmla="*/ 5878649 h 5878649"/>
              <a:gd name="connsiteX5" fmla="*/ 1402387 w 4798424"/>
              <a:gd name="connsiteY5" fmla="*/ 5818381 h 5878649"/>
              <a:gd name="connsiteX6" fmla="*/ 0 w 4798424"/>
              <a:gd name="connsiteY6" fmla="*/ 3180806 h 5878649"/>
              <a:gd name="connsiteX7" fmla="*/ 3180806 w 4798424"/>
              <a:gd name="connsiteY7" fmla="*/ 0 h 587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8424" h="5878649">
                <a:moveTo>
                  <a:pt x="3180806" y="0"/>
                </a:moveTo>
                <a:cubicBezTo>
                  <a:pt x="3729778" y="0"/>
                  <a:pt x="4246268" y="139072"/>
                  <a:pt x="4696967" y="383906"/>
                </a:cubicBezTo>
                <a:lnTo>
                  <a:pt x="4798424" y="445543"/>
                </a:lnTo>
                <a:lnTo>
                  <a:pt x="4798424" y="5878649"/>
                </a:lnTo>
                <a:lnTo>
                  <a:pt x="1501592" y="5878649"/>
                </a:lnTo>
                <a:lnTo>
                  <a:pt x="1402387" y="5818381"/>
                </a:lnTo>
                <a:cubicBezTo>
                  <a:pt x="556288" y="5246767"/>
                  <a:pt x="0" y="4278751"/>
                  <a:pt x="0" y="3180806"/>
                </a:cubicBezTo>
                <a:cubicBezTo>
                  <a:pt x="0" y="1424095"/>
                  <a:pt x="1424095" y="0"/>
                  <a:pt x="3180806" y="0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59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D6B2E37-6AAB-4782-9D12-8B427CB2FC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68685" y="41148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356DF0F-B22A-4DCB-A0B4-8DE38C588F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7925" y="41148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E5DE22-D824-441D-AA41-732916DEB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47165" y="41148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0F621B0-DAE5-4435-AABD-EFED2316E8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68685" y="194310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2D1F73D-BA6E-47EE-A690-63ED6266BC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07925" y="194310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CC63815-348A-4CE4-A46D-3CB28CFD1A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47165" y="194310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B2A5D4A-0804-4BEA-9C93-30065C6602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68685" y="347472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00DB5C0-3631-43BA-BF76-B278BBAEF3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07925" y="347472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CB1132C-D8E5-4EE5-BEA2-EFF2C57B06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7165" y="3474720"/>
            <a:ext cx="1436370" cy="14401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25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1B05B30-0FB5-4C71-8083-6EF6A6258F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8610" y="329184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4D4D4-0B47-41B0-BEE1-13B053C67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610" y="177165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EA237D-86EE-48A7-9428-C561D700F4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4685" y="329184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7BB89FB-B558-4DFE-9857-9ED5CD62B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94685" y="177165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AA05730-E2C6-46CB-A870-2A409F0B8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0760" y="329184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9F03B04-5655-4D43-80AB-D00990FDBF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760" y="1771650"/>
            <a:ext cx="2777490" cy="1436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23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202DAC7-3854-4EF2-88D7-D00F164A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0441"/>
            <a:ext cx="3203665" cy="388261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28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E006596-77AA-4AF1-BF6C-1BF99F680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5038" y="1460501"/>
            <a:ext cx="3128963" cy="29511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631CDB6-DD91-406E-BFB0-57EEFA3F0B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981" y="1460502"/>
            <a:ext cx="2606041" cy="143128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DC59CB5-DF14-4FA4-B328-240BCF6DA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981" y="2980375"/>
            <a:ext cx="2606041" cy="143128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23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6C7FA51-924E-4861-B6A1-60631BAFA4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3475" y="2571750"/>
            <a:ext cx="6881173" cy="257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85BDC4F-8DDE-459F-B3B8-0920D49AC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997" y="1201321"/>
            <a:ext cx="3418115" cy="34251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9D25708-37A9-4728-A111-03EE2DC0F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1862" y="467882"/>
            <a:ext cx="2801953" cy="4210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5200C72-C8F3-4BDC-87B3-8F744C08F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0" y="409576"/>
            <a:ext cx="3966210" cy="43224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1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2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0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7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653" r:id="rId36"/>
    <p:sldLayoutId id="2147483667" r:id="rId37"/>
    <p:sldLayoutId id="2147483680" r:id="rId3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image" Target="../media/image13.sv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svg"/><Relationship Id="rId50" Type="http://schemas.openxmlformats.org/officeDocument/2006/relationships/image" Target="../media/image54.png"/><Relationship Id="rId55" Type="http://schemas.openxmlformats.org/officeDocument/2006/relationships/image" Target="../media/image59.svg"/><Relationship Id="rId63" Type="http://schemas.openxmlformats.org/officeDocument/2006/relationships/image" Target="../media/image67.svg"/><Relationship Id="rId68" Type="http://schemas.openxmlformats.org/officeDocument/2006/relationships/image" Target="../media/image72.png"/><Relationship Id="rId76" Type="http://schemas.openxmlformats.org/officeDocument/2006/relationships/image" Target="../media/image78.png"/><Relationship Id="rId84" Type="http://schemas.openxmlformats.org/officeDocument/2006/relationships/image" Target="../media/image86.png"/><Relationship Id="rId89" Type="http://schemas.openxmlformats.org/officeDocument/2006/relationships/image" Target="../media/image91.svg"/><Relationship Id="rId97" Type="http://schemas.openxmlformats.org/officeDocument/2006/relationships/image" Target="../media/image97.svg"/><Relationship Id="rId7" Type="http://schemas.openxmlformats.org/officeDocument/2006/relationships/image" Target="../media/image11.svg"/><Relationship Id="rId71" Type="http://schemas.openxmlformats.org/officeDocument/2006/relationships/image" Target="../media/image75.svg"/><Relationship Id="rId92" Type="http://schemas.openxmlformats.org/officeDocument/2006/relationships/image" Target="../media/image6.png"/><Relationship Id="rId2" Type="http://schemas.openxmlformats.org/officeDocument/2006/relationships/image" Target="../media/image22.png"/><Relationship Id="rId16" Type="http://schemas.openxmlformats.org/officeDocument/2006/relationships/image" Target="../media/image4.png"/><Relationship Id="rId29" Type="http://schemas.openxmlformats.org/officeDocument/2006/relationships/image" Target="../media/image19.svg"/><Relationship Id="rId11" Type="http://schemas.openxmlformats.org/officeDocument/2006/relationships/image" Target="../media/image29.svg"/><Relationship Id="rId24" Type="http://schemas.openxmlformats.org/officeDocument/2006/relationships/image" Target="../media/image14.png"/><Relationship Id="rId32" Type="http://schemas.openxmlformats.org/officeDocument/2006/relationships/image" Target="../media/image8.png"/><Relationship Id="rId37" Type="http://schemas.openxmlformats.org/officeDocument/2006/relationships/image" Target="../media/image41.svg"/><Relationship Id="rId40" Type="http://schemas.openxmlformats.org/officeDocument/2006/relationships/image" Target="../media/image44.png"/><Relationship Id="rId45" Type="http://schemas.openxmlformats.org/officeDocument/2006/relationships/image" Target="../media/image49.svg"/><Relationship Id="rId53" Type="http://schemas.openxmlformats.org/officeDocument/2006/relationships/image" Target="../media/image57.sv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20.png"/><Relationship Id="rId79" Type="http://schemas.openxmlformats.org/officeDocument/2006/relationships/image" Target="../media/image81.svg"/><Relationship Id="rId87" Type="http://schemas.openxmlformats.org/officeDocument/2006/relationships/image" Target="../media/image89.svg"/><Relationship Id="rId5" Type="http://schemas.openxmlformats.org/officeDocument/2006/relationships/image" Target="../media/image25.svg"/><Relationship Id="rId61" Type="http://schemas.openxmlformats.org/officeDocument/2006/relationships/image" Target="../media/image65.svg"/><Relationship Id="rId82" Type="http://schemas.openxmlformats.org/officeDocument/2006/relationships/image" Target="../media/image84.png"/><Relationship Id="rId90" Type="http://schemas.openxmlformats.org/officeDocument/2006/relationships/image" Target="../media/image92.png"/><Relationship Id="rId95" Type="http://schemas.openxmlformats.org/officeDocument/2006/relationships/image" Target="../media/image95.svg"/><Relationship Id="rId19" Type="http://schemas.openxmlformats.org/officeDocument/2006/relationships/image" Target="../media/image35.svg"/><Relationship Id="rId14" Type="http://schemas.openxmlformats.org/officeDocument/2006/relationships/image" Target="../media/image32.png"/><Relationship Id="rId22" Type="http://schemas.openxmlformats.org/officeDocument/2006/relationships/image" Target="../media/image1.png"/><Relationship Id="rId27" Type="http://schemas.openxmlformats.org/officeDocument/2006/relationships/image" Target="../media/image17.svg"/><Relationship Id="rId30" Type="http://schemas.openxmlformats.org/officeDocument/2006/relationships/image" Target="../media/image36.png"/><Relationship Id="rId35" Type="http://schemas.openxmlformats.org/officeDocument/2006/relationships/image" Target="../media/image39.svg"/><Relationship Id="rId43" Type="http://schemas.openxmlformats.org/officeDocument/2006/relationships/image" Target="../media/image47.sv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svg"/><Relationship Id="rId77" Type="http://schemas.openxmlformats.org/officeDocument/2006/relationships/image" Target="../media/image79.svg"/><Relationship Id="rId100" Type="http://schemas.openxmlformats.org/officeDocument/2006/relationships/image" Target="../media/image100.png"/><Relationship Id="rId8" Type="http://schemas.openxmlformats.org/officeDocument/2006/relationships/image" Target="../media/image26.png"/><Relationship Id="rId51" Type="http://schemas.openxmlformats.org/officeDocument/2006/relationships/image" Target="../media/image55.svg"/><Relationship Id="rId72" Type="http://schemas.openxmlformats.org/officeDocument/2006/relationships/image" Target="../media/image76.png"/><Relationship Id="rId80" Type="http://schemas.openxmlformats.org/officeDocument/2006/relationships/image" Target="../media/image82.png"/><Relationship Id="rId85" Type="http://schemas.openxmlformats.org/officeDocument/2006/relationships/image" Target="../media/image87.svg"/><Relationship Id="rId93" Type="http://schemas.openxmlformats.org/officeDocument/2006/relationships/image" Target="../media/image7.svg"/><Relationship Id="rId98" Type="http://schemas.openxmlformats.org/officeDocument/2006/relationships/image" Target="../media/image98.png"/><Relationship Id="rId3" Type="http://schemas.openxmlformats.org/officeDocument/2006/relationships/image" Target="../media/image23.svg"/><Relationship Id="rId12" Type="http://schemas.openxmlformats.org/officeDocument/2006/relationships/image" Target="../media/image30.png"/><Relationship Id="rId17" Type="http://schemas.openxmlformats.org/officeDocument/2006/relationships/image" Target="../media/image5.svg"/><Relationship Id="rId25" Type="http://schemas.openxmlformats.org/officeDocument/2006/relationships/image" Target="../media/image15.svg"/><Relationship Id="rId33" Type="http://schemas.openxmlformats.org/officeDocument/2006/relationships/image" Target="../media/image9.sv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svg"/><Relationship Id="rId67" Type="http://schemas.openxmlformats.org/officeDocument/2006/relationships/image" Target="../media/image71.svg"/><Relationship Id="rId20" Type="http://schemas.openxmlformats.org/officeDocument/2006/relationships/image" Target="../media/image12.png"/><Relationship Id="rId41" Type="http://schemas.openxmlformats.org/officeDocument/2006/relationships/image" Target="../media/image45.sv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21.svg"/><Relationship Id="rId83" Type="http://schemas.openxmlformats.org/officeDocument/2006/relationships/image" Target="../media/image85.svg"/><Relationship Id="rId88" Type="http://schemas.openxmlformats.org/officeDocument/2006/relationships/image" Target="../media/image90.png"/><Relationship Id="rId91" Type="http://schemas.openxmlformats.org/officeDocument/2006/relationships/image" Target="../media/image93.sv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5" Type="http://schemas.openxmlformats.org/officeDocument/2006/relationships/image" Target="../media/image33.svg"/><Relationship Id="rId23" Type="http://schemas.openxmlformats.org/officeDocument/2006/relationships/image" Target="../media/image2.svg"/><Relationship Id="rId28" Type="http://schemas.openxmlformats.org/officeDocument/2006/relationships/image" Target="../media/image18.png"/><Relationship Id="rId36" Type="http://schemas.openxmlformats.org/officeDocument/2006/relationships/image" Target="../media/image40.png"/><Relationship Id="rId49" Type="http://schemas.openxmlformats.org/officeDocument/2006/relationships/image" Target="../media/image53.svg"/><Relationship Id="rId57" Type="http://schemas.openxmlformats.org/officeDocument/2006/relationships/image" Target="../media/image61.svg"/><Relationship Id="rId10" Type="http://schemas.openxmlformats.org/officeDocument/2006/relationships/image" Target="../media/image28.png"/><Relationship Id="rId31" Type="http://schemas.openxmlformats.org/officeDocument/2006/relationships/image" Target="../media/image37.sv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svg"/><Relationship Id="rId73" Type="http://schemas.openxmlformats.org/officeDocument/2006/relationships/image" Target="../media/image77.svg"/><Relationship Id="rId78" Type="http://schemas.openxmlformats.org/officeDocument/2006/relationships/image" Target="../media/image80.png"/><Relationship Id="rId81" Type="http://schemas.openxmlformats.org/officeDocument/2006/relationships/image" Target="../media/image83.svg"/><Relationship Id="rId86" Type="http://schemas.openxmlformats.org/officeDocument/2006/relationships/image" Target="../media/image88.png"/><Relationship Id="rId94" Type="http://schemas.openxmlformats.org/officeDocument/2006/relationships/image" Target="../media/image94.png"/><Relationship Id="rId99" Type="http://schemas.openxmlformats.org/officeDocument/2006/relationships/image" Target="../media/image99.svg"/><Relationship Id="rId101" Type="http://schemas.openxmlformats.org/officeDocument/2006/relationships/image" Target="../media/image101.sv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3" Type="http://schemas.openxmlformats.org/officeDocument/2006/relationships/image" Target="../media/image31.svg"/><Relationship Id="rId18" Type="http://schemas.openxmlformats.org/officeDocument/2006/relationships/image" Target="../media/image34.png"/><Relationship Id="rId39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88924-ADF6-4457-A915-B47E73712ADC}"/>
              </a:ext>
            </a:extLst>
          </p:cNvPr>
          <p:cNvSpPr txBox="1"/>
          <p:nvPr/>
        </p:nvSpPr>
        <p:spPr>
          <a:xfrm>
            <a:off x="1242390" y="2117035"/>
            <a:ext cx="2551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Patriciafurt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0A777-2D31-4033-A607-C05E7C4102DA}"/>
              </a:ext>
            </a:extLst>
          </p:cNvPr>
          <p:cNvSpPr txBox="1"/>
          <p:nvPr/>
        </p:nvSpPr>
        <p:spPr>
          <a:xfrm>
            <a:off x="1242391" y="2600325"/>
            <a:ext cx="2425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Laundry Center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1E5E32-BC42-4C8A-A368-132A425B0360}"/>
              </a:ext>
            </a:extLst>
          </p:cNvPr>
          <p:cNvSpPr/>
          <p:nvPr/>
        </p:nvSpPr>
        <p:spPr>
          <a:xfrm>
            <a:off x="1341783" y="2025304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23753-3A4E-43B4-B4E0-A8B511CE8CBA}"/>
              </a:ext>
            </a:extLst>
          </p:cNvPr>
          <p:cNvSpPr txBox="1"/>
          <p:nvPr/>
        </p:nvSpPr>
        <p:spPr>
          <a:xfrm>
            <a:off x="477079" y="4421403"/>
            <a:ext cx="1140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D9A129-1543-4AC4-950D-CB31929004CC}"/>
              </a:ext>
            </a:extLst>
          </p:cNvPr>
          <p:cNvGrpSpPr/>
          <p:nvPr/>
        </p:nvGrpSpPr>
        <p:grpSpPr>
          <a:xfrm>
            <a:off x="4572000" y="518883"/>
            <a:ext cx="4094922" cy="230832"/>
            <a:chOff x="6096000" y="691844"/>
            <a:chExt cx="5459896" cy="3077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131726-F048-4413-9E30-D33F96E184B1}"/>
                </a:ext>
              </a:extLst>
            </p:cNvPr>
            <p:cNvSpPr txBox="1"/>
            <p:nvPr/>
          </p:nvSpPr>
          <p:spPr>
            <a:xfrm>
              <a:off x="6096000" y="691844"/>
              <a:ext cx="8149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Quotes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0638CE-690C-43C5-92E2-C64824ADACCE}"/>
                </a:ext>
              </a:extLst>
            </p:cNvPr>
            <p:cNvSpPr txBox="1"/>
            <p:nvPr/>
          </p:nvSpPr>
          <p:spPr>
            <a:xfrm>
              <a:off x="7117401" y="691844"/>
              <a:ext cx="8787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About Us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4243A-907F-48E8-81DE-281BD53E5240}"/>
                </a:ext>
              </a:extLst>
            </p:cNvPr>
            <p:cNvSpPr txBox="1"/>
            <p:nvPr/>
          </p:nvSpPr>
          <p:spPr>
            <a:xfrm>
              <a:off x="8138808" y="691844"/>
              <a:ext cx="8787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Welcome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5EDB7C-86C2-4133-812A-9EA4EC288139}"/>
                </a:ext>
              </a:extLst>
            </p:cNvPr>
            <p:cNvSpPr txBox="1"/>
            <p:nvPr/>
          </p:nvSpPr>
          <p:spPr>
            <a:xfrm>
              <a:off x="9160212" y="691844"/>
              <a:ext cx="8149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Founder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6CB913-BB68-4FCF-9A1F-8C2EA64B8F0E}"/>
                </a:ext>
              </a:extLst>
            </p:cNvPr>
            <p:cNvSpPr txBox="1"/>
            <p:nvPr/>
          </p:nvSpPr>
          <p:spPr>
            <a:xfrm>
              <a:off x="10117823" y="691844"/>
              <a:ext cx="143807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Vision &amp; Mission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9AB350-80A8-4276-8514-89DBDE1371E6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4647EA-FF1F-4674-8805-76C28B0F9B1D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DF9261-08FA-452A-AEFC-FDED5D88AB7E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B6FB03-451D-4DF8-9DF9-F6A8A675A8C1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749301-10C7-483F-AA99-62A16111D5E9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A15D5-7A2B-468E-9C4C-99AA59B541A8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E3F20C4-82F9-4DE8-AF11-80860A031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52F717-AB85-4C1D-99DB-B202F9554EB5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9DF260-9319-4866-9597-330F3E8DB9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r="21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54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A9D18-C007-4086-B605-5C7C33B9DDA0}"/>
              </a:ext>
            </a:extLst>
          </p:cNvPr>
          <p:cNvSpPr txBox="1"/>
          <p:nvPr/>
        </p:nvSpPr>
        <p:spPr>
          <a:xfrm>
            <a:off x="1083365" y="1313191"/>
            <a:ext cx="275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Goals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9C2BF5-2139-4813-8ADC-C9C31FD0B6DA}"/>
              </a:ext>
            </a:extLst>
          </p:cNvPr>
          <p:cNvSpPr/>
          <p:nvPr/>
        </p:nvSpPr>
        <p:spPr>
          <a:xfrm>
            <a:off x="1182756" y="1221460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AF0253-8EE8-4F4F-BC6F-EBC2DCC1987C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E9846B-EB85-4BF9-B489-4336CADD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32A7B1-1DC3-4DE9-A9E2-2A099B297C59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8577201-F781-4484-B008-67664374DCCA}"/>
              </a:ext>
            </a:extLst>
          </p:cNvPr>
          <p:cNvSpPr txBox="1"/>
          <p:nvPr/>
        </p:nvSpPr>
        <p:spPr>
          <a:xfrm>
            <a:off x="1083364" y="2247900"/>
            <a:ext cx="34886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magnaLorem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C49B15-9341-4C9E-8B57-18CFC8935B47}"/>
              </a:ext>
            </a:extLst>
          </p:cNvPr>
          <p:cNvSpPr txBox="1"/>
          <p:nvPr/>
        </p:nvSpPr>
        <p:spPr>
          <a:xfrm>
            <a:off x="1083364" y="1964650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 First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96CDB8-E829-4E14-8E38-6B0B22CED27A}"/>
              </a:ext>
            </a:extLst>
          </p:cNvPr>
          <p:cNvSpPr txBox="1"/>
          <p:nvPr/>
        </p:nvSpPr>
        <p:spPr>
          <a:xfrm>
            <a:off x="1083364" y="3342189"/>
            <a:ext cx="34886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magnaLorem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0D23AC-02FC-4BDA-90BA-BD64BBD56E27}"/>
              </a:ext>
            </a:extLst>
          </p:cNvPr>
          <p:cNvSpPr txBox="1"/>
          <p:nvPr/>
        </p:nvSpPr>
        <p:spPr>
          <a:xfrm>
            <a:off x="1083364" y="3058939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Goals Second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6077A5-B994-41EC-BA03-2685DE86A335}"/>
              </a:ext>
            </a:extLst>
          </p:cNvPr>
          <p:cNvGrpSpPr/>
          <p:nvPr/>
        </p:nvGrpSpPr>
        <p:grpSpPr>
          <a:xfrm flipH="1">
            <a:off x="477078" y="4099938"/>
            <a:ext cx="563336" cy="573131"/>
            <a:chOff x="5387540" y="4139110"/>
            <a:chExt cx="1349917" cy="13733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19E3C8-A64E-4F99-9A17-69D9777D2C4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F6F83B-9003-42C1-89C7-5D8486B6696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56A86C4-7C24-4FB9-9A76-DD0C358FAB31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76645F-3C10-4B53-9122-7D1F9853C3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r="3684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01277B-E4E0-4638-A476-1F003514EB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3335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8537E5C-800A-4FC4-8731-70A5398193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r="2844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6D021B9-7052-4F0B-9023-6E0FDB813E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r="18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0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0598D-D6B2-457E-B068-6211FF392BF1}"/>
              </a:ext>
            </a:extLst>
          </p:cNvPr>
          <p:cNvSpPr txBox="1"/>
          <p:nvPr/>
        </p:nvSpPr>
        <p:spPr>
          <a:xfrm>
            <a:off x="5227983" y="1318010"/>
            <a:ext cx="275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Value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A21891-0921-4CAE-BFF2-1F84E2ABD63F}"/>
              </a:ext>
            </a:extLst>
          </p:cNvPr>
          <p:cNvSpPr/>
          <p:nvPr/>
        </p:nvSpPr>
        <p:spPr>
          <a:xfrm>
            <a:off x="5327374" y="1226279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07A19-A202-454E-8AF6-718EADA30607}"/>
              </a:ext>
            </a:extLst>
          </p:cNvPr>
          <p:cNvSpPr txBox="1"/>
          <p:nvPr/>
        </p:nvSpPr>
        <p:spPr>
          <a:xfrm>
            <a:off x="5227983" y="2143108"/>
            <a:ext cx="275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1EE18-EB20-4B13-AE44-4CC7978FA922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03A24-8A61-44F5-B2E8-70952D65EC8A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1BF1A1-650A-4C83-AAAE-9E4B6CF1782E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E28682-CAF4-478C-AF7E-7FCBF92C2A67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45173B-34B4-402E-AEE0-580F32ADE7D7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C9DAB-A3E8-4E60-980D-6967CE43F71C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BBF919-DFB4-495E-A740-5FDFD82E5C7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AE7142-DB2E-489B-8997-798E9BE02CDA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8ADD08-44B5-4703-8514-8ABDC31817CC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838D6C-25AA-475E-B62A-3B21504D4D5C}"/>
              </a:ext>
            </a:extLst>
          </p:cNvPr>
          <p:cNvSpPr txBox="1"/>
          <p:nvPr/>
        </p:nvSpPr>
        <p:spPr>
          <a:xfrm>
            <a:off x="5227983" y="3381951"/>
            <a:ext cx="275313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BF94A0-B9F2-487C-B468-57EE3964EC56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2014B57-ACF7-4CC2-96C9-C90069830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F98BA1-2A70-455A-BF26-692ADC63BA7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6E38E0-F378-44C9-A11A-E10C7EBBA9B0}"/>
              </a:ext>
            </a:extLst>
          </p:cNvPr>
          <p:cNvGrpSpPr/>
          <p:nvPr/>
        </p:nvGrpSpPr>
        <p:grpSpPr>
          <a:xfrm>
            <a:off x="7863643" y="4099938"/>
            <a:ext cx="563336" cy="573131"/>
            <a:chOff x="5387540" y="4139110"/>
            <a:chExt cx="1349917" cy="13733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4DC267-2724-49A4-B4A2-7848A9711037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20155B-A791-4499-B260-BD7B0DC3DFD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840DEE-00C6-49B1-8463-2BECAFCBE522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6268B55-1C04-49EE-A644-71AB91A05B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r="3237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CFDBF4C-AA30-4119-90E7-FDE15F83FD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r="32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70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5AA382-88DF-4A5D-AC24-0198873AA6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7" r="3258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4AD8BB5-C655-4F20-A294-B564397FB5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3257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2CF955-E775-4CFC-9754-0A252C240A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32575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2C5D2-7842-4B0F-A5F2-0DD1E44673EA}"/>
              </a:ext>
            </a:extLst>
          </p:cNvPr>
          <p:cNvSpPr txBox="1"/>
          <p:nvPr/>
        </p:nvSpPr>
        <p:spPr>
          <a:xfrm>
            <a:off x="3190985" y="616227"/>
            <a:ext cx="275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Team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B4F34C-F64C-4E71-8472-F238691E4582}"/>
              </a:ext>
            </a:extLst>
          </p:cNvPr>
          <p:cNvSpPr/>
          <p:nvPr/>
        </p:nvSpPr>
        <p:spPr>
          <a:xfrm>
            <a:off x="4319076" y="524496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5D3A19-C893-4213-8D65-ED4F99E5FC85}"/>
              </a:ext>
            </a:extLst>
          </p:cNvPr>
          <p:cNvSpPr/>
          <p:nvPr/>
        </p:nvSpPr>
        <p:spPr>
          <a:xfrm>
            <a:off x="548640" y="4247705"/>
            <a:ext cx="2171276" cy="4956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CECF2A-F0B9-450E-94EF-A575BD19C366}"/>
              </a:ext>
            </a:extLst>
          </p:cNvPr>
          <p:cNvSpPr/>
          <p:nvPr/>
        </p:nvSpPr>
        <p:spPr>
          <a:xfrm>
            <a:off x="3481915" y="4244008"/>
            <a:ext cx="2171278" cy="4956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A2F80-40E3-421B-B925-F7760E2E2EB7}"/>
              </a:ext>
            </a:extLst>
          </p:cNvPr>
          <p:cNvSpPr/>
          <p:nvPr/>
        </p:nvSpPr>
        <p:spPr>
          <a:xfrm>
            <a:off x="6415192" y="4244008"/>
            <a:ext cx="2291487" cy="4956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9407A-800C-44ED-892C-26A3A9FFD8B9}"/>
              </a:ext>
            </a:extLst>
          </p:cNvPr>
          <p:cNvSpPr txBox="1"/>
          <p:nvPr/>
        </p:nvSpPr>
        <p:spPr>
          <a:xfrm>
            <a:off x="1137931" y="4441624"/>
            <a:ext cx="100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D0C1F-FE9C-4FDB-80CC-20CA01A3E945}"/>
              </a:ext>
            </a:extLst>
          </p:cNvPr>
          <p:cNvSpPr txBox="1"/>
          <p:nvPr/>
        </p:nvSpPr>
        <p:spPr>
          <a:xfrm>
            <a:off x="1137931" y="4235869"/>
            <a:ext cx="1001585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Bia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Saosa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4D6AD-921A-40D4-9A48-C8D130E23645}"/>
              </a:ext>
            </a:extLst>
          </p:cNvPr>
          <p:cNvSpPr txBox="1"/>
          <p:nvPr/>
        </p:nvSpPr>
        <p:spPr>
          <a:xfrm>
            <a:off x="4071208" y="4441624"/>
            <a:ext cx="100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54CD9-0BA0-4F60-B078-63976AECDA60}"/>
              </a:ext>
            </a:extLst>
          </p:cNvPr>
          <p:cNvSpPr txBox="1"/>
          <p:nvPr/>
        </p:nvSpPr>
        <p:spPr>
          <a:xfrm>
            <a:off x="4071208" y="4235869"/>
            <a:ext cx="1001585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Lisa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Foutios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C55410-32CE-49F5-8DB8-FE0E4BB242E6}"/>
              </a:ext>
            </a:extLst>
          </p:cNvPr>
          <p:cNvSpPr txBox="1"/>
          <p:nvPr/>
        </p:nvSpPr>
        <p:spPr>
          <a:xfrm>
            <a:off x="7004485" y="4441624"/>
            <a:ext cx="100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211B2-ACB2-4F6C-BCA3-9773449CEF43}"/>
              </a:ext>
            </a:extLst>
          </p:cNvPr>
          <p:cNvSpPr txBox="1"/>
          <p:nvPr/>
        </p:nvSpPr>
        <p:spPr>
          <a:xfrm>
            <a:off x="6711380" y="4235869"/>
            <a:ext cx="1587794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Cleyton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Ewerton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70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30C8A-F0B0-4DDD-883C-9BBC8CD4DC71}"/>
              </a:ext>
            </a:extLst>
          </p:cNvPr>
          <p:cNvSpPr txBox="1"/>
          <p:nvPr/>
        </p:nvSpPr>
        <p:spPr>
          <a:xfrm>
            <a:off x="1078986" y="134178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Fresh As A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Daisy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1BCDF8-510F-462D-BAE0-80F1E2C45823}"/>
              </a:ext>
            </a:extLst>
          </p:cNvPr>
          <p:cNvSpPr/>
          <p:nvPr/>
        </p:nvSpPr>
        <p:spPr>
          <a:xfrm>
            <a:off x="1108214" y="1220235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FF617-C630-4800-B614-B6A44C6D52C7}"/>
              </a:ext>
            </a:extLst>
          </p:cNvPr>
          <p:cNvSpPr txBox="1"/>
          <p:nvPr/>
        </p:nvSpPr>
        <p:spPr>
          <a:xfrm>
            <a:off x="1078986" y="2322012"/>
            <a:ext cx="275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34899-303B-4216-8C02-814E0D8DFB42}"/>
              </a:ext>
            </a:extLst>
          </p:cNvPr>
          <p:cNvSpPr txBox="1"/>
          <p:nvPr/>
        </p:nvSpPr>
        <p:spPr>
          <a:xfrm>
            <a:off x="1078986" y="3583938"/>
            <a:ext cx="275313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AB4B19-E622-4F96-AC4C-C5D610931767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798C396-5B06-4D0A-87E9-ED11464A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A1388F-DACD-481B-B871-61670D625B04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1171EF-CB05-4772-8474-59D506D4B2BE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F7EDA5-2319-4FE2-92E5-DAA09756D46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C2A251-8130-4D6C-A64A-4B6157A2C1D5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79744F-3F8A-40A3-BB75-8F1E4F521DE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25D6E00-E6A1-4BB9-8AC1-8759CAC1D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6" r="2865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B6920C0-B86D-43F8-B8D6-AF73DC76A4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6" r="28656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F62B5E-4C2D-4604-9A8A-6EA8767D59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r="38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8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C52A2-CA80-40F9-AA00-71C134F526B6}"/>
              </a:ext>
            </a:extLst>
          </p:cNvPr>
          <p:cNvSpPr txBox="1"/>
          <p:nvPr/>
        </p:nvSpPr>
        <p:spPr>
          <a:xfrm>
            <a:off x="1083365" y="1117937"/>
            <a:ext cx="34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In Every 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3ED6AE-E884-4530-BDDB-4BF099B219BD}"/>
              </a:ext>
            </a:extLst>
          </p:cNvPr>
          <p:cNvSpPr/>
          <p:nvPr/>
        </p:nvSpPr>
        <p:spPr>
          <a:xfrm>
            <a:off x="1182756" y="1026206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264894-4E0A-4C20-B3BC-702BC451F87C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1BCF01F-973B-4DC8-966C-7FF3A614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3C621E-5A21-4489-80BA-A3EEA4721173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D8C541-ED36-4779-82BB-45A24B7C4F6C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EC162D-D23F-4F6A-8C8C-F6B589A9DD08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3224D9-48F5-438B-A866-3891426B38C5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15AEED-D11F-465F-8FA7-E1C9797174A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E6A91BA-1082-4A56-9676-2ED49ADC6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0FF752-6F9D-44A5-A6F2-273E73AB29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2189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C334CA0-F9E0-462F-BC5B-AB0FCE6C98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3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578EF-1EAB-4FE5-A819-97194B0186D5}"/>
              </a:ext>
            </a:extLst>
          </p:cNvPr>
          <p:cNvSpPr txBox="1"/>
          <p:nvPr/>
        </p:nvSpPr>
        <p:spPr>
          <a:xfrm>
            <a:off x="1083365" y="849099"/>
            <a:ext cx="194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 Step Easy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F2A201-6994-44F5-B0D6-05C8A301E209}"/>
              </a:ext>
            </a:extLst>
          </p:cNvPr>
          <p:cNvSpPr/>
          <p:nvPr/>
        </p:nvSpPr>
        <p:spPr>
          <a:xfrm>
            <a:off x="1182756" y="757369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4985D2-C4AD-4735-9D88-69F3A2A366C1}"/>
              </a:ext>
            </a:extLst>
          </p:cNvPr>
          <p:cNvSpPr txBox="1"/>
          <p:nvPr/>
        </p:nvSpPr>
        <p:spPr>
          <a:xfrm>
            <a:off x="4572000" y="737491"/>
            <a:ext cx="1400176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Wash &amp; Fold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0D008C-6388-4615-AED9-8EFD5C892562}"/>
              </a:ext>
            </a:extLst>
          </p:cNvPr>
          <p:cNvSpPr txBox="1"/>
          <p:nvPr/>
        </p:nvSpPr>
        <p:spPr>
          <a:xfrm>
            <a:off x="4572000" y="1104017"/>
            <a:ext cx="1400176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Detergent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A5AC63-FE8B-48D2-B832-54CEE6CBA36C}"/>
              </a:ext>
            </a:extLst>
          </p:cNvPr>
          <p:cNvSpPr txBox="1"/>
          <p:nvPr/>
        </p:nvSpPr>
        <p:spPr>
          <a:xfrm>
            <a:off x="5879026" y="737491"/>
            <a:ext cx="121381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Bleach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1FD63-5534-454E-BA8C-CF3199DC8E17}"/>
              </a:ext>
            </a:extLst>
          </p:cNvPr>
          <p:cNvSpPr txBox="1"/>
          <p:nvPr/>
        </p:nvSpPr>
        <p:spPr>
          <a:xfrm>
            <a:off x="5879026" y="1104017"/>
            <a:ext cx="121381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Fabric Softener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D66E98-9FEB-45B3-8213-B66E881C1A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r="23581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ED4B904-5B12-4AA4-906A-052392224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552E62B-A2FD-4B7E-94A2-8B64847BAE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C0726FD-9F22-48AD-998D-698761522A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r="23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9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419847-CF85-4123-9672-E71FD64F6D9E}"/>
              </a:ext>
            </a:extLst>
          </p:cNvPr>
          <p:cNvSpPr txBox="1"/>
          <p:nvPr/>
        </p:nvSpPr>
        <p:spPr>
          <a:xfrm>
            <a:off x="3814348" y="1096650"/>
            <a:ext cx="222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It 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FCB50-270B-4578-9C2E-0FD6ABDDCADB}"/>
              </a:ext>
            </a:extLst>
          </p:cNvPr>
          <p:cNvSpPr/>
          <p:nvPr/>
        </p:nvSpPr>
        <p:spPr>
          <a:xfrm>
            <a:off x="3913740" y="1004919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BCE2C-5DE7-4B36-B0B1-7DD3A009AFE8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DEEAE13-4A66-4652-9645-0646A4F82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F682B-4A39-4F75-9588-7E0EBE593162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3138A9-2993-4F45-8F36-1EEF96A963BB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797613-67D0-4DDD-BDC4-A8C92F01621B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B346BD-4500-4896-833E-02DB5092DE20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A03306-EB12-4DAA-A995-9A14FD6C1C98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2728B-22F9-4B24-8C3F-F402B3274ED9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CDB5F8-F64A-48CB-BAA9-8F00A40AB430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559DC-C312-4726-9116-AB8FA52C01A6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474ED9-6225-4297-A666-7A1B2800F5D1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C47A70-45A3-4181-836B-C056B2EB4CDA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201C05-1CD1-4451-9063-22516C99E2F3}"/>
              </a:ext>
            </a:extLst>
          </p:cNvPr>
          <p:cNvSpPr txBox="1"/>
          <p:nvPr/>
        </p:nvSpPr>
        <p:spPr>
          <a:xfrm>
            <a:off x="3824288" y="1755166"/>
            <a:ext cx="275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E1337-29A1-44ED-8C35-6FC3D704E30E}"/>
              </a:ext>
            </a:extLst>
          </p:cNvPr>
          <p:cNvSpPr txBox="1"/>
          <p:nvPr/>
        </p:nvSpPr>
        <p:spPr>
          <a:xfrm>
            <a:off x="3824289" y="3056592"/>
            <a:ext cx="1400176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Day A Week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1B756A-9A6E-42BF-A8A1-4C8D78BA894A}"/>
              </a:ext>
            </a:extLst>
          </p:cNvPr>
          <p:cNvSpPr txBox="1"/>
          <p:nvPr/>
        </p:nvSpPr>
        <p:spPr>
          <a:xfrm>
            <a:off x="3824289" y="3364999"/>
            <a:ext cx="1400176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Scheduled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D60FD-226F-4885-8F74-16A110BA4DAE}"/>
              </a:ext>
            </a:extLst>
          </p:cNvPr>
          <p:cNvSpPr txBox="1"/>
          <p:nvPr/>
        </p:nvSpPr>
        <p:spPr>
          <a:xfrm>
            <a:off x="3824289" y="3673407"/>
            <a:ext cx="1400176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Safe Delivery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CA9FA4-5338-4411-9995-4DBFABC673C9}"/>
              </a:ext>
            </a:extLst>
          </p:cNvPr>
          <p:cNvSpPr txBox="1"/>
          <p:nvPr/>
        </p:nvSpPr>
        <p:spPr>
          <a:xfrm>
            <a:off x="3824289" y="3981814"/>
            <a:ext cx="1400176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Personal Attention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87FC3-6624-4838-B30F-8EA3E8E5414A}"/>
              </a:ext>
            </a:extLst>
          </p:cNvPr>
          <p:cNvGrpSpPr/>
          <p:nvPr/>
        </p:nvGrpSpPr>
        <p:grpSpPr>
          <a:xfrm>
            <a:off x="7863643" y="4099938"/>
            <a:ext cx="563336" cy="573131"/>
            <a:chOff x="5387540" y="4139110"/>
            <a:chExt cx="1349917" cy="13733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6142549-B008-4973-BC22-14CB18DBC9D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36FE2C5-6D0F-4AFE-AA03-FAC77BB9602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618EE7C-0B14-4E77-B149-DB93DD6DDD1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1C66A2-3D2C-44D3-9442-FE05CA7085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24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15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0DD70-7125-464E-948A-FCE1DE0A6BB1}"/>
              </a:ext>
            </a:extLst>
          </p:cNvPr>
          <p:cNvSpPr txBox="1"/>
          <p:nvPr/>
        </p:nvSpPr>
        <p:spPr>
          <a:xfrm>
            <a:off x="1083365" y="1133061"/>
            <a:ext cx="305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Tap,Clean,Deliver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55711D-5AAC-44B0-BF53-B9EB502ED156}"/>
              </a:ext>
            </a:extLst>
          </p:cNvPr>
          <p:cNvSpPr/>
          <p:nvPr/>
        </p:nvSpPr>
        <p:spPr>
          <a:xfrm>
            <a:off x="1182756" y="1041331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91CE89-8CCA-4008-9372-91EBB63862A7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E33F9B6-DD7D-41B5-9D16-156636C4E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320466-9BBF-461A-95B6-AF28C5AFFD9B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533238-483E-40BF-9366-1F35AF2571B5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6CC93E-50C5-4CE3-B589-04F870FE6556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F0C8EC-853B-4118-A511-FAB41C75A919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DE1F77-F89B-4EAF-889D-D539731218F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1910E62-FE9C-4E9D-A875-B9980BD6722B}"/>
              </a:ext>
            </a:extLst>
          </p:cNvPr>
          <p:cNvSpPr txBox="1"/>
          <p:nvPr/>
        </p:nvSpPr>
        <p:spPr>
          <a:xfrm>
            <a:off x="1078986" y="1897963"/>
            <a:ext cx="275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6EED6-5BD5-4732-9A48-2AC51198F997}"/>
              </a:ext>
            </a:extLst>
          </p:cNvPr>
          <p:cNvSpPr txBox="1"/>
          <p:nvPr/>
        </p:nvSpPr>
        <p:spPr>
          <a:xfrm>
            <a:off x="1078986" y="3159889"/>
            <a:ext cx="275313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CDD4EB3-959B-4F44-B6A1-083453CEF1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24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8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297B136-B3D8-466E-BB26-EFD04E70101E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00D341D-0EF4-4E35-BA81-96CFD9F5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83BA16-9988-4B80-AA97-4F9966A13F74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65AE29-E7DB-4078-A11A-674282B560BB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18896B-76B6-49EE-A0BD-C6D24C07C2A0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7201AE-06DE-4696-BD84-45CCCAB447C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E07313-43B7-463A-962D-474037CACB1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5D9D88-DCAC-4948-B722-F9C16D71E401}"/>
              </a:ext>
            </a:extLst>
          </p:cNvPr>
          <p:cNvSpPr txBox="1"/>
          <p:nvPr/>
        </p:nvSpPr>
        <p:spPr>
          <a:xfrm>
            <a:off x="1078986" y="1858207"/>
            <a:ext cx="275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5C9F37-DB67-4033-A77A-1D0FAAC1C468}"/>
              </a:ext>
            </a:extLst>
          </p:cNvPr>
          <p:cNvSpPr txBox="1"/>
          <p:nvPr/>
        </p:nvSpPr>
        <p:spPr>
          <a:xfrm>
            <a:off x="1078986" y="3120134"/>
            <a:ext cx="275313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3C261D-90BD-4F3E-994D-D0D2A9129955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4CF60B-3207-4AFD-8AC1-94656F31DE1B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A6CCEA4-30DE-490C-91ED-92754F51D906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8099ECE-26CF-4CA8-A1DE-55B141FEE5F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8E0C83-43EB-4497-B395-7A0861779C78}"/>
              </a:ext>
            </a:extLst>
          </p:cNvPr>
          <p:cNvSpPr txBox="1"/>
          <p:nvPr/>
        </p:nvSpPr>
        <p:spPr>
          <a:xfrm>
            <a:off x="1083365" y="1133061"/>
            <a:ext cx="32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Discover Our laundry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E910F1-8D90-4274-A321-18C5ABF0769B}"/>
              </a:ext>
            </a:extLst>
          </p:cNvPr>
          <p:cNvSpPr/>
          <p:nvPr/>
        </p:nvSpPr>
        <p:spPr>
          <a:xfrm>
            <a:off x="1182756" y="1041331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640F589-970D-4B6B-B67D-7B835926F5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r="18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19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FEDFD-F6B2-4D41-82FB-2292EF3401D9}"/>
              </a:ext>
            </a:extLst>
          </p:cNvPr>
          <p:cNvSpPr txBox="1"/>
          <p:nvPr/>
        </p:nvSpPr>
        <p:spPr>
          <a:xfrm>
            <a:off x="3766930" y="883321"/>
            <a:ext cx="163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Timeline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774089-6AA2-4F02-967B-7605C650B95E}"/>
              </a:ext>
            </a:extLst>
          </p:cNvPr>
          <p:cNvSpPr/>
          <p:nvPr/>
        </p:nvSpPr>
        <p:spPr>
          <a:xfrm>
            <a:off x="4333461" y="791590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A755D6B-03C6-40CF-9815-80F17DC22594}"/>
              </a:ext>
            </a:extLst>
          </p:cNvPr>
          <p:cNvSpPr/>
          <p:nvPr/>
        </p:nvSpPr>
        <p:spPr>
          <a:xfrm>
            <a:off x="1454142" y="3781845"/>
            <a:ext cx="1228776" cy="64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 is simply dummy text of the printing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DBFEE6-9A6E-4DEB-AD08-3C911CE06EC9}"/>
              </a:ext>
            </a:extLst>
          </p:cNvPr>
          <p:cNvSpPr txBox="1"/>
          <p:nvPr/>
        </p:nvSpPr>
        <p:spPr>
          <a:xfrm>
            <a:off x="1254646" y="3536373"/>
            <a:ext cx="1627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First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7223EB2-2A53-4C63-9252-53520B1057F5}"/>
              </a:ext>
            </a:extLst>
          </p:cNvPr>
          <p:cNvSpPr/>
          <p:nvPr/>
        </p:nvSpPr>
        <p:spPr>
          <a:xfrm>
            <a:off x="2635454" y="3781845"/>
            <a:ext cx="1228776" cy="64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 is simply dummy text of the printing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5E1762-041E-4585-83AC-52D1CCBE1980}"/>
              </a:ext>
            </a:extLst>
          </p:cNvPr>
          <p:cNvSpPr txBox="1"/>
          <p:nvPr/>
        </p:nvSpPr>
        <p:spPr>
          <a:xfrm>
            <a:off x="2435957" y="3536373"/>
            <a:ext cx="1627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Second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F433330-3BFC-4F8C-B679-91C656AFD0F6}"/>
              </a:ext>
            </a:extLst>
          </p:cNvPr>
          <p:cNvSpPr/>
          <p:nvPr/>
        </p:nvSpPr>
        <p:spPr>
          <a:xfrm>
            <a:off x="3830591" y="3781845"/>
            <a:ext cx="1228776" cy="64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 is simply dummy text of the printing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D98953-AA66-41A8-87C6-2AF4B9CD7500}"/>
              </a:ext>
            </a:extLst>
          </p:cNvPr>
          <p:cNvSpPr txBox="1"/>
          <p:nvPr/>
        </p:nvSpPr>
        <p:spPr>
          <a:xfrm>
            <a:off x="3631095" y="3536373"/>
            <a:ext cx="1627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Third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4CB18B-512B-4120-B5A8-888608D11CA5}"/>
              </a:ext>
            </a:extLst>
          </p:cNvPr>
          <p:cNvSpPr/>
          <p:nvPr/>
        </p:nvSpPr>
        <p:spPr>
          <a:xfrm>
            <a:off x="5023044" y="3781845"/>
            <a:ext cx="1228776" cy="64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 is simply dummy text of the printing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C78983-4231-479B-9AB5-D8BF5A5B5740}"/>
              </a:ext>
            </a:extLst>
          </p:cNvPr>
          <p:cNvSpPr txBox="1"/>
          <p:nvPr/>
        </p:nvSpPr>
        <p:spPr>
          <a:xfrm>
            <a:off x="4823548" y="3536373"/>
            <a:ext cx="1627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Fourty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271A6D-D2C2-422E-A3DB-CAC25BBB3B14}"/>
              </a:ext>
            </a:extLst>
          </p:cNvPr>
          <p:cNvSpPr/>
          <p:nvPr/>
        </p:nvSpPr>
        <p:spPr>
          <a:xfrm>
            <a:off x="6216699" y="3781845"/>
            <a:ext cx="1228776" cy="64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 is simply dummy text of the printing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615CD1A-E542-44C1-A6BC-576A5A6BBC5A}"/>
              </a:ext>
            </a:extLst>
          </p:cNvPr>
          <p:cNvSpPr txBox="1"/>
          <p:nvPr/>
        </p:nvSpPr>
        <p:spPr>
          <a:xfrm>
            <a:off x="6017203" y="3536373"/>
            <a:ext cx="1627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Fifty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D94947E-216A-4813-956C-17C1CBE6F353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33FF1B93-217A-4745-BA09-742974A92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45A8DB2-8E56-4151-A10D-5CB663057369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32D40BE-BBC3-4530-9D6F-C0B42FE48700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CF0E423-00E8-4166-B1AC-012A2AE8C89B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D46E9BC-BF6B-41B3-B489-56E04C6BDC8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01CB83B-EE32-4D22-91E0-3E4A9BD01FF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7939D29-DAAB-402D-A15D-F0F49B29D380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68629F5-7BCF-4208-A713-C416776F324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7F6D381-757E-42EE-8AA4-5B10B55F5640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873C9B0-DAF1-4855-BBA9-54D85F1719F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F83C2-B112-4102-AA0B-3DBCC84B6E0A}"/>
              </a:ext>
            </a:extLst>
          </p:cNvPr>
          <p:cNvGrpSpPr/>
          <p:nvPr/>
        </p:nvGrpSpPr>
        <p:grpSpPr>
          <a:xfrm>
            <a:off x="1198183" y="1533944"/>
            <a:ext cx="6766322" cy="1841897"/>
            <a:chOff x="1597577" y="2045259"/>
            <a:chExt cx="9021763" cy="2455862"/>
          </a:xfrm>
        </p:grpSpPr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BB6B7957-E4E6-4A64-BE5C-66D102FBC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577" y="4413808"/>
              <a:ext cx="9021763" cy="0"/>
            </a:xfrm>
            <a:prstGeom prst="line">
              <a:avLst/>
            </a:prstGeom>
            <a:noFill/>
            <a:ln w="571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1D6AED7-1217-41D9-87BD-CCDD7F41A25B}"/>
                </a:ext>
              </a:extLst>
            </p:cNvPr>
            <p:cNvGrpSpPr/>
            <p:nvPr/>
          </p:nvGrpSpPr>
          <p:grpSpPr>
            <a:xfrm>
              <a:off x="2669933" y="2416733"/>
              <a:ext cx="176213" cy="2084388"/>
              <a:chOff x="2669933" y="2660649"/>
              <a:chExt cx="176213" cy="2084388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1B78BD42-CD8F-44F1-8D4D-EAD86604A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246" y="2660649"/>
                <a:ext cx="0" cy="1997075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72BAEA-CFC7-4990-BA21-6C7DD39F8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933" y="4568824"/>
                <a:ext cx="176213" cy="176213"/>
              </a:xfrm>
              <a:prstGeom prst="ellipse">
                <a:avLst/>
              </a:prstGeom>
              <a:solidFill>
                <a:schemeClr val="accent1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749CDF6-D8F9-4C5A-BBC2-272D04C3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577" y="4413808"/>
              <a:ext cx="9021763" cy="0"/>
            </a:xfrm>
            <a:custGeom>
              <a:avLst/>
              <a:gdLst>
                <a:gd name="T0" fmla="*/ 0 w 5683"/>
                <a:gd name="T1" fmla="*/ 5683 w 5683"/>
                <a:gd name="T2" fmla="*/ 0 w 56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83">
                  <a:moveTo>
                    <a:pt x="0" y="0"/>
                  </a:moveTo>
                  <a:lnTo>
                    <a:pt x="56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6222400-17D6-4257-AEA0-1E3D3CE1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246" y="2416733"/>
              <a:ext cx="0" cy="1997075"/>
            </a:xfrm>
            <a:custGeom>
              <a:avLst/>
              <a:gdLst>
                <a:gd name="T0" fmla="*/ 0 h 1258"/>
                <a:gd name="T1" fmla="*/ 1258 h 1258"/>
                <a:gd name="T2" fmla="*/ 0 h 12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58">
                  <a:moveTo>
                    <a:pt x="0" y="0"/>
                  </a:moveTo>
                  <a:lnTo>
                    <a:pt x="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EA6C099-1B42-4FAA-8F53-3448702C5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122" y="2726296"/>
              <a:ext cx="0" cy="1687513"/>
            </a:xfrm>
            <a:custGeom>
              <a:avLst/>
              <a:gdLst>
                <a:gd name="T0" fmla="*/ 0 h 1063"/>
                <a:gd name="T1" fmla="*/ 1063 h 1063"/>
                <a:gd name="T2" fmla="*/ 0 h 10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63">
                  <a:moveTo>
                    <a:pt x="0" y="0"/>
                  </a:moveTo>
                  <a:lnTo>
                    <a:pt x="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6F02696-8432-48BF-B50B-4CD011624ED5}"/>
                </a:ext>
              </a:extLst>
            </p:cNvPr>
            <p:cNvGrpSpPr/>
            <p:nvPr/>
          </p:nvGrpSpPr>
          <p:grpSpPr>
            <a:xfrm>
              <a:off x="4244222" y="2726296"/>
              <a:ext cx="176213" cy="1774825"/>
              <a:chOff x="4244222" y="2970212"/>
              <a:chExt cx="176213" cy="1774825"/>
            </a:xfrm>
          </p:grpSpPr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F7205EF8-9E86-41F3-AED4-EDE1B8625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3122" y="2970212"/>
                <a:ext cx="0" cy="1687513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1" name="Oval 18">
                <a:extLst>
                  <a:ext uri="{FF2B5EF4-FFF2-40B4-BE49-F238E27FC236}">
                    <a16:creationId xmlns:a16="http://schemas.microsoft.com/office/drawing/2014/main" id="{1296FDFF-E850-4FC7-A3B4-66C43C79A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222" y="4568824"/>
                <a:ext cx="176213" cy="176213"/>
              </a:xfrm>
              <a:prstGeom prst="ellipse">
                <a:avLst/>
              </a:prstGeom>
              <a:solidFill>
                <a:schemeClr val="accent2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36A888C-AF94-4A11-8979-310BACC2A667}"/>
                </a:ext>
              </a:extLst>
            </p:cNvPr>
            <p:cNvGrpSpPr/>
            <p:nvPr/>
          </p:nvGrpSpPr>
          <p:grpSpPr>
            <a:xfrm>
              <a:off x="9020009" y="2416733"/>
              <a:ext cx="176213" cy="2084388"/>
              <a:chOff x="9020009" y="2660649"/>
              <a:chExt cx="176213" cy="2084388"/>
            </a:xfrm>
          </p:grpSpPr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6046A841-964F-4008-A228-D9CDBADCF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322" y="2660649"/>
                <a:ext cx="0" cy="1997075"/>
              </a:xfrm>
              <a:custGeom>
                <a:avLst/>
                <a:gdLst>
                  <a:gd name="T0" fmla="*/ 0 h 1258"/>
                  <a:gd name="T1" fmla="*/ 1258 h 1258"/>
                  <a:gd name="T2" fmla="*/ 0 h 12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58">
                    <a:moveTo>
                      <a:pt x="0" y="0"/>
                    </a:moveTo>
                    <a:lnTo>
                      <a:pt x="0" y="1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8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87B2AD94-5310-4DA6-BE96-929BA3271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7322" y="2660649"/>
                <a:ext cx="0" cy="1997075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14074332-F0CB-4432-B35E-70A1599CD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0009" y="4568824"/>
                <a:ext cx="176213" cy="176213"/>
              </a:xfrm>
              <a:prstGeom prst="ellipse">
                <a:avLst/>
              </a:prstGeom>
              <a:solidFill>
                <a:schemeClr val="accent6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AC5336C-18C8-4ED2-A744-02627B30A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845" y="2416733"/>
              <a:ext cx="0" cy="1997075"/>
            </a:xfrm>
            <a:custGeom>
              <a:avLst/>
              <a:gdLst>
                <a:gd name="T0" fmla="*/ 0 h 1258"/>
                <a:gd name="T1" fmla="*/ 1258 h 1258"/>
                <a:gd name="T2" fmla="*/ 0 h 12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58">
                  <a:moveTo>
                    <a:pt x="0" y="0"/>
                  </a:moveTo>
                  <a:lnTo>
                    <a:pt x="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8407FFD-15B3-4399-8A93-04DE96C2F25D}"/>
                </a:ext>
              </a:extLst>
            </p:cNvPr>
            <p:cNvGrpSpPr/>
            <p:nvPr/>
          </p:nvGrpSpPr>
          <p:grpSpPr>
            <a:xfrm>
              <a:off x="5838533" y="2416733"/>
              <a:ext cx="176213" cy="2084388"/>
              <a:chOff x="5838533" y="2660649"/>
              <a:chExt cx="176213" cy="2084388"/>
            </a:xfrm>
          </p:grpSpPr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4F07DC95-24CC-4F91-BF1D-2FA648D10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5845" y="2660649"/>
                <a:ext cx="0" cy="1997075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48" name="Oval 19">
                <a:extLst>
                  <a:ext uri="{FF2B5EF4-FFF2-40B4-BE49-F238E27FC236}">
                    <a16:creationId xmlns:a16="http://schemas.microsoft.com/office/drawing/2014/main" id="{9673A056-37D6-43C7-9C14-ECC8588DD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533" y="4568824"/>
                <a:ext cx="176213" cy="176213"/>
              </a:xfrm>
              <a:prstGeom prst="ellipse">
                <a:avLst/>
              </a:prstGeom>
              <a:solidFill>
                <a:schemeClr val="accent4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458C8F6-9708-4B98-9DB7-F8A9F16E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576" y="3091421"/>
              <a:ext cx="0" cy="1322388"/>
            </a:xfrm>
            <a:custGeom>
              <a:avLst/>
              <a:gdLst>
                <a:gd name="T0" fmla="*/ 0 h 833"/>
                <a:gd name="T1" fmla="*/ 833 h 833"/>
                <a:gd name="T2" fmla="*/ 0 h 8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33">
                  <a:moveTo>
                    <a:pt x="0" y="0"/>
                  </a:moveTo>
                  <a:lnTo>
                    <a:pt x="0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5F6FE5-6E2C-42FF-A4B0-57010B0631ED}"/>
                </a:ext>
              </a:extLst>
            </p:cNvPr>
            <p:cNvGrpSpPr/>
            <p:nvPr/>
          </p:nvGrpSpPr>
          <p:grpSpPr>
            <a:xfrm>
              <a:off x="7427676" y="3091421"/>
              <a:ext cx="176213" cy="1409700"/>
              <a:chOff x="7427676" y="3335337"/>
              <a:chExt cx="176213" cy="1409700"/>
            </a:xfrm>
          </p:grpSpPr>
          <p:sp>
            <p:nvSpPr>
              <p:cNvPr id="62" name="Line 12">
                <a:extLst>
                  <a:ext uri="{FF2B5EF4-FFF2-40B4-BE49-F238E27FC236}">
                    <a16:creationId xmlns:a16="http://schemas.microsoft.com/office/drawing/2014/main" id="{80A596D9-383E-487A-A31C-AA23BF8DD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6576" y="3335337"/>
                <a:ext cx="0" cy="1322388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3" name="Oval 20">
                <a:extLst>
                  <a:ext uri="{FF2B5EF4-FFF2-40B4-BE49-F238E27FC236}">
                    <a16:creationId xmlns:a16="http://schemas.microsoft.com/office/drawing/2014/main" id="{D1B5D0D6-4E57-4D35-9455-588FC7A4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7676" y="4568824"/>
                <a:ext cx="176213" cy="176213"/>
              </a:xfrm>
              <a:prstGeom prst="ellipse">
                <a:avLst/>
              </a:prstGeom>
              <a:solidFill>
                <a:schemeClr val="accent5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DA3B0B8-466C-4FAF-B789-358D72445F8B}"/>
                </a:ext>
              </a:extLst>
            </p:cNvPr>
            <p:cNvGrpSpPr/>
            <p:nvPr/>
          </p:nvGrpSpPr>
          <p:grpSpPr>
            <a:xfrm>
              <a:off x="5489969" y="2221471"/>
              <a:ext cx="873340" cy="869950"/>
              <a:chOff x="5489969" y="2221471"/>
              <a:chExt cx="873340" cy="869950"/>
            </a:xfrm>
          </p:grpSpPr>
          <p:sp>
            <p:nvSpPr>
              <p:cNvPr id="50" name="Oval 24">
                <a:extLst>
                  <a:ext uri="{FF2B5EF4-FFF2-40B4-BE49-F238E27FC236}">
                    <a16:creationId xmlns:a16="http://schemas.microsoft.com/office/drawing/2014/main" id="{C80D7238-7176-4FBF-B883-643C3073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969" y="2221471"/>
                <a:ext cx="873340" cy="8699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pic>
            <p:nvPicPr>
              <p:cNvPr id="106" name="Graphic 105">
                <a:extLst>
                  <a:ext uri="{FF2B5EF4-FFF2-40B4-BE49-F238E27FC236}">
                    <a16:creationId xmlns:a16="http://schemas.microsoft.com/office/drawing/2014/main" id="{E2916F2D-217F-45C3-97CA-28A5CC39F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23611" y="2456184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D5AEBA7-636B-4514-B885-E67674FEFA8F}"/>
                </a:ext>
              </a:extLst>
            </p:cNvPr>
            <p:cNvGrpSpPr/>
            <p:nvPr/>
          </p:nvGrpSpPr>
          <p:grpSpPr>
            <a:xfrm>
              <a:off x="7080471" y="3058084"/>
              <a:ext cx="872210" cy="869950"/>
              <a:chOff x="7080471" y="3058084"/>
              <a:chExt cx="872210" cy="869950"/>
            </a:xfrm>
          </p:grpSpPr>
          <p:sp>
            <p:nvSpPr>
              <p:cNvPr id="65" name="Oval 25">
                <a:extLst>
                  <a:ext uri="{FF2B5EF4-FFF2-40B4-BE49-F238E27FC236}">
                    <a16:creationId xmlns:a16="http://schemas.microsoft.com/office/drawing/2014/main" id="{B202A4AC-0E18-40DC-BCDA-356349E77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0471" y="3058084"/>
                <a:ext cx="872210" cy="8699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pic>
            <p:nvPicPr>
              <p:cNvPr id="107" name="Graphic 106">
                <a:extLst>
                  <a:ext uri="{FF2B5EF4-FFF2-40B4-BE49-F238E27FC236}">
                    <a16:creationId xmlns:a16="http://schemas.microsoft.com/office/drawing/2014/main" id="{624F07C5-ADA6-4C54-8245-0A557E294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13555" y="3238901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25A5984-94E1-4D1B-B0E8-961CA36A00E8}"/>
                </a:ext>
              </a:extLst>
            </p:cNvPr>
            <p:cNvGrpSpPr/>
            <p:nvPr/>
          </p:nvGrpSpPr>
          <p:grpSpPr>
            <a:xfrm>
              <a:off x="3897017" y="2392150"/>
              <a:ext cx="872210" cy="869950"/>
              <a:chOff x="3897017" y="2392150"/>
              <a:chExt cx="872210" cy="869950"/>
            </a:xfrm>
          </p:grpSpPr>
          <p:sp>
            <p:nvSpPr>
              <p:cNvPr id="33" name="Oval 23">
                <a:extLst>
                  <a:ext uri="{FF2B5EF4-FFF2-40B4-BE49-F238E27FC236}">
                    <a16:creationId xmlns:a16="http://schemas.microsoft.com/office/drawing/2014/main" id="{6C8630E2-D6BE-4C84-ABBE-E42460D77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017" y="2392150"/>
                <a:ext cx="872210" cy="8699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pic>
            <p:nvPicPr>
              <p:cNvPr id="108" name="Graphic 107">
                <a:extLst>
                  <a:ext uri="{FF2B5EF4-FFF2-40B4-BE49-F238E27FC236}">
                    <a16:creationId xmlns:a16="http://schemas.microsoft.com/office/drawing/2014/main" id="{4EB04332-8AB7-4C4C-8D31-82F7B5EEB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38604" y="2627440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34CD0BC-4ED5-4A7C-ABCE-1D0C3C533890}"/>
                </a:ext>
              </a:extLst>
            </p:cNvPr>
            <p:cNvGrpSpPr/>
            <p:nvPr/>
          </p:nvGrpSpPr>
          <p:grpSpPr>
            <a:xfrm>
              <a:off x="8671446" y="2045259"/>
              <a:ext cx="873340" cy="869950"/>
              <a:chOff x="8671446" y="2045259"/>
              <a:chExt cx="873340" cy="869950"/>
            </a:xfrm>
          </p:grpSpPr>
          <p:sp>
            <p:nvSpPr>
              <p:cNvPr id="81" name="Oval 26">
                <a:extLst>
                  <a:ext uri="{FF2B5EF4-FFF2-40B4-BE49-F238E27FC236}">
                    <a16:creationId xmlns:a16="http://schemas.microsoft.com/office/drawing/2014/main" id="{860B7A26-8732-4898-9835-7810D805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1446" y="2045259"/>
                <a:ext cx="873340" cy="8699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pic>
            <p:nvPicPr>
              <p:cNvPr id="109" name="Graphic 108">
                <a:extLst>
                  <a:ext uri="{FF2B5EF4-FFF2-40B4-BE49-F238E27FC236}">
                    <a16:creationId xmlns:a16="http://schemas.microsoft.com/office/drawing/2014/main" id="{E9777565-010A-4CDE-A0B8-BE3F9A9B5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907637" y="2274519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DDA6CBF-88BF-4246-8499-52D2D00714F0}"/>
                </a:ext>
              </a:extLst>
            </p:cNvPr>
            <p:cNvGrpSpPr/>
            <p:nvPr/>
          </p:nvGrpSpPr>
          <p:grpSpPr>
            <a:xfrm>
              <a:off x="2321370" y="2045259"/>
              <a:ext cx="873340" cy="869950"/>
              <a:chOff x="2321370" y="2045259"/>
              <a:chExt cx="873340" cy="8699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5D0E302-7B4B-439A-A47B-F1E3131E2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370" y="2045259"/>
                <a:ext cx="873340" cy="8699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pic>
            <p:nvPicPr>
              <p:cNvPr id="110" name="Graphic 109">
                <a:extLst>
                  <a:ext uri="{FF2B5EF4-FFF2-40B4-BE49-F238E27FC236}">
                    <a16:creationId xmlns:a16="http://schemas.microsoft.com/office/drawing/2014/main" id="{9EC13620-469B-4D17-B704-FBD7F7152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557561" y="2280549"/>
                <a:ext cx="399369" cy="3993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5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43302C-0BBB-4378-A2F0-7DBE0FAEC39F}"/>
              </a:ext>
            </a:extLst>
          </p:cNvPr>
          <p:cNvGrpSpPr/>
          <p:nvPr/>
        </p:nvGrpSpPr>
        <p:grpSpPr>
          <a:xfrm>
            <a:off x="1634987" y="1421296"/>
            <a:ext cx="5660335" cy="2039159"/>
            <a:chOff x="2179982" y="1895061"/>
            <a:chExt cx="7547113" cy="27188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2D6219-2FEA-43D2-A6CF-F6E70CAE2808}"/>
                </a:ext>
              </a:extLst>
            </p:cNvPr>
            <p:cNvSpPr txBox="1"/>
            <p:nvPr/>
          </p:nvSpPr>
          <p:spPr>
            <a:xfrm>
              <a:off x="2464905" y="2274838"/>
              <a:ext cx="7262190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 Should All Do What, In The Long Run, Gives Us Joy, Even If It Is Only Picking Grapes Or Sorting The Laundry.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DA0D63-DE71-49B1-8F29-356B9B78AAB0}"/>
                </a:ext>
              </a:extLst>
            </p:cNvPr>
            <p:cNvSpPr txBox="1"/>
            <p:nvPr/>
          </p:nvSpPr>
          <p:spPr>
            <a:xfrm>
              <a:off x="2179982" y="1895061"/>
              <a:ext cx="5698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924F3-55A5-4D96-97AB-1264F0E3EC33}"/>
                </a:ext>
              </a:extLst>
            </p:cNvPr>
            <p:cNvSpPr txBox="1"/>
            <p:nvPr/>
          </p:nvSpPr>
          <p:spPr>
            <a:xfrm flipV="1">
              <a:off x="8342242" y="3299791"/>
              <a:ext cx="5698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1C1DF2D-BFF8-489F-8971-F61D26CA95EE}"/>
              </a:ext>
            </a:extLst>
          </p:cNvPr>
          <p:cNvSpPr txBox="1"/>
          <p:nvPr/>
        </p:nvSpPr>
        <p:spPr>
          <a:xfrm>
            <a:off x="4542182" y="3437372"/>
            <a:ext cx="2425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E. B. White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79C5AC-3B28-4620-976E-2B33A354BF1D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0A0EB37-19EC-4B73-AFC3-9FC938D16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CF6665-8033-4178-B6EA-3BAB3CBB957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A4A777-9DAC-49A0-BD96-2ECF21391B7A}"/>
              </a:ext>
            </a:extLst>
          </p:cNvPr>
          <p:cNvSpPr txBox="1"/>
          <p:nvPr/>
        </p:nvSpPr>
        <p:spPr>
          <a:xfrm>
            <a:off x="477079" y="4421403"/>
            <a:ext cx="1140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371A8-2E9E-4E3E-9FFA-00C76D88BFA8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84347B-4DDE-47D8-A831-412312C8A831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21AD46-648F-47ED-9A0F-6B74FA8B9C6B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0BE3A0-7914-4A87-98DE-CC16F87F71EC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9C46C-2EAC-4E01-B497-2F2B4A0C6EB3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7C579-E800-4764-8BAD-E58E4AC8C580}"/>
              </a:ext>
            </a:extLst>
          </p:cNvPr>
          <p:cNvSpPr txBox="1"/>
          <p:nvPr/>
        </p:nvSpPr>
        <p:spPr>
          <a:xfrm>
            <a:off x="3101009" y="2283209"/>
            <a:ext cx="29618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Break Slides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F2E72-8470-4E38-A9F5-24DD2EB7A58A}"/>
              </a:ext>
            </a:extLst>
          </p:cNvPr>
          <p:cNvSpPr/>
          <p:nvPr/>
        </p:nvSpPr>
        <p:spPr>
          <a:xfrm>
            <a:off x="4333461" y="2191479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1FA8B0-5ABB-4E2F-A5B4-BDF16E7D7A65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8CC832D-867D-4813-8EB8-93D665AE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F9FA0B-C1F3-4F4B-A896-99ED12778F55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BE233E-7331-462F-A2AA-5F9EE9F2DF58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A7E027-786A-4724-B672-A7DEFF575B4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749772-961D-4CD3-939A-5DD876579C1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D208FA-5097-4238-AA8F-34826D1F1E1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6DCB1-A2FF-4B54-A0FD-4C6DD5550DA4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50072A-CE98-4C89-9A59-655AD885AF6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AA083D-EADD-45F0-89B9-68DE09D5FBB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A0F40E-9754-48E9-98EC-C793DBDA0D74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96A51D-3EA7-4954-893B-3B78611D5F89}"/>
              </a:ext>
            </a:extLst>
          </p:cNvPr>
          <p:cNvSpPr txBox="1"/>
          <p:nvPr/>
        </p:nvSpPr>
        <p:spPr>
          <a:xfrm>
            <a:off x="4011682" y="4421403"/>
            <a:ext cx="1140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33943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76F7D-73C0-4413-A0A1-24F4ECD12A9D}"/>
              </a:ext>
            </a:extLst>
          </p:cNvPr>
          <p:cNvSpPr txBox="1"/>
          <p:nvPr/>
        </p:nvSpPr>
        <p:spPr>
          <a:xfrm>
            <a:off x="1083365" y="1311965"/>
            <a:ext cx="163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C7ACA7-9702-4F62-8006-3AF25637F0B8}"/>
              </a:ext>
            </a:extLst>
          </p:cNvPr>
          <p:cNvSpPr/>
          <p:nvPr/>
        </p:nvSpPr>
        <p:spPr>
          <a:xfrm>
            <a:off x="1182756" y="1220234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EAABF-73F3-4C49-A346-4F1A48B7947A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8DCCDC7-06F3-4D11-95CE-9C711097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62C13E-AD3C-47FE-AA55-C029E28C9F64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8E6161-654A-4C6D-BB10-8CB967C26A52}"/>
              </a:ext>
            </a:extLst>
          </p:cNvPr>
          <p:cNvSpPr txBox="1"/>
          <p:nvPr/>
        </p:nvSpPr>
        <p:spPr>
          <a:xfrm>
            <a:off x="1078986" y="1858208"/>
            <a:ext cx="21313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CAFC66-AEF0-4704-A525-E152415722C7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67E6FF-5976-4181-98EA-F810B434F8E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59AD92-40A4-4BA2-B128-2455BB5CBA3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7AD42C-A9D4-4D5A-A538-D1F11AD1DD2C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89B40B-C90E-4536-8B94-909BFC7313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861E789-5619-4C62-9CA3-B0FFC80975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260F7E6-AF44-4980-AE4E-ED6AD51691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02269819-8B6A-40D1-9D4A-F863158137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753C725-E128-4363-8C9F-9FAD4D3A30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4EA8B9CC-EFEE-4137-9296-0D80F4BC37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7585D217-9BD5-46D4-B072-EAFAE219D7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A63F5C97-9B4F-4CED-89D9-819FE151435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0B3B2131-EC44-4EC6-94B3-46C583F434B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4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83E06-BA43-40CD-A65D-6B552EE02217}"/>
              </a:ext>
            </a:extLst>
          </p:cNvPr>
          <p:cNvSpPr txBox="1"/>
          <p:nvPr/>
        </p:nvSpPr>
        <p:spPr>
          <a:xfrm>
            <a:off x="1083365" y="874644"/>
            <a:ext cx="163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9A9EAF-1881-4D41-B62A-13BC0C71289B}"/>
              </a:ext>
            </a:extLst>
          </p:cNvPr>
          <p:cNvSpPr/>
          <p:nvPr/>
        </p:nvSpPr>
        <p:spPr>
          <a:xfrm>
            <a:off x="1182756" y="782913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49EE5-22DA-4707-ADCB-B42120EF6B68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0EE490-1EA8-4CAD-81F1-3518DA3E0F3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221431-4EE4-4A75-803A-87E51C53EC9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CD26EA-F15D-4992-8748-C6B93A93809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998C46-E5DE-43A7-AFCE-888D23E7C7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50FBFD2-84ED-4A88-9823-A1A0CAE929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D8EC5C3-4EF0-451A-8A84-7593E8A1A2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6A2EA97-F218-431A-A121-0F32E56D0D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ED2E465-C213-4CD3-8321-F23C8704DE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02612BD-A67F-496F-926D-D6DC39594AA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4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154B9-DDE0-43F5-B1AC-721DABB293C7}"/>
              </a:ext>
            </a:extLst>
          </p:cNvPr>
          <p:cNvSpPr txBox="1"/>
          <p:nvPr/>
        </p:nvSpPr>
        <p:spPr>
          <a:xfrm>
            <a:off x="3806686" y="1308771"/>
            <a:ext cx="196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Top Quality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C696FE-F1D6-4B41-8F06-D0B3FF1DE502}"/>
              </a:ext>
            </a:extLst>
          </p:cNvPr>
          <p:cNvSpPr/>
          <p:nvPr/>
        </p:nvSpPr>
        <p:spPr>
          <a:xfrm>
            <a:off x="3906078" y="1217040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F7187B-84CF-4A51-8A1D-B602B9ECF056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A5A7EC-CB4E-4861-A171-234FCFB787D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B099A6-AFC8-498C-A4B9-E9C0CFDDBF96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6D2F21-578C-4024-B290-0B437E4D49A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86F689-42B9-43C5-BAA4-4E0AA46A6040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67B52-1876-4DD6-B620-AC1ABD48E914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5DF940-FE42-4E9D-8639-FCE9FF5FD9D7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86A36D-63F8-4160-A485-8E8725B37154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D4AD1-A6AE-4FDD-ADCF-90E0307952C9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CB8A79-E49E-4FA9-9956-2934A9022FCA}"/>
              </a:ext>
            </a:extLst>
          </p:cNvPr>
          <p:cNvGrpSpPr/>
          <p:nvPr/>
        </p:nvGrpSpPr>
        <p:grpSpPr>
          <a:xfrm>
            <a:off x="7863643" y="4099938"/>
            <a:ext cx="563336" cy="573131"/>
            <a:chOff x="5387540" y="4139110"/>
            <a:chExt cx="1349917" cy="13733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1FEC54-FC11-412D-B01A-FCA1136D504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BD2F6C-3E38-49E0-9121-DACA2EA2C198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B26239-94C2-482C-99BB-9003CE2BF7B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FF2741F-347D-4140-9EF7-A8C92C0ACCC8}"/>
              </a:ext>
            </a:extLst>
          </p:cNvPr>
          <p:cNvSpPr txBox="1"/>
          <p:nvPr/>
        </p:nvSpPr>
        <p:spPr>
          <a:xfrm>
            <a:off x="3808984" y="2029294"/>
            <a:ext cx="2811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792077-354F-4336-B354-FC2B6404170C}"/>
              </a:ext>
            </a:extLst>
          </p:cNvPr>
          <p:cNvSpPr txBox="1"/>
          <p:nvPr/>
        </p:nvSpPr>
        <p:spPr>
          <a:xfrm>
            <a:off x="3808984" y="3233693"/>
            <a:ext cx="281147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53E9DF9-B13E-49C7-9241-E776305EBA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r="26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8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4272-0E06-4870-BEC1-0FB63B8C4A31}"/>
              </a:ext>
            </a:extLst>
          </p:cNvPr>
          <p:cNvSpPr txBox="1"/>
          <p:nvPr/>
        </p:nvSpPr>
        <p:spPr>
          <a:xfrm>
            <a:off x="1083364" y="1311966"/>
            <a:ext cx="189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Best Price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29DD7A-5D11-41DF-B058-17CBC46D37A1}"/>
              </a:ext>
            </a:extLst>
          </p:cNvPr>
          <p:cNvSpPr/>
          <p:nvPr/>
        </p:nvSpPr>
        <p:spPr>
          <a:xfrm>
            <a:off x="1182756" y="1220235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470AF6-ED99-4155-842F-2B9787552451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C6CE1-BA00-4630-B6E4-11D612543191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DA6BE7-9CAF-4122-94EE-9040F8C58C6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9228BE-9AB8-412E-9148-AD123CF474D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C4AD1-8416-47F2-822B-DE37AC1746B1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0263AC4-4546-4EFE-A38C-1279513D7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256A80-5F29-4425-B56E-7A7635C28D8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5D5D8B-82A6-4343-8E38-79B54EAAEEFD}"/>
              </a:ext>
            </a:extLst>
          </p:cNvPr>
          <p:cNvSpPr txBox="1"/>
          <p:nvPr/>
        </p:nvSpPr>
        <p:spPr>
          <a:xfrm>
            <a:off x="1078986" y="2100292"/>
            <a:ext cx="17636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DAA13D-F726-4423-A14A-7827C2951B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r="20181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174FEAE-D7C4-4100-A220-C045E7749C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" b="117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6B97110-1473-4015-BC4A-88BC5DCD1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" b="1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8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96F6C-0779-48B8-9430-948DCE71850F}"/>
              </a:ext>
            </a:extLst>
          </p:cNvPr>
          <p:cNvSpPr txBox="1"/>
          <p:nvPr/>
        </p:nvSpPr>
        <p:spPr>
          <a:xfrm>
            <a:off x="1083365" y="1302027"/>
            <a:ext cx="176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Promotion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FFE6FC-C54D-4349-B25E-D185005232EE}"/>
              </a:ext>
            </a:extLst>
          </p:cNvPr>
          <p:cNvSpPr/>
          <p:nvPr/>
        </p:nvSpPr>
        <p:spPr>
          <a:xfrm>
            <a:off x="1182756" y="1210296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92D607-D689-4EF8-BD7B-04DB2CD44543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4081D21-8104-4113-AF9F-AA3AB2D3F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B4D04-11C2-4706-9030-A3E70558F556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7FA85-566B-47E6-B10A-7618FFC4EE19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A9B26-6687-4F79-A699-94D1EADE5A03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221E0A-46E1-4409-BFCC-AF0A349AADEB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39A0CA-AEF9-49C0-BB54-5D23818BD6A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1C407D-4404-4998-99E7-DBED438C1AFC}"/>
              </a:ext>
            </a:extLst>
          </p:cNvPr>
          <p:cNvSpPr txBox="1"/>
          <p:nvPr/>
        </p:nvSpPr>
        <p:spPr>
          <a:xfrm>
            <a:off x="3562776" y="1319627"/>
            <a:ext cx="32600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E486DB8-EAFD-4F1F-BB85-8271775EA0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b="16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32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4E5DD-6199-45F9-B59C-DCDBD3691210}"/>
              </a:ext>
            </a:extLst>
          </p:cNvPr>
          <p:cNvSpPr txBox="1"/>
          <p:nvPr/>
        </p:nvSpPr>
        <p:spPr>
          <a:xfrm>
            <a:off x="4572001" y="874644"/>
            <a:ext cx="191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Testimonial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BD4A2C-8757-4E0A-B8C9-8A7AEF0BA703}"/>
              </a:ext>
            </a:extLst>
          </p:cNvPr>
          <p:cNvSpPr/>
          <p:nvPr/>
        </p:nvSpPr>
        <p:spPr>
          <a:xfrm>
            <a:off x="4671392" y="782913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6978C-0C79-4F71-A8EA-FB1E628F111E}"/>
              </a:ext>
            </a:extLst>
          </p:cNvPr>
          <p:cNvSpPr txBox="1"/>
          <p:nvPr/>
        </p:nvSpPr>
        <p:spPr>
          <a:xfrm>
            <a:off x="4572000" y="1979022"/>
            <a:ext cx="26239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26411-153F-48C6-B824-75AFDC52FD1A}"/>
              </a:ext>
            </a:extLst>
          </p:cNvPr>
          <p:cNvSpPr txBox="1"/>
          <p:nvPr/>
        </p:nvSpPr>
        <p:spPr>
          <a:xfrm>
            <a:off x="4572000" y="3002935"/>
            <a:ext cx="26239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9BC1E0-7A00-479F-9027-2FEA52E722C2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1AA63C-69A2-4226-85CA-24C06CA1F95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720E28-7A91-42FD-B0F5-1A367DA3DEF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58C518-A85B-4EBB-A202-A6C2AC3B2B7E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740B66-803D-4625-901E-39D4E5DE3A4D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B052F8-13D7-4F03-B34F-EF1BCDFBB0DE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D34CE5-23B4-4DCB-A3C5-16FE69AB719D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FB5D93-8328-42C2-B98B-E53F987040F9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283BEC-6B9A-4EE7-9932-7603CA7C7E5E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A7CBA-F0DC-4DCC-B19A-0014F4F8BE0A}"/>
              </a:ext>
            </a:extLst>
          </p:cNvPr>
          <p:cNvGrpSpPr/>
          <p:nvPr/>
        </p:nvGrpSpPr>
        <p:grpSpPr>
          <a:xfrm>
            <a:off x="7863643" y="4099938"/>
            <a:ext cx="563336" cy="573131"/>
            <a:chOff x="5387540" y="4139110"/>
            <a:chExt cx="1349917" cy="1373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488391-ED15-47E5-985F-E6C5C1547E38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9C32-8A57-4CE4-B70D-0C8E94F9421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A6058D-C9DF-413B-A7F0-4674CCC207A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8C6D23-B6A0-447E-9CA3-DB0FF22C6C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r="21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7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9B960-5E0F-4142-8D0B-34579E8D77B2}"/>
              </a:ext>
            </a:extLst>
          </p:cNvPr>
          <p:cNvSpPr txBox="1"/>
          <p:nvPr/>
        </p:nvSpPr>
        <p:spPr>
          <a:xfrm>
            <a:off x="3453848" y="874644"/>
            <a:ext cx="223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Pricing Table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5FE70F-CC81-45C7-B416-87E0EE1081F3}"/>
              </a:ext>
            </a:extLst>
          </p:cNvPr>
          <p:cNvSpPr/>
          <p:nvPr/>
        </p:nvSpPr>
        <p:spPr>
          <a:xfrm>
            <a:off x="4323522" y="782913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03A661-CD8E-4018-8C9E-DB2C6C444E60}"/>
              </a:ext>
            </a:extLst>
          </p:cNvPr>
          <p:cNvGrpSpPr/>
          <p:nvPr/>
        </p:nvGrpSpPr>
        <p:grpSpPr>
          <a:xfrm>
            <a:off x="1402773" y="1770148"/>
            <a:ext cx="6359237" cy="2479964"/>
            <a:chOff x="1870364" y="2360197"/>
            <a:chExt cx="8478982" cy="330661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9EB7A6D-21D8-4B78-B1BB-B683532C97D9}"/>
                </a:ext>
              </a:extLst>
            </p:cNvPr>
            <p:cNvGrpSpPr/>
            <p:nvPr/>
          </p:nvGrpSpPr>
          <p:grpSpPr>
            <a:xfrm>
              <a:off x="1870364" y="2360197"/>
              <a:ext cx="2318327" cy="3306618"/>
              <a:chOff x="1870364" y="2360197"/>
              <a:chExt cx="2318327" cy="3306618"/>
            </a:xfrm>
          </p:grpSpPr>
          <p:sp>
            <p:nvSpPr>
              <p:cNvPr id="4" name="Freeform 2">
                <a:extLst>
                  <a:ext uri="{FF2B5EF4-FFF2-40B4-BE49-F238E27FC236}">
                    <a16:creationId xmlns:a16="http://schemas.microsoft.com/office/drawing/2014/main" id="{EC3F4E12-7CE6-4FC3-B3D1-9CB31369F49E}"/>
                  </a:ext>
                </a:extLst>
              </p:cNvPr>
              <p:cNvSpPr/>
              <p:nvPr/>
            </p:nvSpPr>
            <p:spPr>
              <a:xfrm>
                <a:off x="1870364" y="2360197"/>
                <a:ext cx="2318327" cy="766618"/>
              </a:xfrm>
              <a:custGeom>
                <a:avLst/>
                <a:gdLst>
                  <a:gd name="connsiteX0" fmla="*/ 141557 w 2318327"/>
                  <a:gd name="connsiteY0" fmla="*/ 0 h 766618"/>
                  <a:gd name="connsiteX1" fmla="*/ 2176770 w 2318327"/>
                  <a:gd name="connsiteY1" fmla="*/ 0 h 766618"/>
                  <a:gd name="connsiteX2" fmla="*/ 2318327 w 2318327"/>
                  <a:gd name="connsiteY2" fmla="*/ 141557 h 766618"/>
                  <a:gd name="connsiteX3" fmla="*/ 2318327 w 2318327"/>
                  <a:gd name="connsiteY3" fmla="*/ 766618 h 766618"/>
                  <a:gd name="connsiteX4" fmla="*/ 0 w 2318327"/>
                  <a:gd name="connsiteY4" fmla="*/ 766618 h 766618"/>
                  <a:gd name="connsiteX5" fmla="*/ 0 w 2318327"/>
                  <a:gd name="connsiteY5" fmla="*/ 141557 h 766618"/>
                  <a:gd name="connsiteX6" fmla="*/ 141557 w 2318327"/>
                  <a:gd name="connsiteY6" fmla="*/ 0 h 76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766618">
                    <a:moveTo>
                      <a:pt x="141557" y="0"/>
                    </a:moveTo>
                    <a:lnTo>
                      <a:pt x="2176770" y="0"/>
                    </a:lnTo>
                    <a:cubicBezTo>
                      <a:pt x="2254950" y="0"/>
                      <a:pt x="2318327" y="63377"/>
                      <a:pt x="2318327" y="141557"/>
                    </a:cubicBezTo>
                    <a:lnTo>
                      <a:pt x="2318327" y="766618"/>
                    </a:lnTo>
                    <a:lnTo>
                      <a:pt x="0" y="766618"/>
                    </a:lnTo>
                    <a:lnTo>
                      <a:pt x="0" y="141557"/>
                    </a:lnTo>
                    <a:cubicBezTo>
                      <a:pt x="0" y="63377"/>
                      <a:pt x="63377" y="0"/>
                      <a:pt x="1415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9E6A419-9351-4A21-AF42-77560E5B2A7B}"/>
                  </a:ext>
                </a:extLst>
              </p:cNvPr>
              <p:cNvSpPr/>
              <p:nvPr/>
            </p:nvSpPr>
            <p:spPr>
              <a:xfrm>
                <a:off x="1870364" y="3126815"/>
                <a:ext cx="2318327" cy="2540000"/>
              </a:xfrm>
              <a:custGeom>
                <a:avLst/>
                <a:gdLst>
                  <a:gd name="connsiteX0" fmla="*/ 0 w 2318327"/>
                  <a:gd name="connsiteY0" fmla="*/ 0 h 2540000"/>
                  <a:gd name="connsiteX1" fmla="*/ 2318327 w 2318327"/>
                  <a:gd name="connsiteY1" fmla="*/ 0 h 2540000"/>
                  <a:gd name="connsiteX2" fmla="*/ 2318327 w 2318327"/>
                  <a:gd name="connsiteY2" fmla="*/ 2398443 h 2540000"/>
                  <a:gd name="connsiteX3" fmla="*/ 2176770 w 2318327"/>
                  <a:gd name="connsiteY3" fmla="*/ 2540000 h 2540000"/>
                  <a:gd name="connsiteX4" fmla="*/ 141557 w 2318327"/>
                  <a:gd name="connsiteY4" fmla="*/ 2540000 h 2540000"/>
                  <a:gd name="connsiteX5" fmla="*/ 0 w 2318327"/>
                  <a:gd name="connsiteY5" fmla="*/ 2398443 h 2540000"/>
                  <a:gd name="connsiteX6" fmla="*/ 0 w 2318327"/>
                  <a:gd name="connsiteY6" fmla="*/ 0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2540000">
                    <a:moveTo>
                      <a:pt x="0" y="0"/>
                    </a:moveTo>
                    <a:lnTo>
                      <a:pt x="2318327" y="0"/>
                    </a:lnTo>
                    <a:lnTo>
                      <a:pt x="2318327" y="2398443"/>
                    </a:lnTo>
                    <a:cubicBezTo>
                      <a:pt x="2318327" y="2476623"/>
                      <a:pt x="2254950" y="2540000"/>
                      <a:pt x="2176770" y="2540000"/>
                    </a:cubicBezTo>
                    <a:lnTo>
                      <a:pt x="141557" y="2540000"/>
                    </a:lnTo>
                    <a:cubicBezTo>
                      <a:pt x="63377" y="2540000"/>
                      <a:pt x="0" y="2476623"/>
                      <a:pt x="0" y="23984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9AD622-1C33-46BD-98E9-9298E1481880}"/>
                </a:ext>
              </a:extLst>
            </p:cNvPr>
            <p:cNvSpPr txBox="1"/>
            <p:nvPr/>
          </p:nvSpPr>
          <p:spPr>
            <a:xfrm>
              <a:off x="2381667" y="2543452"/>
              <a:ext cx="12187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Regular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ED2C8-0ADC-4C2E-AF13-6FFE7DE0F972}"/>
                </a:ext>
              </a:extLst>
            </p:cNvPr>
            <p:cNvSpPr txBox="1"/>
            <p:nvPr/>
          </p:nvSpPr>
          <p:spPr>
            <a:xfrm>
              <a:off x="2520895" y="3266165"/>
              <a:ext cx="87459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$1</a:t>
              </a:r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/ Month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7349ED-C324-4466-AEB5-C07C8A7D4497}"/>
                </a:ext>
              </a:extLst>
            </p:cNvPr>
            <p:cNvSpPr txBox="1"/>
            <p:nvPr/>
          </p:nvSpPr>
          <p:spPr>
            <a:xfrm>
              <a:off x="2786191" y="3753339"/>
              <a:ext cx="43858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  <a:endParaRPr lang="en-US" sz="675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0415DA-0EE7-48F2-8E90-51F7553EC7F1}"/>
                </a:ext>
              </a:extLst>
            </p:cNvPr>
            <p:cNvSpPr txBox="1"/>
            <p:nvPr/>
          </p:nvSpPr>
          <p:spPr>
            <a:xfrm>
              <a:off x="2699628" y="4243329"/>
              <a:ext cx="57323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 User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CDD3EE-AD84-4F6B-8640-F0AA4FCE77FF}"/>
                </a:ext>
              </a:extLst>
            </p:cNvPr>
            <p:cNvSpPr txBox="1"/>
            <p:nvPr/>
          </p:nvSpPr>
          <p:spPr>
            <a:xfrm>
              <a:off x="2520552" y="4731910"/>
              <a:ext cx="866051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Free Update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C2E308-B13A-4593-AB53-E4C674BFAD6F}"/>
                </a:ext>
              </a:extLst>
            </p:cNvPr>
            <p:cNvCxnSpPr/>
            <p:nvPr/>
          </p:nvCxnSpPr>
          <p:spPr>
            <a:xfrm>
              <a:off x="1995055" y="3642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A2C6BE-3943-45AF-9BB2-B97E69D30BA7}"/>
                </a:ext>
              </a:extLst>
            </p:cNvPr>
            <p:cNvCxnSpPr/>
            <p:nvPr/>
          </p:nvCxnSpPr>
          <p:spPr>
            <a:xfrm>
              <a:off x="1995055" y="4150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9D4190-6EFB-4F90-A571-95BFF4343542}"/>
                </a:ext>
              </a:extLst>
            </p:cNvPr>
            <p:cNvCxnSpPr/>
            <p:nvPr/>
          </p:nvCxnSpPr>
          <p:spPr>
            <a:xfrm>
              <a:off x="1995055" y="4640029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89E73B-3B4B-4721-BC12-1B6413B33587}"/>
                </a:ext>
              </a:extLst>
            </p:cNvPr>
            <p:cNvSpPr/>
            <p:nvPr/>
          </p:nvSpPr>
          <p:spPr>
            <a:xfrm>
              <a:off x="1995055" y="5168052"/>
              <a:ext cx="2068945" cy="3232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CB05C8-CB92-43E0-8A00-C9FF093E1CAF}"/>
                </a:ext>
              </a:extLst>
            </p:cNvPr>
            <p:cNvSpPr txBox="1"/>
            <p:nvPr/>
          </p:nvSpPr>
          <p:spPr>
            <a:xfrm>
              <a:off x="2459499" y="5206576"/>
              <a:ext cx="11909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REGISTER NOW!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F01F19-E027-4EC9-B24E-083891606842}"/>
                </a:ext>
              </a:extLst>
            </p:cNvPr>
            <p:cNvGrpSpPr/>
            <p:nvPr/>
          </p:nvGrpSpPr>
          <p:grpSpPr>
            <a:xfrm>
              <a:off x="4939619" y="2360197"/>
              <a:ext cx="2318327" cy="3306618"/>
              <a:chOff x="4939619" y="2360197"/>
              <a:chExt cx="2318327" cy="3306618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69B938B-20A9-4303-96A7-C9E0249C505B}"/>
                  </a:ext>
                </a:extLst>
              </p:cNvPr>
              <p:cNvSpPr/>
              <p:nvPr/>
            </p:nvSpPr>
            <p:spPr>
              <a:xfrm>
                <a:off x="4939619" y="2360197"/>
                <a:ext cx="2318327" cy="766618"/>
              </a:xfrm>
              <a:custGeom>
                <a:avLst/>
                <a:gdLst>
                  <a:gd name="connsiteX0" fmla="*/ 141557 w 2318327"/>
                  <a:gd name="connsiteY0" fmla="*/ 0 h 766618"/>
                  <a:gd name="connsiteX1" fmla="*/ 2176770 w 2318327"/>
                  <a:gd name="connsiteY1" fmla="*/ 0 h 766618"/>
                  <a:gd name="connsiteX2" fmla="*/ 2318327 w 2318327"/>
                  <a:gd name="connsiteY2" fmla="*/ 141557 h 766618"/>
                  <a:gd name="connsiteX3" fmla="*/ 2318327 w 2318327"/>
                  <a:gd name="connsiteY3" fmla="*/ 766618 h 766618"/>
                  <a:gd name="connsiteX4" fmla="*/ 0 w 2318327"/>
                  <a:gd name="connsiteY4" fmla="*/ 766618 h 766618"/>
                  <a:gd name="connsiteX5" fmla="*/ 0 w 2318327"/>
                  <a:gd name="connsiteY5" fmla="*/ 141557 h 766618"/>
                  <a:gd name="connsiteX6" fmla="*/ 141557 w 2318327"/>
                  <a:gd name="connsiteY6" fmla="*/ 0 h 76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766618">
                    <a:moveTo>
                      <a:pt x="141557" y="0"/>
                    </a:moveTo>
                    <a:lnTo>
                      <a:pt x="2176770" y="0"/>
                    </a:lnTo>
                    <a:cubicBezTo>
                      <a:pt x="2254950" y="0"/>
                      <a:pt x="2318327" y="63377"/>
                      <a:pt x="2318327" y="141557"/>
                    </a:cubicBezTo>
                    <a:lnTo>
                      <a:pt x="2318327" y="766618"/>
                    </a:lnTo>
                    <a:lnTo>
                      <a:pt x="0" y="766618"/>
                    </a:lnTo>
                    <a:lnTo>
                      <a:pt x="0" y="141557"/>
                    </a:lnTo>
                    <a:cubicBezTo>
                      <a:pt x="0" y="63377"/>
                      <a:pt x="63377" y="0"/>
                      <a:pt x="141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3962DD5-F99A-42B0-9762-321C395ECA19}"/>
                  </a:ext>
                </a:extLst>
              </p:cNvPr>
              <p:cNvSpPr/>
              <p:nvPr/>
            </p:nvSpPr>
            <p:spPr>
              <a:xfrm>
                <a:off x="4939619" y="3126815"/>
                <a:ext cx="2318327" cy="2540000"/>
              </a:xfrm>
              <a:custGeom>
                <a:avLst/>
                <a:gdLst>
                  <a:gd name="connsiteX0" fmla="*/ 0 w 2318327"/>
                  <a:gd name="connsiteY0" fmla="*/ 0 h 2540000"/>
                  <a:gd name="connsiteX1" fmla="*/ 2318327 w 2318327"/>
                  <a:gd name="connsiteY1" fmla="*/ 0 h 2540000"/>
                  <a:gd name="connsiteX2" fmla="*/ 2318327 w 2318327"/>
                  <a:gd name="connsiteY2" fmla="*/ 2398443 h 2540000"/>
                  <a:gd name="connsiteX3" fmla="*/ 2176770 w 2318327"/>
                  <a:gd name="connsiteY3" fmla="*/ 2540000 h 2540000"/>
                  <a:gd name="connsiteX4" fmla="*/ 141557 w 2318327"/>
                  <a:gd name="connsiteY4" fmla="*/ 2540000 h 2540000"/>
                  <a:gd name="connsiteX5" fmla="*/ 0 w 2318327"/>
                  <a:gd name="connsiteY5" fmla="*/ 2398443 h 2540000"/>
                  <a:gd name="connsiteX6" fmla="*/ 0 w 2318327"/>
                  <a:gd name="connsiteY6" fmla="*/ 0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2540000">
                    <a:moveTo>
                      <a:pt x="0" y="0"/>
                    </a:moveTo>
                    <a:lnTo>
                      <a:pt x="2318327" y="0"/>
                    </a:lnTo>
                    <a:lnTo>
                      <a:pt x="2318327" y="2398443"/>
                    </a:lnTo>
                    <a:cubicBezTo>
                      <a:pt x="2318327" y="2476623"/>
                      <a:pt x="2254950" y="2540000"/>
                      <a:pt x="2176770" y="2540000"/>
                    </a:cubicBezTo>
                    <a:lnTo>
                      <a:pt x="141557" y="2540000"/>
                    </a:lnTo>
                    <a:cubicBezTo>
                      <a:pt x="63377" y="2540000"/>
                      <a:pt x="0" y="2476623"/>
                      <a:pt x="0" y="23984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BAD6D2-2AF8-4C94-A5CC-0E42043CF144}"/>
                </a:ext>
              </a:extLst>
            </p:cNvPr>
            <p:cNvSpPr txBox="1"/>
            <p:nvPr/>
          </p:nvSpPr>
          <p:spPr>
            <a:xfrm>
              <a:off x="5399126" y="2543452"/>
              <a:ext cx="13384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Business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6E28F7-493F-4206-86A0-8DD88A36E1E0}"/>
                </a:ext>
              </a:extLst>
            </p:cNvPr>
            <p:cNvSpPr txBox="1"/>
            <p:nvPr/>
          </p:nvSpPr>
          <p:spPr>
            <a:xfrm>
              <a:off x="5590150" y="3266165"/>
              <a:ext cx="87459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$1</a:t>
              </a:r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/ Month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1CE347-65D4-44B8-A973-4462CABB5544}"/>
                </a:ext>
              </a:extLst>
            </p:cNvPr>
            <p:cNvSpPr txBox="1"/>
            <p:nvPr/>
          </p:nvSpPr>
          <p:spPr>
            <a:xfrm>
              <a:off x="5855446" y="3753339"/>
              <a:ext cx="43858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  <a:endParaRPr lang="en-US" sz="675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91DD1A-8F7F-496C-8FA0-86688B017B01}"/>
                </a:ext>
              </a:extLst>
            </p:cNvPr>
            <p:cNvSpPr txBox="1"/>
            <p:nvPr/>
          </p:nvSpPr>
          <p:spPr>
            <a:xfrm>
              <a:off x="5768884" y="4243329"/>
              <a:ext cx="57323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 User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03289B-207E-493C-A9DD-E21D0C8E74BD}"/>
                </a:ext>
              </a:extLst>
            </p:cNvPr>
            <p:cNvSpPr txBox="1"/>
            <p:nvPr/>
          </p:nvSpPr>
          <p:spPr>
            <a:xfrm>
              <a:off x="5530497" y="4731910"/>
              <a:ext cx="94299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Free Update *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CC1302-F706-4AC0-B94B-15EEADD45ABC}"/>
                </a:ext>
              </a:extLst>
            </p:cNvPr>
            <p:cNvCxnSpPr/>
            <p:nvPr/>
          </p:nvCxnSpPr>
          <p:spPr>
            <a:xfrm>
              <a:off x="5064310" y="3642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35C729-4E1A-49F1-A39A-9E311A061DED}"/>
                </a:ext>
              </a:extLst>
            </p:cNvPr>
            <p:cNvCxnSpPr/>
            <p:nvPr/>
          </p:nvCxnSpPr>
          <p:spPr>
            <a:xfrm>
              <a:off x="5064310" y="4150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C34181-6D79-453C-8587-9E7355714829}"/>
                </a:ext>
              </a:extLst>
            </p:cNvPr>
            <p:cNvCxnSpPr/>
            <p:nvPr/>
          </p:nvCxnSpPr>
          <p:spPr>
            <a:xfrm>
              <a:off x="5064310" y="4640029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A2A065-7169-4D9E-9E71-55F303741638}"/>
                </a:ext>
              </a:extLst>
            </p:cNvPr>
            <p:cNvSpPr/>
            <p:nvPr/>
          </p:nvSpPr>
          <p:spPr>
            <a:xfrm>
              <a:off x="5064310" y="5168052"/>
              <a:ext cx="2068945" cy="323273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D50604-3B37-431E-95C5-4D8327CE0FF2}"/>
                </a:ext>
              </a:extLst>
            </p:cNvPr>
            <p:cNvSpPr txBox="1"/>
            <p:nvPr/>
          </p:nvSpPr>
          <p:spPr>
            <a:xfrm>
              <a:off x="5528754" y="5206576"/>
              <a:ext cx="11909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REGISTER NOW!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E2DF8E-15C2-4749-B636-F1BA9D70E859}"/>
                </a:ext>
              </a:extLst>
            </p:cNvPr>
            <p:cNvGrpSpPr/>
            <p:nvPr/>
          </p:nvGrpSpPr>
          <p:grpSpPr>
            <a:xfrm>
              <a:off x="8003309" y="2360197"/>
              <a:ext cx="2346037" cy="3306618"/>
              <a:chOff x="8003309" y="2360197"/>
              <a:chExt cx="2346037" cy="3306618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3337973-09D3-4D38-B120-2322FEE86C03}"/>
                  </a:ext>
                </a:extLst>
              </p:cNvPr>
              <p:cNvSpPr/>
              <p:nvPr/>
            </p:nvSpPr>
            <p:spPr>
              <a:xfrm>
                <a:off x="8003309" y="2360197"/>
                <a:ext cx="2346037" cy="766618"/>
              </a:xfrm>
              <a:custGeom>
                <a:avLst/>
                <a:gdLst>
                  <a:gd name="connsiteX0" fmla="*/ 141557 w 2318327"/>
                  <a:gd name="connsiteY0" fmla="*/ 0 h 766618"/>
                  <a:gd name="connsiteX1" fmla="*/ 2176770 w 2318327"/>
                  <a:gd name="connsiteY1" fmla="*/ 0 h 766618"/>
                  <a:gd name="connsiteX2" fmla="*/ 2318327 w 2318327"/>
                  <a:gd name="connsiteY2" fmla="*/ 141557 h 766618"/>
                  <a:gd name="connsiteX3" fmla="*/ 2318327 w 2318327"/>
                  <a:gd name="connsiteY3" fmla="*/ 766618 h 766618"/>
                  <a:gd name="connsiteX4" fmla="*/ 0 w 2318327"/>
                  <a:gd name="connsiteY4" fmla="*/ 766618 h 766618"/>
                  <a:gd name="connsiteX5" fmla="*/ 0 w 2318327"/>
                  <a:gd name="connsiteY5" fmla="*/ 141557 h 766618"/>
                  <a:gd name="connsiteX6" fmla="*/ 141557 w 2318327"/>
                  <a:gd name="connsiteY6" fmla="*/ 0 h 76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766618">
                    <a:moveTo>
                      <a:pt x="141557" y="0"/>
                    </a:moveTo>
                    <a:lnTo>
                      <a:pt x="2176770" y="0"/>
                    </a:lnTo>
                    <a:cubicBezTo>
                      <a:pt x="2254950" y="0"/>
                      <a:pt x="2318327" y="63377"/>
                      <a:pt x="2318327" y="141557"/>
                    </a:cubicBezTo>
                    <a:lnTo>
                      <a:pt x="2318327" y="766618"/>
                    </a:lnTo>
                    <a:lnTo>
                      <a:pt x="0" y="766618"/>
                    </a:lnTo>
                    <a:lnTo>
                      <a:pt x="0" y="141557"/>
                    </a:lnTo>
                    <a:cubicBezTo>
                      <a:pt x="0" y="63377"/>
                      <a:pt x="63377" y="0"/>
                      <a:pt x="1415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0624E7F-A6D7-4A84-A99F-20A5F483635D}"/>
                  </a:ext>
                </a:extLst>
              </p:cNvPr>
              <p:cNvSpPr/>
              <p:nvPr/>
            </p:nvSpPr>
            <p:spPr>
              <a:xfrm>
                <a:off x="8003309" y="3126815"/>
                <a:ext cx="2318327" cy="2540000"/>
              </a:xfrm>
              <a:custGeom>
                <a:avLst/>
                <a:gdLst>
                  <a:gd name="connsiteX0" fmla="*/ 0 w 2318327"/>
                  <a:gd name="connsiteY0" fmla="*/ 0 h 2540000"/>
                  <a:gd name="connsiteX1" fmla="*/ 2318327 w 2318327"/>
                  <a:gd name="connsiteY1" fmla="*/ 0 h 2540000"/>
                  <a:gd name="connsiteX2" fmla="*/ 2318327 w 2318327"/>
                  <a:gd name="connsiteY2" fmla="*/ 2398443 h 2540000"/>
                  <a:gd name="connsiteX3" fmla="*/ 2176770 w 2318327"/>
                  <a:gd name="connsiteY3" fmla="*/ 2540000 h 2540000"/>
                  <a:gd name="connsiteX4" fmla="*/ 141557 w 2318327"/>
                  <a:gd name="connsiteY4" fmla="*/ 2540000 h 2540000"/>
                  <a:gd name="connsiteX5" fmla="*/ 0 w 2318327"/>
                  <a:gd name="connsiteY5" fmla="*/ 2398443 h 2540000"/>
                  <a:gd name="connsiteX6" fmla="*/ 0 w 2318327"/>
                  <a:gd name="connsiteY6" fmla="*/ 0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2540000">
                    <a:moveTo>
                      <a:pt x="0" y="0"/>
                    </a:moveTo>
                    <a:lnTo>
                      <a:pt x="2318327" y="0"/>
                    </a:lnTo>
                    <a:lnTo>
                      <a:pt x="2318327" y="2398443"/>
                    </a:lnTo>
                    <a:cubicBezTo>
                      <a:pt x="2318327" y="2476623"/>
                      <a:pt x="2254950" y="2540000"/>
                      <a:pt x="2176770" y="2540000"/>
                    </a:cubicBezTo>
                    <a:lnTo>
                      <a:pt x="141557" y="2540000"/>
                    </a:lnTo>
                    <a:cubicBezTo>
                      <a:pt x="63377" y="2540000"/>
                      <a:pt x="0" y="2476623"/>
                      <a:pt x="0" y="23984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79044F-6874-45F1-BEEE-310DA7DC4878}"/>
                </a:ext>
              </a:extLst>
            </p:cNvPr>
            <p:cNvSpPr txBox="1"/>
            <p:nvPr/>
          </p:nvSpPr>
          <p:spPr>
            <a:xfrm>
              <a:off x="8294501" y="2543452"/>
              <a:ext cx="17359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Proffesional</a:t>
              </a:r>
              <a:endParaRPr lang="en-US" sz="1500" b="1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E21A78-885D-4404-84EB-A7DED62F5FDF}"/>
                </a:ext>
              </a:extLst>
            </p:cNvPr>
            <p:cNvSpPr txBox="1"/>
            <p:nvPr/>
          </p:nvSpPr>
          <p:spPr>
            <a:xfrm>
              <a:off x="8653839" y="3266165"/>
              <a:ext cx="87459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$1</a:t>
              </a:r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/ Month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94DB47-140F-48C9-99FE-AAF1BA56F7F8}"/>
                </a:ext>
              </a:extLst>
            </p:cNvPr>
            <p:cNvSpPr txBox="1"/>
            <p:nvPr/>
          </p:nvSpPr>
          <p:spPr>
            <a:xfrm>
              <a:off x="8919137" y="3753339"/>
              <a:ext cx="43858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  <a:endParaRPr lang="en-US" sz="675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0A5C8B-5D64-4707-8610-6DC5099E3333}"/>
                </a:ext>
              </a:extLst>
            </p:cNvPr>
            <p:cNvSpPr txBox="1"/>
            <p:nvPr/>
          </p:nvSpPr>
          <p:spPr>
            <a:xfrm>
              <a:off x="8832573" y="4243329"/>
              <a:ext cx="57323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 User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AFF722-B990-4E2A-9EEC-2DDC6355E202}"/>
                </a:ext>
              </a:extLst>
            </p:cNvPr>
            <p:cNvSpPr txBox="1"/>
            <p:nvPr/>
          </p:nvSpPr>
          <p:spPr>
            <a:xfrm>
              <a:off x="8552775" y="4731910"/>
              <a:ext cx="992152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Free Update **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1EE481-AE76-477E-A2F8-19FE3ECAE2B6}"/>
                </a:ext>
              </a:extLst>
            </p:cNvPr>
            <p:cNvCxnSpPr/>
            <p:nvPr/>
          </p:nvCxnSpPr>
          <p:spPr>
            <a:xfrm>
              <a:off x="8128000" y="3642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32286F-9148-4953-8331-9088840A5431}"/>
                </a:ext>
              </a:extLst>
            </p:cNvPr>
            <p:cNvCxnSpPr/>
            <p:nvPr/>
          </p:nvCxnSpPr>
          <p:spPr>
            <a:xfrm>
              <a:off x="8128000" y="4150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AF9918-D9B2-4264-895A-9BF54848C356}"/>
                </a:ext>
              </a:extLst>
            </p:cNvPr>
            <p:cNvCxnSpPr/>
            <p:nvPr/>
          </p:nvCxnSpPr>
          <p:spPr>
            <a:xfrm>
              <a:off x="8128000" y="4640029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7609DD-F4F9-412D-A2FE-0B6E35F2A0B8}"/>
                </a:ext>
              </a:extLst>
            </p:cNvPr>
            <p:cNvSpPr/>
            <p:nvPr/>
          </p:nvSpPr>
          <p:spPr>
            <a:xfrm>
              <a:off x="8128000" y="5168052"/>
              <a:ext cx="2068945" cy="3232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6C9B20-D919-4484-BDAB-58B48964C309}"/>
                </a:ext>
              </a:extLst>
            </p:cNvPr>
            <p:cNvSpPr txBox="1"/>
            <p:nvPr/>
          </p:nvSpPr>
          <p:spPr>
            <a:xfrm>
              <a:off x="8592443" y="5206578"/>
              <a:ext cx="11909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REGISTER NOW!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E060DF-8488-46AC-B5A1-D6E204FFA4C6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C1D1A7-1FBC-470C-9F4E-C7C21C818277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75A402-FB38-4EA1-BD5E-C926EE9EB88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99DFE1E-ABB4-4E60-BE01-EB281CC3586C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13BF08-8480-4A1C-8713-1225C7A7D824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050BB63-F4C3-4400-BE72-5CCA8225A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0E6519-2E89-4908-924A-D1B6894C59A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7543E-052A-4D8B-B02F-2490B93CD544}"/>
              </a:ext>
            </a:extLst>
          </p:cNvPr>
          <p:cNvSpPr txBox="1"/>
          <p:nvPr/>
        </p:nvSpPr>
        <p:spPr>
          <a:xfrm>
            <a:off x="1083365" y="1307226"/>
            <a:ext cx="223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Faq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94ABA0-2A59-47F3-8044-47E4BBCA6FED}"/>
              </a:ext>
            </a:extLst>
          </p:cNvPr>
          <p:cNvSpPr/>
          <p:nvPr/>
        </p:nvSpPr>
        <p:spPr>
          <a:xfrm>
            <a:off x="1182756" y="1215495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361572-7E10-4761-91F0-D9FEA63D5FF3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5D9DA99-7F00-4D0E-9AB9-96FB8475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605FA4-D608-46BD-9C95-674C89856223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36D2606-CA88-4F15-BB77-3C6373AF776C}"/>
              </a:ext>
            </a:extLst>
          </p:cNvPr>
          <p:cNvSpPr/>
          <p:nvPr/>
        </p:nvSpPr>
        <p:spPr>
          <a:xfrm>
            <a:off x="1156574" y="2158942"/>
            <a:ext cx="3287315" cy="4521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61BB1-B63F-4306-B52C-7BCDDF55C746}"/>
              </a:ext>
            </a:extLst>
          </p:cNvPr>
          <p:cNvSpPr/>
          <p:nvPr/>
        </p:nvSpPr>
        <p:spPr>
          <a:xfrm>
            <a:off x="1139429" y="1872001"/>
            <a:ext cx="1694259" cy="306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88506-D369-4469-A5E0-26849755A47C}"/>
              </a:ext>
            </a:extLst>
          </p:cNvPr>
          <p:cNvSpPr/>
          <p:nvPr/>
        </p:nvSpPr>
        <p:spPr>
          <a:xfrm>
            <a:off x="1156574" y="3113824"/>
            <a:ext cx="3287315" cy="4521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6C1D68-DBF6-4C5A-A19E-29190797D5C6}"/>
              </a:ext>
            </a:extLst>
          </p:cNvPr>
          <p:cNvSpPr/>
          <p:nvPr/>
        </p:nvSpPr>
        <p:spPr>
          <a:xfrm>
            <a:off x="1139429" y="2826883"/>
            <a:ext cx="1694259" cy="306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CC90C5-8FEC-4336-B436-DC755D0C2B6B}"/>
              </a:ext>
            </a:extLst>
          </p:cNvPr>
          <p:cNvSpPr/>
          <p:nvPr/>
        </p:nvSpPr>
        <p:spPr>
          <a:xfrm>
            <a:off x="1156574" y="4068705"/>
            <a:ext cx="3287315" cy="4521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6F29BC-BE4F-4F50-89CB-E9A2C7B54460}"/>
              </a:ext>
            </a:extLst>
          </p:cNvPr>
          <p:cNvSpPr/>
          <p:nvPr/>
        </p:nvSpPr>
        <p:spPr>
          <a:xfrm>
            <a:off x="1139429" y="3781764"/>
            <a:ext cx="1694259" cy="306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E65861-407E-48D7-8CFC-C7B3EA9430DD}"/>
              </a:ext>
            </a:extLst>
          </p:cNvPr>
          <p:cNvSpPr/>
          <p:nvPr/>
        </p:nvSpPr>
        <p:spPr>
          <a:xfrm>
            <a:off x="4946406" y="2158942"/>
            <a:ext cx="3287316" cy="642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 or rewrite history – Duck.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C4B835-4097-468B-B174-5B320A5131F3}"/>
              </a:ext>
            </a:extLst>
          </p:cNvPr>
          <p:cNvSpPr/>
          <p:nvPr/>
        </p:nvSpPr>
        <p:spPr>
          <a:xfrm>
            <a:off x="4946406" y="1872001"/>
            <a:ext cx="1695450" cy="306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6A701-7DFE-45C3-8BA1-4ACF849F5E8D}"/>
              </a:ext>
            </a:extLst>
          </p:cNvPr>
          <p:cNvSpPr/>
          <p:nvPr/>
        </p:nvSpPr>
        <p:spPr>
          <a:xfrm>
            <a:off x="4946406" y="3141208"/>
            <a:ext cx="3287316" cy="642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 or rewrite history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DE9232-9038-43E1-8EA3-A581B22247B8}"/>
              </a:ext>
            </a:extLst>
          </p:cNvPr>
          <p:cNvSpPr/>
          <p:nvPr/>
        </p:nvSpPr>
        <p:spPr>
          <a:xfrm>
            <a:off x="4946406" y="2854267"/>
            <a:ext cx="1695450" cy="306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A8EF0-D4B1-4816-BE70-0B6F05B6948B}"/>
              </a:ext>
            </a:extLst>
          </p:cNvPr>
          <p:cNvSpPr/>
          <p:nvPr/>
        </p:nvSpPr>
        <p:spPr>
          <a:xfrm>
            <a:off x="4946406" y="4092517"/>
            <a:ext cx="3287316" cy="4521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C7D0D-C8E0-4808-9784-8D663E20EB12}"/>
              </a:ext>
            </a:extLst>
          </p:cNvPr>
          <p:cNvSpPr/>
          <p:nvPr/>
        </p:nvSpPr>
        <p:spPr>
          <a:xfrm>
            <a:off x="4946406" y="3805576"/>
            <a:ext cx="1695450" cy="306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5E2EC6-ECDD-48A3-95E5-36097262F6BC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B9B1B7-DC91-44DE-B884-83FF74D854F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63FDB9-EB1E-4952-B577-4C6FC16C0BC0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85BA5E-9D0F-455A-9653-47E64C45047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5235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7ABF8-4439-4C91-A757-D800CCDE9B53}"/>
              </a:ext>
            </a:extLst>
          </p:cNvPr>
          <p:cNvSpPr txBox="1"/>
          <p:nvPr/>
        </p:nvSpPr>
        <p:spPr>
          <a:xfrm>
            <a:off x="1083365" y="1313647"/>
            <a:ext cx="223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Contact Us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5A03F1-BEFF-4F81-83BA-4234D40AA4CC}"/>
              </a:ext>
            </a:extLst>
          </p:cNvPr>
          <p:cNvSpPr/>
          <p:nvPr/>
        </p:nvSpPr>
        <p:spPr>
          <a:xfrm>
            <a:off x="1182756" y="1221916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E711C-ECAC-4A8A-B2F3-D43FEDEA1786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C5B87A5-CD8A-4744-98E2-947913EEF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3DA096-B020-4E32-80D9-505E6207BE5A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2AF864-054A-4336-A6BD-6AF0720B1725}"/>
              </a:ext>
            </a:extLst>
          </p:cNvPr>
          <p:cNvSpPr txBox="1"/>
          <p:nvPr/>
        </p:nvSpPr>
        <p:spPr>
          <a:xfrm>
            <a:off x="1083364" y="2973950"/>
            <a:ext cx="60946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Email :</a:t>
            </a:r>
            <a:endParaRPr lang="id-ID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581DA-D181-4A99-B7D5-45B84A03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61" y="2973951"/>
            <a:ext cx="1482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laundry@email.com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8169B-4042-414D-A880-02AD2BD15E60}"/>
              </a:ext>
            </a:extLst>
          </p:cNvPr>
          <p:cNvSpPr txBox="1"/>
          <p:nvPr/>
        </p:nvSpPr>
        <p:spPr>
          <a:xfrm>
            <a:off x="1083365" y="3313279"/>
            <a:ext cx="45717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 :</a:t>
            </a:r>
            <a:endParaRPr lang="id-ID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F04AC-8891-4767-BBED-4FF119361393}"/>
              </a:ext>
            </a:extLst>
          </p:cNvPr>
          <p:cNvSpPr txBox="1"/>
          <p:nvPr/>
        </p:nvSpPr>
        <p:spPr>
          <a:xfrm>
            <a:off x="1083365" y="3652607"/>
            <a:ext cx="78098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Address :</a:t>
            </a:r>
            <a:endParaRPr lang="id-ID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9AC87-1420-41C5-AC84-1EE74C31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61" y="3320423"/>
            <a:ext cx="1482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+1 234 5678910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4F2CB-5D9F-4A1D-9A2D-000AC1B6E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61" y="3641892"/>
            <a:ext cx="1482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22 </a:t>
            </a:r>
            <a:r>
              <a:rPr lang="en-US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Newyork</a:t>
            </a: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England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B3C81-59B4-4AA3-8B71-01DAA21AE261}"/>
              </a:ext>
            </a:extLst>
          </p:cNvPr>
          <p:cNvSpPr txBox="1"/>
          <p:nvPr/>
        </p:nvSpPr>
        <p:spPr>
          <a:xfrm>
            <a:off x="1083364" y="2022288"/>
            <a:ext cx="26239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66802F-3A03-4613-AAC0-37DF01636B0B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34BA2C-77F9-4845-B1A1-9C0863E3CE5E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3B4ECC-3414-4A37-90E2-87F4489B156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2FF19B-61E9-4D54-80AE-87E36606444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58C994-5483-46F1-8664-A90DED00AC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r="27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4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397E384-29D7-4FBF-A11B-A8CF238BA7CA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4C5E07-DBAE-4100-A6E3-EA8A727B6410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101FEBC-A065-45BB-ADE4-8E13779D0871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BFEFE5-11C1-47DE-BBE7-837AC0BA5E7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0C57D-E385-48AC-9003-357F073EDA74}"/>
              </a:ext>
            </a:extLst>
          </p:cNvPr>
          <p:cNvSpPr txBox="1"/>
          <p:nvPr/>
        </p:nvSpPr>
        <p:spPr>
          <a:xfrm>
            <a:off x="5188226" y="1308771"/>
            <a:ext cx="242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419AF6-6ACB-46BB-99FE-52879BB90589}"/>
              </a:ext>
            </a:extLst>
          </p:cNvPr>
          <p:cNvSpPr/>
          <p:nvPr/>
        </p:nvSpPr>
        <p:spPr>
          <a:xfrm>
            <a:off x="5287617" y="1217040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C212B-B805-417D-9C45-E7A3C55F8982}"/>
              </a:ext>
            </a:extLst>
          </p:cNvPr>
          <p:cNvSpPr txBox="1"/>
          <p:nvPr/>
        </p:nvSpPr>
        <p:spPr>
          <a:xfrm>
            <a:off x="5188226" y="2281887"/>
            <a:ext cx="254441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2BDA88-4F5C-4681-B4C0-14309D8AC1BE}"/>
              </a:ext>
            </a:extLst>
          </p:cNvPr>
          <p:cNvSpPr txBox="1"/>
          <p:nvPr/>
        </p:nvSpPr>
        <p:spPr>
          <a:xfrm>
            <a:off x="5188226" y="1998637"/>
            <a:ext cx="254441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Since Dry Clean 2020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69D79A-B526-47B6-8582-001C945A71E8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6324EE-4553-420C-8B1B-45A328B150A9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A4185C-574A-4465-9671-7A4B32FB08AA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D682B3-3710-41A1-9390-C32291A261E0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45B328-03E9-4545-95A7-36F5845CB602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FED681-4F2D-47F3-86B9-1E2977CBDC75}"/>
              </a:ext>
            </a:extLst>
          </p:cNvPr>
          <p:cNvGrpSpPr/>
          <p:nvPr/>
        </p:nvGrpSpPr>
        <p:grpSpPr>
          <a:xfrm>
            <a:off x="7863643" y="4099938"/>
            <a:ext cx="563336" cy="573131"/>
            <a:chOff x="5387540" y="4139110"/>
            <a:chExt cx="1349917" cy="13733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C7341E-BF1D-48C0-ADBA-5AF83FA42173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5D8F65-6A8C-447A-B310-077D8C34B44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1906730-CB48-4163-AC12-969610A91B50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224E7C1-ADD9-4FB2-97BB-1A0629D399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r="18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9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C05B7-C00E-4424-82CD-906FC9460933}"/>
              </a:ext>
            </a:extLst>
          </p:cNvPr>
          <p:cNvSpPr txBox="1"/>
          <p:nvPr/>
        </p:nvSpPr>
        <p:spPr>
          <a:xfrm>
            <a:off x="2286000" y="2352459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Thanks For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Wathing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27802C-DDDC-4B29-A2B8-A6E677E3F570}"/>
              </a:ext>
            </a:extLst>
          </p:cNvPr>
          <p:cNvSpPr/>
          <p:nvPr/>
        </p:nvSpPr>
        <p:spPr>
          <a:xfrm>
            <a:off x="4323522" y="2260729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897455-3150-4006-9330-23FC987BC6C9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4C0E912-553E-45BB-ACE8-6C832326A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113828-6624-425D-AA95-6FF68CCA8617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B5732F-F4F6-44BA-AAD5-11939A51D4E9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12E855-36D2-408A-9A13-C2A984B67D2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E3BC6C-2CCB-4D90-A2DC-A0BB5F7F4FE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B0933B-921B-4043-A8A4-9FBB0322D55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342B1E-EA5D-4A11-B7FF-FFE900B6BFF2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CC5C64-BFCB-4A1B-81CE-313B6029194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1EBF19-284B-498B-8C03-43D4A00D8AD3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2EF2B-BD0A-4C96-803B-93802130F105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6881CE-520E-40CB-996C-FC66932641DA}"/>
              </a:ext>
            </a:extLst>
          </p:cNvPr>
          <p:cNvSpPr txBox="1"/>
          <p:nvPr/>
        </p:nvSpPr>
        <p:spPr>
          <a:xfrm>
            <a:off x="4011682" y="4421403"/>
            <a:ext cx="1140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6224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A63354D-E19E-44A5-AF5D-2A7D30CD1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4652" y="325508"/>
            <a:ext cx="299527" cy="2995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37F62A1-0BCC-43AD-ABAB-65DEAFB32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6361" y="2361253"/>
            <a:ext cx="299527" cy="2995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DE4D10-ADCB-42D9-B134-ECE5DD2FB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4652" y="2865109"/>
            <a:ext cx="299527" cy="2995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95C5570-B090-4D51-87C2-5FF0D79EC1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3304" y="2858736"/>
            <a:ext cx="299527" cy="2995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3C0113-27B1-46F6-A97B-4DB3E150FD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8862" y="2849178"/>
            <a:ext cx="299527" cy="299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E0DFE3B-3C08-4BE2-AFA1-DB2EC797E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2801" y="2477559"/>
            <a:ext cx="299527" cy="29952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E44EE58-F31B-44AB-AB9D-B144138715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36361" y="1254360"/>
            <a:ext cx="299527" cy="29952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45F3359-ECAE-4EEC-A3CF-318D20EE00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9783" y="1673376"/>
            <a:ext cx="299527" cy="29952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2470D18-D16D-4524-8F67-ED4AFB5FE8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18017" y="1358317"/>
            <a:ext cx="299527" cy="29952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02762C1-E784-4E22-BBD6-F99EBF3DF3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39277" y="2565583"/>
            <a:ext cx="299527" cy="29952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99BD020-826B-4F8D-AEC6-26824A6A05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69749" y="2772702"/>
            <a:ext cx="299527" cy="29952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E82A9A3-C27B-44BC-A5ED-F90A256B012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91007" y="1845446"/>
            <a:ext cx="299527" cy="29952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51E5A47-FAC8-4D1A-A0CB-3DF6BE0584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56504" y="2089209"/>
            <a:ext cx="299527" cy="29952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F8B9737-BF5F-4B86-8064-0EAE25BFE1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314906" y="789933"/>
            <a:ext cx="299527" cy="2995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B3F7DBD-49DB-4F88-9E99-C1A9AB88674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810648" y="1174698"/>
            <a:ext cx="299527" cy="2995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4D3A5A1-9832-4ADD-A06A-15FE75CBE7A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28625" y="2318634"/>
            <a:ext cx="299527" cy="29952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CD5BBDE-0DFD-4739-A849-FB6B39D448E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49438" y="2388736"/>
            <a:ext cx="299527" cy="29952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CB661B8-212A-43A3-8885-AECDA5209A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93775" y="2426973"/>
            <a:ext cx="299527" cy="29952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6654E15-6726-475F-873D-8CEF9CD4236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64825" y="2415820"/>
            <a:ext cx="299527" cy="29952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C604666-7178-41BE-BF01-EE084D51105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71298" y="2388736"/>
            <a:ext cx="299527" cy="29952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3C5B671-3E5B-470C-AC15-F599558E936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713668" y="2312261"/>
            <a:ext cx="299527" cy="29952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E3DFA61-3D68-421F-A4A5-82E8D0734A3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28050" y="1917141"/>
            <a:ext cx="299527" cy="29952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E415137-6043-49FC-8DA4-EB62F173307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872489" y="1789683"/>
            <a:ext cx="299527" cy="299527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50ED154E-C7D9-4007-99C5-0D8CA24AE30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423200" y="1939446"/>
            <a:ext cx="299527" cy="29952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0F2F7161-3DBD-4DD7-BF54-737E636147E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14588" y="1872531"/>
            <a:ext cx="299527" cy="29952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EF4F359-ED44-428F-A3A9-C54933609E2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296789" y="1845446"/>
            <a:ext cx="299527" cy="29952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674DF99-EBC3-4177-8434-6A4D8F69465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764652" y="1794462"/>
            <a:ext cx="299527" cy="29952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AA67912-FF71-4146-A76C-DB880F78032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269749" y="908628"/>
            <a:ext cx="299527" cy="29952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2495E7B-8D33-4801-AFEB-5E08298DFB3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681052" y="799493"/>
            <a:ext cx="299527" cy="299527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49ABC569-5993-4F76-9DEB-28A7D36B0C8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6428523" y="1257546"/>
            <a:ext cx="299527" cy="299527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8BC77D3B-0F27-4496-B842-254AE62B2A2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942592" y="1257546"/>
            <a:ext cx="299527" cy="29952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12279C69-1EDD-49B6-AAF5-4EBB33343BC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49911" y="1302156"/>
            <a:ext cx="299527" cy="29952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A40E4A4-AE2B-4576-84B5-51BE9B904F5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835301" y="1329240"/>
            <a:ext cx="299527" cy="29952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C7BEBC2-6159-447D-ABF8-F332BED08C0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271298" y="1302156"/>
            <a:ext cx="299527" cy="29952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EDD3BB8B-03D9-4DC4-BF91-017851DDE30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707295" y="1276664"/>
            <a:ext cx="299527" cy="299527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2525D64-1673-4822-BCDD-FC645E4111C9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456113" y="325508"/>
            <a:ext cx="299527" cy="299527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751E31F4-2C58-4ACC-82B7-46591B8E78B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047198" y="758865"/>
            <a:ext cx="299527" cy="299527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1D220625-506D-4712-9E62-FD5D2788D5B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738658" y="758865"/>
            <a:ext cx="299527" cy="299527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DE886472-C74C-4AE5-A08C-5FDFD9CE02EE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3764652" y="758865"/>
            <a:ext cx="299527" cy="299527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C2F083EC-4E83-4BAB-B475-6528E7AD920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4515061" y="758865"/>
            <a:ext cx="299527" cy="29952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759EDD0-96C1-4914-8E26-0D88168D59C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894249" y="325508"/>
            <a:ext cx="299527" cy="299527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D182258-7920-421A-9262-830B33DB3C94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343539" y="325508"/>
            <a:ext cx="299527" cy="299527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636A8BD9-52CC-4D97-BEED-E22DF507D19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5722727" y="325508"/>
            <a:ext cx="299527" cy="299527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14059868-646A-4E98-9797-F778026FCB24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092355" y="325508"/>
            <a:ext cx="299527" cy="299527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DC9C6484-DEA0-4EC2-99C0-62978E4C8030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431712" y="325508"/>
            <a:ext cx="299527" cy="299527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0BB9F7B9-8E3A-4AE4-B319-14E640F01BEB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810900" y="325508"/>
            <a:ext cx="299527" cy="299527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2F0C6253-DD8D-4738-8E77-F9F9525E661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269749" y="325508"/>
            <a:ext cx="299527" cy="299527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2E45D94B-5E7E-4062-9ECD-CCE8A834EDE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648936" y="325508"/>
            <a:ext cx="299527" cy="299527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CF3F7878-1904-4775-B811-CA1BF08E48F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028124" y="325508"/>
            <a:ext cx="299527" cy="299527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7052D387-782D-44FF-B40A-599B8390E754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8486973" y="325508"/>
            <a:ext cx="299527" cy="2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258D1-3332-40BE-A661-A380EC023974}"/>
              </a:ext>
            </a:extLst>
          </p:cNvPr>
          <p:cNvSpPr txBox="1"/>
          <p:nvPr/>
        </p:nvSpPr>
        <p:spPr>
          <a:xfrm>
            <a:off x="1083365" y="1326546"/>
            <a:ext cx="242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Welcome Note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2E4CFE-0C74-4CA9-AA0A-5693749358FF}"/>
              </a:ext>
            </a:extLst>
          </p:cNvPr>
          <p:cNvSpPr/>
          <p:nvPr/>
        </p:nvSpPr>
        <p:spPr>
          <a:xfrm>
            <a:off x="1182756" y="1234816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4E317E-8A31-4340-8C0F-A431CEC621B7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07311D-EDB0-4904-9800-7E7539EA7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D1DBA9-D21A-449C-9E82-7B93BE2AE030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4A1B6E-20A1-47ED-A210-3C95E3138621}"/>
              </a:ext>
            </a:extLst>
          </p:cNvPr>
          <p:cNvSpPr txBox="1"/>
          <p:nvPr/>
        </p:nvSpPr>
        <p:spPr>
          <a:xfrm>
            <a:off x="1083365" y="2281887"/>
            <a:ext cx="254441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742CEE-186F-4B57-A821-532532798C9E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C1947E-4CC0-4C4E-9B7F-D01C281459F0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0E55EF-6613-46E1-AE4A-AEF59888B08A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5054B2-58F9-4306-8983-F0112764FA98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228B11-61BE-4BDA-8034-15A7E12ADE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r="17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19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FE523-B431-453E-AAC9-D78C64AF2083}"/>
              </a:ext>
            </a:extLst>
          </p:cNvPr>
          <p:cNvSpPr txBox="1"/>
          <p:nvPr/>
        </p:nvSpPr>
        <p:spPr>
          <a:xfrm>
            <a:off x="1083365" y="1311966"/>
            <a:ext cx="242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Founder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529FCA-2772-483C-AE3B-42935B1140CA}"/>
              </a:ext>
            </a:extLst>
          </p:cNvPr>
          <p:cNvSpPr/>
          <p:nvPr/>
        </p:nvSpPr>
        <p:spPr>
          <a:xfrm>
            <a:off x="1182756" y="1220235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9B6A9-E1D4-404B-B8A2-FED6E067765B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97DBBE5-9169-4C0C-A568-700AFE1C8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534F3C-4629-4F3E-B0CC-49308D4E0292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24F8B7-BE6A-440D-8D0B-E66A4A663A17}"/>
              </a:ext>
            </a:extLst>
          </p:cNvPr>
          <p:cNvSpPr txBox="1"/>
          <p:nvPr/>
        </p:nvSpPr>
        <p:spPr>
          <a:xfrm>
            <a:off x="1083365" y="2339778"/>
            <a:ext cx="254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4D471-E768-4683-9543-DF2025411E8F}"/>
              </a:ext>
            </a:extLst>
          </p:cNvPr>
          <p:cNvSpPr txBox="1"/>
          <p:nvPr/>
        </p:nvSpPr>
        <p:spPr>
          <a:xfrm>
            <a:off x="1083365" y="2104206"/>
            <a:ext cx="254441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Marcus Loke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3C5DF-CAB1-4FA8-8558-A13FB34DF936}"/>
              </a:ext>
            </a:extLst>
          </p:cNvPr>
          <p:cNvSpPr txBox="1"/>
          <p:nvPr/>
        </p:nvSpPr>
        <p:spPr>
          <a:xfrm>
            <a:off x="1083365" y="2670640"/>
            <a:ext cx="2801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608294-0862-4B4F-B014-3C9900B98D18}"/>
              </a:ext>
            </a:extLst>
          </p:cNvPr>
          <p:cNvGrpSpPr/>
          <p:nvPr/>
        </p:nvGrpSpPr>
        <p:grpSpPr>
          <a:xfrm flipH="1">
            <a:off x="467139" y="4045523"/>
            <a:ext cx="563336" cy="573131"/>
            <a:chOff x="5387540" y="4139110"/>
            <a:chExt cx="1349917" cy="13733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242550-24D0-47D9-9292-34A28DA890A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3F1514-4925-4715-95B4-20A5FA15EB6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24C12C-1622-4ED1-98DE-46A714E52936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0D5754-F810-40CA-9491-639FC7BC4457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62D09-3F85-4746-B59A-3ED0B369A724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EAB846-6BED-4D78-9491-C27888A2CD33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1A500D-ABA6-4349-83B2-123CCFD5A52E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8E04CD-B986-40F9-B2DE-C65F742EE6A6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A9E291-487B-4626-8532-EDA29AE4A8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r="17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51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8754C-25DF-4591-832D-0B1ADD66942E}"/>
              </a:ext>
            </a:extLst>
          </p:cNvPr>
          <p:cNvSpPr txBox="1"/>
          <p:nvPr/>
        </p:nvSpPr>
        <p:spPr>
          <a:xfrm>
            <a:off x="3667537" y="874644"/>
            <a:ext cx="18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Vision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839029-41E7-4F80-84E1-ED7645FAB5AF}"/>
              </a:ext>
            </a:extLst>
          </p:cNvPr>
          <p:cNvSpPr/>
          <p:nvPr/>
        </p:nvSpPr>
        <p:spPr>
          <a:xfrm>
            <a:off x="4323522" y="782913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8465E-C497-44E7-9C9A-60BB49EA5741}"/>
              </a:ext>
            </a:extLst>
          </p:cNvPr>
          <p:cNvSpPr txBox="1"/>
          <p:nvPr/>
        </p:nvSpPr>
        <p:spPr>
          <a:xfrm>
            <a:off x="1123121" y="1629501"/>
            <a:ext cx="25444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A46586-51A6-46F3-B199-F8D2A296A266}"/>
              </a:ext>
            </a:extLst>
          </p:cNvPr>
          <p:cNvSpPr txBox="1"/>
          <p:nvPr/>
        </p:nvSpPr>
        <p:spPr>
          <a:xfrm>
            <a:off x="1123121" y="1346251"/>
            <a:ext cx="254441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FIrst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AE144-0D78-424C-A1D0-E0E3B7FEEE65}"/>
              </a:ext>
            </a:extLst>
          </p:cNvPr>
          <p:cNvSpPr txBox="1"/>
          <p:nvPr/>
        </p:nvSpPr>
        <p:spPr>
          <a:xfrm>
            <a:off x="5441175" y="1629501"/>
            <a:ext cx="26149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D8C94B-810A-4D92-A459-03EFA371E1B6}"/>
              </a:ext>
            </a:extLst>
          </p:cNvPr>
          <p:cNvSpPr txBox="1"/>
          <p:nvPr/>
        </p:nvSpPr>
        <p:spPr>
          <a:xfrm>
            <a:off x="5476461" y="1346251"/>
            <a:ext cx="254441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 Second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2E61E4-5B3C-4B62-82CA-6A9CEDFDC10F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A24E78D-BC2C-48DA-BED1-9282C5E17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E6F1C-0D0C-4E22-8B57-A70EE7B373C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C6097B-5E3B-4513-A9B8-82B11F869B92}"/>
              </a:ext>
            </a:extLst>
          </p:cNvPr>
          <p:cNvGrpSpPr/>
          <p:nvPr/>
        </p:nvGrpSpPr>
        <p:grpSpPr>
          <a:xfrm rot="16200000">
            <a:off x="7587288" y="289231"/>
            <a:ext cx="816850" cy="831053"/>
            <a:chOff x="5387540" y="4139110"/>
            <a:chExt cx="1349917" cy="13733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B87859-DDEA-464E-A110-8AEB9EBE8674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C00803-9192-459D-847A-14C1011F98B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7E28EB5-D4EB-448D-9A34-AC2C127CFB31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FA6DFA-0F33-46F3-B3BC-955EC690AD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0" b="27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9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2FF08-83CC-4D4D-8E2A-CB338FCBD8F6}"/>
              </a:ext>
            </a:extLst>
          </p:cNvPr>
          <p:cNvSpPr txBox="1"/>
          <p:nvPr/>
        </p:nvSpPr>
        <p:spPr>
          <a:xfrm>
            <a:off x="1083365" y="1302027"/>
            <a:ext cx="242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Mission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D7A1EA-E228-43D6-AA5F-D2E0E75166F7}"/>
              </a:ext>
            </a:extLst>
          </p:cNvPr>
          <p:cNvSpPr/>
          <p:nvPr/>
        </p:nvSpPr>
        <p:spPr>
          <a:xfrm>
            <a:off x="1182756" y="1210296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59092-7279-4762-BB13-4B9FB4E5CAB2}"/>
              </a:ext>
            </a:extLst>
          </p:cNvPr>
          <p:cNvGrpSpPr/>
          <p:nvPr/>
        </p:nvGrpSpPr>
        <p:grpSpPr>
          <a:xfrm>
            <a:off x="477079" y="470432"/>
            <a:ext cx="887069" cy="369332"/>
            <a:chOff x="636104" y="627242"/>
            <a:chExt cx="1182759" cy="49244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CDF6A8F-0B7B-4B01-A2D2-9B7EC6EA1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A6B3C4-890D-4CBB-A358-8463BFFC1B53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BCFF32-EF6C-4145-B447-7754D34BAF97}"/>
              </a:ext>
            </a:extLst>
          </p:cNvPr>
          <p:cNvSpPr txBox="1"/>
          <p:nvPr/>
        </p:nvSpPr>
        <p:spPr>
          <a:xfrm>
            <a:off x="1495840" y="3842675"/>
            <a:ext cx="22636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B7355-5D1E-48C3-BC65-A1CF45B754C6}"/>
              </a:ext>
            </a:extLst>
          </p:cNvPr>
          <p:cNvSpPr txBox="1"/>
          <p:nvPr/>
        </p:nvSpPr>
        <p:spPr>
          <a:xfrm>
            <a:off x="1495840" y="3559424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Mission First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ED2C3C-D8B0-4977-9788-6DF16E207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5480" y="3582252"/>
            <a:ext cx="260423" cy="2604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ACB1FA9-C0CA-4897-A1D4-3599DE2DC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06" y="3570838"/>
            <a:ext cx="260423" cy="2604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5993E7-5F10-4A14-BEF4-8F1F7410E8F7}"/>
              </a:ext>
            </a:extLst>
          </p:cNvPr>
          <p:cNvSpPr txBox="1"/>
          <p:nvPr/>
        </p:nvSpPr>
        <p:spPr>
          <a:xfrm>
            <a:off x="4994414" y="3842675"/>
            <a:ext cx="22636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227F81-2579-4B24-A203-57C8945FCEFD}"/>
              </a:ext>
            </a:extLst>
          </p:cNvPr>
          <p:cNvSpPr txBox="1"/>
          <p:nvPr/>
        </p:nvSpPr>
        <p:spPr>
          <a:xfrm>
            <a:off x="4994413" y="3559424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Mission Second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D8B70-3074-42A8-A0A6-ED9605E711BF}"/>
              </a:ext>
            </a:extLst>
          </p:cNvPr>
          <p:cNvGrpSpPr/>
          <p:nvPr/>
        </p:nvGrpSpPr>
        <p:grpSpPr>
          <a:xfrm rot="16200000" flipH="1">
            <a:off x="7653058" y="4172484"/>
            <a:ext cx="563336" cy="573131"/>
            <a:chOff x="5387540" y="4139110"/>
            <a:chExt cx="1349917" cy="1373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97860F-2B9F-49EB-9618-20CFD0442EF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AC5D77-49C3-4B97-B6E8-F8DFB22A39C9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63F17C-32C6-4822-8A82-92CDE1F6709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92B3A6-4332-472B-B426-26786BDC4B8C}"/>
              </a:ext>
            </a:extLst>
          </p:cNvPr>
          <p:cNvSpPr txBox="1"/>
          <p:nvPr/>
        </p:nvSpPr>
        <p:spPr>
          <a:xfrm>
            <a:off x="1083365" y="2029294"/>
            <a:ext cx="22636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32E53D-88DB-4E5F-86CC-E07FC2B65A67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162D16-409A-4D5B-A0BD-6283047CF03A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4EB894-B9B2-4552-9CE3-BBE8F871C917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00850C-835C-46A1-BC08-A3E42F5C4965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9A8EC6-EA1E-4FA6-BBBB-D2E819FC2F8C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D61F8D-1830-438F-AA91-611F08D0A0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r="14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86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6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258C8-F75F-41C4-B209-2C953241A7CB}"/>
              </a:ext>
            </a:extLst>
          </p:cNvPr>
          <p:cNvSpPr txBox="1"/>
          <p:nvPr/>
        </p:nvSpPr>
        <p:spPr>
          <a:xfrm>
            <a:off x="1083365" y="2476410"/>
            <a:ext cx="275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Why Choose Us 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466A38-AB46-45AC-9374-5C54C2441E0A}"/>
              </a:ext>
            </a:extLst>
          </p:cNvPr>
          <p:cNvSpPr/>
          <p:nvPr/>
        </p:nvSpPr>
        <p:spPr>
          <a:xfrm>
            <a:off x="1182756" y="2384680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00A53-A401-4842-A272-C423FFD1DCDF}"/>
              </a:ext>
            </a:extLst>
          </p:cNvPr>
          <p:cNvSpPr txBox="1"/>
          <p:nvPr/>
        </p:nvSpPr>
        <p:spPr>
          <a:xfrm>
            <a:off x="1083365" y="3304761"/>
            <a:ext cx="27531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DC967C-C9F5-43E6-B1CD-04712471144E}"/>
              </a:ext>
            </a:extLst>
          </p:cNvPr>
          <p:cNvGrpSpPr/>
          <p:nvPr/>
        </p:nvGrpSpPr>
        <p:grpSpPr>
          <a:xfrm rot="16200000" flipH="1">
            <a:off x="8094533" y="4049545"/>
            <a:ext cx="563336" cy="573131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9EA516-95AE-44E8-9382-19E2C428B48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2228402-6239-4CA4-8F4C-DA89556CBF8F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412243-DE93-44F4-B7B9-25E26CC8827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56FD97-CE58-4F69-B728-A555919C8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756" y="2705752"/>
            <a:ext cx="241556" cy="241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AD6441-98AA-4C0C-9284-2AE34D5FB42B}"/>
              </a:ext>
            </a:extLst>
          </p:cNvPr>
          <p:cNvSpPr txBox="1"/>
          <p:nvPr/>
        </p:nvSpPr>
        <p:spPr>
          <a:xfrm>
            <a:off x="4984022" y="2927549"/>
            <a:ext cx="226363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E53D6-9F4F-4F3F-BA7A-DD040B41D42D}"/>
              </a:ext>
            </a:extLst>
          </p:cNvPr>
          <p:cNvSpPr txBox="1"/>
          <p:nvPr/>
        </p:nvSpPr>
        <p:spPr>
          <a:xfrm>
            <a:off x="4984022" y="2644298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Laundry Service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3296438-B752-45ED-A4E3-BA571828C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1756" y="3604816"/>
            <a:ext cx="241556" cy="2415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713C80-85A1-437F-B5F8-34565A6BDE20}"/>
              </a:ext>
            </a:extLst>
          </p:cNvPr>
          <p:cNvSpPr txBox="1"/>
          <p:nvPr/>
        </p:nvSpPr>
        <p:spPr>
          <a:xfrm>
            <a:off x="4984022" y="3888066"/>
            <a:ext cx="226363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CB88A-6EEF-462F-B871-4E42BC755C9C}"/>
              </a:ext>
            </a:extLst>
          </p:cNvPr>
          <p:cNvSpPr txBox="1"/>
          <p:nvPr/>
        </p:nvSpPr>
        <p:spPr>
          <a:xfrm>
            <a:off x="4984022" y="3604816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Dry Cleaning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Sevice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BDFBFB-81C7-4103-9D7D-CB0EEB222A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1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8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C5E0E-A5C2-418E-8213-D9418AA7D659}"/>
              </a:ext>
            </a:extLst>
          </p:cNvPr>
          <p:cNvSpPr txBox="1"/>
          <p:nvPr/>
        </p:nvSpPr>
        <p:spPr>
          <a:xfrm>
            <a:off x="4572000" y="1113183"/>
            <a:ext cx="275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We Do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8E3FD0-5A7C-45B8-B49A-69652FCDF914}"/>
              </a:ext>
            </a:extLst>
          </p:cNvPr>
          <p:cNvSpPr/>
          <p:nvPr/>
        </p:nvSpPr>
        <p:spPr>
          <a:xfrm>
            <a:off x="4671391" y="1021453"/>
            <a:ext cx="496957" cy="10933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422E4-AE83-4AE9-8C2C-79D939C0474A}"/>
              </a:ext>
            </a:extLst>
          </p:cNvPr>
          <p:cNvSpPr txBox="1"/>
          <p:nvPr/>
        </p:nvSpPr>
        <p:spPr>
          <a:xfrm>
            <a:off x="4671391" y="1902336"/>
            <a:ext cx="28724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3F95A-13D6-497C-9CDD-6D52D295F94A}"/>
              </a:ext>
            </a:extLst>
          </p:cNvPr>
          <p:cNvSpPr txBox="1"/>
          <p:nvPr/>
        </p:nvSpPr>
        <p:spPr>
          <a:xfrm>
            <a:off x="4671390" y="3063947"/>
            <a:ext cx="226363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C3F4C-5498-4BBA-9EA5-BDD8CE84D664}"/>
              </a:ext>
            </a:extLst>
          </p:cNvPr>
          <p:cNvSpPr txBox="1"/>
          <p:nvPr/>
        </p:nvSpPr>
        <p:spPr>
          <a:xfrm>
            <a:off x="4671390" y="2780696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Carpet Cleaning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9288B-65B8-4EDA-8636-F8E78F80844E}"/>
              </a:ext>
            </a:extLst>
          </p:cNvPr>
          <p:cNvSpPr txBox="1"/>
          <p:nvPr/>
        </p:nvSpPr>
        <p:spPr>
          <a:xfrm>
            <a:off x="4671390" y="3950486"/>
            <a:ext cx="226363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C520-BD0B-4133-AAAD-311E01BD0E83}"/>
              </a:ext>
            </a:extLst>
          </p:cNvPr>
          <p:cNvSpPr txBox="1"/>
          <p:nvPr/>
        </p:nvSpPr>
        <p:spPr>
          <a:xfrm>
            <a:off x="4671390" y="3667236"/>
            <a:ext cx="2092187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Cloth Cleaning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FF6488-BEA4-448B-B41D-3260E91F4451}"/>
              </a:ext>
            </a:extLst>
          </p:cNvPr>
          <p:cNvGrpSpPr/>
          <p:nvPr/>
        </p:nvGrpSpPr>
        <p:grpSpPr>
          <a:xfrm>
            <a:off x="8506357" y="1357035"/>
            <a:ext cx="286841" cy="2878996"/>
            <a:chOff x="11341808" y="1809379"/>
            <a:chExt cx="382455" cy="3838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76246C-9A7E-45CE-AEB4-F1B20993EB4A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AFBFF3-90C7-429C-9DE6-7E8E6B461987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745A8-6B6E-4429-8D88-290C4318FDD3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602EA4-3152-465C-BF3C-C6296B78D055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ACF266-DEE5-409A-A0B6-DEB746696DC4}"/>
              </a:ext>
            </a:extLst>
          </p:cNvPr>
          <p:cNvGrpSpPr/>
          <p:nvPr/>
        </p:nvGrpSpPr>
        <p:grpSpPr>
          <a:xfrm rot="16200000">
            <a:off x="7389999" y="287531"/>
            <a:ext cx="1012438" cy="1030041"/>
            <a:chOff x="5387540" y="4139110"/>
            <a:chExt cx="1349917" cy="13733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9579A8-0111-4C66-8570-E786481DE736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7EC177-4998-49F5-AF94-ACEFBD053274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4D56FA-CFB3-4880-ABA7-4020FDCB4F8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9CFE94-61AE-4A8B-A94F-4206FDAE07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68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C4E7179-61C5-4397-9CB7-7D14127E11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6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Laund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6C0"/>
      </a:accent1>
      <a:accent2>
        <a:srgbClr val="87CEFA"/>
      </a:accent2>
      <a:accent3>
        <a:srgbClr val="FFFFFF"/>
      </a:accent3>
      <a:accent4>
        <a:srgbClr val="90EE90"/>
      </a:accent4>
      <a:accent5>
        <a:srgbClr val="FFFF99"/>
      </a:accent5>
      <a:accent6>
        <a:srgbClr val="70AD47"/>
      </a:accent6>
      <a:hlink>
        <a:srgbClr val="0563C1"/>
      </a:hlink>
      <a:folHlink>
        <a:srgbClr val="954F72"/>
      </a:folHlink>
    </a:clrScheme>
    <a:fontScheme name="Laundry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1377</Words>
  <PresentationFormat>On-screen Show (16:9)</PresentationFormat>
  <Paragraphs>214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Raleway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2020-01-22T02:11:04Z</dcterms:created>
  <dcterms:modified xsi:type="dcterms:W3CDTF">2020-01-24T01:56:52Z</dcterms:modified>
</cp:coreProperties>
</file>