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8" r:id="rId1"/>
    <p:sldMasterId id="2147484148" r:id="rId2"/>
    <p:sldMasterId id="2147484189" r:id="rId3"/>
    <p:sldMasterId id="2147484201" r:id="rId4"/>
    <p:sldMasterId id="2147484213" r:id="rId5"/>
    <p:sldMasterId id="2147484226" r:id="rId6"/>
  </p:sldMasterIdLst>
  <p:notesMasterIdLst>
    <p:notesMasterId r:id="rId33"/>
  </p:notesMasterIdLst>
  <p:sldIdLst>
    <p:sldId id="411" r:id="rId7"/>
    <p:sldId id="410" r:id="rId8"/>
    <p:sldId id="382" r:id="rId9"/>
    <p:sldId id="407" r:id="rId10"/>
    <p:sldId id="403" r:id="rId11"/>
    <p:sldId id="330" r:id="rId12"/>
    <p:sldId id="332" r:id="rId13"/>
    <p:sldId id="394" r:id="rId14"/>
    <p:sldId id="395" r:id="rId15"/>
    <p:sldId id="408" r:id="rId16"/>
    <p:sldId id="400" r:id="rId17"/>
    <p:sldId id="414" r:id="rId18"/>
    <p:sldId id="378" r:id="rId19"/>
    <p:sldId id="409" r:id="rId20"/>
    <p:sldId id="397" r:id="rId21"/>
    <p:sldId id="398" r:id="rId22"/>
    <p:sldId id="278" r:id="rId23"/>
    <p:sldId id="402" r:id="rId24"/>
    <p:sldId id="391" r:id="rId25"/>
    <p:sldId id="260" r:id="rId26"/>
    <p:sldId id="261" r:id="rId27"/>
    <p:sldId id="262" r:id="rId28"/>
    <p:sldId id="263" r:id="rId29"/>
    <p:sldId id="264" r:id="rId30"/>
    <p:sldId id="265" r:id="rId31"/>
    <p:sldId id="281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EDF2"/>
    <a:srgbClr val="B07BB7"/>
    <a:srgbClr val="37AA1C"/>
    <a:srgbClr val="C0E6CD"/>
    <a:srgbClr val="EC1C7F"/>
    <a:srgbClr val="FFCC99"/>
    <a:srgbClr val="3CC2CC"/>
    <a:srgbClr val="C15347"/>
    <a:srgbClr val="6C3E72"/>
    <a:srgbClr val="DB3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86078" autoAdjust="0"/>
  </p:normalViewPr>
  <p:slideViewPr>
    <p:cSldViewPr>
      <p:cViewPr varScale="1">
        <p:scale>
          <a:sx n="81" d="100"/>
          <a:sy n="81" d="100"/>
        </p:scale>
        <p:origin x="1152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3AE039-B769-4840-89B1-7D5A7380ECD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BA1057D-019F-4CE1-ABAD-5395567D6F0E}">
      <dgm:prSet phldrT="[Text]" custT="1"/>
      <dgm:spPr/>
      <dgm:t>
        <a:bodyPr/>
        <a:lstStyle/>
        <a:p>
          <a:pPr>
            <a:buClr>
              <a:prstClr val="black"/>
            </a:buClr>
            <a:buSzTx/>
            <a:buFont typeface="Wingdings" pitchFamily="2" charset="2"/>
            <a:buNone/>
          </a:pPr>
          <a:r>
            <a:rPr kumimoji="0" lang="en-US" sz="4800" b="1" i="0" u="none" strike="noStrike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Tìm</a:t>
          </a:r>
          <a:r>
            <a:rPr kumimoji="0" lang="en-US" sz="4800" b="1" i="0" u="none" strike="noStrike" cap="none" spc="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hiểu ngành trồng trọt</a:t>
          </a:r>
          <a:endParaRPr lang="en-US" sz="48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8EF2D-6218-4825-8FB2-7BFFDECF50A7}" type="parTrans" cxnId="{4A9AB692-CD8A-40E5-B884-A26BF3F8DE20}">
      <dgm:prSet/>
      <dgm:spPr/>
      <dgm:t>
        <a:bodyPr/>
        <a:lstStyle/>
        <a:p>
          <a:endParaRPr lang="en-US"/>
        </a:p>
      </dgm:t>
    </dgm:pt>
    <dgm:pt modelId="{97CDC0E1-28EA-423D-81E2-D798FAA621C9}" type="sibTrans" cxnId="{4A9AB692-CD8A-40E5-B884-A26BF3F8DE20}">
      <dgm:prSet/>
      <dgm:spPr/>
      <dgm:t>
        <a:bodyPr/>
        <a:lstStyle/>
        <a:p>
          <a:endParaRPr lang="en-US"/>
        </a:p>
      </dgm:t>
    </dgm:pt>
    <dgm:pt modelId="{F545D16D-193C-4BC5-A81C-A37ED8C9EFA5}">
      <dgm:prSet phldrT="[Text]" custT="1"/>
      <dgm:spPr/>
      <dgm:t>
        <a:bodyPr/>
        <a:lstStyle/>
        <a:p>
          <a:r>
            <a:rPr lang="en-US" sz="4400" b="1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Tìm hiểu ngành chăn nuôi</a:t>
          </a:r>
          <a:endParaRPr lang="en-US" sz="44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0285C-49B6-461F-A5CB-60950C54DB5E}" type="parTrans" cxnId="{98792814-213F-43DB-A8E2-E6221837B390}">
      <dgm:prSet/>
      <dgm:spPr/>
      <dgm:t>
        <a:bodyPr/>
        <a:lstStyle/>
        <a:p>
          <a:endParaRPr lang="en-US"/>
        </a:p>
      </dgm:t>
    </dgm:pt>
    <dgm:pt modelId="{F53E752E-5685-48DC-9F3E-8C9D1C76B3ED}" type="sibTrans" cxnId="{98792814-213F-43DB-A8E2-E6221837B390}">
      <dgm:prSet/>
      <dgm:spPr/>
      <dgm:t>
        <a:bodyPr/>
        <a:lstStyle/>
        <a:p>
          <a:endParaRPr lang="en-US"/>
        </a:p>
      </dgm:t>
    </dgm:pt>
    <dgm:pt modelId="{D1FC88A2-2A67-4BDD-A3A4-6E4CFE13268F}">
      <dgm:prSet phldrT="[Text]"/>
      <dgm:spPr/>
      <dgm:t>
        <a:bodyPr/>
        <a:lstStyle/>
        <a:p>
          <a:pPr algn="ctr">
            <a:buClr>
              <a:prstClr val="black"/>
            </a:buClr>
            <a:buSzTx/>
            <a:buFont typeface="Wingdings" panose="05000000000000000000" pitchFamily="2" charset="2"/>
            <a:buNone/>
          </a:pPr>
          <a:r>
            <a:rPr kumimoji="0" lang="en-US" altLang="en-US" b="1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Tìm</a:t>
          </a:r>
          <a:r>
            <a:rPr kumimoji="0" lang="en-US" altLang="en-US" b="1" i="0" u="none" strike="noStrike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hiểu ngành công nghiệp</a:t>
          </a:r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2CBFFF-F742-451B-BA87-1603F6C971C4}" type="parTrans" cxnId="{7C2D521C-19BF-4B82-824D-39E5CD4D2843}">
      <dgm:prSet/>
      <dgm:spPr/>
      <dgm:t>
        <a:bodyPr/>
        <a:lstStyle/>
        <a:p>
          <a:endParaRPr lang="en-US"/>
        </a:p>
      </dgm:t>
    </dgm:pt>
    <dgm:pt modelId="{954D286A-EC1A-408D-A062-E8606E34B280}" type="sibTrans" cxnId="{7C2D521C-19BF-4B82-824D-39E5CD4D2843}">
      <dgm:prSet/>
      <dgm:spPr/>
      <dgm:t>
        <a:bodyPr/>
        <a:lstStyle/>
        <a:p>
          <a:endParaRPr lang="en-US"/>
        </a:p>
      </dgm:t>
    </dgm:pt>
    <dgm:pt modelId="{5AA4EF10-FFF1-4DAE-B0E4-CB82F6498E58}" type="pres">
      <dgm:prSet presAssocID="{7A3AE039-B769-4840-89B1-7D5A7380ECDE}" presName="Name0" presStyleCnt="0">
        <dgm:presLayoutVars>
          <dgm:chMax val="7"/>
          <dgm:chPref val="7"/>
          <dgm:dir/>
        </dgm:presLayoutVars>
      </dgm:prSet>
      <dgm:spPr/>
    </dgm:pt>
    <dgm:pt modelId="{0A050EA2-6A03-4578-AD1E-1C5B83F011ED}" type="pres">
      <dgm:prSet presAssocID="{7A3AE039-B769-4840-89B1-7D5A7380ECDE}" presName="Name1" presStyleCnt="0"/>
      <dgm:spPr/>
    </dgm:pt>
    <dgm:pt modelId="{6B1AD59A-77D0-4974-A583-E1733C30C9B9}" type="pres">
      <dgm:prSet presAssocID="{7A3AE039-B769-4840-89B1-7D5A7380ECDE}" presName="cycle" presStyleCnt="0"/>
      <dgm:spPr/>
    </dgm:pt>
    <dgm:pt modelId="{16A5A64B-EE92-49AE-AF65-7D27BA7E09CA}" type="pres">
      <dgm:prSet presAssocID="{7A3AE039-B769-4840-89B1-7D5A7380ECDE}" presName="srcNode" presStyleLbl="node1" presStyleIdx="0" presStyleCnt="3"/>
      <dgm:spPr/>
    </dgm:pt>
    <dgm:pt modelId="{FC2F508D-1F1B-4C0B-8813-FCA542A48FFD}" type="pres">
      <dgm:prSet presAssocID="{7A3AE039-B769-4840-89B1-7D5A7380ECDE}" presName="conn" presStyleLbl="parChTrans1D2" presStyleIdx="0" presStyleCnt="1"/>
      <dgm:spPr/>
    </dgm:pt>
    <dgm:pt modelId="{A3A65E1D-ED26-4B6A-A8AB-7F351F809160}" type="pres">
      <dgm:prSet presAssocID="{7A3AE039-B769-4840-89B1-7D5A7380ECDE}" presName="extraNode" presStyleLbl="node1" presStyleIdx="0" presStyleCnt="3"/>
      <dgm:spPr/>
    </dgm:pt>
    <dgm:pt modelId="{D0F34F66-5848-46EC-98AC-2E9F01056F8D}" type="pres">
      <dgm:prSet presAssocID="{7A3AE039-B769-4840-89B1-7D5A7380ECDE}" presName="dstNode" presStyleLbl="node1" presStyleIdx="0" presStyleCnt="3"/>
      <dgm:spPr/>
    </dgm:pt>
    <dgm:pt modelId="{594B7D11-0F87-492A-8AFE-090F99449AFB}" type="pres">
      <dgm:prSet presAssocID="{3BA1057D-019F-4CE1-ABAD-5395567D6F0E}" presName="text_1" presStyleLbl="node1" presStyleIdx="0" presStyleCnt="3">
        <dgm:presLayoutVars>
          <dgm:bulletEnabled val="1"/>
        </dgm:presLayoutVars>
      </dgm:prSet>
      <dgm:spPr/>
    </dgm:pt>
    <dgm:pt modelId="{A8D1C738-F199-4327-8639-E772C47D73E0}" type="pres">
      <dgm:prSet presAssocID="{3BA1057D-019F-4CE1-ABAD-5395567D6F0E}" presName="accent_1" presStyleCnt="0"/>
      <dgm:spPr/>
    </dgm:pt>
    <dgm:pt modelId="{D405E9EA-0812-4028-9A39-A60A0098EBB4}" type="pres">
      <dgm:prSet presAssocID="{3BA1057D-019F-4CE1-ABAD-5395567D6F0E}" presName="accentRepeatNode" presStyleLbl="solidFgAcc1" presStyleIdx="0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76200">
          <a:solidFill>
            <a:schemeClr val="tx2"/>
          </a:solidFill>
        </a:ln>
      </dgm:spPr>
    </dgm:pt>
    <dgm:pt modelId="{97A34850-B610-48AA-A9DA-F5681147B572}" type="pres">
      <dgm:prSet presAssocID="{F545D16D-193C-4BC5-A81C-A37ED8C9EFA5}" presName="text_2" presStyleLbl="node1" presStyleIdx="1" presStyleCnt="3">
        <dgm:presLayoutVars>
          <dgm:bulletEnabled val="1"/>
        </dgm:presLayoutVars>
      </dgm:prSet>
      <dgm:spPr/>
    </dgm:pt>
    <dgm:pt modelId="{0093A05B-5250-4A67-A9D0-025402BB2506}" type="pres">
      <dgm:prSet presAssocID="{F545D16D-193C-4BC5-A81C-A37ED8C9EFA5}" presName="accent_2" presStyleCnt="0"/>
      <dgm:spPr/>
    </dgm:pt>
    <dgm:pt modelId="{374D52C5-C5A9-4152-A537-F4C7FEF668D0}" type="pres">
      <dgm:prSet presAssocID="{F545D16D-193C-4BC5-A81C-A37ED8C9EFA5}" presName="accentRepeatNode" presStyleLbl="solidFgAcc1" presStyleIdx="1" presStyleCnt="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76200">
          <a:solidFill>
            <a:srgbClr val="37AA1C"/>
          </a:solidFill>
        </a:ln>
      </dgm:spPr>
    </dgm:pt>
    <dgm:pt modelId="{354A4508-8E28-404B-893A-486A445A334C}" type="pres">
      <dgm:prSet presAssocID="{D1FC88A2-2A67-4BDD-A3A4-6E4CFE13268F}" presName="text_3" presStyleLbl="node1" presStyleIdx="2" presStyleCnt="3">
        <dgm:presLayoutVars>
          <dgm:bulletEnabled val="1"/>
        </dgm:presLayoutVars>
      </dgm:prSet>
      <dgm:spPr/>
    </dgm:pt>
    <dgm:pt modelId="{D71B0044-A329-4C51-AE30-48A22AA1754D}" type="pres">
      <dgm:prSet presAssocID="{D1FC88A2-2A67-4BDD-A3A4-6E4CFE13268F}" presName="accent_3" presStyleCnt="0"/>
      <dgm:spPr/>
    </dgm:pt>
    <dgm:pt modelId="{50A05945-A86C-43CA-86F2-81FC28F1C4C0}" type="pres">
      <dgm:prSet presAssocID="{D1FC88A2-2A67-4BDD-A3A4-6E4CFE13268F}" presName="accentRepeatNode" presStyleLbl="solidFgAcc1" presStyleIdx="2" presStyleCnt="3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76200">
          <a:solidFill>
            <a:schemeClr val="accent6">
              <a:lumMod val="50000"/>
            </a:schemeClr>
          </a:solidFill>
        </a:ln>
      </dgm:spPr>
    </dgm:pt>
  </dgm:ptLst>
  <dgm:cxnLst>
    <dgm:cxn modelId="{262F9A05-6659-49D3-9AEE-279FD6B1B2D0}" type="presOf" srcId="{F545D16D-193C-4BC5-A81C-A37ED8C9EFA5}" destId="{97A34850-B610-48AA-A9DA-F5681147B572}" srcOrd="0" destOrd="0" presId="urn:microsoft.com/office/officeart/2008/layout/VerticalCurvedList"/>
    <dgm:cxn modelId="{98792814-213F-43DB-A8E2-E6221837B390}" srcId="{7A3AE039-B769-4840-89B1-7D5A7380ECDE}" destId="{F545D16D-193C-4BC5-A81C-A37ED8C9EFA5}" srcOrd="1" destOrd="0" parTransId="{5AF0285C-49B6-461F-A5CB-60950C54DB5E}" sibTransId="{F53E752E-5685-48DC-9F3E-8C9D1C76B3ED}"/>
    <dgm:cxn modelId="{7C2D521C-19BF-4B82-824D-39E5CD4D2843}" srcId="{7A3AE039-B769-4840-89B1-7D5A7380ECDE}" destId="{D1FC88A2-2A67-4BDD-A3A4-6E4CFE13268F}" srcOrd="2" destOrd="0" parTransId="{5D2CBFFF-F742-451B-BA87-1603F6C971C4}" sibTransId="{954D286A-EC1A-408D-A062-E8606E34B280}"/>
    <dgm:cxn modelId="{C8C85121-E98F-490B-AF89-36EDDB3C4594}" type="presOf" srcId="{97CDC0E1-28EA-423D-81E2-D798FAA621C9}" destId="{FC2F508D-1F1B-4C0B-8813-FCA542A48FFD}" srcOrd="0" destOrd="0" presId="urn:microsoft.com/office/officeart/2008/layout/VerticalCurvedList"/>
    <dgm:cxn modelId="{3C108F56-D4BA-4A6B-BC1A-D33946B16B4D}" type="presOf" srcId="{3BA1057D-019F-4CE1-ABAD-5395567D6F0E}" destId="{594B7D11-0F87-492A-8AFE-090F99449AFB}" srcOrd="0" destOrd="0" presId="urn:microsoft.com/office/officeart/2008/layout/VerticalCurvedList"/>
    <dgm:cxn modelId="{4A9AB692-CD8A-40E5-B884-A26BF3F8DE20}" srcId="{7A3AE039-B769-4840-89B1-7D5A7380ECDE}" destId="{3BA1057D-019F-4CE1-ABAD-5395567D6F0E}" srcOrd="0" destOrd="0" parTransId="{62E8EF2D-6218-4825-8FB2-7BFFDECF50A7}" sibTransId="{97CDC0E1-28EA-423D-81E2-D798FAA621C9}"/>
    <dgm:cxn modelId="{941C3A9F-84D8-4273-BAC8-34C46290DA00}" type="presOf" srcId="{7A3AE039-B769-4840-89B1-7D5A7380ECDE}" destId="{5AA4EF10-FFF1-4DAE-B0E4-CB82F6498E58}" srcOrd="0" destOrd="0" presId="urn:microsoft.com/office/officeart/2008/layout/VerticalCurvedList"/>
    <dgm:cxn modelId="{1F3858F2-4493-44CB-940E-C9600BD30B17}" type="presOf" srcId="{D1FC88A2-2A67-4BDD-A3A4-6E4CFE13268F}" destId="{354A4508-8E28-404B-893A-486A445A334C}" srcOrd="0" destOrd="0" presId="urn:microsoft.com/office/officeart/2008/layout/VerticalCurvedList"/>
    <dgm:cxn modelId="{7104967C-FFA8-46D1-B70E-1EE01F551F56}" type="presParOf" srcId="{5AA4EF10-FFF1-4DAE-B0E4-CB82F6498E58}" destId="{0A050EA2-6A03-4578-AD1E-1C5B83F011ED}" srcOrd="0" destOrd="0" presId="urn:microsoft.com/office/officeart/2008/layout/VerticalCurvedList"/>
    <dgm:cxn modelId="{6AA68D85-1C85-4AE5-9421-9E4D93DB733C}" type="presParOf" srcId="{0A050EA2-6A03-4578-AD1E-1C5B83F011ED}" destId="{6B1AD59A-77D0-4974-A583-E1733C30C9B9}" srcOrd="0" destOrd="0" presId="urn:microsoft.com/office/officeart/2008/layout/VerticalCurvedList"/>
    <dgm:cxn modelId="{61825F5F-C616-4C34-A74A-A7187B16F7A2}" type="presParOf" srcId="{6B1AD59A-77D0-4974-A583-E1733C30C9B9}" destId="{16A5A64B-EE92-49AE-AF65-7D27BA7E09CA}" srcOrd="0" destOrd="0" presId="urn:microsoft.com/office/officeart/2008/layout/VerticalCurvedList"/>
    <dgm:cxn modelId="{C8BE9A85-20F6-447A-8476-E751AD6A4F73}" type="presParOf" srcId="{6B1AD59A-77D0-4974-A583-E1733C30C9B9}" destId="{FC2F508D-1F1B-4C0B-8813-FCA542A48FFD}" srcOrd="1" destOrd="0" presId="urn:microsoft.com/office/officeart/2008/layout/VerticalCurvedList"/>
    <dgm:cxn modelId="{E646039F-DFB2-418C-A656-2A5B0B21E452}" type="presParOf" srcId="{6B1AD59A-77D0-4974-A583-E1733C30C9B9}" destId="{A3A65E1D-ED26-4B6A-A8AB-7F351F809160}" srcOrd="2" destOrd="0" presId="urn:microsoft.com/office/officeart/2008/layout/VerticalCurvedList"/>
    <dgm:cxn modelId="{F917390D-BC5C-4BE2-BC2B-72BF307BBC79}" type="presParOf" srcId="{6B1AD59A-77D0-4974-A583-E1733C30C9B9}" destId="{D0F34F66-5848-46EC-98AC-2E9F01056F8D}" srcOrd="3" destOrd="0" presId="urn:microsoft.com/office/officeart/2008/layout/VerticalCurvedList"/>
    <dgm:cxn modelId="{25E06726-9B51-479B-B9E8-F2F138942D09}" type="presParOf" srcId="{0A050EA2-6A03-4578-AD1E-1C5B83F011ED}" destId="{594B7D11-0F87-492A-8AFE-090F99449AFB}" srcOrd="1" destOrd="0" presId="urn:microsoft.com/office/officeart/2008/layout/VerticalCurvedList"/>
    <dgm:cxn modelId="{2BFCDC65-E697-4EFA-80CB-27C9ECED6EAB}" type="presParOf" srcId="{0A050EA2-6A03-4578-AD1E-1C5B83F011ED}" destId="{A8D1C738-F199-4327-8639-E772C47D73E0}" srcOrd="2" destOrd="0" presId="urn:microsoft.com/office/officeart/2008/layout/VerticalCurvedList"/>
    <dgm:cxn modelId="{3F643278-7F49-4704-9D1C-895A4035176D}" type="presParOf" srcId="{A8D1C738-F199-4327-8639-E772C47D73E0}" destId="{D405E9EA-0812-4028-9A39-A60A0098EBB4}" srcOrd="0" destOrd="0" presId="urn:microsoft.com/office/officeart/2008/layout/VerticalCurvedList"/>
    <dgm:cxn modelId="{77AAF08B-2661-4AD9-86D4-512C96DF1645}" type="presParOf" srcId="{0A050EA2-6A03-4578-AD1E-1C5B83F011ED}" destId="{97A34850-B610-48AA-A9DA-F5681147B572}" srcOrd="3" destOrd="0" presId="urn:microsoft.com/office/officeart/2008/layout/VerticalCurvedList"/>
    <dgm:cxn modelId="{84491DB7-E906-42B8-8C99-7785ABFBB57F}" type="presParOf" srcId="{0A050EA2-6A03-4578-AD1E-1C5B83F011ED}" destId="{0093A05B-5250-4A67-A9D0-025402BB2506}" srcOrd="4" destOrd="0" presId="urn:microsoft.com/office/officeart/2008/layout/VerticalCurvedList"/>
    <dgm:cxn modelId="{E8197E77-B8E6-4F43-90CC-BFA2DC434797}" type="presParOf" srcId="{0093A05B-5250-4A67-A9D0-025402BB2506}" destId="{374D52C5-C5A9-4152-A537-F4C7FEF668D0}" srcOrd="0" destOrd="0" presId="urn:microsoft.com/office/officeart/2008/layout/VerticalCurvedList"/>
    <dgm:cxn modelId="{A0D0E21E-FD56-4B9E-8DAF-86ACE52A40DC}" type="presParOf" srcId="{0A050EA2-6A03-4578-AD1E-1C5B83F011ED}" destId="{354A4508-8E28-404B-893A-486A445A334C}" srcOrd="5" destOrd="0" presId="urn:microsoft.com/office/officeart/2008/layout/VerticalCurvedList"/>
    <dgm:cxn modelId="{8EE04299-945D-4A30-B308-0AE7DD3E53DC}" type="presParOf" srcId="{0A050EA2-6A03-4578-AD1E-1C5B83F011ED}" destId="{D71B0044-A329-4C51-AE30-48A22AA1754D}" srcOrd="6" destOrd="0" presId="urn:microsoft.com/office/officeart/2008/layout/VerticalCurvedList"/>
    <dgm:cxn modelId="{88A06D14-423D-423C-A259-11C24D36FA86}" type="presParOf" srcId="{D71B0044-A329-4C51-AE30-48A22AA1754D}" destId="{50A05945-A86C-43CA-86F2-81FC28F1C4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F508D-1F1B-4C0B-8813-FCA542A48FFD}">
      <dsp:nvSpPr>
        <dsp:cNvPr id="0" name=""/>
        <dsp:cNvSpPr/>
      </dsp:nvSpPr>
      <dsp:spPr>
        <a:xfrm>
          <a:off x="-7750742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B7D11-0F87-492A-8AFE-090F99449AFB}">
      <dsp:nvSpPr>
        <dsp:cNvPr id="0" name=""/>
        <dsp:cNvSpPr/>
      </dsp:nvSpPr>
      <dsp:spPr>
        <a:xfrm>
          <a:off x="951890" y="685800"/>
          <a:ext cx="8097469" cy="1371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SzTx/>
            <a:buFont typeface="Wingdings" pitchFamily="2" charset="2"/>
            <a:buNone/>
          </a:pPr>
          <a:r>
            <a: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Tìm</a:t>
          </a:r>
          <a:r>
            <a:rPr kumimoji="0" lang="en-US" sz="4800" b="1" i="0" u="none" strike="noStrike" kern="1200" cap="none" spc="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hiểu ngành trồng trọt</a:t>
          </a:r>
          <a:endParaRPr lang="en-US" sz="4800" kern="12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890" y="685800"/>
        <a:ext cx="8097469" cy="1371600"/>
      </dsp:txXfrm>
    </dsp:sp>
    <dsp:sp modelId="{D405E9EA-0812-4028-9A39-A60A0098EBB4}">
      <dsp:nvSpPr>
        <dsp:cNvPr id="0" name=""/>
        <dsp:cNvSpPr/>
      </dsp:nvSpPr>
      <dsp:spPr>
        <a:xfrm>
          <a:off x="94640" y="514350"/>
          <a:ext cx="1714500" cy="1714500"/>
        </a:xfrm>
        <a:prstGeom prst="ellipse">
          <a:avLst/>
        </a:prstGeom>
        <a:solidFill>
          <a:schemeClr val="lt1"/>
        </a:solidFill>
        <a:ln w="76200" cap="flat" cmpd="sng" algn="ctr">
          <a:solidFill>
            <a:schemeClr val="tx2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97A34850-B610-48AA-A9DA-F5681147B572}">
      <dsp:nvSpPr>
        <dsp:cNvPr id="0" name=""/>
        <dsp:cNvSpPr/>
      </dsp:nvSpPr>
      <dsp:spPr>
        <a:xfrm>
          <a:off x="1450467" y="2743200"/>
          <a:ext cx="7598892" cy="1371600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Tìm hiểu ngành chăn nuôi</a:t>
          </a:r>
          <a:endParaRPr lang="en-US" sz="44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0467" y="2743200"/>
        <a:ext cx="7598892" cy="1371600"/>
      </dsp:txXfrm>
    </dsp:sp>
    <dsp:sp modelId="{374D52C5-C5A9-4152-A537-F4C7FEF668D0}">
      <dsp:nvSpPr>
        <dsp:cNvPr id="0" name=""/>
        <dsp:cNvSpPr/>
      </dsp:nvSpPr>
      <dsp:spPr>
        <a:xfrm>
          <a:off x="593217" y="2571750"/>
          <a:ext cx="1714500" cy="1714500"/>
        </a:xfrm>
        <a:prstGeom prst="ellipse">
          <a:avLst/>
        </a:prstGeom>
        <a:solidFill>
          <a:schemeClr val="lt1"/>
        </a:solidFill>
        <a:ln w="76200" cap="flat" cmpd="sng" algn="ctr">
          <a:solidFill>
            <a:srgbClr val="37AA1C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354A4508-8E28-404B-893A-486A445A334C}">
      <dsp:nvSpPr>
        <dsp:cNvPr id="0" name=""/>
        <dsp:cNvSpPr/>
      </dsp:nvSpPr>
      <dsp:spPr>
        <a:xfrm>
          <a:off x="951890" y="4800600"/>
          <a:ext cx="8097469" cy="1371600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111760" rIns="111760" bIns="11176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SzTx/>
            <a:buFont typeface="Wingdings" panose="05000000000000000000" pitchFamily="2" charset="2"/>
            <a:buNone/>
          </a:pPr>
          <a:r>
            <a: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Tìm</a:t>
          </a:r>
          <a:r>
            <a:rPr kumimoji="0" lang="en-US" altLang="en-US" sz="4400" b="1" i="0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hiểu ngành công nghiệp</a:t>
          </a:r>
          <a:endParaRPr lang="en-US" sz="44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890" y="4800600"/>
        <a:ext cx="8097469" cy="1371600"/>
      </dsp:txXfrm>
    </dsp:sp>
    <dsp:sp modelId="{50A05945-A86C-43CA-86F2-81FC28F1C4C0}">
      <dsp:nvSpPr>
        <dsp:cNvPr id="0" name=""/>
        <dsp:cNvSpPr/>
      </dsp:nvSpPr>
      <dsp:spPr>
        <a:xfrm>
          <a:off x="94640" y="4629150"/>
          <a:ext cx="1714500" cy="1714500"/>
        </a:xfrm>
        <a:prstGeom prst="ellipse">
          <a:avLst/>
        </a:prstGeom>
        <a:solidFill>
          <a:schemeClr val="lt1"/>
        </a:solidFill>
        <a:ln w="762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A2D22-B2E5-4871-9351-E4EA216D748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EE89-F99C-41EF-A622-8FA5B3F8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7EE89-F99C-41EF-A622-8FA5B3F899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7EE89-F99C-41EF-A622-8FA5B3F899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8160-AFB1-4771-9315-8751502A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C9ECB-B16E-454C-99CB-9AF45DC8E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77AC0-D309-4699-9536-BD09E323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BA8E8-808C-4BED-9CF7-B52AA2AF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69501-136F-4B3A-AB46-F4B3C512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837B-282D-48DA-8B74-3A189EE3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6F221-435C-452B-A447-5C41E7DA2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E1B3-0505-4001-9417-504ABB3FA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92623-17BA-4E05-A625-60735E50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735E1-07E9-4B8A-8ADF-E2C3DA96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0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27E95-3611-48CA-A6AD-E2D5C0B1A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E2B6C-11D4-4EC6-AC19-4BE31FE44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B1ABD-33D3-4098-8AB1-2D3DB20A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AD563-9458-447F-BD8A-3C7654FD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0C991-2464-4661-A7E8-E6AF0B69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9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2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98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3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25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14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51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89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6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E9E5-6950-4AF5-B440-7D0CCF44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4B19B-7D25-490D-B0A0-A408D335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D0F0F-2F16-437E-81C5-75C7FAFE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4BBDF-1762-446F-A54F-788C1F0B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963C7-9C34-4AA0-8BA3-BDAF32AD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1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1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1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675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219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931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374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8299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577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9754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2E10-CA00-4BD3-9E0A-EB96EBBD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1C7B9-3FCE-4AF8-B682-93A1C4AEF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EB566-AA00-489B-82BC-C141BD5D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06353-545A-4103-A351-D2ABDFBFA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D0554-C95F-42CF-94D2-44679ADB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38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295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191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98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678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13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71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1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9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06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65E9-CA55-4389-9BCA-6E61E0CF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3FF4-1F30-477B-985A-0909C3B1F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40EE8-C003-4F55-A417-4D8E3EF26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D913D-51D9-4836-88E1-65B255F1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134EB-E82F-48E3-A72B-0DDB88462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8A75B-AC9B-4A37-B2BF-43884624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05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51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0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2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4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55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64D85-7C20-495E-BF26-4018F47F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BB472-182F-4D3A-9018-9AF9BA97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EF627-BB29-4C04-B1DE-6769058A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D52E2-8FF1-4EE8-A861-AE54B44EB0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860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46AF-610E-4119-9C48-08C5C88B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DE43F-C571-4A5C-9388-5EE5F0AA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EFA9B-58CA-4FA0-83F5-3CCBD682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64FC5-7AF2-4F46-BA60-EDB8B178BC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640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2122F-4DFB-485F-A2EC-42F5931A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6463A-5E5E-45AF-81F5-4669BDC6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0DFF0-F401-4290-85BD-73430E2A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F5C5B-2889-4E55-88FE-868F57E581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997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02656-1463-438A-B484-0B97ABB1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F7D635-FC57-4BC2-ABCF-E89130D3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D22E2B-CCC7-4EB0-81A1-6209D5C8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EF88B-547C-403A-9780-701183103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549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7291517-A383-4768-ADD0-0FB87960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B72C01-BD4B-4908-B7C0-203900AE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421783-88E2-4966-94DC-3287196B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229C8-AD11-43C5-9F96-9F6B8195D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ED26-AE91-4381-BB2A-F19163F6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EE4A0-7778-467A-8C1A-2346914F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36FC5-3A2A-44AD-9446-E7A2FE558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DB83C2-D4C3-4E8E-8355-00749E152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104D9-69C3-465A-AEAF-5F44BBCA4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74976D-90FA-40D4-951F-C85A826D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BCDAD-9ED2-4BDE-9042-F8395F1A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AF6E0-61C3-4A71-B0FF-1943229E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67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345972-7BAF-474A-8AB1-F2E5D13A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33D6D5-6E9A-4FA4-AE8B-313A5EF2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B9E2A0-ABEB-4BE3-9BAC-48D7BB22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68E6F-2A6A-48A3-B6E3-24DED20E34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071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D4C1BC-1E74-4772-8D7C-6DB70CD6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66EA2B-9558-4842-A1E4-B273842B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2AECA4-50FD-4607-829E-2E85FA44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E538B-72C0-4D2A-93CD-93E617FFF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139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A5C716-A84D-4DA4-881D-86295ADC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060057-6932-4B21-B0C3-D156A85E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161CBB-9FFA-438E-BD89-ED2C1B25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EE55-622C-4596-B2DB-128F3C1E7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78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A8C422-1E33-4315-BF1D-1ECB6075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25795B-F8AA-4AB5-AE4B-EBDE4EF5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0576-AF16-4493-ADE7-DE8BED8C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A4AA-2B84-4174-A4E9-789BAC751F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473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32425-DA52-4F8B-805E-6C25C8BA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68BF2-0D6D-4775-8387-F7B08E6B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D9633-26DD-48CA-B2C2-EF18D398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239C0-801A-43FF-8FFE-B8005014B6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945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D51CC-C9FA-47EE-98CC-DC83DFE5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0A8E7-155E-44AA-8E8E-79182AAE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F4C19-30B8-4F3A-AFE5-467399B5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C1363-B538-4E5D-9B36-01AF6A2A6D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9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3050AA4-2076-4919-9733-801A9171A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12086A-20D5-43D8-AF76-5A771DEE4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2D37FF-6C59-41F4-A2C2-B9D3ADF534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81CE5-1750-4992-AE82-8D02697DA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34608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28285-82EE-4B5B-95AB-19D70382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373A5-73FF-4D17-8016-41EE9483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1CC3D-1709-4A85-BDC8-920EC649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54E1-715A-4D9B-82AF-3340D7B60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164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AE9B-C481-4AB0-A7D4-89D38DD1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476CC-3BE6-47C0-93D4-2E1743CB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915E7-AC88-4E7A-987C-4CD428FA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82E0A-B1E9-434B-AEC2-DCDE37757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65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21E6-8D4E-4866-AA7A-B304147E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7F53E-5DE2-4A3E-8DC3-85C5C147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E8C3C-866F-46F4-8D81-3C1F6149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5030A-FC7C-4ED2-9AB0-AA60BF07FB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83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A487-64A3-4624-A848-DCE3DA71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4E4485-4E7F-40AA-AD2F-D8729C4D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6699A-A0E4-4E28-9F2C-EE9369DF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62E1F-C7F7-43B4-81E7-A3FAC098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41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081F0-508B-4BE0-B02E-F314CD51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C295A-8FA0-469E-8E52-A6279560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A33FEF-64A3-4D19-8174-8B9DEB7A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CB357-A6AE-4C24-8952-9E366AC4A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920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51FE7C-E922-480D-9408-E2480D2C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B96EFB-E45C-43E2-A9B6-83C75B58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690881-C570-4D2A-AE93-AD85F01B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125B1-618E-426C-B69A-20CF643D5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542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4303C8-A23A-4EAB-9177-C310B757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5E7006-F4C7-4AE0-98E6-A7339165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D04981-AB0C-4407-B94E-BFE118A9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B0C68-0BA5-439A-A779-52854AD05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505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1E4E081-7194-4420-850C-7C1F4294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7A894B-0E1A-463E-AACC-F86C92A0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C6BE5C-C65D-4B7A-BF73-5CF45E6D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F82A5-79D9-4153-AC1B-876468E57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068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1F0EEB-0653-442E-B795-B7CD7FBC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84BA45-65A8-45E1-9E3D-8920A1C8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78B1E4-72AA-4091-93E9-AA671C28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DB943-74B5-4BA7-81F3-38CBD83EA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463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5BCED8-C33C-4342-817D-85C8531AE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213CE5-80DA-48BF-9346-D1F01EA4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CAC7CC-5704-47A3-9FFE-C4BD27FF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9D7DA-5474-4C96-B266-9EB6ED0CE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6971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70A55-54D4-45EA-91F8-360BF359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6D5BE-6A53-40FB-836E-464C2256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3098-61C0-4F79-8F82-40031029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FF03F-681F-4A91-9444-417B6F1B8B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590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E9F5D-DF7C-487E-9411-C23473E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A400-27D6-4797-9374-C1FAEFCF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B0D4F-C56E-43AC-9646-9BC3D3C4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93E16-6771-4194-B050-9B01E636D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383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D1F65F-0A94-4CA6-BB41-C893426D96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47F12D-A76A-4108-AFB1-62AC88C2A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ED1215-B440-4402-873C-776636D19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54588-C7AE-4FEE-BD38-EC9913630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11641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391EA-3F8E-4B10-8B16-B99289C31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4828D-EED1-4708-B9DF-7867E715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7A48C-C4DC-4E1F-9950-D47B08EC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0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526D-9437-4677-8911-A8F6C415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090F4-60BC-4511-984C-F26FDD0D1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927FC-DB0A-4234-97C8-A2277D04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E19F4-2174-452F-9630-1A98FD5C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B1D77-750A-4686-A757-1A972E02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0629C-8714-437F-B0DA-C91C8A09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4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B6CC-A5E7-405D-9F4A-D5D766A3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02F41F-82C0-4B0C-BF60-9D3A83EDB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A29CE-9071-44B7-8CFA-DC7CA0001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5A78C-2304-4EE2-A035-C108A9B9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4745C-80FC-4876-9D98-8332B51B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9BED4-4FBA-4029-93C9-B8C67092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7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62904-25D0-447F-A0A9-BACD25C6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279A3-E50F-43FB-8436-F35015BD0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6407-03B9-416B-BAFD-C182BD7E1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9DC7-BF59-4396-BA68-CFADA6200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06BC0-E959-48C3-B410-EFFE5A2FC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59CFD-B32D-4D28-B635-C731CC7A2B3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4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31/08/2021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45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3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B9EEBD8-3404-476A-9BED-A0F8736167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8BBA6D9-9852-4E12-A7AF-E2D1DF1ADA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FC7C-BD39-4CBC-88FB-73E4DA8A0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498F1-B9F0-4C6A-A308-11325628E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169EB-5D80-4E30-B274-0DB08D3DC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6FEA564-F8CB-495C-B3A3-2AE6A9204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45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85F4023-F0B6-42F6-9F3A-BF0EE3D13E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95B4739-D511-46C3-A57D-41EAF53F2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3275A-FAE8-458C-A1DB-80BE42B8F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C1702-6F78-489B-BBEF-38C4F456E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0F4E7-2159-49E4-92A5-3F191AF6B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E3DE381-0803-4C6E-A6EB-8E42E9F63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38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audio" Target="../media/media1.wav"/><Relationship Id="rId16" Type="http://schemas.openxmlformats.org/officeDocument/2006/relationships/image" Target="../media/image46.png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11" Type="http://schemas.openxmlformats.org/officeDocument/2006/relationships/slide" Target="slide24.xml"/><Relationship Id="rId5" Type="http://schemas.openxmlformats.org/officeDocument/2006/relationships/image" Target="../media/image41.png"/><Relationship Id="rId15" Type="http://schemas.openxmlformats.org/officeDocument/2006/relationships/image" Target="../media/image45.gif"/><Relationship Id="rId10" Type="http://schemas.openxmlformats.org/officeDocument/2006/relationships/slide" Target="slide23.xml"/><Relationship Id="rId4" Type="http://schemas.openxmlformats.org/officeDocument/2006/relationships/notesSlide" Target="../notesSlides/notesSlide3.xml"/><Relationship Id="rId9" Type="http://schemas.openxmlformats.org/officeDocument/2006/relationships/slide" Target="slide22.xml"/><Relationship Id="rId1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E8F6661-A3C3-457B-AC3D-380FEEDD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22802"/>
          <a:stretch/>
        </p:blipFill>
        <p:spPr>
          <a:xfrm>
            <a:off x="20" y="1"/>
            <a:ext cx="9143979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6E03AA1-CA02-4C9B-9705-90FAFA109F1F}"/>
              </a:ext>
            </a:extLst>
          </p:cNvPr>
          <p:cNvSpPr/>
          <p:nvPr/>
        </p:nvSpPr>
        <p:spPr>
          <a:xfrm>
            <a:off x="609485" y="1313713"/>
            <a:ext cx="7924800" cy="3422288"/>
          </a:xfrm>
          <a:prstGeom prst="roundRect">
            <a:avLst/>
          </a:prstGeom>
          <a:solidFill>
            <a:schemeClr val="dk1">
              <a:alpha val="59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30: KINH TẾ CHÂU PHI</a:t>
            </a:r>
            <a:endParaRPr lang="vi-VN" sz="6600" b="1" spc="5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Hình ảnh 5" descr="Ảnh có chứa bản đồ&#10;&#10;Mô tả được tạo tự động">
            <a:extLst>
              <a:ext uri="{FF2B5EF4-FFF2-40B4-BE49-F238E27FC236}">
                <a16:creationId xmlns:a16="http://schemas.microsoft.com/office/drawing/2014/main" id="{1D5B38E5-8837-4542-A0BC-CA445D46A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139818"/>
            <a:ext cx="2438400" cy="2438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23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F5154-5124-4DE6-B987-9B90F0B011B3}"/>
              </a:ext>
            </a:extLst>
          </p:cNvPr>
          <p:cNvSpPr txBox="1"/>
          <p:nvPr/>
        </p:nvSpPr>
        <p:spPr>
          <a:xfrm>
            <a:off x="762000" y="363737"/>
            <a:ext cx="76962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Nhóm 2. Tìm hiểu ngành chăn nuôi</a:t>
            </a:r>
          </a:p>
        </p:txBody>
      </p:sp>
      <p:pic>
        <p:nvPicPr>
          <p:cNvPr id="4" name="Hình ảnh 3" descr="Ảnh có chứa bàn, bánh, đang ngồi, sinh nhật&#10;&#10;Mô tả được tạo tự động">
            <a:extLst>
              <a:ext uri="{FF2B5EF4-FFF2-40B4-BE49-F238E27FC236}">
                <a16:creationId xmlns:a16="http://schemas.microsoft.com/office/drawing/2014/main" id="{C0F344BA-A30E-469B-A61E-AB3D6CABE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4" b="99836" l="111" r="99000">
                        <a14:foregroundMark x1="2889" y1="43750" x2="18222" y2="65461"/>
                        <a14:foregroundMark x1="18222" y1="65461" x2="44667" y2="69572"/>
                        <a14:foregroundMark x1="44667" y1="69572" x2="60667" y2="68257"/>
                        <a14:foregroundMark x1="60667" y1="68257" x2="65111" y2="63980"/>
                        <a14:foregroundMark x1="11222" y1="82895" x2="92778" y2="84868"/>
                        <a14:foregroundMark x1="95556" y1="41612" x2="99000" y2="87007"/>
                        <a14:foregroundMark x1="99000" y1="87007" x2="98444" y2="92270"/>
                        <a14:foregroundMark x1="87444" y1="94572" x2="45556" y2="93257"/>
                        <a14:foregroundMark x1="45556" y1="93257" x2="9222" y2="88651"/>
                        <a14:foregroundMark x1="9222" y1="88651" x2="222" y2="91283"/>
                        <a14:foregroundMark x1="1111" y1="98684" x2="9000" y2="99836"/>
                        <a14:foregroundMark x1="9000" y1="99836" x2="61556" y2="97697"/>
                        <a14:foregroundMark x1="61556" y1="97697" x2="83889" y2="97697"/>
                        <a14:foregroundMark x1="83889" y1="97697" x2="90111" y2="97368"/>
                        <a14:foregroundMark x1="90111" y1="97368" x2="95667" y2="98849"/>
                        <a14:foregroundMark x1="95667" y1="98849" x2="96222" y2="99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623"/>
            <a:ext cx="9144000" cy="5791200"/>
          </a:xfrm>
          <a:prstGeom prst="rect">
            <a:avLst/>
          </a:prstGeom>
        </p:spPr>
      </p:pic>
      <p:pic>
        <p:nvPicPr>
          <p:cNvPr id="6" name="Hình ảnh 5" descr="Ảnh có chứa đồ chơi, búp bê, phòng ngủ, đồng hồ&#10;&#10;Mô tả được tạo tự động">
            <a:extLst>
              <a:ext uri="{FF2B5EF4-FFF2-40B4-BE49-F238E27FC236}">
                <a16:creationId xmlns:a16="http://schemas.microsoft.com/office/drawing/2014/main" id="{0C09B24E-1AE6-435D-89C7-42DF08987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7" b="89737" l="0" r="99027">
                        <a14:foregroundMark x1="11192" y1="27924" x2="99027" y2="58950"/>
                        <a14:foregroundMark x1="39903" y1="25298" x2="63990" y2="56563"/>
                        <a14:foregroundMark x1="63990" y1="56563" x2="64720" y2="57041"/>
                        <a14:foregroundMark x1="10219" y1="42482" x2="36983" y2="74224"/>
                        <a14:foregroundMark x1="12165" y1="33413" x2="26034" y2="61575"/>
                        <a14:foregroundMark x1="0" y1="27924" x2="14842" y2="35322"/>
                        <a14:foregroundMark x1="43552" y1="28878" x2="59124" y2="28878"/>
                        <a14:foregroundMark x1="13625" y1="30310" x2="42092" y2="47255"/>
                        <a14:foregroundMark x1="42092" y1="47255" x2="42336" y2="47255"/>
                        <a14:foregroundMark x1="19465" y1="44153" x2="29440" y2="55131"/>
                        <a14:foregroundMark x1="21655" y1="39379" x2="23114" y2="50119"/>
                        <a14:foregroundMark x1="23114" y1="50119" x2="24818" y2="53222"/>
                        <a14:foregroundMark x1="37226" y1="40573" x2="47202" y2="46301"/>
                        <a14:foregroundMark x1="37713" y1="32220" x2="47932" y2="30072"/>
                        <a14:foregroundMark x1="47932" y1="30072" x2="52311" y2="23866"/>
                        <a14:foregroundMark x1="29927" y1="33652" x2="40146" y2="28640"/>
                        <a14:foregroundMark x1="40146" y1="28640" x2="38686" y2="24344"/>
                        <a14:foregroundMark x1="30170" y1="33174" x2="49148" y2="17422"/>
                        <a14:foregroundMark x1="50122" y1="17184" x2="58881" y2="24582"/>
                        <a14:foregroundMark x1="58881" y1="24582" x2="63747" y2="24582"/>
                        <a14:foregroundMark x1="35036" y1="25537" x2="45499" y2="21718"/>
                        <a14:foregroundMark x1="45499" y1="21718" x2="51095" y2="16229"/>
                        <a14:foregroundMark x1="36010" y1="23150" x2="46715" y2="22434"/>
                        <a14:foregroundMark x1="46715" y1="22434" x2="51825" y2="16945"/>
                        <a14:foregroundMark x1="41849" y1="19809" x2="52311" y2="23628"/>
                        <a14:foregroundMark x1="52311" y1="23628" x2="53771" y2="27924"/>
                        <a14:foregroundMark x1="59611" y1="19332" x2="56448" y2="30549"/>
                        <a14:foregroundMark x1="56448" y1="30549" x2="55718" y2="31265"/>
                        <a14:foregroundMark x1="52798" y1="17661" x2="58881" y2="21718"/>
                        <a14:foregroundMark x1="9002" y1="23628" x2="12652" y2="31981"/>
                        <a14:foregroundMark x1="19465" y1="33890" x2="24088" y2="41050"/>
                        <a14:foregroundMark x1="9246" y1="29117" x2="8273" y2="35322"/>
                        <a14:foregroundMark x1="730" y1="27924" x2="10949" y2="29356"/>
                        <a14:foregroundMark x1="10949" y1="29356" x2="13139" y2="33652"/>
                        <a14:foregroundMark x1="96837" y1="30549" x2="98297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62200"/>
            <a:ext cx="4715895" cy="48076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09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F48E83-7ED4-4064-87A1-AA5CF78919D0}"/>
              </a:ext>
            </a:extLst>
          </p:cNvPr>
          <p:cNvGrpSpPr/>
          <p:nvPr/>
        </p:nvGrpSpPr>
        <p:grpSpPr>
          <a:xfrm>
            <a:off x="2971800" y="302566"/>
            <a:ext cx="5410200" cy="6252867"/>
            <a:chOff x="2400300" y="533399"/>
            <a:chExt cx="5410200" cy="62528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0DE7E5-4A18-4A1A-A2BE-A7563BBBB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300" y="533399"/>
              <a:ext cx="5410200" cy="58027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E5872A-338F-4B87-906F-B57089898C1A}"/>
                </a:ext>
              </a:extLst>
            </p:cNvPr>
            <p:cNvSpPr txBox="1"/>
            <p:nvPr/>
          </p:nvSpPr>
          <p:spPr>
            <a:xfrm>
              <a:off x="3124200" y="6324601"/>
              <a:ext cx="441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Lược đồ nông nghiệp châu Phi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C5602A-CD17-44D2-859A-78EA7C22D3CA}"/>
              </a:ext>
            </a:extLst>
          </p:cNvPr>
          <p:cNvSpPr txBox="1"/>
          <p:nvPr/>
        </p:nvSpPr>
        <p:spPr>
          <a:xfrm>
            <a:off x="108146" y="29104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Ngành chăn nuôi</a:t>
            </a:r>
          </a:p>
        </p:txBody>
      </p:sp>
      <p:pic>
        <p:nvPicPr>
          <p:cNvPr id="7" name="Hình ảnh 6" descr="Ảnh có chứa đồ chơi, búp bê, phòng ngủ, đồng hồ&#10;&#10;Mô tả được tạo tự động">
            <a:extLst>
              <a:ext uri="{FF2B5EF4-FFF2-40B4-BE49-F238E27FC236}">
                <a16:creationId xmlns:a16="http://schemas.microsoft.com/office/drawing/2014/main" id="{F5C85564-5A38-4D52-9261-6789622ED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6" y="4038600"/>
            <a:ext cx="2607564" cy="26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2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DD320-D99E-4721-86B4-1CC557812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"/>
            <a:ext cx="9144000" cy="67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1A254D-3B52-4CDF-9F5A-C8E36CD8DA00}"/>
              </a:ext>
            </a:extLst>
          </p:cNvPr>
          <p:cNvGrpSpPr/>
          <p:nvPr/>
        </p:nvGrpSpPr>
        <p:grpSpPr>
          <a:xfrm>
            <a:off x="112167" y="19048"/>
            <a:ext cx="4374999" cy="3267075"/>
            <a:chOff x="4863632" y="213071"/>
            <a:chExt cx="4146137" cy="3267075"/>
          </a:xfrm>
        </p:grpSpPr>
        <p:pic>
          <p:nvPicPr>
            <p:cNvPr id="17410" name="Picture 10">
              <a:extLst>
                <a:ext uri="{FF2B5EF4-FFF2-40B4-BE49-F238E27FC236}">
                  <a16:creationId xmlns:a16="http://schemas.microsoft.com/office/drawing/2014/main" id="{BD031348-85DF-4F05-B4BA-77CAA7F0F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982" y="213071"/>
              <a:ext cx="4141787" cy="326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1" name="Rectangle 5">
              <a:extLst>
                <a:ext uri="{FF2B5EF4-FFF2-40B4-BE49-F238E27FC236}">
                  <a16:creationId xmlns:a16="http://schemas.microsoft.com/office/drawing/2014/main" id="{8B8DD279-7F29-4A4F-A3BE-4FE31C54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3632" y="232120"/>
              <a:ext cx="1200150" cy="4175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Cừu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691604-70BE-4393-84BD-CBB760EB20C2}"/>
              </a:ext>
            </a:extLst>
          </p:cNvPr>
          <p:cNvGrpSpPr/>
          <p:nvPr/>
        </p:nvGrpSpPr>
        <p:grpSpPr>
          <a:xfrm>
            <a:off x="201591" y="3385854"/>
            <a:ext cx="4285575" cy="3267075"/>
            <a:chOff x="-700175" y="298329"/>
            <a:chExt cx="4535488" cy="3286125"/>
          </a:xfrm>
        </p:grpSpPr>
        <p:pic>
          <p:nvPicPr>
            <p:cNvPr id="17412" name="Picture 11">
              <a:extLst>
                <a:ext uri="{FF2B5EF4-FFF2-40B4-BE49-F238E27FC236}">
                  <a16:creationId xmlns:a16="http://schemas.microsoft.com/office/drawing/2014/main" id="{33614290-14EF-48CA-A3D2-F79A9EB63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0175" y="298329"/>
              <a:ext cx="4535488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Rectangle 4">
              <a:extLst>
                <a:ext uri="{FF2B5EF4-FFF2-40B4-BE49-F238E27FC236}">
                  <a16:creationId xmlns:a16="http://schemas.microsoft.com/office/drawing/2014/main" id="{5129D945-33F5-49E6-B581-1AAC21F55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2848" y="3116044"/>
              <a:ext cx="1428750" cy="43338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Lạc đà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AD5C11-9796-48CD-90A9-071EC457D381}"/>
              </a:ext>
            </a:extLst>
          </p:cNvPr>
          <p:cNvGrpSpPr/>
          <p:nvPr/>
        </p:nvGrpSpPr>
        <p:grpSpPr>
          <a:xfrm>
            <a:off x="4598332" y="3385854"/>
            <a:ext cx="4428910" cy="3319746"/>
            <a:chOff x="4821275" y="3597563"/>
            <a:chExt cx="4188494" cy="34348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67E5B9-DAB8-4E42-8445-AD3E4AA6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275" y="3597563"/>
              <a:ext cx="4188494" cy="3260437"/>
            </a:xfrm>
            <a:prstGeom prst="rect">
              <a:avLst/>
            </a:prstGeom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2DB9896-7227-4F12-BF78-65F1577C7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5377" y="6499019"/>
              <a:ext cx="2209803" cy="5334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Chăn nuôi </a:t>
              </a:r>
              <a:r>
                <a:rPr lang="en-US" altLang="en-US" sz="2500" b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lợ</a:t>
              </a:r>
              <a:r>
                <a:rPr lang="en-US" altLang="en-US" sz="2500" b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30C846-D4CE-46D4-B23F-09741A2E816D}"/>
              </a:ext>
            </a:extLst>
          </p:cNvPr>
          <p:cNvGrpSpPr/>
          <p:nvPr/>
        </p:nvGrpSpPr>
        <p:grpSpPr>
          <a:xfrm>
            <a:off x="4572000" y="38097"/>
            <a:ext cx="4455243" cy="3232647"/>
            <a:chOff x="138820" y="3571877"/>
            <a:chExt cx="4535487" cy="3228975"/>
          </a:xfrm>
        </p:grpSpPr>
        <p:pic>
          <p:nvPicPr>
            <p:cNvPr id="17414" name="Picture 3" descr="t4d">
              <a:extLst>
                <a:ext uri="{FF2B5EF4-FFF2-40B4-BE49-F238E27FC236}">
                  <a16:creationId xmlns:a16="http://schemas.microsoft.com/office/drawing/2014/main" id="{98D3CF04-31EA-4D81-A195-55A89C62F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20" y="3571877"/>
              <a:ext cx="4535487" cy="322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0AE658-2E8F-445C-932D-CF26395C8B79}"/>
                </a:ext>
              </a:extLst>
            </p:cNvPr>
            <p:cNvSpPr txBox="1"/>
            <p:nvPr/>
          </p:nvSpPr>
          <p:spPr>
            <a:xfrm>
              <a:off x="2482130" y="3571877"/>
              <a:ext cx="2133600" cy="4770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Chăn nuôi dê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EC4B-D7C4-487E-8198-936D2914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99" y="0"/>
            <a:ext cx="9144000" cy="1524000"/>
          </a:xfrm>
          <a:solidFill>
            <a:srgbClr val="2EEDF2"/>
          </a:solidFill>
        </p:spPr>
        <p:txBody>
          <a:bodyPr/>
          <a:lstStyle/>
          <a:p>
            <a:r>
              <a:rPr lang="en-US" sz="4000"/>
              <a:t>Nhóm 3+4. Tìm hiểu ngành công nghiệp.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F86CCCB-52C3-4F3C-9725-BA8E34B42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923"/>
            <a:ext cx="9144000" cy="50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7F8DEF-36F9-4A50-B53E-4B9D7E0B5345}"/>
              </a:ext>
            </a:extLst>
          </p:cNvPr>
          <p:cNvGrpSpPr/>
          <p:nvPr/>
        </p:nvGrpSpPr>
        <p:grpSpPr>
          <a:xfrm>
            <a:off x="3429000" y="266240"/>
            <a:ext cx="5290851" cy="6351806"/>
            <a:chOff x="2166651" y="75281"/>
            <a:chExt cx="5562600" cy="67353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B8940-CE82-4766-8136-F5900A4E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651" y="75281"/>
              <a:ext cx="5562600" cy="6248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99A9B-FE37-4AA2-B04A-BA0DED6644B5}"/>
                </a:ext>
              </a:extLst>
            </p:cNvPr>
            <p:cNvSpPr txBox="1"/>
            <p:nvPr/>
          </p:nvSpPr>
          <p:spPr>
            <a:xfrm>
              <a:off x="2776251" y="6321054"/>
              <a:ext cx="4953000" cy="48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Lược đồ công nghiệp châu Phi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C189AA-B7DC-40BD-B58A-21D78B920413}"/>
              </a:ext>
            </a:extLst>
          </p:cNvPr>
          <p:cNvSpPr txBox="1"/>
          <p:nvPr/>
        </p:nvSpPr>
        <p:spPr>
          <a:xfrm>
            <a:off x="304800" y="38100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Công nghiệp.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F190BA7-02F6-496A-BE42-8363462C6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814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8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2F8C9-BD42-49D9-9F05-26BB9EAF9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96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330680-8004-4AB2-9FDF-C4F1CB401D9D}"/>
              </a:ext>
            </a:extLst>
          </p:cNvPr>
          <p:cNvSpPr txBox="1"/>
          <p:nvPr/>
        </p:nvSpPr>
        <p:spPr>
          <a:xfrm>
            <a:off x="762001" y="6051791"/>
            <a:ext cx="312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 thác dầu khí.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AEDE8-12A7-471A-AF74-E246D071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24788"/>
            <a:ext cx="4572000" cy="5987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CF848F-5D4C-4B32-A186-1469D65EA2A2}"/>
              </a:ext>
            </a:extLst>
          </p:cNvPr>
          <p:cNvSpPr txBox="1"/>
          <p:nvPr/>
        </p:nvSpPr>
        <p:spPr>
          <a:xfrm>
            <a:off x="5715000" y="596228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 thác than</a:t>
            </a:r>
          </a:p>
        </p:txBody>
      </p:sp>
    </p:spTree>
    <p:extLst>
      <p:ext uri="{BB962C8B-B14F-4D97-AF65-F5344CB8AC3E}">
        <p14:creationId xmlns:p14="http://schemas.microsoft.com/office/powerpoint/2010/main" val="24805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kim cuong">
            <a:extLst>
              <a:ext uri="{FF2B5EF4-FFF2-40B4-BE49-F238E27FC236}">
                <a16:creationId xmlns:a16="http://schemas.microsoft.com/office/drawing/2014/main" id="{AB9FE8DF-4617-47D2-834B-EA4CC80C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dai">
            <a:extLst>
              <a:ext uri="{FF2B5EF4-FFF2-40B4-BE49-F238E27FC236}">
                <a16:creationId xmlns:a16="http://schemas.microsoft.com/office/drawing/2014/main" id="{1BD34FF6-75B1-4D3A-849D-D54F2903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50"/>
            <a:ext cx="42672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:a16="http://schemas.microsoft.com/office/drawing/2014/main" id="{9B2518C9-2D63-4E66-A8DE-D04641005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Khai thác kim cương ở Công gô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C6F6F3-F01C-4A0C-BE3A-12FCF3DCA8E5}"/>
              </a:ext>
            </a:extLst>
          </p:cNvPr>
          <p:cNvSpPr txBox="1"/>
          <p:nvPr/>
        </p:nvSpPr>
        <p:spPr>
          <a:xfrm>
            <a:off x="1143000" y="3048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MAY MẮN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B68B4-E6C6-420D-A583-9EB279A5CCF8}"/>
              </a:ext>
            </a:extLst>
          </p:cNvPr>
          <p:cNvSpPr txBox="1"/>
          <p:nvPr/>
        </p:nvSpPr>
        <p:spPr>
          <a:xfrm>
            <a:off x="190500" y="1143000"/>
            <a:ext cx="8763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chơi:</a:t>
            </a:r>
          </a:p>
          <a:p>
            <a:pPr marL="285750" indent="-285750">
              <a:buFontTx/>
              <a:buChar char="-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chơi quay vòng quay may mắn và chọn câu hỏi.</a:t>
            </a:r>
          </a:p>
          <a:p>
            <a:pPr marL="285750" indent="-285750">
              <a:buFontTx/>
              <a:buChar char="-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 bấm vào câu hỏi đã được chọn, đọc câu hỏi cho cả lớp cùng nghe.</a:t>
            </a:r>
          </a:p>
          <a:p>
            <a:pPr marL="285750" indent="-285750">
              <a:buFontTx/>
              <a:buChar char="-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 đọc hết câu hỏi mới được trả lời.</a:t>
            </a:r>
          </a:p>
          <a:p>
            <a:pPr marL="285750" indent="-285750">
              <a:buFontTx/>
              <a:buChar char="-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phạm luật sẽ bị mất quyền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22648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49894" y="1204208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90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mắn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vi-VN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301974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19153"/>
              <a:ext cx="2025648" cy="617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2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  <a:endParaRPr lang="vi-V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6027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vi-VN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mắn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vi-VN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35851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vi-VN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vi-VN" sz="19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mắn</a:t>
              </a:r>
              <a:endParaRPr lang="vi-VN" sz="19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270824" y="5299937"/>
            <a:ext cx="133093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90229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643922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767360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2890797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9285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121613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7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EFEFD-5F85-44AC-8B96-220CE9F1C620}"/>
              </a:ext>
            </a:extLst>
          </p:cNvPr>
          <p:cNvSpPr/>
          <p:nvPr/>
        </p:nvSpPr>
        <p:spPr>
          <a:xfrm>
            <a:off x="5913976" y="5299937"/>
            <a:ext cx="1239332" cy="636814"/>
          </a:xfrm>
          <a:prstGeom prst="roundRect">
            <a:avLst/>
          </a:prstGeom>
          <a:solidFill>
            <a:srgbClr val="37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179987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A3FB254-63C7-46A1-A28E-7780B90E3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r="-1" b="-1"/>
          <a:stretch/>
        </p:blipFill>
        <p:spPr>
          <a:xfrm rot="21600000"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21D428E-B429-43CA-B55A-E647ABB2A712}"/>
              </a:ext>
            </a:extLst>
          </p:cNvPr>
          <p:cNvSpPr txBox="1"/>
          <p:nvPr/>
        </p:nvSpPr>
        <p:spPr>
          <a:xfrm>
            <a:off x="833601" y="2394912"/>
            <a:ext cx="5181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hãy nêu</a:t>
            </a:r>
            <a:r>
              <a:rPr lang="vi-VN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đặc điểm chính về địa hình, khí hậu châu Phi?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AC07F9-6E41-4172-A22B-E7D41BA482E9}"/>
              </a:ext>
            </a:extLst>
          </p:cNvPr>
          <p:cNvSpPr/>
          <p:nvPr/>
        </p:nvSpPr>
        <p:spPr>
          <a:xfrm>
            <a:off x="1905000" y="1379969"/>
            <a:ext cx="3657600" cy="637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C00000"/>
                </a:solidFill>
                <a:latin typeface="+mj-lt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3936912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21498" y="476071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 cao được trồng nhiều ở vùng nào của châu Phi?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"/>
            <a:ext cx="933994" cy="1143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253D80-BAD6-4578-AD73-B5D5F7499B31}"/>
              </a:ext>
            </a:extLst>
          </p:cNvPr>
          <p:cNvSpPr/>
          <p:nvPr/>
        </p:nvSpPr>
        <p:spPr>
          <a:xfrm>
            <a:off x="1371600" y="2590800"/>
            <a:ext cx="6400800" cy="2212702"/>
          </a:xfrm>
          <a:prstGeom prst="roundRect">
            <a:avLst/>
          </a:prstGeom>
          <a:solidFill>
            <a:srgbClr val="B07BB7"/>
          </a:solidFill>
          <a:ln>
            <a:solidFill>
              <a:srgbClr val="B0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200">
                <a:solidFill>
                  <a:schemeClr val="tx1"/>
                </a:solidFill>
              </a:rPr>
              <a:t>Phía Bắc vịnh Ghi - nê</a:t>
            </a:r>
          </a:p>
          <a:p>
            <a:pPr marL="514350" indent="-514350">
              <a:buAutoNum type="alphaUcPeriod"/>
            </a:pPr>
            <a:r>
              <a:rPr lang="en-US" sz="3200">
                <a:solidFill>
                  <a:schemeClr val="tx1"/>
                </a:solidFill>
              </a:rPr>
              <a:t>Các quốc gia Đông Phi.</a:t>
            </a:r>
          </a:p>
          <a:p>
            <a:pPr marL="514350" indent="-514350">
              <a:buAutoNum type="alphaUcPeriod"/>
            </a:pPr>
            <a:r>
              <a:rPr lang="en-US" sz="3200">
                <a:solidFill>
                  <a:schemeClr val="tx1"/>
                </a:solidFill>
              </a:rPr>
              <a:t>Cực Nam châu Phi.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CA3C5B-B533-48A1-A2F6-EC1725C9B044}"/>
              </a:ext>
            </a:extLst>
          </p:cNvPr>
          <p:cNvSpPr/>
          <p:nvPr/>
        </p:nvSpPr>
        <p:spPr>
          <a:xfrm>
            <a:off x="1447800" y="2989762"/>
            <a:ext cx="533400" cy="5154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8200" y="417964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 phê được trồng ở vùng nào của châu Phi?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1" y="2438400"/>
            <a:ext cx="7195457" cy="228599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solidFill>
              <a:srgbClr val="B0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85900" lvl="3" indent="-457200" defTabSz="685800">
              <a:lnSpc>
                <a:spcPct val="150000"/>
              </a:lnSpc>
              <a:buAutoNum type="alphaUcPeriod"/>
              <a:defRPr/>
            </a:pPr>
            <a:endParaRPr lang="en-US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85900" lvl="3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quốc gia Đông Phi</a:t>
            </a:r>
          </a:p>
          <a:p>
            <a:pPr marL="1485900" lvl="3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quốc gia Đông và Tây Phi.</a:t>
            </a:r>
          </a:p>
          <a:p>
            <a:pPr marL="1485900" lvl="3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 vịnh Ghi - nê</a:t>
            </a:r>
          </a:p>
          <a:p>
            <a:pPr marL="1028700" lvl="3" defTabSz="685800">
              <a:defRPr/>
            </a:pP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304800"/>
            <a:ext cx="914400" cy="1119021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818E18-5658-4E2C-A5F0-F13073D112CD}"/>
              </a:ext>
            </a:extLst>
          </p:cNvPr>
          <p:cNvSpPr/>
          <p:nvPr/>
        </p:nvSpPr>
        <p:spPr>
          <a:xfrm>
            <a:off x="2133600" y="3429000"/>
            <a:ext cx="533400" cy="609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32302" y="547643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endParaRPr lang="vi-VN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châu Phi, hình thức </a:t>
            </a:r>
            <a:r>
              <a:rPr lang="vi-VN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nuôi phổ biến là?</a:t>
            </a:r>
            <a:endParaRPr lang="en-US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endParaRPr lang="en-US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32302" y="2514600"/>
            <a:ext cx="7892143" cy="195670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thả, phụ thuộc vào tự nhiên</a:t>
            </a:r>
          </a:p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nuôi trong các trang trại.</a:t>
            </a:r>
          </a:p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nuôi du mục.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33459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705600" y="5334000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302FC8-D17F-4A43-92CD-4C56D44B2A6E}"/>
              </a:ext>
            </a:extLst>
          </p:cNvPr>
          <p:cNvSpPr/>
          <p:nvPr/>
        </p:nvSpPr>
        <p:spPr>
          <a:xfrm>
            <a:off x="990600" y="2743200"/>
            <a:ext cx="533400" cy="533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30351" y="1109617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nào của châu Phi trồng được lúa nước?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33400" y="2999378"/>
            <a:ext cx="8011886" cy="2070644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lvl="2" defTabSz="685800">
              <a:defRPr/>
            </a:pPr>
            <a:endParaRPr lang="en-US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0" lvl="2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 vịnh Ghi – nê.</a:t>
            </a:r>
          </a:p>
          <a:p>
            <a:pPr marL="1143000" lvl="2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 thổ sông Nin</a:t>
            </a:r>
          </a:p>
          <a:p>
            <a:pPr marL="1143000" lvl="2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 Bắc Châu Phi</a:t>
            </a:r>
          </a:p>
          <a:p>
            <a:pPr marL="1143000" lvl="2" indent="-457200" defTabSz="685800">
              <a:buAutoNum type="alphaUcPeriod"/>
              <a:defRPr/>
            </a:pPr>
            <a:endParaRPr lang="en-US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25" y="969147"/>
            <a:ext cx="858951" cy="929684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5EEA29-EC63-456E-A4E2-A838ECDE886D}"/>
              </a:ext>
            </a:extLst>
          </p:cNvPr>
          <p:cNvSpPr/>
          <p:nvPr/>
        </p:nvSpPr>
        <p:spPr>
          <a:xfrm>
            <a:off x="1295400" y="3810000"/>
            <a:ext cx="533400" cy="457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74272" y="1109617"/>
            <a:ext cx="7134905" cy="117055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 trị sản lượng công nghiệp của châu Phi là bao nhiêu so với toàn thế giới?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004548" y="2813796"/>
            <a:ext cx="7134904" cy="196023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2 %</a:t>
            </a:r>
          </a:p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5 %</a:t>
            </a:r>
          </a:p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81171-8913-462D-A4F6-D709E3FA4E84}"/>
              </a:ext>
            </a:extLst>
          </p:cNvPr>
          <p:cNvSpPr/>
          <p:nvPr/>
        </p:nvSpPr>
        <p:spPr>
          <a:xfrm>
            <a:off x="1153508" y="2998365"/>
            <a:ext cx="522892" cy="5830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khó khăn trong sự phát triển công nghiệp ở châu Phi là: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40228" y="3224894"/>
            <a:ext cx="7663543" cy="1845128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 lao động chuyên môn, kĩ thuật.</a:t>
            </a:r>
          </a:p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 vốn, cơ sở vật chất lạc hậu.</a:t>
            </a:r>
          </a:p>
          <a:p>
            <a:pPr marL="457200" indent="-457200" defTabSz="685800">
              <a:lnSpc>
                <a:spcPct val="150000"/>
              </a:lnSpc>
              <a:buAutoNum type="alphaUcPeriod"/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A và B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5" y="534443"/>
            <a:ext cx="945632" cy="115724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D6EDA9-61FF-4B9D-A168-0FC7750AC5E7}"/>
              </a:ext>
            </a:extLst>
          </p:cNvPr>
          <p:cNvSpPr/>
          <p:nvPr/>
        </p:nvSpPr>
        <p:spPr>
          <a:xfrm>
            <a:off x="838200" y="4495800"/>
            <a:ext cx="5334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086350"/>
          </a:xfr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6899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2779" y="-145055"/>
            <a:ext cx="945304" cy="7772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1620811" y="299337"/>
            <a:ext cx="5902377" cy="594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BÀI HỌC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6A1349-6CF4-42ED-A7DD-70257FCD3496}"/>
              </a:ext>
            </a:extLst>
          </p:cNvPr>
          <p:cNvGrpSpPr/>
          <p:nvPr/>
        </p:nvGrpSpPr>
        <p:grpSpPr>
          <a:xfrm>
            <a:off x="4876800" y="2057400"/>
            <a:ext cx="4388193" cy="3634779"/>
            <a:chOff x="4427248" y="1952290"/>
            <a:chExt cx="5250152" cy="3827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F50B222-5BA6-4642-8536-DA8054B90552}"/>
                </a:ext>
              </a:extLst>
            </p:cNvPr>
            <p:cNvGrpSpPr/>
            <p:nvPr/>
          </p:nvGrpSpPr>
          <p:grpSpPr>
            <a:xfrm>
              <a:off x="4427248" y="1952290"/>
              <a:ext cx="5250152" cy="2045116"/>
              <a:chOff x="4427248" y="1952290"/>
              <a:chExt cx="5250152" cy="204511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427248" y="1952290"/>
                <a:ext cx="5250152" cy="2045116"/>
                <a:chOff x="5433573" y="3284249"/>
                <a:chExt cx="7081946" cy="2062047"/>
              </a:xfrm>
            </p:grpSpPr>
            <p:grpSp>
              <p:nvGrpSpPr>
                <p:cNvPr id="108" name="Google Shape;108;p2"/>
                <p:cNvGrpSpPr/>
                <p:nvPr/>
              </p:nvGrpSpPr>
              <p:grpSpPr>
                <a:xfrm>
                  <a:off x="5433573" y="3284249"/>
                  <a:ext cx="7081946" cy="2062047"/>
                  <a:chOff x="5433573" y="3284249"/>
                  <a:chExt cx="7081946" cy="2062047"/>
                </a:xfrm>
              </p:grpSpPr>
              <p:grpSp>
                <p:nvGrpSpPr>
                  <p:cNvPr id="109" name="Google Shape;109;p2"/>
                  <p:cNvGrpSpPr/>
                  <p:nvPr/>
                </p:nvGrpSpPr>
                <p:grpSpPr>
                  <a:xfrm>
                    <a:off x="5433573" y="3284249"/>
                    <a:ext cx="7081946" cy="2062047"/>
                    <a:chOff x="5387188" y="1528991"/>
                    <a:chExt cx="7081946" cy="1602948"/>
                  </a:xfrm>
                </p:grpSpPr>
                <p:pic>
                  <p:nvPicPr>
                    <p:cNvPr id="110" name="Google Shape;110;p2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t="37138"/>
                    <a:stretch/>
                  </p:blipFill>
                  <p:spPr>
                    <a:xfrm>
                      <a:off x="5555671" y="1786758"/>
                      <a:ext cx="6913463" cy="13451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111" name="Google Shape;111;p2"/>
                    <p:cNvSpPr/>
                    <p:nvPr/>
                  </p:nvSpPr>
                  <p:spPr>
                    <a:xfrm>
                      <a:off x="5387188" y="1528991"/>
                      <a:ext cx="6366232" cy="9321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66232" h="935498" extrusionOk="0">
                          <a:moveTo>
                            <a:pt x="101633" y="0"/>
                          </a:moveTo>
                          <a:lnTo>
                            <a:pt x="5819695" y="21096"/>
                          </a:lnTo>
                          <a:lnTo>
                            <a:pt x="5819695" y="21097"/>
                          </a:lnTo>
                          <a:lnTo>
                            <a:pt x="6366232" y="457056"/>
                          </a:lnTo>
                          <a:lnTo>
                            <a:pt x="5819695" y="935498"/>
                          </a:lnTo>
                          <a:lnTo>
                            <a:pt x="5819695" y="935496"/>
                          </a:lnTo>
                          <a:lnTo>
                            <a:pt x="154185" y="935496"/>
                          </a:lnTo>
                          <a:cubicBezTo>
                            <a:pt x="38572" y="715081"/>
                            <a:pt x="-98063" y="568506"/>
                            <a:pt x="101633" y="0"/>
                          </a:cubicBezTo>
                          <a:close/>
                        </a:path>
                      </a:pathLst>
                    </a:custGeom>
                    <a:solidFill>
                      <a:srgbClr val="33CC33"/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srgbClr val="000000">
                          <a:alpha val="40000"/>
                        </a:srgbClr>
                      </a:outerShdw>
                    </a:effectLst>
                  </p:spPr>
                  <p:txBody>
                    <a:bodyPr spcFirstLastPara="1" wrap="square" lIns="68569" tIns="34275" rIns="68569" bIns="3427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12" name="Google Shape;112;p2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5711817" y="3771892"/>
                    <a:ext cx="694807" cy="709177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</p:pic>
            </p:grpSp>
            <p:sp>
              <p:nvSpPr>
                <p:cNvPr id="3" name="Rounded Rectangle 2"/>
                <p:cNvSpPr/>
                <p:nvPr/>
              </p:nvSpPr>
              <p:spPr>
                <a:xfrm>
                  <a:off x="5768199" y="3849524"/>
                  <a:ext cx="524082" cy="612483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</a:t>
                  </a:r>
                  <a:endParaRPr kumimoji="0" lang="en-GB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5176301" y="2389438"/>
                <a:ext cx="3910320" cy="680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nghiệp</a:t>
                </a: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BF7960-9708-4B4C-A0D8-F6612D52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8815" y="3163928"/>
              <a:ext cx="3768789" cy="261593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922D07-DC66-4A8A-BB18-D478C7CBBD47}"/>
              </a:ext>
            </a:extLst>
          </p:cNvPr>
          <p:cNvGrpSpPr/>
          <p:nvPr/>
        </p:nvGrpSpPr>
        <p:grpSpPr>
          <a:xfrm>
            <a:off x="-99693" y="1682278"/>
            <a:ext cx="4549607" cy="4322046"/>
            <a:chOff x="-273006" y="1522533"/>
            <a:chExt cx="5234773" cy="47724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03" name="Google Shape;103;p2"/>
            <p:cNvGrpSpPr/>
            <p:nvPr/>
          </p:nvGrpSpPr>
          <p:grpSpPr>
            <a:xfrm>
              <a:off x="-273006" y="3930794"/>
              <a:ext cx="5234773" cy="2364212"/>
              <a:chOff x="-274714" y="2191774"/>
              <a:chExt cx="6979697" cy="1879179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 flipH="1">
                <a:off x="-274714" y="2191774"/>
                <a:ext cx="6979697" cy="1879179"/>
                <a:chOff x="5489437" y="1671145"/>
                <a:chExt cx="6979697" cy="1460794"/>
              </a:xfrm>
            </p:grpSpPr>
            <p:pic>
              <p:nvPicPr>
                <p:cNvPr id="105" name="Google Shape;105;p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t="37138"/>
                <a:stretch/>
              </p:blipFill>
              <p:spPr>
                <a:xfrm>
                  <a:off x="5555671" y="1786758"/>
                  <a:ext cx="6913463" cy="13451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6" name="Google Shape;106;p2"/>
                <p:cNvSpPr/>
                <p:nvPr/>
              </p:nvSpPr>
              <p:spPr>
                <a:xfrm>
                  <a:off x="5489437" y="1671145"/>
                  <a:ext cx="6366232" cy="932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232" h="935498" extrusionOk="0">
                      <a:moveTo>
                        <a:pt x="101633" y="0"/>
                      </a:moveTo>
                      <a:lnTo>
                        <a:pt x="5819695" y="21096"/>
                      </a:lnTo>
                      <a:lnTo>
                        <a:pt x="5819695" y="21097"/>
                      </a:lnTo>
                      <a:lnTo>
                        <a:pt x="6366232" y="457056"/>
                      </a:lnTo>
                      <a:lnTo>
                        <a:pt x="5819695" y="935498"/>
                      </a:lnTo>
                      <a:lnTo>
                        <a:pt x="5819695" y="935496"/>
                      </a:lnTo>
                      <a:lnTo>
                        <a:pt x="154185" y="935496"/>
                      </a:lnTo>
                      <a:cubicBezTo>
                        <a:pt x="38572" y="715081"/>
                        <a:pt x="-98063" y="568506"/>
                        <a:pt x="101633" y="0"/>
                      </a:cubicBezTo>
                      <a:close/>
                    </a:path>
                  </a:pathLst>
                </a:cu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07" name="Google Shape;107;p2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740045" y="2489463"/>
                <a:ext cx="694790" cy="678449"/>
              </a:xfrm>
              <a:prstGeom prst="rect">
                <a:avLst/>
              </a:prstGeom>
              <a:solidFill>
                <a:srgbClr val="C55A11"/>
              </a:solidFill>
              <a:ln>
                <a:noFill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58215" y="3997406"/>
              <a:ext cx="4081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nghiệp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CAB196-BB49-4D5C-89DD-5E2B334AD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9346" y="1522533"/>
              <a:ext cx="3738289" cy="2421007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1497-B6F8-4A12-B3E3-B6B3298D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4391"/>
          </a:xfrm>
        </p:spPr>
        <p:txBody>
          <a:bodyPr/>
          <a:lstStyle/>
          <a:p>
            <a:r>
              <a:rPr lang="en-US" sz="28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2620A9-65E7-4BC4-8090-528CCFC0AA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918175"/>
              </p:ext>
            </p:extLst>
          </p:nvPr>
        </p:nvGraphicFramePr>
        <p:xfrm>
          <a:off x="0" y="532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F66CA9-A372-4D4B-8C42-1A61181C7C7A}"/>
              </a:ext>
            </a:extLst>
          </p:cNvPr>
          <p:cNvSpPr txBox="1"/>
          <p:nvPr/>
        </p:nvSpPr>
        <p:spPr>
          <a:xfrm>
            <a:off x="152400" y="864637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0F0A2-7333-48CC-9782-273AAB5D7EB6}"/>
              </a:ext>
            </a:extLst>
          </p:cNvPr>
          <p:cNvSpPr txBox="1"/>
          <p:nvPr/>
        </p:nvSpPr>
        <p:spPr>
          <a:xfrm>
            <a:off x="609600" y="2858913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FC194-1910-4B55-B3EF-7D57F96E5F6B}"/>
              </a:ext>
            </a:extLst>
          </p:cNvPr>
          <p:cNvSpPr txBox="1"/>
          <p:nvPr/>
        </p:nvSpPr>
        <p:spPr>
          <a:xfrm>
            <a:off x="139547" y="4916146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3+4</a:t>
            </a:r>
          </a:p>
        </p:txBody>
      </p:sp>
    </p:spTree>
    <p:extLst>
      <p:ext uri="{BB962C8B-B14F-4D97-AF65-F5344CB8AC3E}">
        <p14:creationId xmlns:p14="http://schemas.microsoft.com/office/powerpoint/2010/main" val="32841067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682E5C-8186-4BEB-BC14-DEA80C58C29D}"/>
              </a:ext>
            </a:extLst>
          </p:cNvPr>
          <p:cNvSpPr txBox="1"/>
          <p:nvPr/>
        </p:nvSpPr>
        <p:spPr>
          <a:xfrm>
            <a:off x="304800" y="762000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3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 nghiệp </a:t>
            </a:r>
          </a:p>
          <a:p>
            <a:r>
              <a:rPr lang="en-US" sz="33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Trồng trọt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9A816-2EC6-4615-B956-A2C4C28A6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10234"/>
            <a:ext cx="5407621" cy="6389162"/>
          </a:xfrm>
          <a:prstGeom prst="rect">
            <a:avLst/>
          </a:prstGeom>
        </p:spPr>
      </p:pic>
      <p:pic>
        <p:nvPicPr>
          <p:cNvPr id="7" name="Hình ảnh 6" descr="Ảnh có chứa đồ chơi, vẽ, bàn&#10;&#10;Mô tả được tạo tự động">
            <a:extLst>
              <a:ext uri="{FF2B5EF4-FFF2-40B4-BE49-F238E27FC236}">
                <a16:creationId xmlns:a16="http://schemas.microsoft.com/office/drawing/2014/main" id="{B9EBC91A-03CD-48E6-9B29-FF76697DC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4465796"/>
            <a:ext cx="338275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71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3E126D-3CD7-498F-AC9B-93FFECE4D91B}"/>
              </a:ext>
            </a:extLst>
          </p:cNvPr>
          <p:cNvGrpSpPr/>
          <p:nvPr/>
        </p:nvGrpSpPr>
        <p:grpSpPr>
          <a:xfrm>
            <a:off x="76200" y="3845950"/>
            <a:ext cx="4693444" cy="3106644"/>
            <a:chOff x="32350" y="-34371"/>
            <a:chExt cx="4693444" cy="3106644"/>
          </a:xfrm>
        </p:grpSpPr>
        <p:pic>
          <p:nvPicPr>
            <p:cNvPr id="11266" name="Picture 5" descr="cọ dầu 1">
              <a:extLst>
                <a:ext uri="{FF2B5EF4-FFF2-40B4-BE49-F238E27FC236}">
                  <a16:creationId xmlns:a16="http://schemas.microsoft.com/office/drawing/2014/main" id="{089DC122-4074-4CF3-B22A-7355AD3CC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0" y="-34371"/>
              <a:ext cx="4693444" cy="3106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8" name="Oval 7">
              <a:extLst>
                <a:ext uri="{FF2B5EF4-FFF2-40B4-BE49-F238E27FC236}">
                  <a16:creationId xmlns:a16="http://schemas.microsoft.com/office/drawing/2014/main" id="{372F72D7-A776-417D-824F-AB09F936A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747" y="2561462"/>
              <a:ext cx="3011488" cy="4635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 cọ dầu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0463C6-B527-493C-993C-19A6FD74F496}"/>
              </a:ext>
            </a:extLst>
          </p:cNvPr>
          <p:cNvGrpSpPr/>
          <p:nvPr/>
        </p:nvGrpSpPr>
        <p:grpSpPr>
          <a:xfrm>
            <a:off x="4800601" y="17691"/>
            <a:ext cx="4267200" cy="3780998"/>
            <a:chOff x="4748210" y="3072273"/>
            <a:chExt cx="4341021" cy="3726989"/>
          </a:xfrm>
        </p:grpSpPr>
        <p:pic>
          <p:nvPicPr>
            <p:cNvPr id="11269" name="Picture 6" descr="caphe2">
              <a:extLst>
                <a:ext uri="{FF2B5EF4-FFF2-40B4-BE49-F238E27FC236}">
                  <a16:creationId xmlns:a16="http://schemas.microsoft.com/office/drawing/2014/main" id="{A8A714B0-4313-4726-AA31-377B04615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210" y="3072273"/>
              <a:ext cx="4341021" cy="372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Oval 9">
              <a:extLst>
                <a:ext uri="{FF2B5EF4-FFF2-40B4-BE49-F238E27FC236}">
                  <a16:creationId xmlns:a16="http://schemas.microsoft.com/office/drawing/2014/main" id="{E321B08D-F316-4EEA-9EE1-6FC5A7FD2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6307603"/>
              <a:ext cx="2808288" cy="4841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Cà phê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E2B3E3-0AEA-4F58-B1E7-CB71741D2F67}"/>
              </a:ext>
            </a:extLst>
          </p:cNvPr>
          <p:cNvGrpSpPr/>
          <p:nvPr/>
        </p:nvGrpSpPr>
        <p:grpSpPr>
          <a:xfrm>
            <a:off x="76200" y="71700"/>
            <a:ext cx="4693443" cy="3726989"/>
            <a:chOff x="9970" y="3048000"/>
            <a:chExt cx="4693443" cy="3726989"/>
          </a:xfrm>
        </p:grpSpPr>
        <p:pic>
          <p:nvPicPr>
            <p:cNvPr id="11272" name="Picture 13" descr="HÃ¬nh áº£nh cÃ³ liÃªn quan">
              <a:extLst>
                <a:ext uri="{FF2B5EF4-FFF2-40B4-BE49-F238E27FC236}">
                  <a16:creationId xmlns:a16="http://schemas.microsoft.com/office/drawing/2014/main" id="{E1FB58B5-44BD-4B9B-A779-8310CA9DF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0" y="3048000"/>
              <a:ext cx="4693443" cy="372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Oval 8">
              <a:extLst>
                <a:ext uri="{FF2B5EF4-FFF2-40B4-BE49-F238E27FC236}">
                  <a16:creationId xmlns:a16="http://schemas.microsoft.com/office/drawing/2014/main" id="{1500A47A-E4EB-4816-90EE-829635B75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747" y="6290801"/>
              <a:ext cx="3011488" cy="4841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 cao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52A8C9-4B10-4364-B70F-6CC27CB10E16}"/>
              </a:ext>
            </a:extLst>
          </p:cNvPr>
          <p:cNvGrpSpPr/>
          <p:nvPr/>
        </p:nvGrpSpPr>
        <p:grpSpPr>
          <a:xfrm>
            <a:off x="4800600" y="3845950"/>
            <a:ext cx="4267200" cy="3106644"/>
            <a:chOff x="4770438" y="0"/>
            <a:chExt cx="4373562" cy="3106644"/>
          </a:xfrm>
        </p:grpSpPr>
        <p:pic>
          <p:nvPicPr>
            <p:cNvPr id="11270" name="Picture 11" descr="HÃ¬nh áº£nh cÃ³ liÃªn quan">
              <a:extLst>
                <a:ext uri="{FF2B5EF4-FFF2-40B4-BE49-F238E27FC236}">
                  <a16:creationId xmlns:a16="http://schemas.microsoft.com/office/drawing/2014/main" id="{AE18779C-4BA1-4475-A380-AC40D8A04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52"/>
            <a:stretch>
              <a:fillRect/>
            </a:stretch>
          </p:blipFill>
          <p:spPr bwMode="auto">
            <a:xfrm>
              <a:off x="4770438" y="0"/>
              <a:ext cx="4373562" cy="3106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Oval 7">
              <a:extLst>
                <a:ext uri="{FF2B5EF4-FFF2-40B4-BE49-F238E27FC236}">
                  <a16:creationId xmlns:a16="http://schemas.microsoft.com/office/drawing/2014/main" id="{12EB95BC-9A08-4E01-A9F4-42521D94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199" y="2643094"/>
              <a:ext cx="2812973" cy="4635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 bông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98570FC9-3F23-4BE1-9C2E-8D01E972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5" y="3140618"/>
            <a:ext cx="4604334" cy="31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val 5">
            <a:extLst>
              <a:ext uri="{FF2B5EF4-FFF2-40B4-BE49-F238E27FC236}">
                <a16:creationId xmlns:a16="http://schemas.microsoft.com/office/drawing/2014/main" id="{20FFC045-2FC2-4545-9DFB-5E23F7D9F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6243638"/>
            <a:ext cx="3216275" cy="5508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hoạch ngô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7EF6F19-BF54-488A-8FF4-E7644051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9962" y="3211723"/>
            <a:ext cx="4364038" cy="306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12293" name="Oval 5">
            <a:extLst>
              <a:ext uri="{FF2B5EF4-FFF2-40B4-BE49-F238E27FC236}">
                <a16:creationId xmlns:a16="http://schemas.microsoft.com/office/drawing/2014/main" id="{4706296A-35BA-4CE7-87F1-E38475BA2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6289044"/>
            <a:ext cx="2930525" cy="5349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hoạch sắn</a:t>
            </a:r>
          </a:p>
        </p:txBody>
      </p:sp>
      <p:pic>
        <p:nvPicPr>
          <p:cNvPr id="12294" name="Picture 12" descr="HÃ¬nh áº£nh cÃ³ liÃªn quan">
            <a:extLst>
              <a:ext uri="{FF2B5EF4-FFF2-40B4-BE49-F238E27FC236}">
                <a16:creationId xmlns:a16="http://schemas.microsoft.com/office/drawing/2014/main" id="{E6E6A23D-A60E-4FB0-BBDE-145EEC5AB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"/>
            <a:ext cx="44196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4" descr="Káº¿t quáº£ hÃ¬nh áº£nh cho cÃ¡nh Äá»ng lÃºa mÃ¬ á» chÃ¢u phi">
            <a:extLst>
              <a:ext uri="{FF2B5EF4-FFF2-40B4-BE49-F238E27FC236}">
                <a16:creationId xmlns:a16="http://schemas.microsoft.com/office/drawing/2014/main" id="{E83F2645-49C4-4D60-A5EB-C5FADECC7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5"/>
            <a:ext cx="4538663" cy="28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Oval 5">
            <a:extLst>
              <a:ext uri="{FF2B5EF4-FFF2-40B4-BE49-F238E27FC236}">
                <a16:creationId xmlns:a16="http://schemas.microsoft.com/office/drawing/2014/main" id="{AD5C1E86-5256-4F0F-8CE3-A41731399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181" y="2517776"/>
            <a:ext cx="3611563" cy="5508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 đồng lúa mì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434E04-E515-4074-A334-716078AF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" y="0"/>
            <a:ext cx="4897780" cy="601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DE870-3505-45B5-9B77-119E8AA6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4343399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82EE1C-99E2-48F4-8BA6-0D46D7F1453F}"/>
              </a:ext>
            </a:extLst>
          </p:cNvPr>
          <p:cNvSpPr txBox="1"/>
          <p:nvPr/>
        </p:nvSpPr>
        <p:spPr>
          <a:xfrm>
            <a:off x="1238250" y="6019800"/>
            <a:ext cx="66674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số liệu thống kê của LHQ thì mỗi năm có khoảng 45 triệu người phải trông chờ vào viện trợ</a:t>
            </a:r>
          </a:p>
        </p:txBody>
      </p:sp>
    </p:spTree>
    <p:extLst>
      <p:ext uri="{BB962C8B-B14F-4D97-AF65-F5344CB8AC3E}">
        <p14:creationId xmlns:p14="http://schemas.microsoft.com/office/powerpoint/2010/main" val="106304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8C7FD-85A5-4F81-B2B6-BF97C679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4651651" cy="5456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EA66E-C452-4F5E-9439-8A04659D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824" y="-1"/>
            <a:ext cx="4432176" cy="545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46197-4CBC-49B3-958C-5DEEB53A5274}"/>
              </a:ext>
            </a:extLst>
          </p:cNvPr>
          <p:cNvSpPr txBox="1"/>
          <p:nvPr/>
        </p:nvSpPr>
        <p:spPr>
          <a:xfrm>
            <a:off x="0" y="5456391"/>
            <a:ext cx="9144000" cy="492443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 gia Việt Nam giúp đỡ châu Phi làm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35565851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9ae97f517430678439d1448dc3a0629958754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454</Words>
  <Application>Microsoft Office PowerPoint</Application>
  <PresentationFormat>On-screen Show (4:3)</PresentationFormat>
  <Paragraphs>99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3+4. Tìm hiểu ngành công nghiệp.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Châu Khánh - TH-THCS-THPT Tân Phú</dc:creator>
  <cp:lastModifiedBy>Linh Lê</cp:lastModifiedBy>
  <cp:revision>31</cp:revision>
  <dcterms:created xsi:type="dcterms:W3CDTF">2020-12-01T17:03:17Z</dcterms:created>
  <dcterms:modified xsi:type="dcterms:W3CDTF">2021-08-31T09:41:28Z</dcterms:modified>
</cp:coreProperties>
</file>