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7" r:id="rId4"/>
    <p:sldId id="309" r:id="rId5"/>
    <p:sldId id="311" r:id="rId6"/>
    <p:sldId id="312" r:id="rId7"/>
    <p:sldId id="314" r:id="rId8"/>
    <p:sldId id="315" r:id="rId9"/>
    <p:sldId id="316" r:id="rId10"/>
    <p:sldId id="310" r:id="rId11"/>
    <p:sldId id="297" r:id="rId12"/>
    <p:sldId id="317" r:id="rId13"/>
    <p:sldId id="304" r:id="rId14"/>
    <p:sldId id="308" r:id="rId15"/>
    <p:sldId id="306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67063-0B86-4DB2-B583-72174A7F0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D8DDA-50FD-43C0-AFED-0BA3A1320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75962-7685-416C-8CC5-23DCF579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93DCC-2330-44EA-98B3-51011E868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4235B-F158-4961-B6F2-0D2328D8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534-99E5-4ECF-A062-85AE6761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9B11A-9FD1-4978-994E-F5FA0BDE8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13B2-68C2-4FF0-9488-10AC083D1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16CC7-F6A0-4C4C-AFEF-53ABEA0EF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C9469-A8A4-4A35-862D-B977072D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6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40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1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CD86-7AA0-447D-B29A-B6F9266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8FC9-0276-40F0-A588-CD411DC19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0870-82F4-48C9-B2DE-64889AFCF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8B7A44-3EBE-47E9-BBC3-87936E839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94689-241E-42BA-9204-D031E5584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B853A-CCCA-4927-B826-99DE3CB6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6300B3-5ADB-4ACC-A892-643EDCB0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61AC9-1B27-4933-9311-899D0A35D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31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EA901-924F-4A44-B53B-1D87889D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ECA898-51E3-43C4-A185-732EDB9AE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F31C9-463E-4161-B8DA-9AB24C7E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E8916-3172-4FB4-B47D-EC88BFB20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9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AC5D91-BD5F-4D77-9BD0-7AA35225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279188-D6BC-44F0-B07C-8E30D188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8EFEF4-8584-4EAC-B5DE-D38A956B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4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4C28-A972-4090-9F54-BAAD4C7BD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E0635-2E69-40D5-BC94-4C97B0FCC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48F6E-6CAB-494C-9EFB-B5B90FC9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6CBEA-5BFF-462D-967C-A9BE0DCD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EABE8-F85A-40F8-B48F-553B7345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D8906-0914-4113-8B76-931F67359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88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12BB-BDB1-4BCC-A522-65E9E1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7830F-4D65-4413-BC6D-9016D609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897C9-BB17-4C31-A08B-3E38A5296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9A02-B989-417F-8353-EF147532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9894-F771-4771-B7CE-615D0A45E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4FF91-5B4E-4BFB-9969-422EB3B83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7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4067F-7C46-4D6A-9A92-4D7BC8198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EE0CA4-FFAF-4164-8631-6DCF68D92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2EC22-9D5C-4F64-B7F0-F9863272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46A6E-7656-4F2C-890E-695E5273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7068F-8DFF-4130-BB57-381220D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07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98E62B-737A-41D7-B39E-683E16178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B751FD-682B-4344-90CA-5FF3C7C16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41D4-A446-47A8-8E60-4533ECB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BB5B5-9A52-42EC-A893-D95F463BD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7175B-F631-46A3-A461-16C134518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29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2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4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8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651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3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1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4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4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4D053-1809-4349-86A7-B07689CA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77122-F523-4779-8414-631AA1569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12B5C-7AD6-4A0C-864B-64F3B5CB2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26C44-C5B0-4C26-A27C-018224218D01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2448-925E-486F-BB8D-6007C8794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2DBAC-07C3-4952-A782-62B71C2FD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644C23-6EAC-490C-A720-65A1C3E914A9}"/>
              </a:ext>
            </a:extLst>
          </p:cNvPr>
          <p:cNvSpPr/>
          <p:nvPr/>
        </p:nvSpPr>
        <p:spPr>
          <a:xfrm>
            <a:off x="2174679" y="2489812"/>
            <a:ext cx="8099285" cy="2104222"/>
          </a:xfrm>
          <a:prstGeom prst="roundRect">
            <a:avLst/>
          </a:prstGeom>
          <a:solidFill>
            <a:srgbClr val="FF8119"/>
          </a:solidFill>
          <a:ln w="5715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38592" y="181195"/>
            <a:ext cx="274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348808" y="62896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75777" y="2828835"/>
            <a:ext cx="80970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– Tiết 9,10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sáng tạo: </a:t>
            </a:r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về đồ dùng học tập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3F50A2-928C-45D0-BF20-F0E5371E7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1258"/>
            <a:ext cx="12192000" cy="56095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275D9-C079-446E-AED7-60E2C3D03404}"/>
              </a:ext>
            </a:extLst>
          </p:cNvPr>
          <p:cNvSpPr txBox="1"/>
          <p:nvPr/>
        </p:nvSpPr>
        <p:spPr>
          <a:xfrm>
            <a:off x="2728210" y="3013501"/>
            <a:ext cx="7435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864319622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ảng">
            <a:extLst>
              <a:ext uri="{FF2B5EF4-FFF2-40B4-BE49-F238E27FC236}">
                <a16:creationId xmlns:a16="http://schemas.microsoft.com/office/drawing/2014/main" id="{C15FDB70-E56F-4A16-853D-5F05E028B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6" y="770717"/>
            <a:ext cx="7924136" cy="397639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242F90B9-7779-4F84-A6E2-EE15B88EE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553099"/>
            <a:ext cx="12192000" cy="1814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88899-0B4A-4E1B-A52C-418B7A9E86DD}"/>
              </a:ext>
            </a:extLst>
          </p:cNvPr>
          <p:cNvSpPr txBox="1"/>
          <p:nvPr/>
        </p:nvSpPr>
        <p:spPr>
          <a:xfrm>
            <a:off x="3278307" y="2000189"/>
            <a:ext cx="6906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 ĐÁNH GIÁ</a:t>
            </a:r>
            <a:endParaRPr lang="en-US" sz="8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6803" descr="PPT素材-03">
            <a:extLst>
              <a:ext uri="{FF2B5EF4-FFF2-40B4-BE49-F238E27FC236}">
                <a16:creationId xmlns:a16="http://schemas.microsoft.com/office/drawing/2014/main" id="{7E72897E-D08E-4B1A-95D9-100ABA1C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5" y="269823"/>
            <a:ext cx="12187767" cy="63295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3D0C46-61D2-4FA0-B61F-28F11781A859}"/>
              </a:ext>
            </a:extLst>
          </p:cNvPr>
          <p:cNvSpPr txBox="1"/>
          <p:nvPr/>
        </p:nvSpPr>
        <p:spPr>
          <a:xfrm>
            <a:off x="2202826" y="2167897"/>
            <a:ext cx="83183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980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03683-A4EA-4FEE-922C-9947FC95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9E40B-15D7-450F-AB50-4838157C6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A66EC-65DA-490C-820C-00843386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055"/>
            <a:ext cx="11287125" cy="6386945"/>
          </a:xfrm>
          <a:prstGeom prst="rect">
            <a:avLst/>
          </a:prstGeom>
        </p:spPr>
      </p:pic>
      <p:pic>
        <p:nvPicPr>
          <p:cNvPr id="6" name="图片 73734" descr="PPT素材-18">
            <a:extLst>
              <a:ext uri="{FF2B5EF4-FFF2-40B4-BE49-F238E27FC236}">
                <a16:creationId xmlns:a16="http://schemas.microsoft.com/office/drawing/2014/main" id="{1E1B6E63-497C-4303-BEFB-1E51E5945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0182" y="4220849"/>
            <a:ext cx="1915242" cy="27899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550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C358D2-77EE-4918-A48F-FDEAF2FD7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53" y="479685"/>
            <a:ext cx="10698093" cy="6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17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2DC56-F822-4842-9F20-B183A90B6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95"/>
          <a:stretch/>
        </p:blipFill>
        <p:spPr>
          <a:xfrm>
            <a:off x="119864" y="452204"/>
            <a:ext cx="10698093" cy="3655102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1B24493-3C47-49C4-9E86-AC5CC80C659D}"/>
              </a:ext>
            </a:extLst>
          </p:cNvPr>
          <p:cNvSpPr/>
          <p:nvPr/>
        </p:nvSpPr>
        <p:spPr>
          <a:xfrm>
            <a:off x="119864" y="4107306"/>
            <a:ext cx="11479158" cy="1203187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Từ đầu năm đến giờ, các em đã được học mấy câu đố trong các bài chính tả?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245501-BF50-4569-B525-AE535516DB18}"/>
              </a:ext>
            </a:extLst>
          </p:cNvPr>
          <p:cNvSpPr txBox="1"/>
          <p:nvPr/>
        </p:nvSpPr>
        <p:spPr>
          <a:xfrm>
            <a:off x="119864" y="5310493"/>
            <a:ext cx="118322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Từ đầu năm đến giờ, các em đã được học 6 câu đố trong các bài chính tả ở các trang: 32, 33,68 và 82.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0421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DCEFEB5-FA12-4E34-AD28-7235B19FD9B8}"/>
              </a:ext>
            </a:extLst>
          </p:cNvPr>
          <p:cNvSpPr/>
          <p:nvPr/>
        </p:nvSpPr>
        <p:spPr>
          <a:xfrm>
            <a:off x="3295282" y="527964"/>
            <a:ext cx="5981133" cy="1203187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ĐỐ NHAU THEO NHÓM ĐÔI</a:t>
            </a:r>
            <a:endParaRPr lang="vi-VN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88043-2A8F-4DB3-9BBF-8B3A3AF2F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60683" r="50307"/>
          <a:stretch/>
        </p:blipFill>
        <p:spPr>
          <a:xfrm>
            <a:off x="3179177" y="4004096"/>
            <a:ext cx="2247877" cy="2696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BD94D-BB0F-489D-8E8D-3F028FA1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5585" r="11353" b="36659"/>
          <a:stretch/>
        </p:blipFill>
        <p:spPr>
          <a:xfrm>
            <a:off x="7874833" y="4020808"/>
            <a:ext cx="2485896" cy="269637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9B86E40-227B-45BE-87FF-C1A42BC53129}"/>
              </a:ext>
            </a:extLst>
          </p:cNvPr>
          <p:cNvSpPr/>
          <p:nvPr/>
        </p:nvSpPr>
        <p:spPr>
          <a:xfrm>
            <a:off x="524598" y="1731151"/>
            <a:ext cx="5186656" cy="2432684"/>
          </a:xfrm>
          <a:prstGeom prst="wedgeEllipseCallout">
            <a:avLst>
              <a:gd name="adj1" fmla="val 7896"/>
              <a:gd name="adj2" fmla="val 69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2B749-9B49-437C-A782-D57086BABAF6}"/>
              </a:ext>
            </a:extLst>
          </p:cNvPr>
          <p:cNvSpPr txBox="1"/>
          <p:nvPr/>
        </p:nvSpPr>
        <p:spPr>
          <a:xfrm>
            <a:off x="-49997" y="2001660"/>
            <a:ext cx="6310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gieo tới tấp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Rải khắp ruộng đồng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hạt gieo chẳng nảy mầm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bao hạt khác khắp đồng mọc xanh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hạt gì?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2CA8D1-D720-41CB-BA69-3727278A8CC4}"/>
              </a:ext>
            </a:extLst>
          </p:cNvPr>
          <p:cNvSpPr/>
          <p:nvPr/>
        </p:nvSpPr>
        <p:spPr>
          <a:xfrm>
            <a:off x="6835457" y="2001660"/>
            <a:ext cx="4337800" cy="1844825"/>
          </a:xfrm>
          <a:prstGeom prst="wedgeEllipseCallout">
            <a:avLst>
              <a:gd name="adj1" fmla="val -7422"/>
              <a:gd name="adj2" fmla="val 73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9F1272-47B7-480E-BEFD-232F242B2C13}"/>
              </a:ext>
            </a:extLst>
          </p:cNvPr>
          <p:cNvSpPr txBox="1"/>
          <p:nvPr/>
        </p:nvSpPr>
        <p:spPr>
          <a:xfrm>
            <a:off x="6701808" y="2693239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hạt mưa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0DBEFA-DDD5-451B-A8F7-0BF55AB5D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0" y="4943199"/>
            <a:ext cx="1844825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D04AFF-736C-4ED5-B64B-99F151CC3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4943199"/>
            <a:ext cx="1844825" cy="1844825"/>
          </a:xfrm>
          <a:prstGeom prst="rect">
            <a:avLst/>
          </a:prstGeom>
        </p:spPr>
      </p:pic>
      <p:pic>
        <p:nvPicPr>
          <p:cNvPr id="23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2C246E1D-A4F9-400E-9EB5-2FE440049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4715" y="6189501"/>
            <a:ext cx="609600" cy="609600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DA3F0A01-1E83-4C17-8111-0CC8D4D12026}"/>
              </a:ext>
            </a:extLst>
          </p:cNvPr>
          <p:cNvSpPr/>
          <p:nvPr/>
        </p:nvSpPr>
        <p:spPr>
          <a:xfrm>
            <a:off x="8008454" y="1620850"/>
            <a:ext cx="4098562" cy="2432684"/>
          </a:xfrm>
          <a:prstGeom prst="wedgeEllipseCallout">
            <a:avLst>
              <a:gd name="adj1" fmla="val -36444"/>
              <a:gd name="adj2" fmla="val 61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FDBBE-18A1-4E11-A810-40729E32C0CD}"/>
              </a:ext>
            </a:extLst>
          </p:cNvPr>
          <p:cNvSpPr txBox="1"/>
          <p:nvPr/>
        </p:nvSpPr>
        <p:spPr>
          <a:xfrm>
            <a:off x="7727548" y="1884841"/>
            <a:ext cx="4794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trâu đầu rắn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ngắn cổ dài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cần đào đất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cần đến mai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5B69F671-4B4C-4FAB-8BC7-B0FA82BE471F}"/>
              </a:ext>
            </a:extLst>
          </p:cNvPr>
          <p:cNvSpPr/>
          <p:nvPr/>
        </p:nvSpPr>
        <p:spPr>
          <a:xfrm>
            <a:off x="1198211" y="2093082"/>
            <a:ext cx="4337800" cy="1844825"/>
          </a:xfrm>
          <a:prstGeom prst="wedgeEllipseCallout">
            <a:avLst>
              <a:gd name="adj1" fmla="val 16422"/>
              <a:gd name="adj2" fmla="val 801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75815C-CC7B-4969-8BAF-E7DAFE30A067}"/>
              </a:ext>
            </a:extLst>
          </p:cNvPr>
          <p:cNvSpPr txBox="1"/>
          <p:nvPr/>
        </p:nvSpPr>
        <p:spPr>
          <a:xfrm>
            <a:off x="1012930" y="2837192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rùa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390FD1-05E4-478C-A44F-470D702FB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87" y="4999367"/>
            <a:ext cx="1844825" cy="184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E95125-316B-4599-8762-A29271150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367"/>
            <a:ext cx="1844825" cy="1844825"/>
          </a:xfrm>
          <a:prstGeom prst="rect">
            <a:avLst/>
          </a:prstGeom>
        </p:spPr>
      </p:pic>
      <p:pic>
        <p:nvPicPr>
          <p:cNvPr id="30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53058AEF-DE9B-4420-942C-1FAF082693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4712" y="624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83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9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DCEFEB5-FA12-4E34-AD28-7235B19FD9B8}"/>
              </a:ext>
            </a:extLst>
          </p:cNvPr>
          <p:cNvSpPr/>
          <p:nvPr/>
        </p:nvSpPr>
        <p:spPr>
          <a:xfrm>
            <a:off x="3295282" y="527964"/>
            <a:ext cx="5981133" cy="1203187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 NHAU THEO NHÓM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88043-2A8F-4DB3-9BBF-8B3A3AF2F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60683" r="50307"/>
          <a:stretch/>
        </p:blipFill>
        <p:spPr>
          <a:xfrm>
            <a:off x="3179177" y="4004096"/>
            <a:ext cx="2247877" cy="2696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BD94D-BB0F-489D-8E8D-3F028FA1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5585" r="11353" b="36659"/>
          <a:stretch/>
        </p:blipFill>
        <p:spPr>
          <a:xfrm>
            <a:off x="7904813" y="3959602"/>
            <a:ext cx="2485896" cy="269637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9B86E40-227B-45BE-87FF-C1A42BC53129}"/>
              </a:ext>
            </a:extLst>
          </p:cNvPr>
          <p:cNvSpPr/>
          <p:nvPr/>
        </p:nvSpPr>
        <p:spPr>
          <a:xfrm>
            <a:off x="311370" y="1765163"/>
            <a:ext cx="4531301" cy="2432684"/>
          </a:xfrm>
          <a:prstGeom prst="wedgeEllipseCallout">
            <a:avLst>
              <a:gd name="adj1" fmla="val 18151"/>
              <a:gd name="adj2" fmla="val 711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2B749-9B49-437C-A782-D57086BABAF6}"/>
              </a:ext>
            </a:extLst>
          </p:cNvPr>
          <p:cNvSpPr txBox="1"/>
          <p:nvPr/>
        </p:nvSpPr>
        <p:spPr>
          <a:xfrm>
            <a:off x="86139" y="2180927"/>
            <a:ext cx="49817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vuông vức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như</a:t>
            </a: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kẹo dừa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Giấy, vở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rất 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là sạch.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cái gì?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2CA8D1-D720-41CB-BA69-3727278A8CC4}"/>
              </a:ext>
            </a:extLst>
          </p:cNvPr>
          <p:cNvSpPr/>
          <p:nvPr/>
        </p:nvSpPr>
        <p:spPr>
          <a:xfrm>
            <a:off x="6835457" y="2001660"/>
            <a:ext cx="4337800" cy="1844825"/>
          </a:xfrm>
          <a:prstGeom prst="wedgeEllipseCallout">
            <a:avLst>
              <a:gd name="adj1" fmla="val -7422"/>
              <a:gd name="adj2" fmla="val 73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9F1272-47B7-480E-BEFD-232F242B2C13}"/>
              </a:ext>
            </a:extLst>
          </p:cNvPr>
          <p:cNvSpPr txBox="1"/>
          <p:nvPr/>
        </p:nvSpPr>
        <p:spPr>
          <a:xfrm>
            <a:off x="6588384" y="2764780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cục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tẩy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0DBEFA-DDD5-451B-A8F7-0BF55AB5D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0" y="4943199"/>
            <a:ext cx="1844825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D04AFF-736C-4ED5-B64B-99F151CC3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4943199"/>
            <a:ext cx="1844825" cy="1844825"/>
          </a:xfrm>
          <a:prstGeom prst="rect">
            <a:avLst/>
          </a:prstGeom>
        </p:spPr>
      </p:pic>
      <p:pic>
        <p:nvPicPr>
          <p:cNvPr id="23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2C246E1D-A4F9-400E-9EB5-2FE440049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4715" y="6189501"/>
            <a:ext cx="609600" cy="609600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DA3F0A01-1E83-4C17-8111-0CC8D4D12026}"/>
              </a:ext>
            </a:extLst>
          </p:cNvPr>
          <p:cNvSpPr/>
          <p:nvPr/>
        </p:nvSpPr>
        <p:spPr>
          <a:xfrm>
            <a:off x="5891134" y="1614236"/>
            <a:ext cx="6128378" cy="2432684"/>
          </a:xfrm>
          <a:prstGeom prst="wedgeEllipseCallout">
            <a:avLst>
              <a:gd name="adj1" fmla="val -8110"/>
              <a:gd name="adj2" fmla="val 658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FDBBE-18A1-4E11-A810-40729E32C0CD}"/>
              </a:ext>
            </a:extLst>
          </p:cNvPr>
          <p:cNvSpPr txBox="1"/>
          <p:nvPr/>
        </p:nvSpPr>
        <p:spPr>
          <a:xfrm>
            <a:off x="6626045" y="1878677"/>
            <a:ext cx="4794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đuôi vuông vắn như nhau,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chia đều đốt rất mau, rất đều,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tình chân thực đáng yêu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 dài ngắn, mọi đều có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5B69F671-4B4C-4FAB-8BC7-B0FA82BE471F}"/>
              </a:ext>
            </a:extLst>
          </p:cNvPr>
          <p:cNvSpPr/>
          <p:nvPr/>
        </p:nvSpPr>
        <p:spPr>
          <a:xfrm>
            <a:off x="344114" y="2114777"/>
            <a:ext cx="4337800" cy="1844825"/>
          </a:xfrm>
          <a:prstGeom prst="wedgeEllipseCallout">
            <a:avLst>
              <a:gd name="adj1" fmla="val 22642"/>
              <a:gd name="adj2" fmla="val 8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75815C-CC7B-4969-8BAF-E7DAFE30A067}"/>
              </a:ext>
            </a:extLst>
          </p:cNvPr>
          <p:cNvSpPr txBox="1"/>
          <p:nvPr/>
        </p:nvSpPr>
        <p:spPr>
          <a:xfrm>
            <a:off x="11256" y="2727264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390FD1-05E4-478C-A44F-470D702FB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87" y="4999367"/>
            <a:ext cx="1844825" cy="184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E95125-316B-4599-8762-A29271150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367"/>
            <a:ext cx="1844825" cy="1844825"/>
          </a:xfrm>
          <a:prstGeom prst="rect">
            <a:avLst/>
          </a:prstGeom>
        </p:spPr>
      </p:pic>
      <p:pic>
        <p:nvPicPr>
          <p:cNvPr id="30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53058AEF-DE9B-4420-942C-1FAF082693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4712" y="624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7DCEFEB5-FA12-4E34-AD28-7235B19FD9B8}"/>
              </a:ext>
            </a:extLst>
          </p:cNvPr>
          <p:cNvSpPr/>
          <p:nvPr/>
        </p:nvSpPr>
        <p:spPr>
          <a:xfrm>
            <a:off x="3295282" y="527964"/>
            <a:ext cx="5981133" cy="1203187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 NHAU THEO NHÓM 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A88043-2A8F-4DB3-9BBF-8B3A3AF2F2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3" t="60683" r="50307"/>
          <a:stretch/>
        </p:blipFill>
        <p:spPr>
          <a:xfrm>
            <a:off x="3179177" y="4004096"/>
            <a:ext cx="2247877" cy="2696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BD94D-BB0F-489D-8E8D-3F028FA1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4" t="15585" r="11353" b="36659"/>
          <a:stretch/>
        </p:blipFill>
        <p:spPr>
          <a:xfrm>
            <a:off x="7845415" y="4161627"/>
            <a:ext cx="2485896" cy="269637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E9B86E40-227B-45BE-87FF-C1A42BC53129}"/>
              </a:ext>
            </a:extLst>
          </p:cNvPr>
          <p:cNvSpPr/>
          <p:nvPr/>
        </p:nvSpPr>
        <p:spPr>
          <a:xfrm>
            <a:off x="585849" y="1852535"/>
            <a:ext cx="5186656" cy="2432684"/>
          </a:xfrm>
          <a:prstGeom prst="wedgeEllipseCallout">
            <a:avLst>
              <a:gd name="adj1" fmla="val 7896"/>
              <a:gd name="adj2" fmla="val 69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2B749-9B49-437C-A782-D57086BABAF6}"/>
              </a:ext>
            </a:extLst>
          </p:cNvPr>
          <p:cNvSpPr txBox="1"/>
          <p:nvPr/>
        </p:nvSpPr>
        <p:spPr>
          <a:xfrm>
            <a:off x="78552" y="2468712"/>
            <a:ext cx="6310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bò, không phải trâu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 nước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ao sâu lên cày ruộng cạn?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422CA8D1-D720-41CB-BA69-3727278A8CC4}"/>
              </a:ext>
            </a:extLst>
          </p:cNvPr>
          <p:cNvSpPr/>
          <p:nvPr/>
        </p:nvSpPr>
        <p:spPr>
          <a:xfrm>
            <a:off x="6835457" y="2001660"/>
            <a:ext cx="4337800" cy="1844825"/>
          </a:xfrm>
          <a:prstGeom prst="wedgeEllipseCallout">
            <a:avLst>
              <a:gd name="adj1" fmla="val -7422"/>
              <a:gd name="adj2" fmla="val 73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9F1272-47B7-480E-BEFD-232F242B2C13}"/>
              </a:ext>
            </a:extLst>
          </p:cNvPr>
          <p:cNvSpPr txBox="1"/>
          <p:nvPr/>
        </p:nvSpPr>
        <p:spPr>
          <a:xfrm>
            <a:off x="6701808" y="2693239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cái bút mực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0DBEFA-DDD5-451B-A8F7-0BF55AB5D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90" y="4943199"/>
            <a:ext cx="1844825" cy="1844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D04AFF-736C-4ED5-B64B-99F151CC3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4943199"/>
            <a:ext cx="1844825" cy="1844825"/>
          </a:xfrm>
          <a:prstGeom prst="rect">
            <a:avLst/>
          </a:prstGeom>
        </p:spPr>
      </p:pic>
      <p:pic>
        <p:nvPicPr>
          <p:cNvPr id="23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2C246E1D-A4F9-400E-9EB5-2FE4400493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4715" y="6189501"/>
            <a:ext cx="609600" cy="609600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DA3F0A01-1E83-4C17-8111-0CC8D4D12026}"/>
              </a:ext>
            </a:extLst>
          </p:cNvPr>
          <p:cNvSpPr/>
          <p:nvPr/>
        </p:nvSpPr>
        <p:spPr>
          <a:xfrm>
            <a:off x="7691900" y="1760259"/>
            <a:ext cx="4098562" cy="2432684"/>
          </a:xfrm>
          <a:prstGeom prst="wedgeEllipseCallout">
            <a:avLst>
              <a:gd name="adj1" fmla="val -36444"/>
              <a:gd name="adj2" fmla="val 61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FDBBE-18A1-4E11-A810-40729E32C0CD}"/>
              </a:ext>
            </a:extLst>
          </p:cNvPr>
          <p:cNvSpPr txBox="1"/>
          <p:nvPr/>
        </p:nvSpPr>
        <p:spPr>
          <a:xfrm>
            <a:off x="7410994" y="2024250"/>
            <a:ext cx="4794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chữ nhật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nghĩa</a:t>
            </a:r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đầy mình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muốn giỏi nhanh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tôi cho kĩ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26" name="Speech Bubble: Oval 25">
            <a:extLst>
              <a:ext uri="{FF2B5EF4-FFF2-40B4-BE49-F238E27FC236}">
                <a16:creationId xmlns:a16="http://schemas.microsoft.com/office/drawing/2014/main" id="{5B69F671-4B4C-4FAB-8BC7-B0FA82BE471F}"/>
              </a:ext>
            </a:extLst>
          </p:cNvPr>
          <p:cNvSpPr/>
          <p:nvPr/>
        </p:nvSpPr>
        <p:spPr>
          <a:xfrm>
            <a:off x="802934" y="2232491"/>
            <a:ext cx="4337800" cy="1844825"/>
          </a:xfrm>
          <a:prstGeom prst="wedgeEllipseCallout">
            <a:avLst>
              <a:gd name="adj1" fmla="val 16422"/>
              <a:gd name="adj2" fmla="val 801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75815C-CC7B-4969-8BAF-E7DAFE30A067}"/>
              </a:ext>
            </a:extLst>
          </p:cNvPr>
          <p:cNvSpPr txBox="1"/>
          <p:nvPr/>
        </p:nvSpPr>
        <p:spPr>
          <a:xfrm>
            <a:off x="617653" y="2976601"/>
            <a:ext cx="4831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quyển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sách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C390FD1-05E4-478C-A44F-470D702FB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87" y="4999367"/>
            <a:ext cx="1844825" cy="18448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E95125-316B-4599-8762-A29271150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367"/>
            <a:ext cx="1844825" cy="1844825"/>
          </a:xfrm>
          <a:prstGeom prst="rect">
            <a:avLst/>
          </a:prstGeom>
        </p:spPr>
      </p:pic>
      <p:pic>
        <p:nvPicPr>
          <p:cNvPr id="30" name="Hush Little Baby - The Green Orbs">
            <a:hlinkClick r:id="" action="ppaction://media"/>
            <a:extLst>
              <a:ext uri="{FF2B5EF4-FFF2-40B4-BE49-F238E27FC236}">
                <a16:creationId xmlns:a16="http://schemas.microsoft.com/office/drawing/2014/main" id="{53058AEF-DE9B-4420-942C-1FAF082693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6" end="149569.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14712" y="624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1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2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9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/>
      <p:bldP spid="15" grpId="1"/>
      <p:bldP spid="16" grpId="0" animBg="1"/>
      <p:bldP spid="16" grpId="1" animBg="1"/>
      <p:bldP spid="17" grpId="0"/>
      <p:bldP spid="17" grpId="1"/>
      <p:bldP spid="24" grpId="0" animBg="1"/>
      <p:bldP spid="24" grpId="1" animBg="1"/>
      <p:bldP spid="25" grpId="0"/>
      <p:bldP spid="25" grpId="1"/>
      <p:bldP spid="26" grpId="0" animBg="1"/>
      <p:bldP spid="26" grpId="1" animBg="1"/>
      <p:bldP spid="27" grpId="0"/>
      <p:bldP spid="2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C986A-2EA2-4433-AF11-EC2F293B2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74"/>
          <a:stretch/>
        </p:blipFill>
        <p:spPr>
          <a:xfrm>
            <a:off x="432160" y="549172"/>
            <a:ext cx="10698093" cy="2852737"/>
          </a:xfrm>
          <a:prstGeom prst="rect">
            <a:avLst/>
          </a:prstGeom>
        </p:spPr>
      </p:pic>
      <p:pic>
        <p:nvPicPr>
          <p:cNvPr id="1028" name="Picture 4" descr="Bút chì màu Maped Color&amp;#39;Peps Star 24 màu – Gift Shop Lọ Lem Bạc Liêu">
            <a:extLst>
              <a:ext uri="{FF2B5EF4-FFF2-40B4-BE49-F238E27FC236}">
                <a16:creationId xmlns:a16="http://schemas.microsoft.com/office/drawing/2014/main" id="{643880DA-4954-4467-99B4-201F5E15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1" y="3998935"/>
            <a:ext cx="3205510" cy="285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8F05407D-FF1C-4884-80F9-EE2D7810988A}"/>
              </a:ext>
            </a:extLst>
          </p:cNvPr>
          <p:cNvSpPr/>
          <p:nvPr/>
        </p:nvSpPr>
        <p:spPr>
          <a:xfrm>
            <a:off x="757004" y="3456092"/>
            <a:ext cx="2555824" cy="600894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 chì màu</a:t>
            </a:r>
            <a:endParaRPr lang="vi-VN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1436B-E410-47E2-AF24-35A843BB7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75" y="3998935"/>
            <a:ext cx="2476846" cy="2859065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135C1F1-DCD8-420B-92EF-2ECF17D12F18}"/>
              </a:ext>
            </a:extLst>
          </p:cNvPr>
          <p:cNvSpPr/>
          <p:nvPr/>
        </p:nvSpPr>
        <p:spPr>
          <a:xfrm>
            <a:off x="6593315" y="3456092"/>
            <a:ext cx="2815567" cy="600894"/>
          </a:xfrm>
          <a:prstGeom prst="roundRect">
            <a:avLst/>
          </a:prstGeom>
          <a:solidFill>
            <a:srgbClr val="FDC7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sz="32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môn Mĩ thuật</a:t>
            </a:r>
            <a:endParaRPr lang="vi-VN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1E2664-6C6A-4789-AAB2-205AC2E9B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403" y="3429000"/>
            <a:ext cx="5599435" cy="33136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E7B866-97C3-47CF-92AE-1FFF64C0F72F}"/>
              </a:ext>
            </a:extLst>
          </p:cNvPr>
          <p:cNvSpPr txBox="1"/>
          <p:nvPr/>
        </p:nvSpPr>
        <p:spPr>
          <a:xfrm>
            <a:off x="1381417" y="3501912"/>
            <a:ext cx="4681870" cy="212365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chia sẻ câu đố của mình cùng với các bạn.</a:t>
            </a:r>
          </a:p>
        </p:txBody>
      </p:sp>
    </p:spTree>
    <p:extLst>
      <p:ext uri="{BB962C8B-B14F-4D97-AF65-F5344CB8AC3E}">
        <p14:creationId xmlns:p14="http://schemas.microsoft.com/office/powerpoint/2010/main" val="202900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908ABB-7DEE-492A-A637-B5A5DD2C9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728"/>
            <a:ext cx="12192000" cy="443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44EF1C-FBE3-4410-853C-B2121BF47BCC}"/>
              </a:ext>
            </a:extLst>
          </p:cNvPr>
          <p:cNvSpPr/>
          <p:nvPr/>
        </p:nvSpPr>
        <p:spPr>
          <a:xfrm>
            <a:off x="455393" y="516234"/>
            <a:ext cx="10497603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sinh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sz="6000" b="1" i="0" u="none" strike="noStrike" kern="1200" normalizeH="0" baseline="0" noProof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hực hành</a:t>
            </a:r>
            <a:endParaRPr kumimoji="0" lang="en-US" sz="60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9160C8D-773F-4EF4-AB0F-6D9F780C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2" y="2915941"/>
            <a:ext cx="453224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314</Words>
  <Application>Microsoft Office PowerPoint</Application>
  <PresentationFormat>Widescreen</PresentationFormat>
  <Paragraphs>52</Paragraphs>
  <Slides>14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Quicksand</vt:lpstr>
      <vt:lpstr>Times New Roman</vt:lpstr>
      <vt:lpstr>UTM Avo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LAM HAI AN</cp:lastModifiedBy>
  <cp:revision>41</cp:revision>
  <dcterms:created xsi:type="dcterms:W3CDTF">2021-11-01T08:16:43Z</dcterms:created>
  <dcterms:modified xsi:type="dcterms:W3CDTF">2021-11-06T01:58:21Z</dcterms:modified>
</cp:coreProperties>
</file>