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9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3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2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7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01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9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2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0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4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E4232-8F49-442E-B470-C8CE18842192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E013E-ECAA-4D7B-81CE-1B733E3D8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0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6e4e9e195fca94788959902be7be5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2" y="30956"/>
            <a:ext cx="1217482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3555" y="30956"/>
            <a:ext cx="1190489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dạng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huống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40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endParaRPr lang="en-US" sz="4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5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6e4e9e195fca94788959902be7be5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2" y="-100013"/>
            <a:ext cx="1217482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4394" y="-199422"/>
            <a:ext cx="12011696" cy="196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Long </a:t>
            </a:r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Lặng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097" y="1849982"/>
            <a:ext cx="12015989" cy="1423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nv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Long. 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097" y="3210300"/>
            <a:ext cx="119945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endParaRPr lang="en-US" sz="2000" i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172" y="3694643"/>
            <a:ext cx="11960181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hồn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quý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đáng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trân</a:t>
            </a: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390" y="4133067"/>
            <a:ext cx="11960181" cy="77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nghề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ở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vốn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921" y="5071930"/>
            <a:ext cx="121018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cởi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quý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trọng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mọi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lòng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hiếu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khách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nồng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nhiệt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đáo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173" y="5779817"/>
            <a:ext cx="119859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khiêm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tốn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=&gt;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rút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quát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đáng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quý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lặng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Sapa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d)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Luận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4: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Đặc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sắc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ghệ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thuật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31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6e4e9e195fca94788959902be7be5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7482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7172" y="0"/>
            <a:ext cx="12011696" cy="5799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Long ( 1925 – 1991)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bút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bút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Long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 Pa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chuyến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Long ở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1970, in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( 1972).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say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mê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nồng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khiêm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84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6e4e9e195fca94788959902be7be5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2" y="24036"/>
            <a:ext cx="1217482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3555" y="30956"/>
            <a:ext cx="11904890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solidFill>
                <a:schemeClr val="bg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555" y="219340"/>
            <a:ext cx="12048445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endParaRPr lang="en-US" sz="28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393" y="1079403"/>
            <a:ext cx="11904890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200" b="1" u="sng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3200" b="1" u="sng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3200" b="1" u="sng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linh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thao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chứng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minh, so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sánh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bỏ</a:t>
            </a:r>
            <a:r>
              <a:rPr lang="en-US" sz="3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614" y="3308158"/>
            <a:ext cx="11890790" cy="369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200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32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nghiên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cứu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24130"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2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32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3200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Làng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”,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Kim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Lân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trạng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tin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làng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Chợ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Dầu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giặc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Dựa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SGK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9,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tỏ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6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44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6e4e9e195fca94788959902be7be5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2" y="30956"/>
            <a:ext cx="1217482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171" y="141891"/>
            <a:ext cx="12031273" cy="6469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30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3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endParaRPr lang="en-US" sz="3000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dắt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30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3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endParaRPr lang="en-US" sz="3000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65405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khía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Đưa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bỏ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lấy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chứng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bảo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vệ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 </a:t>
            </a:r>
            <a:r>
              <a:rPr lang="en-US" sz="30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3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Khẳng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thái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91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6e4e9e195fca94788959902be7be5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0" y="30956"/>
            <a:ext cx="1217482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70945" y="0"/>
            <a:ext cx="1188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36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6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80" y="539908"/>
            <a:ext cx="12050110" cy="6547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endParaRPr lang="en-US" sz="2800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8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US" sz="28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gọn</a:t>
            </a:r>
            <a:r>
              <a:rPr lang="en-US" sz="28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nét</a:t>
            </a:r>
            <a:r>
              <a:rPr lang="en-US" sz="28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8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800" b="1" u="sng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quê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quán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phong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tài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sở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trưởng</a:t>
            </a:r>
            <a:r>
              <a:rPr lang="en-US" sz="28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xứ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28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sơ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endParaRPr lang="en-US" sz="2800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quát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quát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766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6e4e9e195fca94788959902be7be5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7482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3555" y="30956"/>
            <a:ext cx="1190489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endParaRPr lang="en-US" sz="4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554" y="862131"/>
            <a:ext cx="12031274" cy="5988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endParaRPr lang="en-US" sz="2800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gọn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nét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endParaRPr lang="en-US" sz="2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dắt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endParaRPr lang="en-US" sz="2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endParaRPr lang="en-US" sz="2800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huống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endParaRPr lang="en-US" sz="2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huống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8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Khẳng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huống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04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6e4e9e195fca94788959902be7be5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7482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38737" y="40370"/>
            <a:ext cx="117446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72" y="446906"/>
            <a:ext cx="12157656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2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4.1</a:t>
            </a:r>
            <a:r>
              <a:rPr lang="en-US" sz="32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200" b="1" u="sng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32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u="sng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NV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bên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ngoại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cử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mối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…)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bên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,..)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nhằm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thấy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tưởng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171" y="2545220"/>
            <a:ext cx="12206359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1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4.2. </a:t>
            </a:r>
            <a:r>
              <a:rPr lang="en-US" sz="31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31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1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- 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khía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vai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trò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NV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họa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Lặng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Sapa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NTL.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-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chứng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minh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3100" i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NV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Làng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Kim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Lân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“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nông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dân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làng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thết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lòng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nước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thần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kháng</a:t>
            </a:r>
            <a:r>
              <a:rPr lang="en-US" sz="31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3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”.</a:t>
            </a:r>
            <a:endParaRPr lang="en-US" sz="3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87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6e4e9e195fca94788959902be7be5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2" y="30956"/>
            <a:ext cx="1217482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172" y="0"/>
            <a:ext cx="12037453" cy="622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4.3 .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Dàn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dạng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endParaRPr lang="en-US" sz="2100" b="1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endParaRPr lang="en-US" sz="2100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100" b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1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1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US" sz="21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gọn</a:t>
            </a:r>
            <a:r>
              <a:rPr lang="en-US" sz="21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nét</a:t>
            </a:r>
            <a:r>
              <a:rPr lang="en-US" sz="21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1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100" b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1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1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u="sng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1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quê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quán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phong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tài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sở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trưởng</a:t>
            </a:r>
            <a:r>
              <a:rPr lang="en-US" sz="21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1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1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xứ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2100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1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endParaRPr lang="en-US" sz="21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endParaRPr lang="en-US" sz="21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ngoại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,…</a:t>
            </a: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kiện,biến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cố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trạng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thái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1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1430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1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1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Khẳng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vai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trò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1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Cảm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nhận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của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em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về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nhân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vật</a:t>
            </a:r>
            <a:r>
              <a:rPr lang="en-US" sz="21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sz="21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đó</a:t>
            </a:r>
            <a:endParaRPr lang="en-US" sz="2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14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278194"/>
              </p:ext>
            </p:extLst>
          </p:nvPr>
        </p:nvGraphicFramePr>
        <p:xfrm>
          <a:off x="0" y="1"/>
          <a:ext cx="12192000" cy="67614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69713"/>
                <a:gridCol w="2575774"/>
                <a:gridCol w="4198513"/>
                <a:gridCol w="3048000"/>
              </a:tblGrid>
              <a:tr h="135228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52281"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2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2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2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37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6e4e9e195fca94788959902be7be5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12174828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1769" y="92676"/>
            <a:ext cx="11865736" cy="1189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Lặng</a:t>
            </a: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 Pa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Long.</a:t>
            </a:r>
            <a:endParaRPr lang="en-US" sz="2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274" y="1156819"/>
            <a:ext cx="11865736" cy="217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b="1" u="sng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AutoNum type="alphaLcPeriod"/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</a:t>
            </a:r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Lặng</a:t>
            </a:r>
            <a:r>
              <a:rPr lang="en-US" sz="2400" b="1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400" b="1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 pa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Long</a:t>
            </a:r>
            <a:endParaRPr lang="en-US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75" y="3181082"/>
            <a:ext cx="11865736" cy="3922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TG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Long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Sapa</a:t>
            </a:r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endParaRPr lang="en-US" sz="24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11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1282</Words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2020-06-02T14:42:49Z</dcterms:created>
  <dcterms:modified xsi:type="dcterms:W3CDTF">2020-06-03T09:57:32Z</dcterms:modified>
</cp:coreProperties>
</file>