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sldIdLst>
    <p:sldId id="311" r:id="rId6"/>
    <p:sldId id="312" r:id="rId7"/>
    <p:sldId id="303" r:id="rId8"/>
    <p:sldId id="306" r:id="rId9"/>
    <p:sldId id="307" r:id="rId10"/>
    <p:sldId id="301" r:id="rId11"/>
    <p:sldId id="287" r:id="rId12"/>
    <p:sldId id="315" r:id="rId13"/>
    <p:sldId id="313" r:id="rId14"/>
    <p:sldId id="316" r:id="rId15"/>
    <p:sldId id="314" r:id="rId16"/>
    <p:sldId id="308" r:id="rId17"/>
    <p:sldId id="317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00"/>
    <a:srgbClr val="B2B2B2"/>
    <a:srgbClr val="808080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>
        <p:scale>
          <a:sx n="75" d="100"/>
          <a:sy n="75" d="100"/>
        </p:scale>
        <p:origin x="-1666" y="-317"/>
      </p:cViewPr>
      <p:guideLst>
        <p:guide orient="horz" pos="2152"/>
        <p:guide pos="2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tags" Target="../tags/tag2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Video-16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95" y="1129030"/>
            <a:ext cx="8089265" cy="342392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743200" y="4755515"/>
            <a:ext cx="4114800" cy="179768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11 hình khối chữ nhật, 5 hình khối lập phương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0" descr="C:\Users\Admin\Downloads\Screenshot_2020-08-16 CloudBook(4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457200"/>
            <a:ext cx="8059738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1" descr="C:\Users\Admin\Downloads\Screenshot_2020-08-16 CloudBook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352800"/>
            <a:ext cx="7605713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943600" y="1828800"/>
            <a:ext cx="2362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 4     -    1      3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4033838"/>
            <a:ext cx="2362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 5     +    2      7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5"/>
          <p:cNvSpPr txBox="1"/>
          <p:nvPr/>
        </p:nvSpPr>
        <p:spPr>
          <a:xfrm>
            <a:off x="2962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“Hái táo”</a:t>
            </a: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1510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28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5 - 1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43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2815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56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 + 2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3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3469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19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9 - 3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3650" y="2480072"/>
            <a:ext cx="801291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41"/>
          <p:cNvGrpSpPr/>
          <p:nvPr/>
        </p:nvGrpSpPr>
        <p:grpSpPr>
          <a:xfrm>
            <a:off x="2134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57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+ 2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46"/>
          <p:cNvGrpSpPr/>
          <p:nvPr/>
        </p:nvGrpSpPr>
        <p:grpSpPr>
          <a:xfrm>
            <a:off x="857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212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51"/>
          <p:cNvGrpSpPr/>
          <p:nvPr/>
        </p:nvGrpSpPr>
        <p:grpSpPr>
          <a:xfrm>
            <a:off x="1240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336381" y="410559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+ 0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3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3"/>
          <p:cNvSpPr/>
          <p:nvPr/>
        </p:nvSpPr>
        <p:spPr>
          <a:xfrm>
            <a:off x="614680" y="1913890"/>
            <a:ext cx="75438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4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ÔN TẬP</a:t>
            </a:r>
            <a:endParaRPr sz="4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4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8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C:\Users\Admin\Downloads\Screenshot_2020-08-16 CloudBook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609600"/>
            <a:ext cx="7086600" cy="5049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3600" y="29718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7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245" y="2895600"/>
            <a:ext cx="808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10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9718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8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9530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9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6113" y="4970463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5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9530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4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2" descr="C:\Users\Admin\Downloads\Screenshot_2020-08-16 CloudBook(1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143000"/>
            <a:ext cx="867727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819400" y="1506538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&lt;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5240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&gt;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1506538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22098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=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2227263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&lt;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6200" y="22098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4335463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3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352925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5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4352925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4352925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9" descr="C:\Users\Admin\Downloads\Screenshot_2020-08-16 CloudBook(2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75" y="1219200"/>
            <a:ext cx="8493125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073275" y="2531745"/>
            <a:ext cx="822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9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073910" y="3073400"/>
            <a:ext cx="821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9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239260" y="2531745"/>
            <a:ext cx="845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39895" y="3140710"/>
            <a:ext cx="845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9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76315" y="2531745"/>
            <a:ext cx="937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76315" y="3140710"/>
            <a:ext cx="868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207375" y="2531745"/>
            <a:ext cx="754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206740" y="3140710"/>
            <a:ext cx="937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10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8" descr="C:\Users\Admin\Downloads\Screenshot_2020-08-16 CloudBook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810" y="290830"/>
            <a:ext cx="7244080" cy="6250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Video-17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1570" y="967105"/>
            <a:ext cx="7372985" cy="384746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743200" y="4815205"/>
            <a:ext cx="4343400" cy="166179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 hình vuông, 8 hình tròn, 7 hình tam giác, 2 hình chữ nhật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WPS Presentation</Application>
  <PresentationFormat>On-screen Show (4:3)</PresentationFormat>
  <Paragraphs>103</Paragraphs>
  <Slides>13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Cambria</vt:lpstr>
      <vt:lpstr>Calibri Light</vt:lpstr>
      <vt:lpstr>1_Default Design</vt:lpstr>
      <vt:lpstr>Office Theme</vt:lpstr>
      <vt:lpstr>1_Office Theme</vt:lpstr>
      <vt:lpstr>2_Office Theme</vt:lpstr>
      <vt:lpstr>CHÀO MỪNG  QUÝ THẦY CÔ VÀ CÁC EM  HỌC SINH!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ngoc</cp:lastModifiedBy>
  <cp:revision>176</cp:revision>
  <dcterms:created xsi:type="dcterms:W3CDTF">2002-01-01T10:07:35Z</dcterms:created>
  <dcterms:modified xsi:type="dcterms:W3CDTF">2020-09-29T12:18:44Z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