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232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00761-4E8C-57E5-661C-44327A6B03D5}"/>
              </a:ext>
            </a:extLst>
          </p:cNvPr>
          <p:cNvSpPr txBox="1"/>
          <p:nvPr/>
        </p:nvSpPr>
        <p:spPr>
          <a:xfrm>
            <a:off x="214282" y="4365104"/>
            <a:ext cx="62752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/>
          </a:p>
          <a:p>
            <a:r>
              <a:rPr lang="en-US" sz="1100"/>
              <a:t>Tài liệu được chia sẻ bởi Website VnTeach.Com</a:t>
            </a:r>
          </a:p>
          <a:p>
            <a:r>
              <a:rPr lang="en-US" sz="1100"/>
              <a:t>https://www.vnteach.com</a:t>
            </a:r>
          </a:p>
          <a:p>
            <a:r>
              <a:rPr lang="en-US" sz="1100"/>
              <a:t>Một sản phẩm của cộng đồng facebook Thư Viện VnTeach.Com</a:t>
            </a:r>
          </a:p>
          <a:p>
            <a:r>
              <a:rPr lang="en-US" sz="1100"/>
              <a:t>https://www.facebook.com/groups/vnteach/</a:t>
            </a:r>
          </a:p>
          <a:p>
            <a:r>
              <a:rPr lang="en-US" sz="1100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765</TotalTime>
  <Words>1748</Words>
  <Application>Microsoft Office PowerPoint</Application>
  <PresentationFormat>On-screen Show (4:3)</PresentationFormat>
  <Paragraphs>336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.VnArial</vt:lpstr>
      <vt:lpstr>Arial</vt:lpstr>
      <vt:lpstr>Bebas Neue</vt:lpstr>
      <vt:lpstr>Bodoni MT Black</vt:lpstr>
      <vt:lpstr>Calibri</vt:lpstr>
      <vt:lpstr>Jokerman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2021-09-30T03:19:18Z</dcterms:created>
  <dcterms:modified xsi:type="dcterms:W3CDTF">2023-10-02T05:54:55Z</dcterms:modified>
</cp:coreProperties>
</file>