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67969" y="3870960"/>
            <a:ext cx="75989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to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NHỮNG TẤM CHÂN TÌNH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9671</TotalTime>
  <Words>23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2022-08-04T12:23:38Z</dcterms:modified>
</cp:coreProperties>
</file>