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4094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915086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1830172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2745257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3660342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4575428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5490514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6405600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7320685" algn="l" defTabSz="18301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2CAF86"/>
    <a:srgbClr val="F0F0F0"/>
    <a:srgbClr val="B8BCC6"/>
    <a:srgbClr val="FFFFFF"/>
    <a:srgbClr val="2F2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78" autoAdjust="0"/>
  </p:normalViewPr>
  <p:slideViewPr>
    <p:cSldViewPr snapToGrid="0">
      <p:cViewPr varScale="1">
        <p:scale>
          <a:sx n="54" d="100"/>
          <a:sy n="54" d="100"/>
        </p:scale>
        <p:origin x="29" y="34"/>
      </p:cViewPr>
      <p:guideLst/>
    </p:cSldViewPr>
  </p:slideViewPr>
  <p:outlineViewPr>
    <p:cViewPr>
      <p:scale>
        <a:sx n="33" d="100"/>
        <a:sy n="33" d="100"/>
      </p:scale>
      <p:origin x="0" y="-64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166693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30172" latinLnBrk="0">
      <a:defRPr sz="1200">
        <a:latin typeface="+mj-lt"/>
        <a:ea typeface="+mj-ea"/>
        <a:cs typeface="+mj-cs"/>
        <a:sym typeface="Calibri"/>
      </a:defRPr>
    </a:lvl1pPr>
    <a:lvl2pPr indent="228600" defTabSz="1830172" latinLnBrk="0">
      <a:defRPr sz="1200">
        <a:latin typeface="+mj-lt"/>
        <a:ea typeface="+mj-ea"/>
        <a:cs typeface="+mj-cs"/>
        <a:sym typeface="Calibri"/>
      </a:defRPr>
    </a:lvl2pPr>
    <a:lvl3pPr indent="457200" defTabSz="1830172" latinLnBrk="0">
      <a:defRPr sz="1200">
        <a:latin typeface="+mj-lt"/>
        <a:ea typeface="+mj-ea"/>
        <a:cs typeface="+mj-cs"/>
        <a:sym typeface="Calibri"/>
      </a:defRPr>
    </a:lvl3pPr>
    <a:lvl4pPr indent="685800" defTabSz="1830172" latinLnBrk="0">
      <a:defRPr sz="1200">
        <a:latin typeface="+mj-lt"/>
        <a:ea typeface="+mj-ea"/>
        <a:cs typeface="+mj-cs"/>
        <a:sym typeface="Calibri"/>
      </a:defRPr>
    </a:lvl4pPr>
    <a:lvl5pPr indent="914400" defTabSz="1830172" latinLnBrk="0">
      <a:defRPr sz="1200">
        <a:latin typeface="+mj-lt"/>
        <a:ea typeface="+mj-ea"/>
        <a:cs typeface="+mj-cs"/>
        <a:sym typeface="Calibri"/>
      </a:defRPr>
    </a:lvl5pPr>
    <a:lvl6pPr indent="1143000" defTabSz="1830172" latinLnBrk="0">
      <a:defRPr sz="1200">
        <a:latin typeface="+mj-lt"/>
        <a:ea typeface="+mj-ea"/>
        <a:cs typeface="+mj-cs"/>
        <a:sym typeface="Calibri"/>
      </a:defRPr>
    </a:lvl6pPr>
    <a:lvl7pPr indent="1371600" defTabSz="1830172" latinLnBrk="0">
      <a:defRPr sz="1200">
        <a:latin typeface="+mj-lt"/>
        <a:ea typeface="+mj-ea"/>
        <a:cs typeface="+mj-cs"/>
        <a:sym typeface="Calibri"/>
      </a:defRPr>
    </a:lvl7pPr>
    <a:lvl8pPr indent="1600200" defTabSz="1830172" latinLnBrk="0">
      <a:defRPr sz="1200">
        <a:latin typeface="+mj-lt"/>
        <a:ea typeface="+mj-ea"/>
        <a:cs typeface="+mj-cs"/>
        <a:sym typeface="Calibri"/>
      </a:defRPr>
    </a:lvl8pPr>
    <a:lvl9pPr indent="1828800" defTabSz="1830172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7456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90111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2607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8535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mage"/>
          <p:cNvSpPr>
            <a:spLocks noGrp="1"/>
          </p:cNvSpPr>
          <p:nvPr>
            <p:ph type="pic" sz="half" idx="13"/>
          </p:nvPr>
        </p:nvSpPr>
        <p:spPr>
          <a:xfrm>
            <a:off x="8297391" y="0"/>
            <a:ext cx="16112047" cy="742261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313;p37"/>
          <p:cNvSpPr>
            <a:spLocks noGrp="1"/>
          </p:cNvSpPr>
          <p:nvPr>
            <p:ph type="pic" idx="13"/>
          </p:nvPr>
        </p:nvSpPr>
        <p:spPr>
          <a:xfrm>
            <a:off x="2908841" y="0"/>
            <a:ext cx="21467906" cy="86583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332;p38"/>
          <p:cNvSpPr>
            <a:spLocks noGrp="1"/>
          </p:cNvSpPr>
          <p:nvPr>
            <p:ph type="pic" sz="quarter" idx="13"/>
          </p:nvPr>
        </p:nvSpPr>
        <p:spPr>
          <a:xfrm>
            <a:off x="10255334" y="0"/>
            <a:ext cx="6123494" cy="39829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2" name="Google Shape;332;p38"/>
          <p:cNvSpPr>
            <a:spLocks noGrp="1"/>
          </p:cNvSpPr>
          <p:nvPr>
            <p:ph type="pic" sz="quarter" idx="14"/>
          </p:nvPr>
        </p:nvSpPr>
        <p:spPr>
          <a:xfrm>
            <a:off x="10255334" y="6876896"/>
            <a:ext cx="6123494" cy="39829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3" name="Google Shape;332;p38"/>
          <p:cNvSpPr>
            <a:spLocks noGrp="1"/>
          </p:cNvSpPr>
          <p:nvPr>
            <p:ph type="pic" sz="quarter" idx="15"/>
          </p:nvPr>
        </p:nvSpPr>
        <p:spPr>
          <a:xfrm>
            <a:off x="17272854" y="0"/>
            <a:ext cx="6123494" cy="39829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4" name="Google Shape;332;p38"/>
          <p:cNvSpPr>
            <a:spLocks noGrp="1"/>
          </p:cNvSpPr>
          <p:nvPr>
            <p:ph type="pic" sz="quarter" idx="16"/>
          </p:nvPr>
        </p:nvSpPr>
        <p:spPr>
          <a:xfrm>
            <a:off x="17272854" y="6891398"/>
            <a:ext cx="6123494" cy="39829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59;p29"/>
          <p:cNvSpPr>
            <a:spLocks noGrp="1"/>
          </p:cNvSpPr>
          <p:nvPr>
            <p:ph type="pic" sz="half" idx="13"/>
          </p:nvPr>
        </p:nvSpPr>
        <p:spPr>
          <a:xfrm>
            <a:off x="18062178" y="0"/>
            <a:ext cx="6321640" cy="1416889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 dirty="0"/>
          </a:p>
        </p:txBody>
      </p:sp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Image"/>
          <p:cNvSpPr>
            <a:spLocks noGrp="1"/>
          </p:cNvSpPr>
          <p:nvPr>
            <p:ph type="pic" sz="quarter" idx="14"/>
          </p:nvPr>
        </p:nvSpPr>
        <p:spPr>
          <a:xfrm>
            <a:off x="11080551" y="8335428"/>
            <a:ext cx="6667855" cy="536550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0" name="Image"/>
          <p:cNvSpPr>
            <a:spLocks noGrp="1"/>
          </p:cNvSpPr>
          <p:nvPr>
            <p:ph type="pic" sz="quarter" idx="13"/>
          </p:nvPr>
        </p:nvSpPr>
        <p:spPr>
          <a:xfrm>
            <a:off x="4425956" y="8335303"/>
            <a:ext cx="6667855" cy="53656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2" name="Image"/>
          <p:cNvSpPr>
            <a:spLocks noGrp="1"/>
          </p:cNvSpPr>
          <p:nvPr>
            <p:ph type="pic" sz="quarter" idx="15"/>
          </p:nvPr>
        </p:nvSpPr>
        <p:spPr>
          <a:xfrm>
            <a:off x="17739247" y="8335346"/>
            <a:ext cx="6667855" cy="536558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038918" y="8801100"/>
            <a:ext cx="6122920" cy="49149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2162699" y="8801100"/>
            <a:ext cx="6122920" cy="49149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8286480" y="8801100"/>
            <a:ext cx="6122920" cy="49149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Google Shape;182;p30"/>
          <p:cNvSpPr/>
          <p:nvPr userDrawn="1"/>
        </p:nvSpPr>
        <p:spPr>
          <a:xfrm>
            <a:off x="18285906" y="4991098"/>
            <a:ext cx="6123494" cy="38100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619765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18713450" y="800095"/>
            <a:ext cx="5107494" cy="6991354"/>
          </a:xfrm>
          <a:custGeom>
            <a:avLst/>
            <a:gdLst>
              <a:gd name="connsiteX0" fmla="*/ 0 w 5107494"/>
              <a:gd name="connsiteY0" fmla="*/ 0 h 6991354"/>
              <a:gd name="connsiteX1" fmla="*/ 5107494 w 5107494"/>
              <a:gd name="connsiteY1" fmla="*/ 0 h 6991354"/>
              <a:gd name="connsiteX2" fmla="*/ 5107494 w 5107494"/>
              <a:gd name="connsiteY2" fmla="*/ 6991354 h 6991354"/>
              <a:gd name="connsiteX3" fmla="*/ 0 w 5107494"/>
              <a:gd name="connsiteY3" fmla="*/ 6991354 h 699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7494" h="6991354">
                <a:moveTo>
                  <a:pt x="0" y="0"/>
                </a:moveTo>
                <a:lnTo>
                  <a:pt x="5107494" y="0"/>
                </a:lnTo>
                <a:lnTo>
                  <a:pt x="5107494" y="6991354"/>
                </a:lnTo>
                <a:lnTo>
                  <a:pt x="0" y="69913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>
          <a:xfrm>
            <a:off x="13605956" y="800096"/>
            <a:ext cx="5107494" cy="6991354"/>
          </a:xfrm>
          <a:custGeom>
            <a:avLst/>
            <a:gdLst>
              <a:gd name="connsiteX0" fmla="*/ 0 w 5107494"/>
              <a:gd name="connsiteY0" fmla="*/ 0 h 6991354"/>
              <a:gd name="connsiteX1" fmla="*/ 5107494 w 5107494"/>
              <a:gd name="connsiteY1" fmla="*/ 0 h 6991354"/>
              <a:gd name="connsiteX2" fmla="*/ 5107494 w 5107494"/>
              <a:gd name="connsiteY2" fmla="*/ 6991354 h 6991354"/>
              <a:gd name="connsiteX3" fmla="*/ 0 w 5107494"/>
              <a:gd name="connsiteY3" fmla="*/ 6991354 h 699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7494" h="6991354">
                <a:moveTo>
                  <a:pt x="0" y="0"/>
                </a:moveTo>
                <a:lnTo>
                  <a:pt x="5107494" y="0"/>
                </a:lnTo>
                <a:lnTo>
                  <a:pt x="5107494" y="6991354"/>
                </a:lnTo>
                <a:lnTo>
                  <a:pt x="0" y="69913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1"/>
          </p:nvPr>
        </p:nvSpPr>
        <p:spPr>
          <a:xfrm>
            <a:off x="8498462" y="800096"/>
            <a:ext cx="5107494" cy="6991354"/>
          </a:xfrm>
          <a:custGeom>
            <a:avLst/>
            <a:gdLst>
              <a:gd name="connsiteX0" fmla="*/ 0 w 5107494"/>
              <a:gd name="connsiteY0" fmla="*/ 0 h 6991354"/>
              <a:gd name="connsiteX1" fmla="*/ 5107494 w 5107494"/>
              <a:gd name="connsiteY1" fmla="*/ 0 h 6991354"/>
              <a:gd name="connsiteX2" fmla="*/ 5107494 w 5107494"/>
              <a:gd name="connsiteY2" fmla="*/ 6991354 h 6991354"/>
              <a:gd name="connsiteX3" fmla="*/ 0 w 5107494"/>
              <a:gd name="connsiteY3" fmla="*/ 6991354 h 699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7494" h="6991354">
                <a:moveTo>
                  <a:pt x="0" y="0"/>
                </a:moveTo>
                <a:lnTo>
                  <a:pt x="5107494" y="0"/>
                </a:lnTo>
                <a:lnTo>
                  <a:pt x="5107494" y="6991354"/>
                </a:lnTo>
                <a:lnTo>
                  <a:pt x="0" y="69913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0"/>
          </p:nvPr>
        </p:nvSpPr>
        <p:spPr>
          <a:xfrm>
            <a:off x="3390968" y="800099"/>
            <a:ext cx="5107494" cy="6991354"/>
          </a:xfrm>
          <a:custGeom>
            <a:avLst/>
            <a:gdLst>
              <a:gd name="connsiteX0" fmla="*/ 0 w 5107494"/>
              <a:gd name="connsiteY0" fmla="*/ 0 h 6991354"/>
              <a:gd name="connsiteX1" fmla="*/ 5107494 w 5107494"/>
              <a:gd name="connsiteY1" fmla="*/ 0 h 6991354"/>
              <a:gd name="connsiteX2" fmla="*/ 5107494 w 5107494"/>
              <a:gd name="connsiteY2" fmla="*/ 6991354 h 6991354"/>
              <a:gd name="connsiteX3" fmla="*/ 0 w 5107494"/>
              <a:gd name="connsiteY3" fmla="*/ 6991354 h 699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7494" h="6991354">
                <a:moveTo>
                  <a:pt x="0" y="0"/>
                </a:moveTo>
                <a:lnTo>
                  <a:pt x="5107494" y="0"/>
                </a:lnTo>
                <a:lnTo>
                  <a:pt x="5107494" y="6991354"/>
                </a:lnTo>
                <a:lnTo>
                  <a:pt x="0" y="69913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2" name="Google Shape;182;p30"/>
          <p:cNvSpPr/>
          <p:nvPr userDrawn="1"/>
        </p:nvSpPr>
        <p:spPr>
          <a:xfrm>
            <a:off x="3390968" y="7791449"/>
            <a:ext cx="5107494" cy="1047751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Google Shape;182;p30"/>
          <p:cNvSpPr/>
          <p:nvPr userDrawn="1"/>
        </p:nvSpPr>
        <p:spPr>
          <a:xfrm>
            <a:off x="8498462" y="7791448"/>
            <a:ext cx="5107494" cy="1047751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Google Shape;182;p30"/>
          <p:cNvSpPr/>
          <p:nvPr userDrawn="1"/>
        </p:nvSpPr>
        <p:spPr>
          <a:xfrm>
            <a:off x="13605956" y="7791447"/>
            <a:ext cx="5107494" cy="1047751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Google Shape;182;p30"/>
          <p:cNvSpPr/>
          <p:nvPr userDrawn="1"/>
        </p:nvSpPr>
        <p:spPr>
          <a:xfrm>
            <a:off x="18713450" y="7791447"/>
            <a:ext cx="5107494" cy="1047751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35738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82;p30"/>
          <p:cNvSpPr/>
          <p:nvPr userDrawn="1"/>
        </p:nvSpPr>
        <p:spPr>
          <a:xfrm>
            <a:off x="8724900" y="10153650"/>
            <a:ext cx="13639800" cy="356235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5773434" y="4133851"/>
            <a:ext cx="5638732" cy="8658225"/>
          </a:xfrm>
          <a:custGeom>
            <a:avLst/>
            <a:gdLst>
              <a:gd name="connsiteX0" fmla="*/ 0 w 5638732"/>
              <a:gd name="connsiteY0" fmla="*/ 0 h 8658225"/>
              <a:gd name="connsiteX1" fmla="*/ 5638732 w 5638732"/>
              <a:gd name="connsiteY1" fmla="*/ 0 h 8658225"/>
              <a:gd name="connsiteX2" fmla="*/ 5638732 w 5638732"/>
              <a:gd name="connsiteY2" fmla="*/ 8658225 h 8658225"/>
              <a:gd name="connsiteX3" fmla="*/ 0 w 5638732"/>
              <a:gd name="connsiteY3" fmla="*/ 8658225 h 86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38732" h="8658225">
                <a:moveTo>
                  <a:pt x="0" y="0"/>
                </a:moveTo>
                <a:lnTo>
                  <a:pt x="5638732" y="0"/>
                </a:lnTo>
                <a:lnTo>
                  <a:pt x="5638732" y="8658225"/>
                </a:lnTo>
                <a:lnTo>
                  <a:pt x="0" y="8658225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544118" y="4133851"/>
            <a:ext cx="5638732" cy="8658225"/>
          </a:xfrm>
          <a:custGeom>
            <a:avLst/>
            <a:gdLst>
              <a:gd name="connsiteX0" fmla="*/ 0 w 5638732"/>
              <a:gd name="connsiteY0" fmla="*/ 0 h 8658225"/>
              <a:gd name="connsiteX1" fmla="*/ 5638732 w 5638732"/>
              <a:gd name="connsiteY1" fmla="*/ 0 h 8658225"/>
              <a:gd name="connsiteX2" fmla="*/ 5638732 w 5638732"/>
              <a:gd name="connsiteY2" fmla="*/ 8658225 h 8658225"/>
              <a:gd name="connsiteX3" fmla="*/ 0 w 5638732"/>
              <a:gd name="connsiteY3" fmla="*/ 8658225 h 86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38732" h="8658225">
                <a:moveTo>
                  <a:pt x="0" y="0"/>
                </a:moveTo>
                <a:lnTo>
                  <a:pt x="5638732" y="0"/>
                </a:lnTo>
                <a:lnTo>
                  <a:pt x="5638732" y="8658225"/>
                </a:lnTo>
                <a:lnTo>
                  <a:pt x="0" y="8658225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389927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117050" cy="6362700"/>
          </a:xfrm>
          <a:custGeom>
            <a:avLst/>
            <a:gdLst>
              <a:gd name="connsiteX0" fmla="*/ 0 w 22117050"/>
              <a:gd name="connsiteY0" fmla="*/ 0 h 6362700"/>
              <a:gd name="connsiteX1" fmla="*/ 22117050 w 22117050"/>
              <a:gd name="connsiteY1" fmla="*/ 0 h 6362700"/>
              <a:gd name="connsiteX2" fmla="*/ 22117050 w 22117050"/>
              <a:gd name="connsiteY2" fmla="*/ 6362700 h 6362700"/>
              <a:gd name="connsiteX3" fmla="*/ 0 w 22117050"/>
              <a:gd name="connsiteY3" fmla="*/ 636270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17050" h="6362700">
                <a:moveTo>
                  <a:pt x="0" y="0"/>
                </a:moveTo>
                <a:lnTo>
                  <a:pt x="22117050" y="0"/>
                </a:lnTo>
                <a:lnTo>
                  <a:pt x="22117050" y="6362700"/>
                </a:lnTo>
                <a:lnTo>
                  <a:pt x="0" y="63627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176956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11956085" y="7137884"/>
            <a:ext cx="4566133" cy="4566133"/>
          </a:xfrm>
          <a:custGeom>
            <a:avLst/>
            <a:gdLst>
              <a:gd name="connsiteX0" fmla="*/ 0 w 4566133"/>
              <a:gd name="connsiteY0" fmla="*/ 0 h 4566133"/>
              <a:gd name="connsiteX1" fmla="*/ 4566133 w 4566133"/>
              <a:gd name="connsiteY1" fmla="*/ 0 h 4566133"/>
              <a:gd name="connsiteX2" fmla="*/ 4566133 w 4566133"/>
              <a:gd name="connsiteY2" fmla="*/ 4566133 h 4566133"/>
              <a:gd name="connsiteX3" fmla="*/ 0 w 4566133"/>
              <a:gd name="connsiteY3" fmla="*/ 4566133 h 4566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6133" h="4566133">
                <a:moveTo>
                  <a:pt x="0" y="0"/>
                </a:moveTo>
                <a:lnTo>
                  <a:pt x="4566133" y="0"/>
                </a:lnTo>
                <a:lnTo>
                  <a:pt x="4566133" y="4566133"/>
                </a:lnTo>
                <a:lnTo>
                  <a:pt x="0" y="456613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7389952" y="7137884"/>
            <a:ext cx="4566133" cy="4566133"/>
          </a:xfrm>
          <a:custGeom>
            <a:avLst/>
            <a:gdLst>
              <a:gd name="connsiteX0" fmla="*/ 0 w 4566133"/>
              <a:gd name="connsiteY0" fmla="*/ 0 h 4566133"/>
              <a:gd name="connsiteX1" fmla="*/ 4566133 w 4566133"/>
              <a:gd name="connsiteY1" fmla="*/ 0 h 4566133"/>
              <a:gd name="connsiteX2" fmla="*/ 4566133 w 4566133"/>
              <a:gd name="connsiteY2" fmla="*/ 4566133 h 4566133"/>
              <a:gd name="connsiteX3" fmla="*/ 0 w 4566133"/>
              <a:gd name="connsiteY3" fmla="*/ 4566133 h 4566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6133" h="4566133">
                <a:moveTo>
                  <a:pt x="0" y="0"/>
                </a:moveTo>
                <a:lnTo>
                  <a:pt x="4566133" y="0"/>
                </a:lnTo>
                <a:lnTo>
                  <a:pt x="4566133" y="4566133"/>
                </a:lnTo>
                <a:lnTo>
                  <a:pt x="0" y="456613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389952" y="2571751"/>
            <a:ext cx="4566133" cy="4566133"/>
          </a:xfrm>
          <a:custGeom>
            <a:avLst/>
            <a:gdLst>
              <a:gd name="connsiteX0" fmla="*/ 0 w 4566133"/>
              <a:gd name="connsiteY0" fmla="*/ 0 h 4566133"/>
              <a:gd name="connsiteX1" fmla="*/ 4566133 w 4566133"/>
              <a:gd name="connsiteY1" fmla="*/ 0 h 4566133"/>
              <a:gd name="connsiteX2" fmla="*/ 4566133 w 4566133"/>
              <a:gd name="connsiteY2" fmla="*/ 4566133 h 4566133"/>
              <a:gd name="connsiteX3" fmla="*/ 0 w 4566133"/>
              <a:gd name="connsiteY3" fmla="*/ 4566133 h 4566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6133" h="4566133">
                <a:moveTo>
                  <a:pt x="0" y="0"/>
                </a:moveTo>
                <a:lnTo>
                  <a:pt x="4566133" y="0"/>
                </a:lnTo>
                <a:lnTo>
                  <a:pt x="4566133" y="4566133"/>
                </a:lnTo>
                <a:lnTo>
                  <a:pt x="0" y="456613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Google Shape;182;p30"/>
          <p:cNvSpPr/>
          <p:nvPr userDrawn="1"/>
        </p:nvSpPr>
        <p:spPr>
          <a:xfrm>
            <a:off x="2823818" y="2571750"/>
            <a:ext cx="4566133" cy="4566133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Google Shape;182;p30"/>
          <p:cNvSpPr/>
          <p:nvPr userDrawn="1"/>
        </p:nvSpPr>
        <p:spPr>
          <a:xfrm>
            <a:off x="2823818" y="7137883"/>
            <a:ext cx="4566133" cy="4566133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Google Shape;182;p30"/>
          <p:cNvSpPr/>
          <p:nvPr userDrawn="1"/>
        </p:nvSpPr>
        <p:spPr>
          <a:xfrm>
            <a:off x="16522217" y="7137883"/>
            <a:ext cx="4566133" cy="4566133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536635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646717" y="4293563"/>
            <a:ext cx="6192699" cy="7326935"/>
          </a:xfrm>
        </p:spPr>
        <p:txBody>
          <a:bodyPr/>
          <a:lstStyle/>
          <a:p>
            <a:endParaRPr lang="id-ID"/>
          </a:p>
        </p:txBody>
      </p:sp>
      <p:sp>
        <p:nvSpPr>
          <p:cNvPr id="4" name="Google Shape;182;p30"/>
          <p:cNvSpPr/>
          <p:nvPr userDrawn="1"/>
        </p:nvSpPr>
        <p:spPr>
          <a:xfrm>
            <a:off x="1560650" y="1"/>
            <a:ext cx="22848750" cy="333375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9752148" y="4293564"/>
            <a:ext cx="6192699" cy="7326935"/>
          </a:xfrm>
        </p:spPr>
      </p:sp>
    </p:spTree>
    <p:extLst>
      <p:ext uri="{BB962C8B-B14F-4D97-AF65-F5344CB8AC3E}">
        <p14:creationId xmlns:p14="http://schemas.microsoft.com/office/powerpoint/2010/main" val="269614472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-1" y="3146623"/>
            <a:ext cx="13903837" cy="742261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1" name="Image"/>
          <p:cNvSpPr>
            <a:spLocks noGrp="1"/>
          </p:cNvSpPr>
          <p:nvPr>
            <p:ph type="pic" sz="quarter" idx="14"/>
          </p:nvPr>
        </p:nvSpPr>
        <p:spPr>
          <a:xfrm>
            <a:off x="15583470" y="7368251"/>
            <a:ext cx="6393464" cy="639676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2;p30"/>
          <p:cNvSpPr/>
          <p:nvPr userDrawn="1"/>
        </p:nvSpPr>
        <p:spPr>
          <a:xfrm>
            <a:off x="0" y="0"/>
            <a:ext cx="24409400" cy="137160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121839" y="9144000"/>
            <a:ext cx="6062934" cy="4572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12211050" y="9144000"/>
            <a:ext cx="6055707" cy="4572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2230539" y="4572000"/>
            <a:ext cx="6056583" cy="4572000"/>
          </a:xfrm>
        </p:spPr>
        <p:txBody>
          <a:bodyPr/>
          <a:lstStyle/>
          <a:p>
            <a:endParaRPr lang="id-ID"/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8266757" y="9144000"/>
            <a:ext cx="6089211" cy="4572000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18287122" y="-2"/>
            <a:ext cx="6068845" cy="9144002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438569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864602" y="0"/>
            <a:ext cx="5181597" cy="763905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4046199" y="0"/>
            <a:ext cx="5181595" cy="763905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9227794" y="0"/>
            <a:ext cx="5181601" cy="763905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540238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9239251" y="0"/>
            <a:ext cx="6038849" cy="44196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239251" y="8991600"/>
            <a:ext cx="6038849" cy="47244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065666" y="4248152"/>
            <a:ext cx="6517110" cy="4933948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355744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6292852" y="6620753"/>
            <a:ext cx="6038847" cy="6048375"/>
          </a:xfrm>
        </p:spPr>
      </p:sp>
      <p:sp>
        <p:nvSpPr>
          <p:cNvPr id="2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12331699" y="4770625"/>
            <a:ext cx="6038849" cy="6048375"/>
          </a:xfrm>
        </p:spPr>
      </p:sp>
      <p:sp>
        <p:nvSpPr>
          <p:cNvPr id="23" name="Picture Placeholder 31"/>
          <p:cNvSpPr>
            <a:spLocks noGrp="1"/>
          </p:cNvSpPr>
          <p:nvPr>
            <p:ph type="pic" sz="quarter" idx="12"/>
          </p:nvPr>
        </p:nvSpPr>
        <p:spPr>
          <a:xfrm>
            <a:off x="18370545" y="6620752"/>
            <a:ext cx="6038847" cy="6048375"/>
          </a:xfrm>
        </p:spPr>
      </p:sp>
    </p:spTree>
    <p:extLst>
      <p:ext uri="{BB962C8B-B14F-4D97-AF65-F5344CB8AC3E}">
        <p14:creationId xmlns:p14="http://schemas.microsoft.com/office/powerpoint/2010/main" val="127992927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273544" y="4639206"/>
            <a:ext cx="6711952" cy="5219699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985496" y="5588681"/>
            <a:ext cx="6711952" cy="5219699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7697448" y="6588274"/>
            <a:ext cx="6711952" cy="5219699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7109842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82;p30"/>
          <p:cNvSpPr/>
          <p:nvPr userDrawn="1"/>
        </p:nvSpPr>
        <p:spPr>
          <a:xfrm>
            <a:off x="1" y="-129156"/>
            <a:ext cx="24409400" cy="13845156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6" name="Google Shape;182;p30"/>
          <p:cNvSpPr/>
          <p:nvPr userDrawn="1"/>
        </p:nvSpPr>
        <p:spPr>
          <a:xfrm>
            <a:off x="22021801" y="-129156"/>
            <a:ext cx="2387600" cy="13845156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557771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82;p30"/>
          <p:cNvSpPr/>
          <p:nvPr userDrawn="1"/>
        </p:nvSpPr>
        <p:spPr>
          <a:xfrm>
            <a:off x="18876707" y="0"/>
            <a:ext cx="3735643" cy="137160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6704626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82;p30"/>
          <p:cNvSpPr/>
          <p:nvPr userDrawn="1"/>
        </p:nvSpPr>
        <p:spPr>
          <a:xfrm>
            <a:off x="1" y="-129156"/>
            <a:ext cx="19278599" cy="13845156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 rot="10800000" flipH="1" flipV="1">
            <a:off x="19278600" y="0"/>
            <a:ext cx="5130800" cy="1371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244209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5505613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8477250" y="0"/>
            <a:ext cx="9601200" cy="1371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358880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mage"/>
          <p:cNvSpPr>
            <a:spLocks noGrp="1"/>
          </p:cNvSpPr>
          <p:nvPr>
            <p:ph type="pic" sz="half" idx="13"/>
          </p:nvPr>
        </p:nvSpPr>
        <p:spPr>
          <a:xfrm>
            <a:off x="1647307" y="5190"/>
            <a:ext cx="8517542" cy="1005115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982950" cy="72009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1983043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9590956" y="0"/>
            <a:ext cx="14818444" cy="7188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Google Shape;182;p30"/>
          <p:cNvSpPr/>
          <p:nvPr userDrawn="1"/>
        </p:nvSpPr>
        <p:spPr>
          <a:xfrm>
            <a:off x="3695699" y="7187881"/>
            <a:ext cx="10610851" cy="65151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5129775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3506450" y="0"/>
            <a:ext cx="10902950" cy="67437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3506450" y="6743700"/>
            <a:ext cx="10902950" cy="69723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Google Shape;182;p30"/>
          <p:cNvSpPr/>
          <p:nvPr userDrawn="1"/>
        </p:nvSpPr>
        <p:spPr>
          <a:xfrm>
            <a:off x="0" y="5905500"/>
            <a:ext cx="13506450" cy="7845024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6363006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2;p30"/>
          <p:cNvSpPr/>
          <p:nvPr userDrawn="1"/>
        </p:nvSpPr>
        <p:spPr>
          <a:xfrm>
            <a:off x="0" y="0"/>
            <a:ext cx="24409400" cy="137160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015234" y="2183464"/>
            <a:ext cx="18379503" cy="9349074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600743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104;p21"/>
          <p:cNvSpPr/>
          <p:nvPr/>
        </p:nvSpPr>
        <p:spPr>
          <a:xfrm>
            <a:off x="2182862" y="4649035"/>
            <a:ext cx="22199601" cy="7833132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Google Shape;618;p50"/>
          <p:cNvSpPr>
            <a:spLocks noGrp="1"/>
          </p:cNvSpPr>
          <p:nvPr>
            <p:ph type="pic" sz="half" idx="13"/>
          </p:nvPr>
        </p:nvSpPr>
        <p:spPr>
          <a:xfrm>
            <a:off x="15341423" y="0"/>
            <a:ext cx="7232885" cy="13716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16;p42"/>
          <p:cNvSpPr>
            <a:spLocks noGrp="1"/>
          </p:cNvSpPr>
          <p:nvPr>
            <p:ph type="pic" idx="13"/>
          </p:nvPr>
        </p:nvSpPr>
        <p:spPr>
          <a:xfrm>
            <a:off x="2181093" y="6973167"/>
            <a:ext cx="11029041" cy="67428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7" name="Google Shape;416;p42"/>
          <p:cNvSpPr>
            <a:spLocks noGrp="1"/>
          </p:cNvSpPr>
          <p:nvPr>
            <p:ph type="pic" idx="14"/>
          </p:nvPr>
        </p:nvSpPr>
        <p:spPr>
          <a:xfrm>
            <a:off x="13233003" y="1"/>
            <a:ext cx="11150882" cy="703359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259;p34"/>
          <p:cNvSpPr>
            <a:spLocks noGrp="1"/>
          </p:cNvSpPr>
          <p:nvPr>
            <p:ph type="pic" sz="quarter" idx="13"/>
          </p:nvPr>
        </p:nvSpPr>
        <p:spPr>
          <a:xfrm>
            <a:off x="12179300" y="-1"/>
            <a:ext cx="6096000" cy="4572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6" name="Google Shape;259;p34"/>
          <p:cNvSpPr>
            <a:spLocks noGrp="1"/>
          </p:cNvSpPr>
          <p:nvPr>
            <p:ph type="pic" sz="quarter" idx="14"/>
          </p:nvPr>
        </p:nvSpPr>
        <p:spPr>
          <a:xfrm>
            <a:off x="18275300" y="4572000"/>
            <a:ext cx="6096000" cy="4572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" name="Google Shape;259;p34"/>
          <p:cNvSpPr>
            <a:spLocks noGrp="1"/>
          </p:cNvSpPr>
          <p:nvPr>
            <p:ph type="pic" sz="quarter" idx="15"/>
          </p:nvPr>
        </p:nvSpPr>
        <p:spPr>
          <a:xfrm>
            <a:off x="12179300" y="9144000"/>
            <a:ext cx="6096000" cy="4572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" name="Google Shape;259;p34"/>
          <p:cNvSpPr>
            <a:spLocks noGrp="1"/>
          </p:cNvSpPr>
          <p:nvPr>
            <p:ph type="pic" sz="quarter" idx="16"/>
          </p:nvPr>
        </p:nvSpPr>
        <p:spPr>
          <a:xfrm>
            <a:off x="18275300" y="-1"/>
            <a:ext cx="6096000" cy="4572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9" name="Google Shape;259;p34"/>
          <p:cNvSpPr>
            <a:spLocks noGrp="1"/>
          </p:cNvSpPr>
          <p:nvPr>
            <p:ph type="pic" sz="quarter" idx="17"/>
          </p:nvPr>
        </p:nvSpPr>
        <p:spPr>
          <a:xfrm>
            <a:off x="18275300" y="9144000"/>
            <a:ext cx="6096000" cy="4572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0" name="Google Shape;259;p34"/>
          <p:cNvSpPr>
            <a:spLocks noGrp="1"/>
          </p:cNvSpPr>
          <p:nvPr>
            <p:ph type="pic" sz="quarter" idx="18"/>
          </p:nvPr>
        </p:nvSpPr>
        <p:spPr>
          <a:xfrm>
            <a:off x="12179300" y="4572000"/>
            <a:ext cx="6096000" cy="4572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1" name="Google Shape;259;p34"/>
          <p:cNvSpPr>
            <a:spLocks noGrp="1"/>
          </p:cNvSpPr>
          <p:nvPr>
            <p:ph type="pic" sz="quarter" idx="19"/>
          </p:nvPr>
        </p:nvSpPr>
        <p:spPr>
          <a:xfrm>
            <a:off x="6083739" y="9144000"/>
            <a:ext cx="6096001" cy="4572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416;p42"/>
          <p:cNvSpPr>
            <a:spLocks noGrp="1"/>
          </p:cNvSpPr>
          <p:nvPr>
            <p:ph type="pic" idx="13"/>
          </p:nvPr>
        </p:nvSpPr>
        <p:spPr>
          <a:xfrm>
            <a:off x="-1" y="-1"/>
            <a:ext cx="24409253" cy="13716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353;p39"/>
          <p:cNvSpPr>
            <a:spLocks noGrp="1"/>
          </p:cNvSpPr>
          <p:nvPr>
            <p:ph type="pic" idx="13"/>
          </p:nvPr>
        </p:nvSpPr>
        <p:spPr>
          <a:xfrm>
            <a:off x="7693021" y="-1"/>
            <a:ext cx="21951270" cy="1371581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179;p30"/>
          <p:cNvSpPr>
            <a:spLocks noGrp="1"/>
          </p:cNvSpPr>
          <p:nvPr>
            <p:ph type="pic" sz="half" idx="13"/>
          </p:nvPr>
        </p:nvSpPr>
        <p:spPr>
          <a:xfrm>
            <a:off x="2187383" y="-12245"/>
            <a:ext cx="9130054" cy="138711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ircle"/>
          <p:cNvSpPr/>
          <p:nvPr/>
        </p:nvSpPr>
        <p:spPr>
          <a:xfrm>
            <a:off x="-1831232" y="11851546"/>
            <a:ext cx="3647793" cy="3647793"/>
          </a:xfrm>
          <a:prstGeom prst="ellipse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220469" y="184149"/>
            <a:ext cx="21968462" cy="3016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220469" y="3200400"/>
            <a:ext cx="21968462" cy="1051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97876" y="12344400"/>
            <a:ext cx="5695528" cy="7366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14478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24688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5283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6197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7112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8026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915086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830172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745257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3660342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5428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5490514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6405600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7320685" algn="r" defTabSz="18301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4"/>
          <p:cNvSpPr txBox="1"/>
          <p:nvPr/>
        </p:nvSpPr>
        <p:spPr>
          <a:xfrm>
            <a:off x="4418746" y="1581560"/>
            <a:ext cx="9252390" cy="256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160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Greyson</a:t>
            </a:r>
          </a:p>
        </p:txBody>
      </p:sp>
      <p:grpSp>
        <p:nvGrpSpPr>
          <p:cNvPr id="138" name="Group"/>
          <p:cNvGrpSpPr/>
          <p:nvPr/>
        </p:nvGrpSpPr>
        <p:grpSpPr>
          <a:xfrm>
            <a:off x="4071777" y="1682873"/>
            <a:ext cx="822925" cy="822926"/>
            <a:chOff x="0" y="0"/>
            <a:chExt cx="822924" cy="822924"/>
          </a:xfrm>
        </p:grpSpPr>
        <p:sp>
          <p:nvSpPr>
            <p:cNvPr id="136" name="Rectangle"/>
            <p:cNvSpPr/>
            <p:nvPr/>
          </p:nvSpPr>
          <p:spPr>
            <a:xfrm>
              <a:off x="275274" y="0"/>
              <a:ext cx="272377" cy="822925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" name="Rectangle"/>
            <p:cNvSpPr/>
            <p:nvPr/>
          </p:nvSpPr>
          <p:spPr>
            <a:xfrm rot="5400000">
              <a:off x="275274" y="-1"/>
              <a:ext cx="272377" cy="822926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39" name="Google Shape;504;p45"/>
          <p:cNvSpPr txBox="1"/>
          <p:nvPr/>
        </p:nvSpPr>
        <p:spPr>
          <a:xfrm>
            <a:off x="4543840" y="4510237"/>
            <a:ext cx="6341398" cy="49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Healthcare Presentation Template</a:t>
            </a:r>
          </a:p>
        </p:txBody>
      </p:sp>
      <p:sp>
        <p:nvSpPr>
          <p:cNvPr id="140" name="TextBox 5"/>
          <p:cNvSpPr txBox="1"/>
          <p:nvPr/>
        </p:nvSpPr>
        <p:spPr>
          <a:xfrm>
            <a:off x="4533441" y="5363025"/>
            <a:ext cx="7384889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141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1.</a:t>
            </a:r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5"/>
          </p:nvPr>
        </p:nvSpPr>
        <p:spPr/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Box 6"/>
          <p:cNvSpPr txBox="1"/>
          <p:nvPr/>
        </p:nvSpPr>
        <p:spPr>
          <a:xfrm>
            <a:off x="307415" y="12669118"/>
            <a:ext cx="69850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10.</a:t>
            </a:r>
          </a:p>
        </p:txBody>
      </p:sp>
      <p:sp>
        <p:nvSpPr>
          <p:cNvPr id="254" name="Google Shape;182;p30"/>
          <p:cNvSpPr/>
          <p:nvPr/>
        </p:nvSpPr>
        <p:spPr>
          <a:xfrm>
            <a:off x="17836424" y="3765551"/>
            <a:ext cx="5725590" cy="4256295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5" name="Lorem ipsum dolor sit amet, consectetur adipiscing elit, sed do eiusmod tempor."/>
          <p:cNvSpPr txBox="1"/>
          <p:nvPr/>
        </p:nvSpPr>
        <p:spPr>
          <a:xfrm>
            <a:off x="12560163" y="2357110"/>
            <a:ext cx="7899832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tempor.</a:t>
            </a:r>
          </a:p>
        </p:txBody>
      </p:sp>
      <p:sp>
        <p:nvSpPr>
          <p:cNvPr id="256" name="Google Shape;453;p43"/>
          <p:cNvSpPr/>
          <p:nvPr/>
        </p:nvSpPr>
        <p:spPr>
          <a:xfrm>
            <a:off x="12903975" y="4411070"/>
            <a:ext cx="698501" cy="687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93" y="2752"/>
                </a:moveTo>
                <a:cubicBezTo>
                  <a:pt x="20687" y="2284"/>
                  <a:pt x="18406" y="467"/>
                  <a:pt x="17949" y="467"/>
                </a:cubicBezTo>
                <a:cubicBezTo>
                  <a:pt x="17949" y="0"/>
                  <a:pt x="17087" y="0"/>
                  <a:pt x="16631" y="0"/>
                </a:cubicBezTo>
                <a:cubicBezTo>
                  <a:pt x="4513" y="0"/>
                  <a:pt x="4513" y="0"/>
                  <a:pt x="4513" y="0"/>
                </a:cubicBezTo>
                <a:cubicBezTo>
                  <a:pt x="4513" y="0"/>
                  <a:pt x="3651" y="0"/>
                  <a:pt x="3144" y="467"/>
                </a:cubicBezTo>
                <a:cubicBezTo>
                  <a:pt x="3144" y="467"/>
                  <a:pt x="913" y="2284"/>
                  <a:pt x="456" y="2752"/>
                </a:cubicBezTo>
                <a:cubicBezTo>
                  <a:pt x="0" y="2752"/>
                  <a:pt x="0" y="3219"/>
                  <a:pt x="0" y="4154"/>
                </a:cubicBezTo>
                <a:cubicBezTo>
                  <a:pt x="0" y="4569"/>
                  <a:pt x="2231" y="20717"/>
                  <a:pt x="2231" y="20717"/>
                </a:cubicBezTo>
                <a:cubicBezTo>
                  <a:pt x="2687" y="21133"/>
                  <a:pt x="3144" y="21600"/>
                  <a:pt x="3651" y="21600"/>
                </a:cubicBezTo>
                <a:cubicBezTo>
                  <a:pt x="17949" y="21600"/>
                  <a:pt x="17949" y="21600"/>
                  <a:pt x="17949" y="21600"/>
                </a:cubicBezTo>
                <a:cubicBezTo>
                  <a:pt x="18406" y="21600"/>
                  <a:pt x="18862" y="21133"/>
                  <a:pt x="19318" y="20717"/>
                </a:cubicBezTo>
                <a:cubicBezTo>
                  <a:pt x="19318" y="20717"/>
                  <a:pt x="21600" y="4569"/>
                  <a:pt x="21600" y="4154"/>
                </a:cubicBezTo>
                <a:cubicBezTo>
                  <a:pt x="21600" y="3219"/>
                  <a:pt x="21093" y="2752"/>
                  <a:pt x="21093" y="2752"/>
                </a:cubicBezTo>
                <a:close/>
                <a:moveTo>
                  <a:pt x="10800" y="13811"/>
                </a:moveTo>
                <a:cubicBezTo>
                  <a:pt x="6744" y="13811"/>
                  <a:pt x="5882" y="7788"/>
                  <a:pt x="5425" y="6438"/>
                </a:cubicBezTo>
                <a:cubicBezTo>
                  <a:pt x="8113" y="6438"/>
                  <a:pt x="8113" y="6438"/>
                  <a:pt x="8113" y="6438"/>
                </a:cubicBezTo>
                <a:cubicBezTo>
                  <a:pt x="8113" y="8256"/>
                  <a:pt x="9025" y="11527"/>
                  <a:pt x="10800" y="11527"/>
                </a:cubicBezTo>
                <a:cubicBezTo>
                  <a:pt x="12575" y="11527"/>
                  <a:pt x="13031" y="8256"/>
                  <a:pt x="13487" y="6438"/>
                </a:cubicBezTo>
                <a:cubicBezTo>
                  <a:pt x="15718" y="6438"/>
                  <a:pt x="15718" y="6438"/>
                  <a:pt x="15718" y="6438"/>
                </a:cubicBezTo>
                <a:cubicBezTo>
                  <a:pt x="15718" y="7788"/>
                  <a:pt x="14856" y="13811"/>
                  <a:pt x="10800" y="13811"/>
                </a:cubicBezTo>
                <a:close/>
                <a:moveTo>
                  <a:pt x="1825" y="4154"/>
                </a:moveTo>
                <a:cubicBezTo>
                  <a:pt x="4513" y="1402"/>
                  <a:pt x="4513" y="1402"/>
                  <a:pt x="4513" y="1402"/>
                </a:cubicBezTo>
                <a:cubicBezTo>
                  <a:pt x="16631" y="1402"/>
                  <a:pt x="16631" y="1402"/>
                  <a:pt x="16631" y="1402"/>
                </a:cubicBezTo>
                <a:cubicBezTo>
                  <a:pt x="19825" y="4154"/>
                  <a:pt x="19825" y="4154"/>
                  <a:pt x="19825" y="4154"/>
                </a:cubicBezTo>
                <a:lnTo>
                  <a:pt x="1825" y="4154"/>
                </a:lnTo>
                <a:close/>
              </a:path>
            </a:pathLst>
          </a:custGeom>
          <a:solidFill>
            <a:srgbClr val="333333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57" name="Lorem ipsum dolor sit amet, consectetur adipiscing elit, sed do eiusmod tempor.."/>
          <p:cNvSpPr txBox="1"/>
          <p:nvPr/>
        </p:nvSpPr>
        <p:spPr>
          <a:xfrm>
            <a:off x="12903975" y="6423827"/>
            <a:ext cx="415607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tempor..</a:t>
            </a:r>
          </a:p>
        </p:txBody>
      </p:sp>
      <p:sp>
        <p:nvSpPr>
          <p:cNvPr id="258" name="Lorem ipsum."/>
          <p:cNvSpPr txBox="1"/>
          <p:nvPr/>
        </p:nvSpPr>
        <p:spPr>
          <a:xfrm>
            <a:off x="12903975" y="5690720"/>
            <a:ext cx="3591980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259" name="Lorem ipsum dolor sit amet, consectetur adipiscing elit, sed do eiusmod tempor.."/>
          <p:cNvSpPr txBox="1"/>
          <p:nvPr/>
        </p:nvSpPr>
        <p:spPr>
          <a:xfrm>
            <a:off x="18621184" y="6423827"/>
            <a:ext cx="415607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tempor..</a:t>
            </a:r>
          </a:p>
        </p:txBody>
      </p:sp>
      <p:sp>
        <p:nvSpPr>
          <p:cNvPr id="260" name="Lorem ipsum."/>
          <p:cNvSpPr txBox="1"/>
          <p:nvPr/>
        </p:nvSpPr>
        <p:spPr>
          <a:xfrm>
            <a:off x="18621184" y="5690720"/>
            <a:ext cx="3591980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lvl="3" indent="0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261" name="Lorem ipsum dolor sit amet, consectetur adipiscing elit, sed do eiusmod tempor.."/>
          <p:cNvSpPr txBox="1"/>
          <p:nvPr/>
        </p:nvSpPr>
        <p:spPr>
          <a:xfrm>
            <a:off x="12903975" y="11170232"/>
            <a:ext cx="415607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tempor..</a:t>
            </a:r>
          </a:p>
        </p:txBody>
      </p:sp>
      <p:sp>
        <p:nvSpPr>
          <p:cNvPr id="262" name="Lorem ipsum."/>
          <p:cNvSpPr txBox="1"/>
          <p:nvPr/>
        </p:nvSpPr>
        <p:spPr>
          <a:xfrm>
            <a:off x="12903975" y="10437126"/>
            <a:ext cx="3591980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263" name="Lorem ipsum dolor sit amet, consectetur adipiscing elit, sed do eiusmod tempor.."/>
          <p:cNvSpPr txBox="1"/>
          <p:nvPr/>
        </p:nvSpPr>
        <p:spPr>
          <a:xfrm>
            <a:off x="18621184" y="11170232"/>
            <a:ext cx="415607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tempor..</a:t>
            </a:r>
          </a:p>
        </p:txBody>
      </p:sp>
      <p:sp>
        <p:nvSpPr>
          <p:cNvPr id="264" name="Lorem ipsum."/>
          <p:cNvSpPr txBox="1"/>
          <p:nvPr/>
        </p:nvSpPr>
        <p:spPr>
          <a:xfrm>
            <a:off x="18621184" y="10437126"/>
            <a:ext cx="3591980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ipsum.</a:t>
            </a:r>
          </a:p>
        </p:txBody>
      </p:sp>
      <p:sp>
        <p:nvSpPr>
          <p:cNvPr id="265" name="Google Shape;447;p43"/>
          <p:cNvSpPr/>
          <p:nvPr/>
        </p:nvSpPr>
        <p:spPr>
          <a:xfrm>
            <a:off x="12903975" y="9293398"/>
            <a:ext cx="698501" cy="5511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333333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66" name="Google Shape;451;p43"/>
          <p:cNvSpPr/>
          <p:nvPr/>
        </p:nvSpPr>
        <p:spPr>
          <a:xfrm>
            <a:off x="18621184" y="9294013"/>
            <a:ext cx="698501" cy="550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60" h="20696" extrusionOk="0">
                <a:moveTo>
                  <a:pt x="18211" y="2895"/>
                </a:moveTo>
                <a:cubicBezTo>
                  <a:pt x="14789" y="18"/>
                  <a:pt x="10983" y="-904"/>
                  <a:pt x="6834" y="995"/>
                </a:cubicBezTo>
                <a:cubicBezTo>
                  <a:pt x="3455" y="1972"/>
                  <a:pt x="33" y="6748"/>
                  <a:pt x="33" y="11090"/>
                </a:cubicBezTo>
                <a:cubicBezTo>
                  <a:pt x="-352" y="16408"/>
                  <a:pt x="2685" y="20696"/>
                  <a:pt x="7989" y="20696"/>
                </a:cubicBezTo>
                <a:cubicBezTo>
                  <a:pt x="14062" y="20696"/>
                  <a:pt x="15944" y="16897"/>
                  <a:pt x="15944" y="15920"/>
                </a:cubicBezTo>
                <a:cubicBezTo>
                  <a:pt x="16329" y="14943"/>
                  <a:pt x="13677" y="12555"/>
                  <a:pt x="15174" y="10601"/>
                </a:cubicBezTo>
                <a:cubicBezTo>
                  <a:pt x="17099" y="8214"/>
                  <a:pt x="18981" y="10113"/>
                  <a:pt x="19708" y="10113"/>
                </a:cubicBezTo>
                <a:cubicBezTo>
                  <a:pt x="20863" y="9625"/>
                  <a:pt x="21248" y="5826"/>
                  <a:pt x="18211" y="2895"/>
                </a:cubicBezTo>
                <a:close/>
                <a:moveTo>
                  <a:pt x="11368" y="15432"/>
                </a:moveTo>
                <a:cubicBezTo>
                  <a:pt x="10256" y="15432"/>
                  <a:pt x="9870" y="14455"/>
                  <a:pt x="9870" y="13478"/>
                </a:cubicBezTo>
                <a:cubicBezTo>
                  <a:pt x="9870" y="12555"/>
                  <a:pt x="10256" y="11578"/>
                  <a:pt x="11368" y="11578"/>
                </a:cubicBezTo>
                <a:cubicBezTo>
                  <a:pt x="12180" y="11578"/>
                  <a:pt x="12865" y="12555"/>
                  <a:pt x="12865" y="13478"/>
                </a:cubicBezTo>
                <a:cubicBezTo>
                  <a:pt x="12865" y="14455"/>
                  <a:pt x="12180" y="15432"/>
                  <a:pt x="11368" y="15432"/>
                </a:cubicBezTo>
                <a:close/>
              </a:path>
            </a:pathLst>
          </a:custGeom>
          <a:solidFill>
            <a:srgbClr val="333333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67" name="Google Shape;452;p43"/>
          <p:cNvSpPr/>
          <p:nvPr/>
        </p:nvSpPr>
        <p:spPr>
          <a:xfrm>
            <a:off x="18621184" y="4411070"/>
            <a:ext cx="698501" cy="771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44" h="20443" extrusionOk="0">
                <a:moveTo>
                  <a:pt x="15837" y="8388"/>
                </a:moveTo>
                <a:cubicBezTo>
                  <a:pt x="13144" y="2625"/>
                  <a:pt x="11314" y="516"/>
                  <a:pt x="6841" y="516"/>
                </a:cubicBezTo>
                <a:cubicBezTo>
                  <a:pt x="5012" y="516"/>
                  <a:pt x="5469" y="-327"/>
                  <a:pt x="4148" y="141"/>
                </a:cubicBezTo>
                <a:cubicBezTo>
                  <a:pt x="2776" y="516"/>
                  <a:pt x="4148" y="938"/>
                  <a:pt x="2776" y="2203"/>
                </a:cubicBezTo>
                <a:cubicBezTo>
                  <a:pt x="-782" y="4686"/>
                  <a:pt x="-376" y="7591"/>
                  <a:pt x="997" y="13401"/>
                </a:cubicBezTo>
                <a:cubicBezTo>
                  <a:pt x="1912" y="15885"/>
                  <a:pt x="-376" y="16260"/>
                  <a:pt x="539" y="18790"/>
                </a:cubicBezTo>
                <a:cubicBezTo>
                  <a:pt x="997" y="20476"/>
                  <a:pt x="6384" y="21273"/>
                  <a:pt x="11822" y="19211"/>
                </a:cubicBezTo>
                <a:cubicBezTo>
                  <a:pt x="17210" y="17571"/>
                  <a:pt x="20818" y="13776"/>
                  <a:pt x="19903" y="12136"/>
                </a:cubicBezTo>
                <a:cubicBezTo>
                  <a:pt x="18988" y="9653"/>
                  <a:pt x="17210" y="10871"/>
                  <a:pt x="15837" y="8388"/>
                </a:cubicBezTo>
                <a:close/>
                <a:moveTo>
                  <a:pt x="11314" y="17993"/>
                </a:moveTo>
                <a:cubicBezTo>
                  <a:pt x="6384" y="19633"/>
                  <a:pt x="2318" y="18368"/>
                  <a:pt x="1912" y="17993"/>
                </a:cubicBezTo>
                <a:cubicBezTo>
                  <a:pt x="1912" y="17571"/>
                  <a:pt x="3690" y="14620"/>
                  <a:pt x="9078" y="12980"/>
                </a:cubicBezTo>
                <a:cubicBezTo>
                  <a:pt x="14973" y="10871"/>
                  <a:pt x="18124" y="11715"/>
                  <a:pt x="18124" y="12558"/>
                </a:cubicBezTo>
                <a:cubicBezTo>
                  <a:pt x="18531" y="12980"/>
                  <a:pt x="16295" y="16260"/>
                  <a:pt x="11314" y="17993"/>
                </a:cubicBezTo>
                <a:close/>
                <a:moveTo>
                  <a:pt x="9535" y="13776"/>
                </a:moveTo>
                <a:cubicBezTo>
                  <a:pt x="6841" y="14620"/>
                  <a:pt x="5469" y="15463"/>
                  <a:pt x="4148" y="16681"/>
                </a:cubicBezTo>
                <a:cubicBezTo>
                  <a:pt x="5012" y="17150"/>
                  <a:pt x="6384" y="17571"/>
                  <a:pt x="7706" y="16681"/>
                </a:cubicBezTo>
                <a:cubicBezTo>
                  <a:pt x="9993" y="16260"/>
                  <a:pt x="10907" y="14620"/>
                  <a:pt x="10450" y="13401"/>
                </a:cubicBezTo>
                <a:cubicBezTo>
                  <a:pt x="10450" y="13401"/>
                  <a:pt x="9993" y="13776"/>
                  <a:pt x="9535" y="1377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68" name="TextBox 4"/>
          <p:cNvSpPr txBox="1"/>
          <p:nvPr/>
        </p:nvSpPr>
        <p:spPr>
          <a:xfrm>
            <a:off x="12498904" y="877007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grpSp>
        <p:nvGrpSpPr>
          <p:cNvPr id="271" name="Group"/>
          <p:cNvGrpSpPr/>
          <p:nvPr/>
        </p:nvGrpSpPr>
        <p:grpSpPr>
          <a:xfrm>
            <a:off x="12292704" y="689428"/>
            <a:ext cx="523241" cy="523241"/>
            <a:chOff x="0" y="0"/>
            <a:chExt cx="523240" cy="523240"/>
          </a:xfrm>
        </p:grpSpPr>
        <p:sp>
          <p:nvSpPr>
            <p:cNvPr id="26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/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11.</a:t>
            </a:r>
          </a:p>
        </p:txBody>
      </p:sp>
      <p:sp>
        <p:nvSpPr>
          <p:cNvPr id="275" name="Google Shape;182;p30"/>
          <p:cNvSpPr/>
          <p:nvPr/>
        </p:nvSpPr>
        <p:spPr>
          <a:xfrm>
            <a:off x="19280402" y="2674215"/>
            <a:ext cx="5102614" cy="59965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76" name="Why Choose Us"/>
          <p:cNvSpPr txBox="1"/>
          <p:nvPr/>
        </p:nvSpPr>
        <p:spPr>
          <a:xfrm>
            <a:off x="3195415" y="9408159"/>
            <a:ext cx="7755890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sp>
        <p:nvSpPr>
          <p:cNvPr id="277" name="Time for another Keynote presentation? Or maybe it's your first one, and your hands are already sweating at the thought of having to speak in front of a crowd."/>
          <p:cNvSpPr txBox="1"/>
          <p:nvPr/>
        </p:nvSpPr>
        <p:spPr>
          <a:xfrm>
            <a:off x="3195415" y="11009604"/>
            <a:ext cx="791817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278" name="Google Shape;182;p30"/>
          <p:cNvSpPr/>
          <p:nvPr/>
        </p:nvSpPr>
        <p:spPr>
          <a:xfrm>
            <a:off x="9083006" y="2674215"/>
            <a:ext cx="5102614" cy="59965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79" name="Google Shape;504;p45"/>
          <p:cNvSpPr txBox="1"/>
          <p:nvPr/>
        </p:nvSpPr>
        <p:spPr>
          <a:xfrm>
            <a:off x="9654178" y="3563227"/>
            <a:ext cx="3960269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280" name="Google Shape;505;p45"/>
          <p:cNvSpPr txBox="1"/>
          <p:nvPr/>
        </p:nvSpPr>
        <p:spPr>
          <a:xfrm>
            <a:off x="9654178" y="4804185"/>
            <a:ext cx="3960269" cy="1279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..</a:t>
            </a:r>
          </a:p>
        </p:txBody>
      </p:sp>
      <p:sp>
        <p:nvSpPr>
          <p:cNvPr id="281" name="Google Shape;505;p45"/>
          <p:cNvSpPr txBox="1"/>
          <p:nvPr/>
        </p:nvSpPr>
        <p:spPr>
          <a:xfrm>
            <a:off x="9654178" y="6451543"/>
            <a:ext cx="3960269" cy="1279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282" name="Google Shape;182;p30"/>
          <p:cNvSpPr/>
          <p:nvPr/>
        </p:nvSpPr>
        <p:spPr>
          <a:xfrm>
            <a:off x="14188054" y="3437973"/>
            <a:ext cx="5102614" cy="599659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3" name="Google Shape;504;p45"/>
          <p:cNvSpPr txBox="1"/>
          <p:nvPr/>
        </p:nvSpPr>
        <p:spPr>
          <a:xfrm>
            <a:off x="14759227" y="4326985"/>
            <a:ext cx="3960269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 indent="0"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284" name="Google Shape;505;p45"/>
          <p:cNvSpPr txBox="1"/>
          <p:nvPr/>
        </p:nvSpPr>
        <p:spPr>
          <a:xfrm>
            <a:off x="14759227" y="5567943"/>
            <a:ext cx="3960269" cy="1279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285" name="Google Shape;505;p45"/>
          <p:cNvSpPr txBox="1"/>
          <p:nvPr/>
        </p:nvSpPr>
        <p:spPr>
          <a:xfrm>
            <a:off x="14759227" y="7215300"/>
            <a:ext cx="3960269" cy="1279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286" name="Google Shape;504;p45"/>
          <p:cNvSpPr txBox="1"/>
          <p:nvPr/>
        </p:nvSpPr>
        <p:spPr>
          <a:xfrm>
            <a:off x="19851574" y="3563227"/>
            <a:ext cx="3960268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287" name="Google Shape;505;p45"/>
          <p:cNvSpPr txBox="1"/>
          <p:nvPr/>
        </p:nvSpPr>
        <p:spPr>
          <a:xfrm>
            <a:off x="19851574" y="4804185"/>
            <a:ext cx="3960268" cy="1279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tempor..</a:t>
            </a:r>
          </a:p>
        </p:txBody>
      </p:sp>
      <p:sp>
        <p:nvSpPr>
          <p:cNvPr id="288" name="Google Shape;505;p45"/>
          <p:cNvSpPr txBox="1"/>
          <p:nvPr/>
        </p:nvSpPr>
        <p:spPr>
          <a:xfrm>
            <a:off x="19851574" y="6451543"/>
            <a:ext cx="3960268" cy="1279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tempor..</a:t>
            </a:r>
          </a:p>
        </p:txBody>
      </p:sp>
      <p:grpSp>
        <p:nvGrpSpPr>
          <p:cNvPr id="291" name="Group"/>
          <p:cNvGrpSpPr/>
          <p:nvPr/>
        </p:nvGrpSpPr>
        <p:grpSpPr>
          <a:xfrm>
            <a:off x="2863299" y="9243441"/>
            <a:ext cx="523241" cy="523241"/>
            <a:chOff x="0" y="0"/>
            <a:chExt cx="523240" cy="523240"/>
          </a:xfrm>
        </p:grpSpPr>
        <p:sp>
          <p:nvSpPr>
            <p:cNvPr id="28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92" name="Time for another Keynote presentation? Or maybe it's your first one, and your hands are already sweating at the thought of having to speak in front of a crowd."/>
          <p:cNvSpPr txBox="1"/>
          <p:nvPr/>
        </p:nvSpPr>
        <p:spPr>
          <a:xfrm>
            <a:off x="12021959" y="11009604"/>
            <a:ext cx="7918172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Time for another Keynote presentation? Or maybe it's your first one, and your hands are already sweating at the thought of having to speak in front of a crowd.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498;p45"/>
          <p:cNvSpPr txBox="1"/>
          <p:nvPr/>
        </p:nvSpPr>
        <p:spPr>
          <a:xfrm>
            <a:off x="10496675" y="4202550"/>
            <a:ext cx="4662944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/>
              <a:t>sit </a:t>
            </a:r>
            <a:r>
              <a:rPr dirty="0" err="1"/>
              <a:t>amet</a:t>
            </a:r>
            <a:endParaRPr dirty="0"/>
          </a:p>
        </p:txBody>
      </p:sp>
      <p:sp>
        <p:nvSpPr>
          <p:cNvPr id="299" name="Google Shape;498;p45"/>
          <p:cNvSpPr txBox="1"/>
          <p:nvPr/>
        </p:nvSpPr>
        <p:spPr>
          <a:xfrm>
            <a:off x="17514196" y="4249427"/>
            <a:ext cx="4662943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300" name="Google Shape;498;p45"/>
          <p:cNvSpPr txBox="1"/>
          <p:nvPr/>
        </p:nvSpPr>
        <p:spPr>
          <a:xfrm>
            <a:off x="10496675" y="11173200"/>
            <a:ext cx="4662944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301" name="Google Shape;498;p45"/>
          <p:cNvSpPr txBox="1"/>
          <p:nvPr/>
        </p:nvSpPr>
        <p:spPr>
          <a:xfrm>
            <a:off x="17514196" y="11155326"/>
            <a:ext cx="4662943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Lorem ipsum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sit amet</a:t>
            </a:r>
          </a:p>
        </p:txBody>
      </p:sp>
      <p:sp>
        <p:nvSpPr>
          <p:cNvPr id="302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12.</a:t>
            </a:r>
          </a:p>
        </p:txBody>
      </p:sp>
      <p:sp>
        <p:nvSpPr>
          <p:cNvPr id="303" name="Why Choose Us"/>
          <p:cNvSpPr txBox="1"/>
          <p:nvPr/>
        </p:nvSpPr>
        <p:spPr>
          <a:xfrm>
            <a:off x="1605309" y="3704632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grpSp>
        <p:nvGrpSpPr>
          <p:cNvPr id="306" name="Group"/>
          <p:cNvGrpSpPr/>
          <p:nvPr/>
        </p:nvGrpSpPr>
        <p:grpSpPr>
          <a:xfrm>
            <a:off x="1273193" y="3539913"/>
            <a:ext cx="523241" cy="523241"/>
            <a:chOff x="0" y="0"/>
            <a:chExt cx="523240" cy="523240"/>
          </a:xfrm>
        </p:grpSpPr>
        <p:sp>
          <p:nvSpPr>
            <p:cNvPr id="304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5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07" name="Google Shape;505;p45"/>
          <p:cNvSpPr txBox="1"/>
          <p:nvPr/>
        </p:nvSpPr>
        <p:spPr>
          <a:xfrm>
            <a:off x="10496675" y="5361923"/>
            <a:ext cx="5640703" cy="873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</a:t>
            </a:r>
          </a:p>
        </p:txBody>
      </p:sp>
      <p:sp>
        <p:nvSpPr>
          <p:cNvPr id="308" name="Google Shape;505;p45"/>
          <p:cNvSpPr txBox="1"/>
          <p:nvPr/>
        </p:nvSpPr>
        <p:spPr>
          <a:xfrm>
            <a:off x="17514196" y="5361923"/>
            <a:ext cx="5640702" cy="873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</a:t>
            </a:r>
          </a:p>
        </p:txBody>
      </p:sp>
      <p:sp>
        <p:nvSpPr>
          <p:cNvPr id="309" name="Google Shape;505;p45"/>
          <p:cNvSpPr txBox="1"/>
          <p:nvPr/>
        </p:nvSpPr>
        <p:spPr>
          <a:xfrm>
            <a:off x="17514196" y="12372687"/>
            <a:ext cx="5640702" cy="873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</a:t>
            </a:r>
          </a:p>
        </p:txBody>
      </p:sp>
      <p:sp>
        <p:nvSpPr>
          <p:cNvPr id="310" name="Google Shape;505;p45"/>
          <p:cNvSpPr txBox="1"/>
          <p:nvPr/>
        </p:nvSpPr>
        <p:spPr>
          <a:xfrm>
            <a:off x="10496675" y="12372687"/>
            <a:ext cx="5640703" cy="873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tempor.</a:t>
            </a:r>
          </a:p>
        </p:txBody>
      </p:sp>
      <p:sp>
        <p:nvSpPr>
          <p:cNvPr id="311" name="Lorem ipsum dolor sit amet, consectetur adipiscing elit, sed do eiusmod tempor incididunt ut labore et dolore magna aliqua."/>
          <p:cNvSpPr txBox="1"/>
          <p:nvPr/>
        </p:nvSpPr>
        <p:spPr>
          <a:xfrm>
            <a:off x="1478029" y="5553216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312" name="Lorem ipsum dolor sit amet, consectetur adipiscing elit, sed do eiusmod tempor incididunt ut labore et dolore magna aliqua."/>
          <p:cNvSpPr txBox="1"/>
          <p:nvPr/>
        </p:nvSpPr>
        <p:spPr>
          <a:xfrm>
            <a:off x="1478029" y="7470943"/>
            <a:ext cx="611233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13.</a:t>
            </a:r>
          </a:p>
        </p:txBody>
      </p:sp>
      <p:sp>
        <p:nvSpPr>
          <p:cNvPr id="316" name="The Break"/>
          <p:cNvSpPr txBox="1"/>
          <p:nvPr/>
        </p:nvSpPr>
        <p:spPr>
          <a:xfrm>
            <a:off x="4088929" y="6197600"/>
            <a:ext cx="5303642" cy="105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The Break</a:t>
            </a:r>
          </a:p>
        </p:txBody>
      </p:sp>
      <p:sp>
        <p:nvSpPr>
          <p:cNvPr id="317" name="Lorem ipsum dolor sit amet, consectetur adipiscing elit, sed do eiusmod tempor incididunt ut labore et dolore magna aliqua."/>
          <p:cNvSpPr txBox="1"/>
          <p:nvPr/>
        </p:nvSpPr>
        <p:spPr>
          <a:xfrm>
            <a:off x="4117054" y="7564454"/>
            <a:ext cx="4909880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318" name="Google Shape;507;p45"/>
          <p:cNvSpPr/>
          <p:nvPr/>
        </p:nvSpPr>
        <p:spPr>
          <a:xfrm>
            <a:off x="4137964" y="4525945"/>
            <a:ext cx="16094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9" name="Google Shape;182;p30"/>
          <p:cNvSpPr/>
          <p:nvPr/>
        </p:nvSpPr>
        <p:spPr>
          <a:xfrm>
            <a:off x="13811428" y="0"/>
            <a:ext cx="4251735" cy="137160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22" name="Group"/>
          <p:cNvGrpSpPr/>
          <p:nvPr/>
        </p:nvGrpSpPr>
        <p:grpSpPr>
          <a:xfrm>
            <a:off x="3778887" y="6066620"/>
            <a:ext cx="523241" cy="523241"/>
            <a:chOff x="0" y="0"/>
            <a:chExt cx="523240" cy="523240"/>
          </a:xfrm>
        </p:grpSpPr>
        <p:sp>
          <p:nvSpPr>
            <p:cNvPr id="320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1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/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Why Choose Us"/>
          <p:cNvSpPr txBox="1"/>
          <p:nvPr/>
        </p:nvSpPr>
        <p:spPr>
          <a:xfrm>
            <a:off x="1662459" y="1923313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grpSp>
        <p:nvGrpSpPr>
          <p:cNvPr id="8" name="Group"/>
          <p:cNvGrpSpPr/>
          <p:nvPr/>
        </p:nvGrpSpPr>
        <p:grpSpPr>
          <a:xfrm>
            <a:off x="1330343" y="1758594"/>
            <a:ext cx="523241" cy="523241"/>
            <a:chOff x="0" y="0"/>
            <a:chExt cx="523240" cy="523240"/>
          </a:xfrm>
        </p:grpSpPr>
        <p:sp>
          <p:nvSpPr>
            <p:cNvPr id="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1" name="Lorem ipsum dolor sit amet, consectetur adipiscing elit, sed do eiusmod tempor incididunt ut labore et dolore magna aliqua."/>
          <p:cNvSpPr txBox="1"/>
          <p:nvPr/>
        </p:nvSpPr>
        <p:spPr>
          <a:xfrm>
            <a:off x="1535179" y="3771897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3" name="Google Shape;498;p45"/>
          <p:cNvSpPr txBox="1"/>
          <p:nvPr/>
        </p:nvSpPr>
        <p:spPr>
          <a:xfrm>
            <a:off x="7499468" y="7391881"/>
            <a:ext cx="4662944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/>
              <a:t>sit </a:t>
            </a:r>
            <a:r>
              <a:rPr dirty="0" err="1"/>
              <a:t>amet</a:t>
            </a:r>
            <a:endParaRPr dirty="0"/>
          </a:p>
        </p:txBody>
      </p:sp>
      <p:sp>
        <p:nvSpPr>
          <p:cNvPr id="14" name="Google Shape;498;p45"/>
          <p:cNvSpPr txBox="1"/>
          <p:nvPr/>
        </p:nvSpPr>
        <p:spPr>
          <a:xfrm>
            <a:off x="13622963" y="7391882"/>
            <a:ext cx="4662943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/>
              <a:t>sit </a:t>
            </a:r>
            <a:r>
              <a:rPr dirty="0" err="1"/>
              <a:t>amet</a:t>
            </a:r>
            <a:endParaRPr dirty="0"/>
          </a:p>
        </p:txBody>
      </p:sp>
      <p:sp>
        <p:nvSpPr>
          <p:cNvPr id="15" name="Google Shape;498;p45"/>
          <p:cNvSpPr txBox="1"/>
          <p:nvPr/>
        </p:nvSpPr>
        <p:spPr>
          <a:xfrm>
            <a:off x="18835276" y="5582486"/>
            <a:ext cx="4662944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>
                <a:solidFill>
                  <a:schemeClr val="bg1"/>
                </a:solidFill>
              </a:rPr>
              <a:t>sit </a:t>
            </a:r>
            <a:r>
              <a:rPr dirty="0" err="1">
                <a:solidFill>
                  <a:schemeClr val="bg1"/>
                </a:solidFill>
              </a:rPr>
              <a:t>amet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" name="Google Shape;505;p45"/>
          <p:cNvSpPr txBox="1"/>
          <p:nvPr/>
        </p:nvSpPr>
        <p:spPr>
          <a:xfrm>
            <a:off x="18835276" y="6781973"/>
            <a:ext cx="5177153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chemeClr val="bg1"/>
                </a:solidFill>
              </a:rPr>
              <a:t>Lorem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r>
              <a:rPr dirty="0" smtClean="0">
                <a:solidFill>
                  <a:schemeClr val="bg1"/>
                </a:solidFill>
              </a:rPr>
              <a:t> dolor sit </a:t>
            </a:r>
            <a:r>
              <a:rPr dirty="0" err="1" smtClean="0">
                <a:solidFill>
                  <a:schemeClr val="bg1"/>
                </a:solidFill>
              </a:rPr>
              <a:t>amet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consectetur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adipiscing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elit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sed</a:t>
            </a:r>
            <a:r>
              <a:rPr dirty="0" smtClean="0">
                <a:solidFill>
                  <a:schemeClr val="bg1"/>
                </a:solidFill>
              </a:rPr>
              <a:t> do </a:t>
            </a:r>
            <a:r>
              <a:rPr dirty="0" err="1" smtClean="0">
                <a:solidFill>
                  <a:schemeClr val="bg1"/>
                </a:solidFill>
              </a:rPr>
              <a:t>eiusmod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tempor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incididunt</a:t>
            </a:r>
            <a:r>
              <a:rPr lang="fr-FR" dirty="0">
                <a:solidFill>
                  <a:schemeClr val="bg1"/>
                </a:solidFill>
              </a:rPr>
              <a:t> ut </a:t>
            </a:r>
            <a:r>
              <a:rPr lang="fr-FR" dirty="0" err="1">
                <a:solidFill>
                  <a:schemeClr val="bg1"/>
                </a:solidFill>
              </a:rPr>
              <a:t>labore</a:t>
            </a:r>
            <a:r>
              <a:rPr lang="fr-FR" dirty="0">
                <a:solidFill>
                  <a:schemeClr val="bg1"/>
                </a:solidFill>
              </a:rPr>
              <a:t> et </a:t>
            </a:r>
            <a:r>
              <a:rPr lang="fr-FR" dirty="0" err="1">
                <a:solidFill>
                  <a:schemeClr val="bg1"/>
                </a:solidFill>
              </a:rPr>
              <a:t>dolore</a:t>
            </a:r>
            <a:r>
              <a:rPr lang="fr-FR" dirty="0">
                <a:solidFill>
                  <a:schemeClr val="bg1"/>
                </a:solidFill>
              </a:rPr>
              <a:t> magna </a:t>
            </a:r>
            <a:r>
              <a:rPr lang="fr-FR" dirty="0" err="1">
                <a:solidFill>
                  <a:schemeClr val="bg1"/>
                </a:solidFill>
              </a:rPr>
              <a:t>aliqua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3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14.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732512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icture Placeholder 4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0" name="Picture Placeholder 49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9" name="Picture Placeholder 48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8" name="Picture Placeholder 4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Google Shape;498;p45"/>
          <p:cNvSpPr txBox="1"/>
          <p:nvPr/>
        </p:nvSpPr>
        <p:spPr>
          <a:xfrm>
            <a:off x="4556240" y="8050410"/>
            <a:ext cx="2776951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algn="ctr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" name="Google Shape;498;p45"/>
          <p:cNvSpPr txBox="1"/>
          <p:nvPr/>
        </p:nvSpPr>
        <p:spPr>
          <a:xfrm>
            <a:off x="9663733" y="8050410"/>
            <a:ext cx="2776951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algn="ctr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Google Shape;498;p45"/>
          <p:cNvSpPr txBox="1"/>
          <p:nvPr/>
        </p:nvSpPr>
        <p:spPr>
          <a:xfrm>
            <a:off x="15033590" y="8050410"/>
            <a:ext cx="2776951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algn="ctr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Google Shape;498;p45"/>
          <p:cNvSpPr txBox="1"/>
          <p:nvPr/>
        </p:nvSpPr>
        <p:spPr>
          <a:xfrm>
            <a:off x="20126222" y="8050410"/>
            <a:ext cx="2776951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algn="ctr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390968" y="6743701"/>
            <a:ext cx="1126112" cy="1047746"/>
            <a:chOff x="3390968" y="6743701"/>
            <a:chExt cx="1126112" cy="1047746"/>
          </a:xfrm>
        </p:grpSpPr>
        <p:sp>
          <p:nvSpPr>
            <p:cNvPr id="11" name="Google Shape;182;p30"/>
            <p:cNvSpPr/>
            <p:nvPr/>
          </p:nvSpPr>
          <p:spPr>
            <a:xfrm>
              <a:off x="3390968" y="6743701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108" y="7002781"/>
              <a:ext cx="499831" cy="548595"/>
            </a:xfrm>
            <a:prstGeom prst="rect">
              <a:avLst/>
            </a:prstGeom>
          </p:spPr>
        </p:pic>
      </p:grpSp>
      <p:grpSp>
        <p:nvGrpSpPr>
          <p:cNvPr id="29" name="Group 28"/>
          <p:cNvGrpSpPr/>
          <p:nvPr/>
        </p:nvGrpSpPr>
        <p:grpSpPr>
          <a:xfrm>
            <a:off x="8498462" y="6743699"/>
            <a:ext cx="1126112" cy="1047746"/>
            <a:chOff x="8498462" y="6743699"/>
            <a:chExt cx="1126112" cy="1047746"/>
          </a:xfrm>
        </p:grpSpPr>
        <p:sp>
          <p:nvSpPr>
            <p:cNvPr id="12" name="Google Shape;182;p30"/>
            <p:cNvSpPr/>
            <p:nvPr/>
          </p:nvSpPr>
          <p:spPr>
            <a:xfrm>
              <a:off x="8498462" y="6743699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1125" y="7054592"/>
              <a:ext cx="560786" cy="444971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13605956" y="6743698"/>
            <a:ext cx="1126112" cy="1047746"/>
            <a:chOff x="13605956" y="6743698"/>
            <a:chExt cx="1126112" cy="1047746"/>
          </a:xfrm>
        </p:grpSpPr>
        <p:sp>
          <p:nvSpPr>
            <p:cNvPr id="13" name="Google Shape;182;p30"/>
            <p:cNvSpPr/>
            <p:nvPr/>
          </p:nvSpPr>
          <p:spPr>
            <a:xfrm>
              <a:off x="13605956" y="6743698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31287" y="7036306"/>
              <a:ext cx="487640" cy="481544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18713450" y="6743698"/>
            <a:ext cx="1126112" cy="1047746"/>
            <a:chOff x="18713450" y="6743698"/>
            <a:chExt cx="1126112" cy="1047746"/>
          </a:xfrm>
        </p:grpSpPr>
        <p:sp>
          <p:nvSpPr>
            <p:cNvPr id="14" name="Google Shape;182;p30"/>
            <p:cNvSpPr/>
            <p:nvPr/>
          </p:nvSpPr>
          <p:spPr>
            <a:xfrm>
              <a:off x="18713450" y="6743698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96113" y="7133131"/>
              <a:ext cx="560786" cy="438876"/>
            </a:xfrm>
            <a:prstGeom prst="rect">
              <a:avLst/>
            </a:prstGeom>
          </p:spPr>
        </p:pic>
      </p:grpSp>
      <p:sp>
        <p:nvSpPr>
          <p:cNvPr id="31" name="Why Choose Us"/>
          <p:cNvSpPr txBox="1"/>
          <p:nvPr/>
        </p:nvSpPr>
        <p:spPr>
          <a:xfrm>
            <a:off x="4854579" y="9848113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grpSp>
        <p:nvGrpSpPr>
          <p:cNvPr id="32" name="Group"/>
          <p:cNvGrpSpPr/>
          <p:nvPr/>
        </p:nvGrpSpPr>
        <p:grpSpPr>
          <a:xfrm>
            <a:off x="4522463" y="9683394"/>
            <a:ext cx="523241" cy="523241"/>
            <a:chOff x="0" y="0"/>
            <a:chExt cx="523240" cy="523240"/>
          </a:xfrm>
        </p:grpSpPr>
        <p:sp>
          <p:nvSpPr>
            <p:cNvPr id="33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4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5" name="Lorem ipsum dolor sit amet, consectetur adipiscing elit, sed do eiusmod tempor incididunt ut labore et dolore magna aliqua."/>
          <p:cNvSpPr txBox="1"/>
          <p:nvPr/>
        </p:nvSpPr>
        <p:spPr>
          <a:xfrm>
            <a:off x="4727299" y="11258547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36" name="Lorem ipsum dolor sit amet, consectetur adipiscing elit, sed do eiusmod tempor incididunt ut labore et dolore magna aliqua."/>
          <p:cNvSpPr txBox="1"/>
          <p:nvPr/>
        </p:nvSpPr>
        <p:spPr>
          <a:xfrm>
            <a:off x="13259039" y="11258546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51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15.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872033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1"/>
          </p:nvPr>
        </p:nvSpPr>
        <p:spPr/>
      </p:sp>
      <p:grpSp>
        <p:nvGrpSpPr>
          <p:cNvPr id="5" name="Group 4"/>
          <p:cNvGrpSpPr/>
          <p:nvPr/>
        </p:nvGrpSpPr>
        <p:grpSpPr>
          <a:xfrm>
            <a:off x="14056205" y="11744329"/>
            <a:ext cx="1126112" cy="1047746"/>
            <a:chOff x="3390968" y="6743701"/>
            <a:chExt cx="1126112" cy="1047746"/>
          </a:xfrm>
        </p:grpSpPr>
        <p:sp>
          <p:nvSpPr>
            <p:cNvPr id="6" name="Google Shape;182;p30"/>
            <p:cNvSpPr/>
            <p:nvPr/>
          </p:nvSpPr>
          <p:spPr>
            <a:xfrm>
              <a:off x="3390968" y="6743701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108" y="7002781"/>
              <a:ext cx="499831" cy="548595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20286054" y="11744329"/>
            <a:ext cx="1126112" cy="1047746"/>
            <a:chOff x="8498462" y="6743699"/>
            <a:chExt cx="1126112" cy="1047746"/>
          </a:xfrm>
        </p:grpSpPr>
        <p:sp>
          <p:nvSpPr>
            <p:cNvPr id="9" name="Google Shape;182;p30"/>
            <p:cNvSpPr/>
            <p:nvPr/>
          </p:nvSpPr>
          <p:spPr>
            <a:xfrm>
              <a:off x="8498462" y="6743699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1125" y="7054592"/>
              <a:ext cx="560786" cy="444971"/>
            </a:xfrm>
            <a:prstGeom prst="rect">
              <a:avLst/>
            </a:prstGeom>
          </p:spPr>
        </p:pic>
      </p:grpSp>
      <p:sp>
        <p:nvSpPr>
          <p:cNvPr id="11" name="Google Shape;498;p45"/>
          <p:cNvSpPr txBox="1"/>
          <p:nvPr/>
        </p:nvSpPr>
        <p:spPr>
          <a:xfrm>
            <a:off x="9544118" y="1362362"/>
            <a:ext cx="4662944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rgbClr val="2F2C22"/>
                </a:solidFill>
              </a:rPr>
              <a:t>Lorem</a:t>
            </a:r>
            <a:r>
              <a:rPr dirty="0">
                <a:solidFill>
                  <a:srgbClr val="2F2C22"/>
                </a:solidFill>
              </a:rPr>
              <a:t> </a:t>
            </a:r>
            <a:r>
              <a:rPr dirty="0" err="1">
                <a:solidFill>
                  <a:srgbClr val="2F2C22"/>
                </a:solidFill>
              </a:rPr>
              <a:t>ipsum</a:t>
            </a:r>
            <a:r>
              <a:rPr dirty="0">
                <a:solidFill>
                  <a:srgbClr val="2F2C22"/>
                </a:solidFill>
              </a:rPr>
              <a:t>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>
                <a:solidFill>
                  <a:srgbClr val="2F2C22"/>
                </a:solidFill>
              </a:rPr>
              <a:t>sit </a:t>
            </a:r>
            <a:r>
              <a:rPr dirty="0" err="1">
                <a:solidFill>
                  <a:srgbClr val="2F2C22"/>
                </a:solidFill>
              </a:rPr>
              <a:t>amet</a:t>
            </a:r>
            <a:endParaRPr dirty="0">
              <a:solidFill>
                <a:srgbClr val="2F2C22"/>
              </a:solidFill>
            </a:endParaRPr>
          </a:p>
        </p:txBody>
      </p:sp>
      <p:sp>
        <p:nvSpPr>
          <p:cNvPr id="12" name="Google Shape;505;p45"/>
          <p:cNvSpPr txBox="1"/>
          <p:nvPr/>
        </p:nvSpPr>
        <p:spPr>
          <a:xfrm>
            <a:off x="9544118" y="2561849"/>
            <a:ext cx="5638732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rgbClr val="2F2C22"/>
                </a:solidFill>
              </a:rPr>
              <a:t>Lorem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ipsum</a:t>
            </a:r>
            <a:r>
              <a:rPr dirty="0" smtClean="0">
                <a:solidFill>
                  <a:srgbClr val="2F2C22"/>
                </a:solidFill>
              </a:rPr>
              <a:t> dolor sit </a:t>
            </a:r>
            <a:r>
              <a:rPr dirty="0" err="1" smtClean="0">
                <a:solidFill>
                  <a:srgbClr val="2F2C22"/>
                </a:solidFill>
              </a:rPr>
              <a:t>amet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consectetur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adipiscing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elit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sed</a:t>
            </a:r>
            <a:r>
              <a:rPr dirty="0" smtClean="0">
                <a:solidFill>
                  <a:srgbClr val="2F2C22"/>
                </a:solidFill>
              </a:rPr>
              <a:t> do </a:t>
            </a:r>
            <a:r>
              <a:rPr dirty="0" err="1" smtClean="0">
                <a:solidFill>
                  <a:srgbClr val="2F2C22"/>
                </a:solidFill>
              </a:rPr>
              <a:t>eiusmod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tempor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lang="fr-FR" dirty="0" err="1">
                <a:solidFill>
                  <a:srgbClr val="2F2C22"/>
                </a:solidFill>
              </a:rPr>
              <a:t>incididunt</a:t>
            </a:r>
            <a:r>
              <a:rPr lang="fr-FR" dirty="0">
                <a:solidFill>
                  <a:srgbClr val="2F2C22"/>
                </a:solidFill>
              </a:rPr>
              <a:t> ut </a:t>
            </a:r>
            <a:r>
              <a:rPr lang="fr-FR" dirty="0" err="1">
                <a:solidFill>
                  <a:srgbClr val="2F2C22"/>
                </a:solidFill>
              </a:rPr>
              <a:t>labore</a:t>
            </a:r>
            <a:r>
              <a:rPr lang="fr-FR" dirty="0">
                <a:solidFill>
                  <a:srgbClr val="2F2C22"/>
                </a:solidFill>
              </a:rPr>
              <a:t> et </a:t>
            </a:r>
            <a:r>
              <a:rPr lang="fr-FR" dirty="0" err="1">
                <a:solidFill>
                  <a:srgbClr val="2F2C22"/>
                </a:solidFill>
              </a:rPr>
              <a:t>dolore</a:t>
            </a:r>
            <a:r>
              <a:rPr lang="fr-FR" dirty="0">
                <a:solidFill>
                  <a:srgbClr val="2F2C22"/>
                </a:solidFill>
              </a:rPr>
              <a:t> magna </a:t>
            </a:r>
            <a:r>
              <a:rPr lang="fr-FR" dirty="0" err="1">
                <a:solidFill>
                  <a:srgbClr val="2F2C22"/>
                </a:solidFill>
              </a:rPr>
              <a:t>aliqua</a:t>
            </a:r>
            <a:r>
              <a:rPr lang="fr-FR" dirty="0" smtClean="0">
                <a:solidFill>
                  <a:srgbClr val="2F2C22"/>
                </a:solidFill>
              </a:rPr>
              <a:t>.</a:t>
            </a:r>
            <a:endParaRPr lang="fr-FR" dirty="0">
              <a:solidFill>
                <a:srgbClr val="2F2C22"/>
              </a:solidFill>
            </a:endParaRPr>
          </a:p>
        </p:txBody>
      </p:sp>
      <p:sp>
        <p:nvSpPr>
          <p:cNvPr id="13" name="Google Shape;498;p45"/>
          <p:cNvSpPr txBox="1"/>
          <p:nvPr/>
        </p:nvSpPr>
        <p:spPr>
          <a:xfrm>
            <a:off x="15773434" y="1362362"/>
            <a:ext cx="4662944" cy="9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rgbClr val="2F2C22"/>
                </a:solidFill>
              </a:rPr>
              <a:t>Lorem</a:t>
            </a:r>
            <a:r>
              <a:rPr dirty="0">
                <a:solidFill>
                  <a:srgbClr val="2F2C22"/>
                </a:solidFill>
              </a:rPr>
              <a:t> </a:t>
            </a:r>
            <a:r>
              <a:rPr dirty="0" err="1">
                <a:solidFill>
                  <a:srgbClr val="2F2C22"/>
                </a:solidFill>
              </a:rPr>
              <a:t>ipsum</a:t>
            </a:r>
            <a:r>
              <a:rPr dirty="0">
                <a:solidFill>
                  <a:srgbClr val="2F2C22"/>
                </a:solidFill>
              </a:rPr>
              <a:t> dolor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>
                <a:solidFill>
                  <a:srgbClr val="2F2C22"/>
                </a:solidFill>
              </a:rPr>
              <a:t>sit </a:t>
            </a:r>
            <a:r>
              <a:rPr dirty="0" err="1">
                <a:solidFill>
                  <a:srgbClr val="2F2C22"/>
                </a:solidFill>
              </a:rPr>
              <a:t>amet</a:t>
            </a:r>
            <a:endParaRPr dirty="0">
              <a:solidFill>
                <a:srgbClr val="2F2C22"/>
              </a:solidFill>
            </a:endParaRPr>
          </a:p>
        </p:txBody>
      </p:sp>
      <p:sp>
        <p:nvSpPr>
          <p:cNvPr id="14" name="Google Shape;505;p45"/>
          <p:cNvSpPr txBox="1"/>
          <p:nvPr/>
        </p:nvSpPr>
        <p:spPr>
          <a:xfrm>
            <a:off x="15773434" y="2561849"/>
            <a:ext cx="5638732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rgbClr val="2F2C22"/>
                </a:solidFill>
              </a:rPr>
              <a:t>Lorem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ipsum</a:t>
            </a:r>
            <a:r>
              <a:rPr dirty="0" smtClean="0">
                <a:solidFill>
                  <a:srgbClr val="2F2C22"/>
                </a:solidFill>
              </a:rPr>
              <a:t> dolor sit </a:t>
            </a:r>
            <a:r>
              <a:rPr dirty="0" err="1" smtClean="0">
                <a:solidFill>
                  <a:srgbClr val="2F2C22"/>
                </a:solidFill>
              </a:rPr>
              <a:t>amet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consectetur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adipiscing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elit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sed</a:t>
            </a:r>
            <a:r>
              <a:rPr dirty="0" smtClean="0">
                <a:solidFill>
                  <a:srgbClr val="2F2C22"/>
                </a:solidFill>
              </a:rPr>
              <a:t> do </a:t>
            </a:r>
            <a:r>
              <a:rPr dirty="0" err="1" smtClean="0">
                <a:solidFill>
                  <a:srgbClr val="2F2C22"/>
                </a:solidFill>
              </a:rPr>
              <a:t>eiusmod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tempor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lang="fr-FR" dirty="0" err="1">
                <a:solidFill>
                  <a:srgbClr val="2F2C22"/>
                </a:solidFill>
              </a:rPr>
              <a:t>incididunt</a:t>
            </a:r>
            <a:r>
              <a:rPr lang="fr-FR" dirty="0">
                <a:solidFill>
                  <a:srgbClr val="2F2C22"/>
                </a:solidFill>
              </a:rPr>
              <a:t> ut </a:t>
            </a:r>
            <a:r>
              <a:rPr lang="fr-FR" dirty="0" err="1">
                <a:solidFill>
                  <a:srgbClr val="2F2C22"/>
                </a:solidFill>
              </a:rPr>
              <a:t>labore</a:t>
            </a:r>
            <a:r>
              <a:rPr lang="fr-FR" dirty="0">
                <a:solidFill>
                  <a:srgbClr val="2F2C22"/>
                </a:solidFill>
              </a:rPr>
              <a:t> et </a:t>
            </a:r>
            <a:r>
              <a:rPr lang="fr-FR" dirty="0" err="1">
                <a:solidFill>
                  <a:srgbClr val="2F2C22"/>
                </a:solidFill>
              </a:rPr>
              <a:t>dolore</a:t>
            </a:r>
            <a:r>
              <a:rPr lang="fr-FR" dirty="0">
                <a:solidFill>
                  <a:srgbClr val="2F2C22"/>
                </a:solidFill>
              </a:rPr>
              <a:t> magna </a:t>
            </a:r>
            <a:r>
              <a:rPr lang="fr-FR" dirty="0" err="1">
                <a:solidFill>
                  <a:srgbClr val="2F2C22"/>
                </a:solidFill>
              </a:rPr>
              <a:t>aliqua</a:t>
            </a:r>
            <a:r>
              <a:rPr lang="fr-FR" dirty="0" smtClean="0">
                <a:solidFill>
                  <a:srgbClr val="2F2C22"/>
                </a:solidFill>
              </a:rPr>
              <a:t>.</a:t>
            </a:r>
            <a:endParaRPr lang="fr-FR" dirty="0">
              <a:solidFill>
                <a:srgbClr val="2F2C22"/>
              </a:solidFill>
            </a:endParaRPr>
          </a:p>
        </p:txBody>
      </p:sp>
      <p:sp>
        <p:nvSpPr>
          <p:cNvPr id="15" name="Why Choose Us"/>
          <p:cNvSpPr txBox="1"/>
          <p:nvPr/>
        </p:nvSpPr>
        <p:spPr>
          <a:xfrm>
            <a:off x="1326877" y="2726568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grpSp>
        <p:nvGrpSpPr>
          <p:cNvPr id="16" name="Group"/>
          <p:cNvGrpSpPr/>
          <p:nvPr/>
        </p:nvGrpSpPr>
        <p:grpSpPr>
          <a:xfrm>
            <a:off x="994761" y="2561849"/>
            <a:ext cx="523241" cy="523241"/>
            <a:chOff x="0" y="0"/>
            <a:chExt cx="523240" cy="523240"/>
          </a:xfrm>
        </p:grpSpPr>
        <p:sp>
          <p:nvSpPr>
            <p:cNvPr id="17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326877" y="6755196"/>
            <a:ext cx="5866265" cy="3810000"/>
            <a:chOff x="1676401" y="6686548"/>
            <a:chExt cx="5866265" cy="3810000"/>
          </a:xfrm>
          <a:effectLst>
            <a:outerShdw blurRad="1066800" dist="635000" dir="5400000" algn="ctr" rotWithShape="0">
              <a:schemeClr val="tx1">
                <a:alpha val="22000"/>
              </a:schemeClr>
            </a:outerShdw>
          </a:effectLst>
        </p:grpSpPr>
        <p:sp>
          <p:nvSpPr>
            <p:cNvPr id="23" name="Google Shape;182;p30"/>
            <p:cNvSpPr/>
            <p:nvPr/>
          </p:nvSpPr>
          <p:spPr>
            <a:xfrm>
              <a:off x="1974069" y="6686548"/>
              <a:ext cx="5568597" cy="3810000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sp>
          <p:nvSpPr>
            <p:cNvPr id="20" name="Google Shape;182;p30"/>
            <p:cNvSpPr/>
            <p:nvPr/>
          </p:nvSpPr>
          <p:spPr>
            <a:xfrm>
              <a:off x="1676401" y="6686548"/>
              <a:ext cx="297668" cy="3810000"/>
            </a:xfrm>
            <a:prstGeom prst="rect">
              <a:avLst/>
            </a:prstGeom>
            <a:solidFill>
              <a:srgbClr val="2CAF86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2" name="Google Shape;505;p45"/>
          <p:cNvSpPr txBox="1"/>
          <p:nvPr/>
        </p:nvSpPr>
        <p:spPr>
          <a:xfrm>
            <a:off x="2097715" y="7793305"/>
            <a:ext cx="4161977" cy="183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rgbClr val="2F2C22"/>
                </a:solidFill>
              </a:rPr>
              <a:t>Lorem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ipsum</a:t>
            </a:r>
            <a:r>
              <a:rPr dirty="0" smtClean="0">
                <a:solidFill>
                  <a:srgbClr val="2F2C22"/>
                </a:solidFill>
              </a:rPr>
              <a:t> dolor sit </a:t>
            </a:r>
            <a:r>
              <a:rPr dirty="0" err="1" smtClean="0">
                <a:solidFill>
                  <a:srgbClr val="2F2C22"/>
                </a:solidFill>
              </a:rPr>
              <a:t>amet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consectetur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adipiscing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elit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sed</a:t>
            </a:r>
            <a:r>
              <a:rPr dirty="0" smtClean="0">
                <a:solidFill>
                  <a:srgbClr val="2F2C22"/>
                </a:solidFill>
              </a:rPr>
              <a:t> do </a:t>
            </a:r>
            <a:r>
              <a:rPr dirty="0" err="1" smtClean="0">
                <a:solidFill>
                  <a:srgbClr val="2F2C22"/>
                </a:solidFill>
              </a:rPr>
              <a:t>eiusmod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tempor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lang="fr-FR" dirty="0" err="1">
                <a:solidFill>
                  <a:srgbClr val="2F2C22"/>
                </a:solidFill>
              </a:rPr>
              <a:t>incididunt</a:t>
            </a:r>
            <a:r>
              <a:rPr lang="fr-FR" dirty="0">
                <a:solidFill>
                  <a:srgbClr val="2F2C22"/>
                </a:solidFill>
              </a:rPr>
              <a:t> ut </a:t>
            </a:r>
            <a:r>
              <a:rPr lang="fr-FR" dirty="0" err="1">
                <a:solidFill>
                  <a:srgbClr val="2F2C22"/>
                </a:solidFill>
              </a:rPr>
              <a:t>labore</a:t>
            </a:r>
            <a:r>
              <a:rPr lang="fr-FR" dirty="0">
                <a:solidFill>
                  <a:srgbClr val="2F2C22"/>
                </a:solidFill>
              </a:rPr>
              <a:t> et </a:t>
            </a:r>
            <a:r>
              <a:rPr lang="fr-FR" dirty="0" err="1">
                <a:solidFill>
                  <a:srgbClr val="2F2C22"/>
                </a:solidFill>
              </a:rPr>
              <a:t>dolore</a:t>
            </a:r>
            <a:r>
              <a:rPr lang="fr-FR" dirty="0">
                <a:solidFill>
                  <a:srgbClr val="2F2C22"/>
                </a:solidFill>
              </a:rPr>
              <a:t> magna </a:t>
            </a:r>
            <a:r>
              <a:rPr lang="fr-FR" dirty="0" err="1">
                <a:solidFill>
                  <a:srgbClr val="2F2C22"/>
                </a:solidFill>
              </a:rPr>
              <a:t>aliqua</a:t>
            </a:r>
            <a:r>
              <a:rPr lang="fr-FR" dirty="0" smtClean="0">
                <a:solidFill>
                  <a:srgbClr val="2F2C22"/>
                </a:solidFill>
              </a:rPr>
              <a:t>.</a:t>
            </a:r>
            <a:endParaRPr lang="fr-FR" dirty="0">
              <a:solidFill>
                <a:srgbClr val="2F2C22"/>
              </a:solidFill>
            </a:endParaRPr>
          </a:p>
        </p:txBody>
      </p:sp>
      <p:sp>
        <p:nvSpPr>
          <p:cNvPr id="24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16.</a:t>
            </a:r>
            <a:endParaRPr dirty="0"/>
          </a:p>
        </p:txBody>
      </p:sp>
      <p:sp>
        <p:nvSpPr>
          <p:cNvPr id="25" name="Google Shape;505;p45"/>
          <p:cNvSpPr txBox="1"/>
          <p:nvPr/>
        </p:nvSpPr>
        <p:spPr>
          <a:xfrm>
            <a:off x="1342974" y="4257445"/>
            <a:ext cx="5638732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rgbClr val="2F2C22"/>
                </a:solidFill>
              </a:rPr>
              <a:t>Lorem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ipsum</a:t>
            </a:r>
            <a:r>
              <a:rPr dirty="0" smtClean="0">
                <a:solidFill>
                  <a:srgbClr val="2F2C22"/>
                </a:solidFill>
              </a:rPr>
              <a:t> dolor sit </a:t>
            </a:r>
            <a:r>
              <a:rPr dirty="0" err="1" smtClean="0">
                <a:solidFill>
                  <a:srgbClr val="2F2C22"/>
                </a:solidFill>
              </a:rPr>
              <a:t>amet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consectetur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adipiscing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elit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sed</a:t>
            </a:r>
            <a:r>
              <a:rPr dirty="0" smtClean="0">
                <a:solidFill>
                  <a:srgbClr val="2F2C22"/>
                </a:solidFill>
              </a:rPr>
              <a:t> do </a:t>
            </a:r>
            <a:r>
              <a:rPr dirty="0" err="1" smtClean="0">
                <a:solidFill>
                  <a:srgbClr val="2F2C22"/>
                </a:solidFill>
              </a:rPr>
              <a:t>eiusmod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tempor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lang="fr-FR" dirty="0" err="1">
                <a:solidFill>
                  <a:srgbClr val="2F2C22"/>
                </a:solidFill>
              </a:rPr>
              <a:t>incididunt</a:t>
            </a:r>
            <a:r>
              <a:rPr lang="fr-FR" dirty="0">
                <a:solidFill>
                  <a:srgbClr val="2F2C22"/>
                </a:solidFill>
              </a:rPr>
              <a:t> ut </a:t>
            </a:r>
            <a:r>
              <a:rPr lang="fr-FR" dirty="0" err="1">
                <a:solidFill>
                  <a:srgbClr val="2F2C22"/>
                </a:solidFill>
              </a:rPr>
              <a:t>labore</a:t>
            </a:r>
            <a:r>
              <a:rPr lang="fr-FR" dirty="0">
                <a:solidFill>
                  <a:srgbClr val="2F2C22"/>
                </a:solidFill>
              </a:rPr>
              <a:t> et </a:t>
            </a:r>
            <a:r>
              <a:rPr lang="fr-FR" dirty="0" err="1">
                <a:solidFill>
                  <a:srgbClr val="2F2C22"/>
                </a:solidFill>
              </a:rPr>
              <a:t>dolore</a:t>
            </a:r>
            <a:r>
              <a:rPr lang="fr-FR" dirty="0">
                <a:solidFill>
                  <a:srgbClr val="2F2C22"/>
                </a:solidFill>
              </a:rPr>
              <a:t> magna </a:t>
            </a:r>
            <a:r>
              <a:rPr lang="fr-FR" dirty="0" err="1">
                <a:solidFill>
                  <a:srgbClr val="2F2C22"/>
                </a:solidFill>
              </a:rPr>
              <a:t>aliqua</a:t>
            </a:r>
            <a:r>
              <a:rPr lang="fr-FR" dirty="0" smtClean="0">
                <a:solidFill>
                  <a:srgbClr val="2F2C22"/>
                </a:solidFill>
              </a:rPr>
              <a:t>.</a:t>
            </a:r>
            <a:endParaRPr lang="fr-FR" dirty="0">
              <a:solidFill>
                <a:srgbClr val="2F2C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536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Google Shape;182;p30"/>
          <p:cNvSpPr/>
          <p:nvPr/>
        </p:nvSpPr>
        <p:spPr>
          <a:xfrm>
            <a:off x="2809683" y="5321884"/>
            <a:ext cx="18019591" cy="38539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1945"/>
              </a:srgbClr>
            </a:outerShdw>
          </a:effectLst>
        </p:spPr>
        <p:txBody>
          <a:bodyPr lIns="0" tIns="0" rIns="0" bIns="0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4" name="Google Shape;504;p45"/>
          <p:cNvSpPr txBox="1"/>
          <p:nvPr/>
        </p:nvSpPr>
        <p:spPr>
          <a:xfrm>
            <a:off x="4017340" y="6039291"/>
            <a:ext cx="4662943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da-DK" dirty="0">
                <a:solidFill>
                  <a:srgbClr val="2F2C22"/>
                </a:solidFill>
              </a:rPr>
              <a:t>Lorem </a:t>
            </a:r>
            <a:r>
              <a:rPr lang="da-DK" dirty="0" smtClean="0">
                <a:solidFill>
                  <a:srgbClr val="2F2C22"/>
                </a:solidFill>
              </a:rPr>
              <a:t>ipsum</a:t>
            </a:r>
            <a:endParaRPr lang="da-DK" dirty="0">
              <a:solidFill>
                <a:srgbClr val="2F2C22"/>
              </a:solidFill>
            </a:endParaRPr>
          </a:p>
        </p:txBody>
      </p:sp>
      <p:sp>
        <p:nvSpPr>
          <p:cNvPr id="5" name="Google Shape;505;p45"/>
          <p:cNvSpPr txBox="1"/>
          <p:nvPr/>
        </p:nvSpPr>
        <p:spPr>
          <a:xfrm>
            <a:off x="4017340" y="6810706"/>
            <a:ext cx="4662943" cy="16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6" name="Google Shape;182;p30"/>
          <p:cNvSpPr/>
          <p:nvPr/>
        </p:nvSpPr>
        <p:spPr>
          <a:xfrm>
            <a:off x="2809683" y="5321884"/>
            <a:ext cx="127001" cy="3853981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Google Shape;504;p45"/>
          <p:cNvSpPr txBox="1"/>
          <p:nvPr/>
        </p:nvSpPr>
        <p:spPr>
          <a:xfrm>
            <a:off x="9488007" y="6039291"/>
            <a:ext cx="4662943" cy="49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da-DK" dirty="0">
                <a:solidFill>
                  <a:srgbClr val="2F2C22"/>
                </a:solidFill>
              </a:rPr>
              <a:t>Lorem ipsum</a:t>
            </a:r>
          </a:p>
        </p:txBody>
      </p:sp>
      <p:sp>
        <p:nvSpPr>
          <p:cNvPr id="8" name="Google Shape;505;p45"/>
          <p:cNvSpPr txBox="1"/>
          <p:nvPr/>
        </p:nvSpPr>
        <p:spPr>
          <a:xfrm>
            <a:off x="9488007" y="6810706"/>
            <a:ext cx="4662943" cy="16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9" name="Google Shape;504;p45"/>
          <p:cNvSpPr txBox="1"/>
          <p:nvPr/>
        </p:nvSpPr>
        <p:spPr>
          <a:xfrm>
            <a:off x="14958676" y="6039291"/>
            <a:ext cx="4662943" cy="49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da-DK" dirty="0">
                <a:solidFill>
                  <a:srgbClr val="2F2C22"/>
                </a:solidFill>
              </a:rPr>
              <a:t>Lorem ipsum</a:t>
            </a:r>
          </a:p>
        </p:txBody>
      </p:sp>
      <p:sp>
        <p:nvSpPr>
          <p:cNvPr id="10" name="Google Shape;505;p45"/>
          <p:cNvSpPr txBox="1"/>
          <p:nvPr/>
        </p:nvSpPr>
        <p:spPr>
          <a:xfrm>
            <a:off x="14958676" y="6810706"/>
            <a:ext cx="4662943" cy="16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11" name="Why Choose Us"/>
          <p:cNvSpPr txBox="1"/>
          <p:nvPr/>
        </p:nvSpPr>
        <p:spPr>
          <a:xfrm>
            <a:off x="3330579" y="10630483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grpSp>
        <p:nvGrpSpPr>
          <p:cNvPr id="12" name="Group"/>
          <p:cNvGrpSpPr/>
          <p:nvPr/>
        </p:nvGrpSpPr>
        <p:grpSpPr>
          <a:xfrm>
            <a:off x="2998463" y="10465764"/>
            <a:ext cx="523241" cy="523241"/>
            <a:chOff x="0" y="0"/>
            <a:chExt cx="523240" cy="523240"/>
          </a:xfrm>
        </p:grpSpPr>
        <p:sp>
          <p:nvSpPr>
            <p:cNvPr id="13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5" name="Lorem ipsum dolor sit amet, consectetur adipiscing elit, sed do eiusmod tempor incididunt ut labore et dolore magna aliqua."/>
          <p:cNvSpPr txBox="1"/>
          <p:nvPr/>
        </p:nvSpPr>
        <p:spPr>
          <a:xfrm>
            <a:off x="10506075" y="10769596"/>
            <a:ext cx="5457477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6" name="Lorem ipsum dolor sit amet, consectetur adipiscing elit, sed do eiusmod tempor incididunt ut labore et dolore magna aliqua."/>
          <p:cNvSpPr txBox="1"/>
          <p:nvPr/>
        </p:nvSpPr>
        <p:spPr>
          <a:xfrm>
            <a:off x="16659573" y="10769596"/>
            <a:ext cx="5457477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7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17.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683189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2"/>
          </p:nvPr>
        </p:nvSpPr>
        <p:spPr/>
      </p:sp>
      <p:grpSp>
        <p:nvGrpSpPr>
          <p:cNvPr id="9" name="Group 8"/>
          <p:cNvGrpSpPr/>
          <p:nvPr/>
        </p:nvGrpSpPr>
        <p:grpSpPr>
          <a:xfrm>
            <a:off x="10765812" y="7137883"/>
            <a:ext cx="1190272" cy="1107442"/>
            <a:chOff x="3390968" y="6743701"/>
            <a:chExt cx="1126112" cy="1047746"/>
          </a:xfrm>
        </p:grpSpPr>
        <p:sp>
          <p:nvSpPr>
            <p:cNvPr id="10" name="Google Shape;182;p30"/>
            <p:cNvSpPr/>
            <p:nvPr/>
          </p:nvSpPr>
          <p:spPr>
            <a:xfrm>
              <a:off x="3390968" y="6743701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108" y="7002781"/>
              <a:ext cx="499831" cy="548595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10765812" y="6030441"/>
            <a:ext cx="1190272" cy="1107442"/>
            <a:chOff x="8498462" y="6743699"/>
            <a:chExt cx="1126112" cy="1047746"/>
          </a:xfrm>
        </p:grpSpPr>
        <p:sp>
          <p:nvSpPr>
            <p:cNvPr id="13" name="Google Shape;182;p30"/>
            <p:cNvSpPr/>
            <p:nvPr/>
          </p:nvSpPr>
          <p:spPr>
            <a:xfrm>
              <a:off x="8498462" y="6743699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1125" y="7054592"/>
              <a:ext cx="560786" cy="444971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11956084" y="7147928"/>
            <a:ext cx="1190272" cy="1107442"/>
            <a:chOff x="13605956" y="6743698"/>
            <a:chExt cx="1126112" cy="1047746"/>
          </a:xfrm>
        </p:grpSpPr>
        <p:sp>
          <p:nvSpPr>
            <p:cNvPr id="16" name="Google Shape;182;p30"/>
            <p:cNvSpPr/>
            <p:nvPr/>
          </p:nvSpPr>
          <p:spPr>
            <a:xfrm>
              <a:off x="13605956" y="6743698"/>
              <a:ext cx="1126112" cy="104774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31287" y="7036306"/>
              <a:ext cx="487640" cy="481544"/>
            </a:xfrm>
            <a:prstGeom prst="rect">
              <a:avLst/>
            </a:prstGeom>
          </p:spPr>
        </p:pic>
      </p:grpSp>
      <p:sp>
        <p:nvSpPr>
          <p:cNvPr id="18" name="Google Shape;498;p45"/>
          <p:cNvSpPr txBox="1"/>
          <p:nvPr/>
        </p:nvSpPr>
        <p:spPr>
          <a:xfrm>
            <a:off x="3339472" y="3283002"/>
            <a:ext cx="3825607" cy="51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" name="Google Shape;505;p45"/>
          <p:cNvSpPr txBox="1"/>
          <p:nvPr/>
        </p:nvSpPr>
        <p:spPr>
          <a:xfrm>
            <a:off x="3339472" y="4117675"/>
            <a:ext cx="3825607" cy="2308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chemeClr val="bg1"/>
                </a:solidFill>
              </a:rPr>
              <a:t>Lorem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r>
              <a:rPr dirty="0" smtClean="0">
                <a:solidFill>
                  <a:schemeClr val="bg1"/>
                </a:solidFill>
              </a:rPr>
              <a:t> dolor sit </a:t>
            </a:r>
            <a:r>
              <a:rPr dirty="0" err="1" smtClean="0">
                <a:solidFill>
                  <a:schemeClr val="bg1"/>
                </a:solidFill>
              </a:rPr>
              <a:t>amet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consectetur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adipiscing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elit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sed</a:t>
            </a:r>
            <a:r>
              <a:rPr dirty="0" smtClean="0">
                <a:solidFill>
                  <a:schemeClr val="bg1"/>
                </a:solidFill>
              </a:rPr>
              <a:t> do </a:t>
            </a:r>
            <a:r>
              <a:rPr dirty="0" err="1" smtClean="0">
                <a:solidFill>
                  <a:schemeClr val="bg1"/>
                </a:solidFill>
              </a:rPr>
              <a:t>eiusmod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tempor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incididunt</a:t>
            </a:r>
            <a:r>
              <a:rPr lang="fr-FR" dirty="0">
                <a:solidFill>
                  <a:schemeClr val="bg1"/>
                </a:solidFill>
              </a:rPr>
              <a:t> ut </a:t>
            </a:r>
            <a:r>
              <a:rPr lang="fr-FR" dirty="0" err="1">
                <a:solidFill>
                  <a:schemeClr val="bg1"/>
                </a:solidFill>
              </a:rPr>
              <a:t>labore</a:t>
            </a:r>
            <a:r>
              <a:rPr lang="fr-FR" dirty="0">
                <a:solidFill>
                  <a:schemeClr val="bg1"/>
                </a:solidFill>
              </a:rPr>
              <a:t> et </a:t>
            </a:r>
            <a:r>
              <a:rPr lang="fr-FR" dirty="0" err="1">
                <a:solidFill>
                  <a:schemeClr val="bg1"/>
                </a:solidFill>
              </a:rPr>
              <a:t>dolore</a:t>
            </a:r>
            <a:r>
              <a:rPr lang="fr-FR" dirty="0">
                <a:solidFill>
                  <a:schemeClr val="bg1"/>
                </a:solidFill>
              </a:rPr>
              <a:t> magna </a:t>
            </a:r>
            <a:r>
              <a:rPr lang="fr-FR" dirty="0" err="1">
                <a:solidFill>
                  <a:schemeClr val="bg1"/>
                </a:solidFill>
              </a:rPr>
              <a:t>aliqua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Google Shape;498;p45"/>
          <p:cNvSpPr txBox="1"/>
          <p:nvPr/>
        </p:nvSpPr>
        <p:spPr>
          <a:xfrm>
            <a:off x="3392410" y="7772621"/>
            <a:ext cx="3825607" cy="51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Google Shape;505;p45"/>
          <p:cNvSpPr txBox="1"/>
          <p:nvPr/>
        </p:nvSpPr>
        <p:spPr>
          <a:xfrm>
            <a:off x="3392410" y="8607293"/>
            <a:ext cx="3825607" cy="2308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chemeClr val="bg1"/>
                </a:solidFill>
              </a:rPr>
              <a:t>Lorem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r>
              <a:rPr dirty="0" smtClean="0">
                <a:solidFill>
                  <a:schemeClr val="bg1"/>
                </a:solidFill>
              </a:rPr>
              <a:t> dolor sit </a:t>
            </a:r>
            <a:r>
              <a:rPr dirty="0" err="1" smtClean="0">
                <a:solidFill>
                  <a:schemeClr val="bg1"/>
                </a:solidFill>
              </a:rPr>
              <a:t>amet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consectetur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adipiscing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elit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sed</a:t>
            </a:r>
            <a:r>
              <a:rPr dirty="0" smtClean="0">
                <a:solidFill>
                  <a:schemeClr val="bg1"/>
                </a:solidFill>
              </a:rPr>
              <a:t> do </a:t>
            </a:r>
            <a:r>
              <a:rPr dirty="0" err="1" smtClean="0">
                <a:solidFill>
                  <a:schemeClr val="bg1"/>
                </a:solidFill>
              </a:rPr>
              <a:t>eiusmod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tempor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incididunt</a:t>
            </a:r>
            <a:r>
              <a:rPr lang="fr-FR" dirty="0">
                <a:solidFill>
                  <a:schemeClr val="bg1"/>
                </a:solidFill>
              </a:rPr>
              <a:t> ut </a:t>
            </a:r>
            <a:r>
              <a:rPr lang="fr-FR" dirty="0" err="1">
                <a:solidFill>
                  <a:schemeClr val="bg1"/>
                </a:solidFill>
              </a:rPr>
              <a:t>labore</a:t>
            </a:r>
            <a:r>
              <a:rPr lang="fr-FR" dirty="0">
                <a:solidFill>
                  <a:schemeClr val="bg1"/>
                </a:solidFill>
              </a:rPr>
              <a:t> et </a:t>
            </a:r>
            <a:r>
              <a:rPr lang="fr-FR" dirty="0" err="1">
                <a:solidFill>
                  <a:schemeClr val="bg1"/>
                </a:solidFill>
              </a:rPr>
              <a:t>dolore</a:t>
            </a:r>
            <a:r>
              <a:rPr lang="fr-FR" dirty="0">
                <a:solidFill>
                  <a:schemeClr val="bg1"/>
                </a:solidFill>
              </a:rPr>
              <a:t> magna </a:t>
            </a:r>
            <a:r>
              <a:rPr lang="fr-FR" dirty="0" err="1">
                <a:solidFill>
                  <a:schemeClr val="bg1"/>
                </a:solidFill>
              </a:rPr>
              <a:t>aliqua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4" name="Google Shape;498;p45"/>
          <p:cNvSpPr txBox="1"/>
          <p:nvPr/>
        </p:nvSpPr>
        <p:spPr>
          <a:xfrm>
            <a:off x="16903249" y="7772621"/>
            <a:ext cx="3825607" cy="51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5" name="Google Shape;505;p45"/>
          <p:cNvSpPr txBox="1"/>
          <p:nvPr/>
        </p:nvSpPr>
        <p:spPr>
          <a:xfrm>
            <a:off x="16903249" y="8607293"/>
            <a:ext cx="3825607" cy="2308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chemeClr val="bg1"/>
                </a:solidFill>
              </a:rPr>
              <a:t>Lorem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ipsum</a:t>
            </a:r>
            <a:r>
              <a:rPr dirty="0" smtClean="0">
                <a:solidFill>
                  <a:schemeClr val="bg1"/>
                </a:solidFill>
              </a:rPr>
              <a:t> dolor sit </a:t>
            </a:r>
            <a:r>
              <a:rPr dirty="0" err="1" smtClean="0">
                <a:solidFill>
                  <a:schemeClr val="bg1"/>
                </a:solidFill>
              </a:rPr>
              <a:t>amet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consectetur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adipiscing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elit</a:t>
            </a:r>
            <a:r>
              <a:rPr dirty="0" smtClean="0">
                <a:solidFill>
                  <a:schemeClr val="bg1"/>
                </a:solidFill>
              </a:rPr>
              <a:t>, </a:t>
            </a:r>
            <a:r>
              <a:rPr dirty="0" err="1" smtClean="0">
                <a:solidFill>
                  <a:schemeClr val="bg1"/>
                </a:solidFill>
              </a:rPr>
              <a:t>sed</a:t>
            </a:r>
            <a:r>
              <a:rPr dirty="0" smtClean="0">
                <a:solidFill>
                  <a:schemeClr val="bg1"/>
                </a:solidFill>
              </a:rPr>
              <a:t> do </a:t>
            </a:r>
            <a:r>
              <a:rPr dirty="0" err="1" smtClean="0">
                <a:solidFill>
                  <a:schemeClr val="bg1"/>
                </a:solidFill>
              </a:rPr>
              <a:t>eiusmod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tempor</a:t>
            </a:r>
            <a:r>
              <a:rPr dirty="0" smtClean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incididunt</a:t>
            </a:r>
            <a:r>
              <a:rPr lang="fr-FR" dirty="0">
                <a:solidFill>
                  <a:schemeClr val="bg1"/>
                </a:solidFill>
              </a:rPr>
              <a:t> ut </a:t>
            </a:r>
            <a:r>
              <a:rPr lang="fr-FR" dirty="0" err="1">
                <a:solidFill>
                  <a:schemeClr val="bg1"/>
                </a:solidFill>
              </a:rPr>
              <a:t>labore</a:t>
            </a:r>
            <a:r>
              <a:rPr lang="fr-FR" dirty="0">
                <a:solidFill>
                  <a:schemeClr val="bg1"/>
                </a:solidFill>
              </a:rPr>
              <a:t> et </a:t>
            </a:r>
            <a:r>
              <a:rPr lang="fr-FR" dirty="0" err="1">
                <a:solidFill>
                  <a:schemeClr val="bg1"/>
                </a:solidFill>
              </a:rPr>
              <a:t>dolore</a:t>
            </a:r>
            <a:r>
              <a:rPr lang="fr-FR" dirty="0">
                <a:solidFill>
                  <a:schemeClr val="bg1"/>
                </a:solidFill>
              </a:rPr>
              <a:t> magna </a:t>
            </a:r>
            <a:r>
              <a:rPr lang="fr-FR" dirty="0" err="1">
                <a:solidFill>
                  <a:schemeClr val="bg1"/>
                </a:solidFill>
              </a:rPr>
              <a:t>aliqua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6" name="Why Choose Us"/>
          <p:cNvSpPr txBox="1"/>
          <p:nvPr/>
        </p:nvSpPr>
        <p:spPr>
          <a:xfrm>
            <a:off x="13858994" y="1102324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grpSp>
        <p:nvGrpSpPr>
          <p:cNvPr id="27" name="Group"/>
          <p:cNvGrpSpPr/>
          <p:nvPr/>
        </p:nvGrpSpPr>
        <p:grpSpPr>
          <a:xfrm>
            <a:off x="13526878" y="937605"/>
            <a:ext cx="523241" cy="523241"/>
            <a:chOff x="0" y="0"/>
            <a:chExt cx="523240" cy="523240"/>
          </a:xfrm>
        </p:grpSpPr>
        <p:sp>
          <p:nvSpPr>
            <p:cNvPr id="28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0" name="Lorem ipsum dolor sit amet, consectetur adipiscing elit, sed do eiusmod tempor incididunt ut labore et dolore magna aliqua."/>
          <p:cNvSpPr txBox="1"/>
          <p:nvPr/>
        </p:nvSpPr>
        <p:spPr>
          <a:xfrm>
            <a:off x="13731714" y="2512758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31" name="Lorem ipsum dolor sit amet, consectetur adipiscing elit, sed do eiusmod tempor incididunt ut labore et dolore magna aliqua."/>
          <p:cNvSpPr txBox="1"/>
          <p:nvPr/>
        </p:nvSpPr>
        <p:spPr>
          <a:xfrm>
            <a:off x="13731714" y="4170104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36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18.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330790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4294967295"/>
          </p:nvPr>
        </p:nvSpPr>
        <p:spPr>
          <a:xfrm>
            <a:off x="9752148" y="4293564"/>
            <a:ext cx="6192699" cy="7326935"/>
          </a:xfrm>
        </p:spPr>
      </p:sp>
      <p:sp>
        <p:nvSpPr>
          <p:cNvPr id="28" name="Picture Placeholder 27"/>
          <p:cNvSpPr>
            <a:spLocks noGrp="1"/>
          </p:cNvSpPr>
          <p:nvPr>
            <p:ph type="pic" sz="quarter" idx="11"/>
          </p:nvPr>
        </p:nvSpPr>
        <p:spPr>
          <a:xfrm>
            <a:off x="2646717" y="4293563"/>
            <a:ext cx="6192699" cy="7326935"/>
          </a:xfrm>
        </p:spPr>
      </p:sp>
      <p:sp>
        <p:nvSpPr>
          <p:cNvPr id="25" name="Google Shape;182;p30"/>
          <p:cNvSpPr/>
          <p:nvPr/>
        </p:nvSpPr>
        <p:spPr>
          <a:xfrm>
            <a:off x="2646717" y="1194282"/>
            <a:ext cx="6192699" cy="30992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26" name="Google Shape;182;p30"/>
          <p:cNvSpPr/>
          <p:nvPr/>
        </p:nvSpPr>
        <p:spPr>
          <a:xfrm>
            <a:off x="9752149" y="1194282"/>
            <a:ext cx="6192699" cy="30992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0" name="Google Shape;504;p45"/>
          <p:cNvSpPr txBox="1"/>
          <p:nvPr/>
        </p:nvSpPr>
        <p:spPr>
          <a:xfrm>
            <a:off x="3200606" y="1600640"/>
            <a:ext cx="508492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da-DK" dirty="0">
                <a:solidFill>
                  <a:srgbClr val="2F2C22"/>
                </a:solidFill>
              </a:rPr>
              <a:t>Lorem </a:t>
            </a:r>
            <a:r>
              <a:rPr lang="da-DK" dirty="0" smtClean="0">
                <a:solidFill>
                  <a:srgbClr val="2F2C22"/>
                </a:solidFill>
              </a:rPr>
              <a:t>ipsum</a:t>
            </a:r>
            <a:endParaRPr lang="da-DK" dirty="0">
              <a:solidFill>
                <a:srgbClr val="2F2C22"/>
              </a:solidFill>
            </a:endParaRPr>
          </a:p>
        </p:txBody>
      </p:sp>
      <p:sp>
        <p:nvSpPr>
          <p:cNvPr id="11" name="Google Shape;505;p45"/>
          <p:cNvSpPr txBox="1"/>
          <p:nvPr/>
        </p:nvSpPr>
        <p:spPr>
          <a:xfrm>
            <a:off x="3200606" y="2372055"/>
            <a:ext cx="5084922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2" name="Google Shape;504;p45"/>
          <p:cNvSpPr txBox="1"/>
          <p:nvPr/>
        </p:nvSpPr>
        <p:spPr>
          <a:xfrm>
            <a:off x="10344139" y="1600641"/>
            <a:ext cx="5084922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da-DK" dirty="0">
                <a:solidFill>
                  <a:srgbClr val="2F2C22"/>
                </a:solidFill>
              </a:rPr>
              <a:t>Lorem </a:t>
            </a:r>
            <a:r>
              <a:rPr lang="da-DK" dirty="0" smtClean="0">
                <a:solidFill>
                  <a:srgbClr val="2F2C22"/>
                </a:solidFill>
              </a:rPr>
              <a:t>ipsum</a:t>
            </a:r>
            <a:endParaRPr lang="da-DK" dirty="0">
              <a:solidFill>
                <a:srgbClr val="2F2C22"/>
              </a:solidFill>
            </a:endParaRPr>
          </a:p>
        </p:txBody>
      </p:sp>
      <p:sp>
        <p:nvSpPr>
          <p:cNvPr id="13" name="Google Shape;505;p45"/>
          <p:cNvSpPr txBox="1"/>
          <p:nvPr/>
        </p:nvSpPr>
        <p:spPr>
          <a:xfrm>
            <a:off x="10344139" y="2372056"/>
            <a:ext cx="5084922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 smtClean="0"/>
              <a:t>elit</a:t>
            </a:r>
            <a:r>
              <a:rPr dirty="0" smtClean="0"/>
              <a:t>, </a:t>
            </a:r>
            <a:r>
              <a:rPr dirty="0" err="1" smtClean="0"/>
              <a:t>sed</a:t>
            </a:r>
            <a:r>
              <a:rPr dirty="0" smtClean="0"/>
              <a:t> do </a:t>
            </a:r>
            <a:r>
              <a:rPr dirty="0" err="1" smtClean="0"/>
              <a:t>eiusmod</a:t>
            </a:r>
            <a:r>
              <a:rPr dirty="0" smtClean="0"/>
              <a:t> </a:t>
            </a:r>
            <a:r>
              <a:rPr dirty="0" err="1" smtClean="0"/>
              <a:t>tempor</a:t>
            </a:r>
            <a:r>
              <a:rPr dirty="0" smtClean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9" name="Why Choose Us"/>
          <p:cNvSpPr txBox="1"/>
          <p:nvPr/>
        </p:nvSpPr>
        <p:spPr>
          <a:xfrm>
            <a:off x="16926044" y="5426674"/>
            <a:ext cx="7755891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Service</a:t>
            </a:r>
            <a:endParaRPr dirty="0"/>
          </a:p>
        </p:txBody>
      </p:sp>
      <p:grpSp>
        <p:nvGrpSpPr>
          <p:cNvPr id="20" name="Group"/>
          <p:cNvGrpSpPr/>
          <p:nvPr/>
        </p:nvGrpSpPr>
        <p:grpSpPr>
          <a:xfrm>
            <a:off x="16593928" y="5261955"/>
            <a:ext cx="523241" cy="523241"/>
            <a:chOff x="0" y="0"/>
            <a:chExt cx="523240" cy="523240"/>
          </a:xfrm>
        </p:grpSpPr>
        <p:sp>
          <p:nvSpPr>
            <p:cNvPr id="21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3" name="Lorem ipsum dolor sit amet, consectetur adipiscing elit, sed do eiusmod tempor incididunt ut labore et dolore magna aliqua."/>
          <p:cNvSpPr txBox="1"/>
          <p:nvPr/>
        </p:nvSpPr>
        <p:spPr>
          <a:xfrm>
            <a:off x="16798764" y="6837108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4" name="Lorem ipsum dolor sit amet, consectetur adipiscing elit, sed do eiusmod tempor incididunt ut labore et dolore magna aliqua."/>
          <p:cNvSpPr txBox="1"/>
          <p:nvPr/>
        </p:nvSpPr>
        <p:spPr>
          <a:xfrm>
            <a:off x="16798764" y="8494454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9" name="TextBox 6"/>
          <p:cNvSpPr txBox="1"/>
          <p:nvPr/>
        </p:nvSpPr>
        <p:spPr>
          <a:xfrm>
            <a:off x="446173" y="12669118"/>
            <a:ext cx="59360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19.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13344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4"/>
          <p:cNvSpPr txBox="1"/>
          <p:nvPr/>
        </p:nvSpPr>
        <p:spPr>
          <a:xfrm>
            <a:off x="1321821" y="1906479"/>
            <a:ext cx="8006362" cy="21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1352055" y="4677332"/>
            <a:ext cx="5408839" cy="212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46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2.</a:t>
            </a:r>
          </a:p>
        </p:txBody>
      </p:sp>
      <p:sp>
        <p:nvSpPr>
          <p:cNvPr id="147" name="Google Shape;182;p30"/>
          <p:cNvSpPr/>
          <p:nvPr/>
        </p:nvSpPr>
        <p:spPr>
          <a:xfrm>
            <a:off x="1377143" y="8799958"/>
            <a:ext cx="12104587" cy="21212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1945"/>
              </a:srgbClr>
            </a:outerShdw>
          </a:effectLst>
        </p:spPr>
        <p:txBody>
          <a:bodyPr lIns="0" tIns="0" rIns="0" bIns="0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148" name="Google Shape;182;p30"/>
          <p:cNvSpPr/>
          <p:nvPr/>
        </p:nvSpPr>
        <p:spPr>
          <a:xfrm>
            <a:off x="1377143" y="8799958"/>
            <a:ext cx="127001" cy="2121244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1" name="Group"/>
          <p:cNvGrpSpPr/>
          <p:nvPr/>
        </p:nvGrpSpPr>
        <p:grpSpPr>
          <a:xfrm>
            <a:off x="1171929" y="1711027"/>
            <a:ext cx="523241" cy="523241"/>
            <a:chOff x="0" y="0"/>
            <a:chExt cx="523240" cy="523240"/>
          </a:xfrm>
        </p:grpSpPr>
        <p:sp>
          <p:nvSpPr>
            <p:cNvPr id="14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52" name="TextBox 5"/>
          <p:cNvSpPr txBox="1"/>
          <p:nvPr/>
        </p:nvSpPr>
        <p:spPr>
          <a:xfrm>
            <a:off x="3061410" y="9205260"/>
            <a:ext cx="8736054" cy="1310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153" name="TextBox 5"/>
          <p:cNvSpPr txBox="1"/>
          <p:nvPr/>
        </p:nvSpPr>
        <p:spPr>
          <a:xfrm>
            <a:off x="15274449" y="8798860"/>
            <a:ext cx="5408839" cy="212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half" idx="13"/>
          </p:nvPr>
        </p:nvSpPr>
        <p:spPr/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2" name="The Break"/>
          <p:cNvSpPr txBox="1"/>
          <p:nvPr/>
        </p:nvSpPr>
        <p:spPr>
          <a:xfrm>
            <a:off x="2178937" y="3159091"/>
            <a:ext cx="5303642" cy="105410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The Break</a:t>
            </a:r>
          </a:p>
        </p:txBody>
      </p:sp>
      <p:sp>
        <p:nvSpPr>
          <p:cNvPr id="13" name="Lorem ipsum dolor sit amet, consectetur adipiscing elit, sed do eiusmod tempor incididunt ut labore et dolore magna aliqua."/>
          <p:cNvSpPr txBox="1"/>
          <p:nvPr/>
        </p:nvSpPr>
        <p:spPr>
          <a:xfrm>
            <a:off x="2207062" y="4525945"/>
            <a:ext cx="4909880" cy="141577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 sit </a:t>
            </a:r>
            <a:r>
              <a:rPr dirty="0" err="1">
                <a:solidFill>
                  <a:schemeClr val="bg1"/>
                </a:solidFill>
              </a:rPr>
              <a:t>amet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consectetur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adipiscing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elit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sed</a:t>
            </a:r>
            <a:r>
              <a:rPr dirty="0">
                <a:solidFill>
                  <a:schemeClr val="bg1"/>
                </a:solidFill>
              </a:rPr>
              <a:t> do </a:t>
            </a:r>
            <a:r>
              <a:rPr dirty="0" err="1">
                <a:solidFill>
                  <a:schemeClr val="bg1"/>
                </a:solidFill>
              </a:rPr>
              <a:t>eiusmod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tempor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incididunt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ut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labore</a:t>
            </a:r>
            <a:r>
              <a:rPr dirty="0">
                <a:solidFill>
                  <a:schemeClr val="bg1"/>
                </a:solidFill>
              </a:rPr>
              <a:t> et </a:t>
            </a:r>
            <a:r>
              <a:rPr dirty="0" err="1">
                <a:solidFill>
                  <a:schemeClr val="bg1"/>
                </a:solidFill>
              </a:rPr>
              <a:t>dolore</a:t>
            </a:r>
            <a:r>
              <a:rPr dirty="0">
                <a:solidFill>
                  <a:schemeClr val="bg1"/>
                </a:solidFill>
              </a:rPr>
              <a:t> magna </a:t>
            </a:r>
            <a:r>
              <a:rPr dirty="0" err="1">
                <a:solidFill>
                  <a:schemeClr val="bg1"/>
                </a:solidFill>
              </a:rPr>
              <a:t>aliqua</a:t>
            </a:r>
            <a:r>
              <a:rPr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Google Shape;507;p45"/>
          <p:cNvSpPr/>
          <p:nvPr/>
        </p:nvSpPr>
        <p:spPr>
          <a:xfrm>
            <a:off x="2227972" y="1487436"/>
            <a:ext cx="16094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5" name="Group"/>
          <p:cNvGrpSpPr/>
          <p:nvPr/>
        </p:nvGrpSpPr>
        <p:grpSpPr>
          <a:xfrm>
            <a:off x="1906995" y="2951911"/>
            <a:ext cx="523241" cy="523241"/>
            <a:chOff x="0" y="0"/>
            <a:chExt cx="523240" cy="523240"/>
          </a:xfrm>
          <a:solidFill>
            <a:srgbClr val="F2F2F2"/>
          </a:solidFill>
        </p:grpSpPr>
        <p:sp>
          <p:nvSpPr>
            <p:cNvPr id="16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2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20.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49571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Why Choose Us"/>
          <p:cNvSpPr txBox="1"/>
          <p:nvPr/>
        </p:nvSpPr>
        <p:spPr>
          <a:xfrm>
            <a:off x="1026028" y="2972799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  <p:grpSp>
        <p:nvGrpSpPr>
          <p:cNvPr id="4" name="Group"/>
          <p:cNvGrpSpPr/>
          <p:nvPr/>
        </p:nvGrpSpPr>
        <p:grpSpPr>
          <a:xfrm>
            <a:off x="693911" y="2884280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5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7" name="Lorem ipsum dolor sit amet, consectetur adipiscing elit, sed do eiusmod tempor incididunt ut labore et dolore magna aliqua."/>
          <p:cNvSpPr txBox="1"/>
          <p:nvPr/>
        </p:nvSpPr>
        <p:spPr>
          <a:xfrm>
            <a:off x="1026027" y="5640533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8" name="Lorem ipsum dolor sit amet, consectetur adipiscing elit, sed do eiusmod tempor incididunt ut labore et dolore magna aliqua."/>
          <p:cNvSpPr txBox="1"/>
          <p:nvPr/>
        </p:nvSpPr>
        <p:spPr>
          <a:xfrm>
            <a:off x="1026027" y="7434587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9" name="Google Shape;182;p30"/>
          <p:cNvSpPr/>
          <p:nvPr/>
        </p:nvSpPr>
        <p:spPr>
          <a:xfrm>
            <a:off x="8864603" y="7639050"/>
            <a:ext cx="5181600" cy="32385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1" name="Google Shape;182;p30"/>
          <p:cNvSpPr/>
          <p:nvPr/>
        </p:nvSpPr>
        <p:spPr>
          <a:xfrm>
            <a:off x="14046202" y="7639050"/>
            <a:ext cx="5181600" cy="32385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3" name="Google Shape;182;p30"/>
          <p:cNvSpPr/>
          <p:nvPr/>
        </p:nvSpPr>
        <p:spPr>
          <a:xfrm>
            <a:off x="19227800" y="7639050"/>
            <a:ext cx="5181600" cy="32385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8" name="Google Shape;504;p45"/>
          <p:cNvSpPr txBox="1"/>
          <p:nvPr/>
        </p:nvSpPr>
        <p:spPr>
          <a:xfrm>
            <a:off x="9279105" y="808737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9" name="Google Shape;505;p45"/>
          <p:cNvSpPr txBox="1"/>
          <p:nvPr/>
        </p:nvSpPr>
        <p:spPr>
          <a:xfrm>
            <a:off x="9277459" y="9258300"/>
            <a:ext cx="4355890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 sit </a:t>
            </a:r>
            <a:r>
              <a:rPr dirty="0" err="1">
                <a:solidFill>
                  <a:schemeClr val="bg1"/>
                </a:solidFill>
              </a:rPr>
              <a:t>amet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consectetur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adipiscing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elit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sed</a:t>
            </a:r>
            <a:r>
              <a:rPr dirty="0">
                <a:solidFill>
                  <a:schemeClr val="bg1"/>
                </a:solidFill>
              </a:rPr>
              <a:t> do </a:t>
            </a:r>
            <a:r>
              <a:rPr dirty="0" err="1">
                <a:solidFill>
                  <a:schemeClr val="bg1"/>
                </a:solidFill>
              </a:rPr>
              <a:t>eiusmod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tempor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incididunt</a:t>
            </a:r>
            <a:r>
              <a:rPr dirty="0" smtClean="0">
                <a:solidFill>
                  <a:schemeClr val="bg1"/>
                </a:solidFill>
              </a:rPr>
              <a:t>.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Google Shape;505;p45"/>
          <p:cNvSpPr txBox="1"/>
          <p:nvPr/>
        </p:nvSpPr>
        <p:spPr>
          <a:xfrm>
            <a:off x="9277459" y="8711309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Google Shape;504;p45"/>
          <p:cNvSpPr txBox="1"/>
          <p:nvPr/>
        </p:nvSpPr>
        <p:spPr>
          <a:xfrm>
            <a:off x="14460702" y="808737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3" name="Google Shape;505;p45"/>
          <p:cNvSpPr txBox="1"/>
          <p:nvPr/>
        </p:nvSpPr>
        <p:spPr>
          <a:xfrm>
            <a:off x="14459056" y="9258300"/>
            <a:ext cx="4355890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 sit </a:t>
            </a:r>
            <a:r>
              <a:rPr dirty="0" err="1">
                <a:solidFill>
                  <a:schemeClr val="bg1"/>
                </a:solidFill>
              </a:rPr>
              <a:t>amet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consectetur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adipiscing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elit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sed</a:t>
            </a:r>
            <a:r>
              <a:rPr dirty="0">
                <a:solidFill>
                  <a:schemeClr val="bg1"/>
                </a:solidFill>
              </a:rPr>
              <a:t> do </a:t>
            </a:r>
            <a:r>
              <a:rPr dirty="0" err="1">
                <a:solidFill>
                  <a:schemeClr val="bg1"/>
                </a:solidFill>
              </a:rPr>
              <a:t>eiusmod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tempor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incididunt</a:t>
            </a:r>
            <a:r>
              <a:rPr dirty="0" smtClean="0">
                <a:solidFill>
                  <a:schemeClr val="bg1"/>
                </a:solidFill>
              </a:rPr>
              <a:t>.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4" name="Google Shape;505;p45"/>
          <p:cNvSpPr txBox="1"/>
          <p:nvPr/>
        </p:nvSpPr>
        <p:spPr>
          <a:xfrm>
            <a:off x="14459056" y="8711309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5" name="Google Shape;504;p45"/>
          <p:cNvSpPr txBox="1"/>
          <p:nvPr/>
        </p:nvSpPr>
        <p:spPr>
          <a:xfrm>
            <a:off x="19564346" y="811150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6" name="Google Shape;505;p45"/>
          <p:cNvSpPr txBox="1"/>
          <p:nvPr/>
        </p:nvSpPr>
        <p:spPr>
          <a:xfrm>
            <a:off x="19562700" y="9282430"/>
            <a:ext cx="4355890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 sit </a:t>
            </a:r>
            <a:r>
              <a:rPr dirty="0" err="1">
                <a:solidFill>
                  <a:schemeClr val="bg1"/>
                </a:solidFill>
              </a:rPr>
              <a:t>amet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consectetur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adipiscing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elit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sed</a:t>
            </a:r>
            <a:r>
              <a:rPr dirty="0">
                <a:solidFill>
                  <a:schemeClr val="bg1"/>
                </a:solidFill>
              </a:rPr>
              <a:t> do </a:t>
            </a:r>
            <a:r>
              <a:rPr dirty="0" err="1">
                <a:solidFill>
                  <a:schemeClr val="bg1"/>
                </a:solidFill>
              </a:rPr>
              <a:t>eiusmod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tempor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 smtClean="0">
                <a:solidFill>
                  <a:schemeClr val="bg1"/>
                </a:solidFill>
              </a:rPr>
              <a:t>incididunt</a:t>
            </a:r>
            <a:r>
              <a:rPr dirty="0" smtClean="0">
                <a:solidFill>
                  <a:schemeClr val="bg1"/>
                </a:solidFill>
              </a:rPr>
              <a:t>.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7" name="Google Shape;505;p45"/>
          <p:cNvSpPr txBox="1"/>
          <p:nvPr/>
        </p:nvSpPr>
        <p:spPr>
          <a:xfrm>
            <a:off x="19562700" y="8735439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1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21.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596027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Google Shape;182;p30"/>
          <p:cNvSpPr/>
          <p:nvPr/>
        </p:nvSpPr>
        <p:spPr>
          <a:xfrm>
            <a:off x="15278100" y="0"/>
            <a:ext cx="9131300" cy="443865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4" name="Google Shape;182;p30"/>
          <p:cNvSpPr/>
          <p:nvPr/>
        </p:nvSpPr>
        <p:spPr>
          <a:xfrm>
            <a:off x="15278100" y="9010650"/>
            <a:ext cx="9131300" cy="470535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9" name="Google Shape;182;p30"/>
          <p:cNvSpPr/>
          <p:nvPr/>
        </p:nvSpPr>
        <p:spPr>
          <a:xfrm>
            <a:off x="14582590" y="4248150"/>
            <a:ext cx="9426760" cy="493395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ffectLst>
            <a:outerShdw blurRad="1066800" dist="635000" dir="5400000" algn="ctr" rotWithShape="0">
              <a:schemeClr val="tx1">
                <a:alpha val="22000"/>
              </a:scheme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11" name="Google Shape;504;p45"/>
          <p:cNvSpPr txBox="1"/>
          <p:nvPr/>
        </p:nvSpPr>
        <p:spPr>
          <a:xfrm>
            <a:off x="15813255" y="5471907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Shaun Murphy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2" name="Google Shape;505;p45"/>
          <p:cNvSpPr txBox="1"/>
          <p:nvPr/>
        </p:nvSpPr>
        <p:spPr>
          <a:xfrm>
            <a:off x="15811609" y="6854726"/>
            <a:ext cx="6991241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3" name="Google Shape;505;p45"/>
          <p:cNvSpPr txBox="1"/>
          <p:nvPr/>
        </p:nvSpPr>
        <p:spPr>
          <a:xfrm>
            <a:off x="15811609" y="6095842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rgbClr val="2CAF86"/>
                </a:solidFill>
              </a:rPr>
              <a:t>UI/UX Designer</a:t>
            </a:r>
            <a:endParaRPr dirty="0">
              <a:solidFill>
                <a:srgbClr val="2CAF86"/>
              </a:solidFill>
            </a:endParaRPr>
          </a:p>
        </p:txBody>
      </p:sp>
      <p:sp>
        <p:nvSpPr>
          <p:cNvPr id="14" name="Google Shape;504;p45"/>
          <p:cNvSpPr txBox="1"/>
          <p:nvPr/>
        </p:nvSpPr>
        <p:spPr>
          <a:xfrm>
            <a:off x="16313224" y="10043907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Shaun Murphy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5" name="Google Shape;505;p45"/>
          <p:cNvSpPr txBox="1"/>
          <p:nvPr/>
        </p:nvSpPr>
        <p:spPr>
          <a:xfrm>
            <a:off x="16311578" y="11426726"/>
            <a:ext cx="6991241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6" name="Google Shape;505;p45"/>
          <p:cNvSpPr txBox="1"/>
          <p:nvPr/>
        </p:nvSpPr>
        <p:spPr>
          <a:xfrm>
            <a:off x="16311578" y="10667842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rgbClr val="2CAF86"/>
                </a:solidFill>
              </a:rPr>
              <a:t>UI/UX Designer</a:t>
            </a:r>
            <a:endParaRPr dirty="0">
              <a:solidFill>
                <a:srgbClr val="2CAF86"/>
              </a:solidFill>
            </a:endParaRPr>
          </a:p>
        </p:txBody>
      </p:sp>
      <p:sp>
        <p:nvSpPr>
          <p:cNvPr id="17" name="Google Shape;504;p45"/>
          <p:cNvSpPr txBox="1"/>
          <p:nvPr/>
        </p:nvSpPr>
        <p:spPr>
          <a:xfrm>
            <a:off x="16349775" y="880859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Shaun Murphy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8" name="Google Shape;505;p45"/>
          <p:cNvSpPr txBox="1"/>
          <p:nvPr/>
        </p:nvSpPr>
        <p:spPr>
          <a:xfrm>
            <a:off x="16348129" y="2263678"/>
            <a:ext cx="6991241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9" name="Google Shape;505;p45"/>
          <p:cNvSpPr txBox="1"/>
          <p:nvPr/>
        </p:nvSpPr>
        <p:spPr>
          <a:xfrm>
            <a:off x="16348129" y="1504794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rgbClr val="2CAF86"/>
                </a:solidFill>
              </a:rPr>
              <a:t>UI/UX Designer</a:t>
            </a:r>
            <a:endParaRPr dirty="0">
              <a:solidFill>
                <a:srgbClr val="2CAF86"/>
              </a:solidFill>
            </a:endParaRPr>
          </a:p>
        </p:txBody>
      </p:sp>
      <p:sp>
        <p:nvSpPr>
          <p:cNvPr id="21" name="Google Shape;182;p30"/>
          <p:cNvSpPr/>
          <p:nvPr/>
        </p:nvSpPr>
        <p:spPr>
          <a:xfrm>
            <a:off x="22993350" y="4248147"/>
            <a:ext cx="1416050" cy="4933953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4419" y="7977392"/>
            <a:ext cx="682784" cy="55700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7351" y="6408807"/>
            <a:ext cx="583960" cy="55700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5249" y="4931965"/>
            <a:ext cx="386313" cy="745672"/>
          </a:xfrm>
          <a:prstGeom prst="rect">
            <a:avLst/>
          </a:prstGeom>
        </p:spPr>
      </p:pic>
      <p:sp>
        <p:nvSpPr>
          <p:cNvPr id="32" name="Why Choose Us"/>
          <p:cNvSpPr txBox="1"/>
          <p:nvPr/>
        </p:nvSpPr>
        <p:spPr>
          <a:xfrm>
            <a:off x="969746" y="3870750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  <p:grpSp>
        <p:nvGrpSpPr>
          <p:cNvPr id="33" name="Group"/>
          <p:cNvGrpSpPr/>
          <p:nvPr/>
        </p:nvGrpSpPr>
        <p:grpSpPr>
          <a:xfrm>
            <a:off x="637629" y="3782231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34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6" name="Lorem ipsum dolor sit amet, consectetur adipiscing elit, sed do eiusmod tempor incididunt ut labore et dolore magna aliqua."/>
          <p:cNvSpPr txBox="1"/>
          <p:nvPr/>
        </p:nvSpPr>
        <p:spPr>
          <a:xfrm>
            <a:off x="969745" y="6538484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37" name="Lorem ipsum dolor sit amet, consectetur adipiscing elit, sed do eiusmod tempor incididunt ut labore et dolore magna aliqua."/>
          <p:cNvSpPr txBox="1"/>
          <p:nvPr/>
        </p:nvSpPr>
        <p:spPr>
          <a:xfrm>
            <a:off x="969745" y="8332538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38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22.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920806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Google Shape;182;p30"/>
          <p:cNvSpPr/>
          <p:nvPr/>
        </p:nvSpPr>
        <p:spPr>
          <a:xfrm>
            <a:off x="12331701" y="10819000"/>
            <a:ext cx="6038849" cy="1850128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7" name="Google Shape;504;p45"/>
          <p:cNvSpPr txBox="1"/>
          <p:nvPr/>
        </p:nvSpPr>
        <p:spPr>
          <a:xfrm>
            <a:off x="13173180" y="11250552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Google Shape;505;p45"/>
          <p:cNvSpPr txBox="1"/>
          <p:nvPr/>
        </p:nvSpPr>
        <p:spPr>
          <a:xfrm>
            <a:off x="13171534" y="11874487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1" name="Google Shape;182;p30"/>
          <p:cNvSpPr/>
          <p:nvPr/>
        </p:nvSpPr>
        <p:spPr>
          <a:xfrm>
            <a:off x="18370550" y="4770802"/>
            <a:ext cx="6038849" cy="1850128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2" name="Google Shape;504;p45"/>
          <p:cNvSpPr txBox="1"/>
          <p:nvPr/>
        </p:nvSpPr>
        <p:spPr>
          <a:xfrm>
            <a:off x="19212029" y="520235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3" name="Google Shape;505;p45"/>
          <p:cNvSpPr txBox="1"/>
          <p:nvPr/>
        </p:nvSpPr>
        <p:spPr>
          <a:xfrm>
            <a:off x="19210383" y="5826289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4" name="Google Shape;182;p30"/>
          <p:cNvSpPr/>
          <p:nvPr/>
        </p:nvSpPr>
        <p:spPr>
          <a:xfrm>
            <a:off x="6292853" y="4770802"/>
            <a:ext cx="6038849" cy="1850128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5" name="Google Shape;504;p45"/>
          <p:cNvSpPr txBox="1"/>
          <p:nvPr/>
        </p:nvSpPr>
        <p:spPr>
          <a:xfrm>
            <a:off x="7134332" y="520235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6" name="Google Shape;505;p45"/>
          <p:cNvSpPr txBox="1"/>
          <p:nvPr/>
        </p:nvSpPr>
        <p:spPr>
          <a:xfrm>
            <a:off x="7132686" y="5826289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Why Choose Us"/>
          <p:cNvSpPr txBox="1"/>
          <p:nvPr/>
        </p:nvSpPr>
        <p:spPr>
          <a:xfrm>
            <a:off x="1373482" y="1350266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Our Team Member</a:t>
            </a:r>
          </a:p>
        </p:txBody>
      </p:sp>
      <p:grpSp>
        <p:nvGrpSpPr>
          <p:cNvPr id="18" name="Group"/>
          <p:cNvGrpSpPr/>
          <p:nvPr/>
        </p:nvGrpSpPr>
        <p:grpSpPr>
          <a:xfrm>
            <a:off x="1041365" y="1261747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1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1" name="Lorem ipsum dolor sit amet, consectetur adipiscing elit, sed do eiusmod tempor incididunt ut labore et dolore magna aliqua."/>
          <p:cNvSpPr txBox="1"/>
          <p:nvPr/>
        </p:nvSpPr>
        <p:spPr>
          <a:xfrm>
            <a:off x="8317041" y="2223946"/>
            <a:ext cx="634306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2" name="Lorem ipsum dolor sit amet, consectetur adipiscing elit, sed do eiusmod tempor incididunt ut labore et dolore magna aliqua."/>
          <p:cNvSpPr txBox="1"/>
          <p:nvPr/>
        </p:nvSpPr>
        <p:spPr>
          <a:xfrm>
            <a:off x="16198936" y="2223945"/>
            <a:ext cx="634306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3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23.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592391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Why Choose Us"/>
          <p:cNvSpPr txBox="1"/>
          <p:nvPr/>
        </p:nvSpPr>
        <p:spPr>
          <a:xfrm>
            <a:off x="4642428" y="1301478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Our Team Member</a:t>
            </a:r>
          </a:p>
        </p:txBody>
      </p:sp>
      <p:grpSp>
        <p:nvGrpSpPr>
          <p:cNvPr id="7" name="Group"/>
          <p:cNvGrpSpPr/>
          <p:nvPr/>
        </p:nvGrpSpPr>
        <p:grpSpPr>
          <a:xfrm>
            <a:off x="4310311" y="1212959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8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0" name="Lorem ipsum dolor sit amet, consectetur adipiscing elit, sed do eiusmod tempor incididunt ut labore et dolore magna aliqua."/>
          <p:cNvSpPr txBox="1"/>
          <p:nvPr/>
        </p:nvSpPr>
        <p:spPr>
          <a:xfrm>
            <a:off x="11169937" y="2293503"/>
            <a:ext cx="634306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1" name="Lorem ipsum dolor sit amet, consectetur adipiscing elit, sed do eiusmod tempor incididunt ut labore et dolore magna aliqua."/>
          <p:cNvSpPr txBox="1"/>
          <p:nvPr/>
        </p:nvSpPr>
        <p:spPr>
          <a:xfrm>
            <a:off x="17881889" y="3890011"/>
            <a:ext cx="634306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2" name="Google Shape;182;p30"/>
          <p:cNvSpPr/>
          <p:nvPr/>
        </p:nvSpPr>
        <p:spPr>
          <a:xfrm>
            <a:off x="4273544" y="9858906"/>
            <a:ext cx="6711952" cy="1850128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3" name="Google Shape;504;p45"/>
          <p:cNvSpPr txBox="1"/>
          <p:nvPr/>
        </p:nvSpPr>
        <p:spPr>
          <a:xfrm>
            <a:off x="5115023" y="10290458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4" name="Google Shape;505;p45"/>
          <p:cNvSpPr txBox="1"/>
          <p:nvPr/>
        </p:nvSpPr>
        <p:spPr>
          <a:xfrm>
            <a:off x="5113377" y="10914393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5" name="Google Shape;182;p30"/>
          <p:cNvSpPr/>
          <p:nvPr/>
        </p:nvSpPr>
        <p:spPr>
          <a:xfrm>
            <a:off x="10985496" y="10808381"/>
            <a:ext cx="6711952" cy="1850128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6" name="Google Shape;504;p45"/>
          <p:cNvSpPr txBox="1"/>
          <p:nvPr/>
        </p:nvSpPr>
        <p:spPr>
          <a:xfrm>
            <a:off x="11826975" y="11239933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7" name="Google Shape;505;p45"/>
          <p:cNvSpPr txBox="1"/>
          <p:nvPr/>
        </p:nvSpPr>
        <p:spPr>
          <a:xfrm>
            <a:off x="11825329" y="11863868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Google Shape;182;p30"/>
          <p:cNvSpPr/>
          <p:nvPr/>
        </p:nvSpPr>
        <p:spPr>
          <a:xfrm>
            <a:off x="17697448" y="11807974"/>
            <a:ext cx="6711952" cy="1850128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9" name="Google Shape;504;p45"/>
          <p:cNvSpPr txBox="1"/>
          <p:nvPr/>
        </p:nvSpPr>
        <p:spPr>
          <a:xfrm>
            <a:off x="18538927" y="12239526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Shaun Murphy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20" name="Google Shape;505;p45"/>
          <p:cNvSpPr txBox="1"/>
          <p:nvPr/>
        </p:nvSpPr>
        <p:spPr>
          <a:xfrm>
            <a:off x="18537281" y="12863461"/>
            <a:ext cx="4355890" cy="41477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smtClean="0">
                <a:solidFill>
                  <a:schemeClr val="bg1"/>
                </a:solidFill>
              </a:rPr>
              <a:t>UI/UX Designer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Google Shape;182;p30"/>
          <p:cNvSpPr/>
          <p:nvPr/>
        </p:nvSpPr>
        <p:spPr>
          <a:xfrm>
            <a:off x="2894259" y="4639206"/>
            <a:ext cx="1416050" cy="52197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328" y="8539901"/>
            <a:ext cx="682784" cy="55700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260" y="6971316"/>
            <a:ext cx="583960" cy="55700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158" y="5380174"/>
            <a:ext cx="386313" cy="745672"/>
          </a:xfrm>
          <a:prstGeom prst="rect">
            <a:avLst/>
          </a:prstGeom>
        </p:spPr>
      </p:pic>
      <p:sp>
        <p:nvSpPr>
          <p:cNvPr id="28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24.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74904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he Break"/>
          <p:cNvSpPr txBox="1"/>
          <p:nvPr/>
        </p:nvSpPr>
        <p:spPr>
          <a:xfrm>
            <a:off x="2176750" y="8814507"/>
            <a:ext cx="5303642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sz="2800" dirty="0">
                <a:solidFill>
                  <a:schemeClr val="bg1"/>
                </a:solidFill>
              </a:rPr>
              <a:t>The Break</a:t>
            </a:r>
          </a:p>
        </p:txBody>
      </p:sp>
      <p:grpSp>
        <p:nvGrpSpPr>
          <p:cNvPr id="4" name="Group"/>
          <p:cNvGrpSpPr/>
          <p:nvPr/>
        </p:nvGrpSpPr>
        <p:grpSpPr>
          <a:xfrm>
            <a:off x="2013683" y="8680015"/>
            <a:ext cx="270431" cy="270431"/>
            <a:chOff x="0" y="0"/>
            <a:chExt cx="523240" cy="523240"/>
          </a:xfrm>
          <a:solidFill>
            <a:srgbClr val="F2F2F2"/>
          </a:solidFill>
        </p:grpSpPr>
        <p:sp>
          <p:nvSpPr>
            <p:cNvPr id="5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7" name="Lorem ipsum dolor sit amet, consectetur adipiscing elit, sed do eiusmod tempor incididunt ut labore et dolore magna aliqua."/>
          <p:cNvSpPr txBox="1"/>
          <p:nvPr/>
        </p:nvSpPr>
        <p:spPr>
          <a:xfrm>
            <a:off x="2013683" y="3619969"/>
            <a:ext cx="18117185" cy="4555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Lorem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ipsum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dolor sit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amet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,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consectetur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adipiscing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elit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,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sed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do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eiusmod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tempor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incididunt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ut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labore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et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dolore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 magna </a:t>
            </a:r>
            <a:r>
              <a:rPr sz="7400" i="1" dirty="0" err="1">
                <a:solidFill>
                  <a:schemeClr val="bg1"/>
                </a:solidFill>
                <a:latin typeface="Merriweather Italic" panose="00000500000000000000" pitchFamily="2" charset="0"/>
              </a:rPr>
              <a:t>aliqua</a:t>
            </a:r>
            <a:r>
              <a:rPr sz="7400" i="1" dirty="0">
                <a:solidFill>
                  <a:schemeClr val="bg1"/>
                </a:solidFill>
                <a:latin typeface="Merriweather Italic" panose="00000500000000000000" pitchFamily="2" charset="0"/>
              </a:rPr>
              <a:t>.</a:t>
            </a:r>
          </a:p>
        </p:txBody>
      </p:sp>
      <p:sp>
        <p:nvSpPr>
          <p:cNvPr id="10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25.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916581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182;p30"/>
          <p:cNvSpPr/>
          <p:nvPr/>
        </p:nvSpPr>
        <p:spPr>
          <a:xfrm>
            <a:off x="18876707" y="0"/>
            <a:ext cx="3735643" cy="137160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3" name="Why Choose Us"/>
          <p:cNvSpPr txBox="1"/>
          <p:nvPr/>
        </p:nvSpPr>
        <p:spPr>
          <a:xfrm>
            <a:off x="2634586" y="2003850"/>
            <a:ext cx="6993154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grpSp>
        <p:nvGrpSpPr>
          <p:cNvPr id="4" name="Group"/>
          <p:cNvGrpSpPr/>
          <p:nvPr/>
        </p:nvGrpSpPr>
        <p:grpSpPr>
          <a:xfrm>
            <a:off x="2302469" y="1915331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5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7" name="Lorem ipsum dolor sit amet, consectetur adipiscing elit, sed do eiusmod tempor incididunt ut labore et dolore magna aliqua."/>
          <p:cNvSpPr txBox="1"/>
          <p:nvPr/>
        </p:nvSpPr>
        <p:spPr>
          <a:xfrm>
            <a:off x="2634585" y="4671584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8" name="Lorem ipsum dolor sit amet, consectetur adipiscing elit, sed do eiusmod tempor incididunt ut labore et dolore magna aliqua."/>
          <p:cNvSpPr txBox="1"/>
          <p:nvPr/>
        </p:nvSpPr>
        <p:spPr>
          <a:xfrm>
            <a:off x="2634585" y="6465638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634585" y="8259692"/>
            <a:ext cx="6326972" cy="3341758"/>
            <a:chOff x="1676401" y="6686548"/>
            <a:chExt cx="6326972" cy="3810000"/>
          </a:xfrm>
          <a:effectLst>
            <a:outerShdw blurRad="1066800" dist="635000" dir="5400000" algn="ctr" rotWithShape="0">
              <a:schemeClr val="tx1">
                <a:alpha val="22000"/>
              </a:schemeClr>
            </a:outerShdw>
          </a:effectLst>
        </p:grpSpPr>
        <p:sp>
          <p:nvSpPr>
            <p:cNvPr id="10" name="Google Shape;182;p30"/>
            <p:cNvSpPr/>
            <p:nvPr/>
          </p:nvSpPr>
          <p:spPr>
            <a:xfrm>
              <a:off x="1974069" y="6686548"/>
              <a:ext cx="6029304" cy="3810000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 defTabSz="914400">
                <a:defRPr sz="2200" b="1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endParaRPr/>
            </a:p>
          </p:txBody>
        </p:sp>
        <p:sp>
          <p:nvSpPr>
            <p:cNvPr id="11" name="Google Shape;182;p30"/>
            <p:cNvSpPr/>
            <p:nvPr/>
          </p:nvSpPr>
          <p:spPr>
            <a:xfrm>
              <a:off x="1676401" y="6686548"/>
              <a:ext cx="297668" cy="3810000"/>
            </a:xfrm>
            <a:prstGeom prst="rect">
              <a:avLst/>
            </a:prstGeom>
            <a:solidFill>
              <a:srgbClr val="2CAF86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2" name="Google Shape;505;p45"/>
          <p:cNvSpPr txBox="1"/>
          <p:nvPr/>
        </p:nvSpPr>
        <p:spPr>
          <a:xfrm>
            <a:off x="3421520" y="9161905"/>
            <a:ext cx="5120370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 smtClean="0">
                <a:solidFill>
                  <a:srgbClr val="2F2C22"/>
                </a:solidFill>
              </a:rPr>
              <a:t>Lorem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ipsum</a:t>
            </a:r>
            <a:r>
              <a:rPr dirty="0" smtClean="0">
                <a:solidFill>
                  <a:srgbClr val="2F2C22"/>
                </a:solidFill>
              </a:rPr>
              <a:t> dolor sit </a:t>
            </a:r>
            <a:r>
              <a:rPr dirty="0" err="1" smtClean="0">
                <a:solidFill>
                  <a:srgbClr val="2F2C22"/>
                </a:solidFill>
              </a:rPr>
              <a:t>amet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consectetur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adipiscing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elit</a:t>
            </a:r>
            <a:r>
              <a:rPr dirty="0" smtClean="0">
                <a:solidFill>
                  <a:srgbClr val="2F2C22"/>
                </a:solidFill>
              </a:rPr>
              <a:t>, </a:t>
            </a:r>
            <a:r>
              <a:rPr dirty="0" err="1" smtClean="0">
                <a:solidFill>
                  <a:srgbClr val="2F2C22"/>
                </a:solidFill>
              </a:rPr>
              <a:t>sed</a:t>
            </a:r>
            <a:r>
              <a:rPr dirty="0" smtClean="0">
                <a:solidFill>
                  <a:srgbClr val="2F2C22"/>
                </a:solidFill>
              </a:rPr>
              <a:t> do </a:t>
            </a:r>
            <a:r>
              <a:rPr dirty="0" err="1" smtClean="0">
                <a:solidFill>
                  <a:srgbClr val="2F2C22"/>
                </a:solidFill>
              </a:rPr>
              <a:t>eiusmod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dirty="0" err="1" smtClean="0">
                <a:solidFill>
                  <a:srgbClr val="2F2C22"/>
                </a:solidFill>
              </a:rPr>
              <a:t>tempor</a:t>
            </a:r>
            <a:r>
              <a:rPr dirty="0" smtClean="0">
                <a:solidFill>
                  <a:srgbClr val="2F2C22"/>
                </a:solidFill>
              </a:rPr>
              <a:t> </a:t>
            </a:r>
            <a:r>
              <a:rPr lang="fr-FR" dirty="0" err="1">
                <a:solidFill>
                  <a:srgbClr val="2F2C22"/>
                </a:solidFill>
              </a:rPr>
              <a:t>incididunt</a:t>
            </a:r>
            <a:r>
              <a:rPr lang="fr-FR" dirty="0">
                <a:solidFill>
                  <a:srgbClr val="2F2C22"/>
                </a:solidFill>
              </a:rPr>
              <a:t> ut </a:t>
            </a:r>
            <a:r>
              <a:rPr lang="fr-FR" dirty="0" err="1">
                <a:solidFill>
                  <a:srgbClr val="2F2C22"/>
                </a:solidFill>
              </a:rPr>
              <a:t>labore</a:t>
            </a:r>
            <a:r>
              <a:rPr lang="fr-FR" dirty="0">
                <a:solidFill>
                  <a:srgbClr val="2F2C22"/>
                </a:solidFill>
              </a:rPr>
              <a:t> et </a:t>
            </a:r>
            <a:r>
              <a:rPr lang="fr-FR" dirty="0" err="1">
                <a:solidFill>
                  <a:srgbClr val="2F2C22"/>
                </a:solidFill>
              </a:rPr>
              <a:t>dolore</a:t>
            </a:r>
            <a:r>
              <a:rPr lang="fr-FR" dirty="0">
                <a:solidFill>
                  <a:srgbClr val="2F2C22"/>
                </a:solidFill>
              </a:rPr>
              <a:t> magna </a:t>
            </a:r>
            <a:r>
              <a:rPr lang="fr-FR" dirty="0" err="1">
                <a:solidFill>
                  <a:srgbClr val="2F2C22"/>
                </a:solidFill>
              </a:rPr>
              <a:t>aliqua</a:t>
            </a:r>
            <a:r>
              <a:rPr lang="fr-FR" dirty="0" smtClean="0">
                <a:solidFill>
                  <a:srgbClr val="2F2C22"/>
                </a:solidFill>
              </a:rPr>
              <a:t>.</a:t>
            </a:r>
            <a:endParaRPr lang="fr-FR" dirty="0">
              <a:solidFill>
                <a:srgbClr val="2F2C22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9704985" y="1084280"/>
            <a:ext cx="2069165" cy="11467663"/>
            <a:chOff x="20047885" y="1122381"/>
            <a:chExt cx="1827365" cy="10127566"/>
          </a:xfrm>
          <a:effectLst>
            <a:outerShdw blurRad="1066800" dist="635000" dir="5400000" algn="ctr" rotWithShape="0">
              <a:schemeClr val="tx1">
                <a:alpha val="22000"/>
              </a:schemeClr>
            </a:outerShdw>
          </a:effectLst>
        </p:grpSpPr>
        <p:grpSp>
          <p:nvGrpSpPr>
            <p:cNvPr id="13" name="Group 12"/>
            <p:cNvGrpSpPr/>
            <p:nvPr/>
          </p:nvGrpSpPr>
          <p:grpSpPr>
            <a:xfrm>
              <a:off x="20047885" y="1122381"/>
              <a:ext cx="1827365" cy="1700199"/>
              <a:chOff x="3390968" y="6743701"/>
              <a:chExt cx="1126112" cy="1047746"/>
            </a:xfrm>
          </p:grpSpPr>
          <p:sp>
            <p:nvSpPr>
              <p:cNvPr id="14" name="Google Shape;182;p30"/>
              <p:cNvSpPr/>
              <p:nvPr/>
            </p:nvSpPr>
            <p:spPr>
              <a:xfrm>
                <a:off x="3390968" y="6743701"/>
                <a:ext cx="1126112" cy="1047746"/>
              </a:xfrm>
              <a:prstGeom prst="rect">
                <a:avLst/>
              </a:pr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algn="ctr" defTabSz="914400">
                  <a:defRPr sz="2200" b="1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pPr>
                <a:endParaRPr/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4108" y="7002781"/>
                <a:ext cx="499831" cy="548595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20047885" y="3926287"/>
              <a:ext cx="1827365" cy="1700199"/>
              <a:chOff x="8498462" y="6743699"/>
              <a:chExt cx="1126112" cy="1047746"/>
            </a:xfrm>
          </p:grpSpPr>
          <p:sp>
            <p:nvSpPr>
              <p:cNvPr id="17" name="Google Shape;182;p30"/>
              <p:cNvSpPr/>
              <p:nvPr/>
            </p:nvSpPr>
            <p:spPr>
              <a:xfrm>
                <a:off x="8498462" y="6743699"/>
                <a:ext cx="1126112" cy="1047746"/>
              </a:xfrm>
              <a:prstGeom prst="rect">
                <a:avLst/>
              </a:pr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algn="ctr" defTabSz="914400">
                  <a:defRPr sz="2200" b="1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pPr>
                <a:endParaRPr/>
              </a:p>
            </p:txBody>
          </p:sp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81125" y="7054592"/>
                <a:ext cx="560786" cy="444971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20047885" y="9549748"/>
              <a:ext cx="1827365" cy="1700199"/>
              <a:chOff x="18713450" y="6743698"/>
              <a:chExt cx="1126112" cy="1047746"/>
            </a:xfrm>
          </p:grpSpPr>
          <p:sp>
            <p:nvSpPr>
              <p:cNvPr id="20" name="Google Shape;182;p30"/>
              <p:cNvSpPr/>
              <p:nvPr/>
            </p:nvSpPr>
            <p:spPr>
              <a:xfrm>
                <a:off x="18713450" y="6743698"/>
                <a:ext cx="1126112" cy="1047746"/>
              </a:xfrm>
              <a:prstGeom prst="rect">
                <a:avLst/>
              </a:pr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algn="ctr" defTabSz="914400">
                  <a:defRPr sz="2200" b="1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pPr>
                <a:endParaRPr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996113" y="7133131"/>
                <a:ext cx="560786" cy="438876"/>
              </a:xfrm>
              <a:prstGeom prst="rect">
                <a:avLst/>
              </a:prstGeom>
            </p:spPr>
          </p:pic>
        </p:grpSp>
        <p:grpSp>
          <p:nvGrpSpPr>
            <p:cNvPr id="26" name="Group 25"/>
            <p:cNvGrpSpPr/>
            <p:nvPr/>
          </p:nvGrpSpPr>
          <p:grpSpPr>
            <a:xfrm>
              <a:off x="20047885" y="6738018"/>
              <a:ext cx="1827364" cy="1700198"/>
              <a:chOff x="13605956" y="6743698"/>
              <a:chExt cx="1126112" cy="1047746"/>
            </a:xfrm>
          </p:grpSpPr>
          <p:sp>
            <p:nvSpPr>
              <p:cNvPr id="27" name="Google Shape;182;p30"/>
              <p:cNvSpPr/>
              <p:nvPr/>
            </p:nvSpPr>
            <p:spPr>
              <a:xfrm>
                <a:off x="13605956" y="6743698"/>
                <a:ext cx="1126112" cy="1047746"/>
              </a:xfrm>
              <a:prstGeom prst="rect">
                <a:avLst/>
              </a:pr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algn="ctr" defTabSz="914400">
                  <a:defRPr sz="2200" b="1">
                    <a:solidFill>
                      <a:srgbClr val="FFFFFF"/>
                    </a:solidFill>
                    <a:latin typeface="Helvetica Neue"/>
                    <a:ea typeface="Helvetica Neue"/>
                    <a:cs typeface="Helvetica Neue"/>
                    <a:sym typeface="Helvetica Neue"/>
                  </a:defRPr>
                </a:pPr>
                <a:endParaRPr/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931287" y="7036306"/>
                <a:ext cx="487640" cy="481544"/>
              </a:xfrm>
              <a:prstGeom prst="rect">
                <a:avLst/>
              </a:prstGeom>
            </p:spPr>
          </p:pic>
        </p:grpSp>
      </p:grpSp>
      <p:sp>
        <p:nvSpPr>
          <p:cNvPr id="31" name="Google Shape;504;p45"/>
          <p:cNvSpPr txBox="1"/>
          <p:nvPr/>
        </p:nvSpPr>
        <p:spPr>
          <a:xfrm>
            <a:off x="12243374" y="853537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One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2" name="Google Shape;505;p45"/>
          <p:cNvSpPr txBox="1"/>
          <p:nvPr/>
        </p:nvSpPr>
        <p:spPr>
          <a:xfrm>
            <a:off x="12241729" y="1700268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33" name="Google Shape;504;p45"/>
          <p:cNvSpPr txBox="1"/>
          <p:nvPr/>
        </p:nvSpPr>
        <p:spPr>
          <a:xfrm>
            <a:off x="12243374" y="406302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Two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4" name="Google Shape;505;p45"/>
          <p:cNvSpPr txBox="1"/>
          <p:nvPr/>
        </p:nvSpPr>
        <p:spPr>
          <a:xfrm>
            <a:off x="12241729" y="4909755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35" name="Google Shape;504;p45"/>
          <p:cNvSpPr txBox="1"/>
          <p:nvPr/>
        </p:nvSpPr>
        <p:spPr>
          <a:xfrm>
            <a:off x="12243374" y="7272511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Three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6" name="Google Shape;505;p45"/>
          <p:cNvSpPr txBox="1"/>
          <p:nvPr/>
        </p:nvSpPr>
        <p:spPr>
          <a:xfrm>
            <a:off x="12241729" y="8119242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37" name="Google Shape;504;p45"/>
          <p:cNvSpPr txBox="1"/>
          <p:nvPr/>
        </p:nvSpPr>
        <p:spPr>
          <a:xfrm>
            <a:off x="12243374" y="10481998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Four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8" name="Google Shape;505;p45"/>
          <p:cNvSpPr txBox="1"/>
          <p:nvPr/>
        </p:nvSpPr>
        <p:spPr>
          <a:xfrm>
            <a:off x="12241729" y="11328729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39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26.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600689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hy Choose Us"/>
          <p:cNvSpPr txBox="1"/>
          <p:nvPr/>
        </p:nvSpPr>
        <p:spPr>
          <a:xfrm>
            <a:off x="2348836" y="1680000"/>
            <a:ext cx="6993154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grpSp>
        <p:nvGrpSpPr>
          <p:cNvPr id="3" name="Group"/>
          <p:cNvGrpSpPr/>
          <p:nvPr/>
        </p:nvGrpSpPr>
        <p:grpSpPr>
          <a:xfrm>
            <a:off x="2016719" y="1591481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4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6" name="Lorem ipsum dolor sit amet, consectetur adipiscing elit, sed do eiusmod tempor incididunt ut labore et dolore magna aliqua."/>
          <p:cNvSpPr txBox="1"/>
          <p:nvPr/>
        </p:nvSpPr>
        <p:spPr>
          <a:xfrm>
            <a:off x="10807035" y="2553680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27.</a:t>
            </a:r>
            <a:endParaRPr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03" y="5062156"/>
            <a:ext cx="6551188" cy="42733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018" y="5062156"/>
            <a:ext cx="6551188" cy="42733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0133" y="5062156"/>
            <a:ext cx="6268716" cy="40886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94670" y="6345005"/>
            <a:ext cx="2311392" cy="1138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algn="ctr"/>
            <a:r>
              <a:rPr sz="6800" dirty="0" smtClean="0">
                <a:solidFill>
                  <a:schemeClr val="tx1"/>
                </a:solidFill>
              </a:rPr>
              <a:t>50%</a:t>
            </a:r>
            <a:endParaRPr sz="68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64216" y="6345005"/>
            <a:ext cx="2311392" cy="1138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algn="ctr"/>
            <a:r>
              <a:rPr sz="6800" dirty="0" smtClean="0">
                <a:solidFill>
                  <a:schemeClr val="tx1"/>
                </a:solidFill>
              </a:rPr>
              <a:t>68%</a:t>
            </a:r>
            <a:endParaRPr sz="68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50460" y="6328859"/>
            <a:ext cx="2311392" cy="1138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pPr algn="ctr"/>
            <a:r>
              <a:rPr sz="6800" dirty="0" smtClean="0">
                <a:solidFill>
                  <a:schemeClr val="tx1"/>
                </a:solidFill>
              </a:rPr>
              <a:t>70%</a:t>
            </a:r>
            <a:endParaRPr sz="6800" dirty="0">
              <a:solidFill>
                <a:schemeClr val="tx1"/>
              </a:solidFill>
            </a:endParaRPr>
          </a:p>
        </p:txBody>
      </p:sp>
      <p:sp>
        <p:nvSpPr>
          <p:cNvPr id="14" name="Google Shape;504;p45"/>
          <p:cNvSpPr txBox="1"/>
          <p:nvPr/>
        </p:nvSpPr>
        <p:spPr>
          <a:xfrm>
            <a:off x="2544039" y="9335457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One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5" name="Google Shape;505;p45"/>
          <p:cNvSpPr txBox="1"/>
          <p:nvPr/>
        </p:nvSpPr>
        <p:spPr>
          <a:xfrm>
            <a:off x="2542394" y="10182188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6" name="Google Shape;504;p45"/>
          <p:cNvSpPr txBox="1"/>
          <p:nvPr/>
        </p:nvSpPr>
        <p:spPr>
          <a:xfrm>
            <a:off x="9904154" y="9335457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Two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7" name="Google Shape;505;p45"/>
          <p:cNvSpPr txBox="1"/>
          <p:nvPr/>
        </p:nvSpPr>
        <p:spPr>
          <a:xfrm>
            <a:off x="9902509" y="10182188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8" name="Google Shape;504;p45"/>
          <p:cNvSpPr txBox="1"/>
          <p:nvPr/>
        </p:nvSpPr>
        <p:spPr>
          <a:xfrm>
            <a:off x="17151749" y="9335457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Three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9" name="Google Shape;505;p45"/>
          <p:cNvSpPr txBox="1"/>
          <p:nvPr/>
        </p:nvSpPr>
        <p:spPr>
          <a:xfrm>
            <a:off x="17150104" y="10182188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</p:spTree>
    <p:extLst>
      <p:ext uri="{BB962C8B-B14F-4D97-AF65-F5344CB8AC3E}">
        <p14:creationId xmlns:p14="http://schemas.microsoft.com/office/powerpoint/2010/main" val="189634618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28.</a:t>
            </a:r>
            <a:endParaRPr dirty="0"/>
          </a:p>
        </p:txBody>
      </p:sp>
      <p:sp>
        <p:nvSpPr>
          <p:cNvPr id="7" name="Why Choose Us"/>
          <p:cNvSpPr txBox="1"/>
          <p:nvPr/>
        </p:nvSpPr>
        <p:spPr>
          <a:xfrm>
            <a:off x="3299289" y="1680000"/>
            <a:ext cx="6993154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grpSp>
        <p:nvGrpSpPr>
          <p:cNvPr id="8" name="Group"/>
          <p:cNvGrpSpPr/>
          <p:nvPr/>
        </p:nvGrpSpPr>
        <p:grpSpPr>
          <a:xfrm>
            <a:off x="2967172" y="1591481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1" name="Lorem ipsum dolor sit amet, consectetur adipiscing elit, sed do eiusmod tempor incididunt ut labore et dolore magna aliqua."/>
          <p:cNvSpPr txBox="1"/>
          <p:nvPr/>
        </p:nvSpPr>
        <p:spPr>
          <a:xfrm>
            <a:off x="11757488" y="2553680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86" y="5132394"/>
            <a:ext cx="13015247" cy="7271561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16487448" y="4373663"/>
            <a:ext cx="6487625" cy="4231839"/>
            <a:chOff x="10094453" y="4509707"/>
            <a:chExt cx="5498355" cy="3586544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4453" y="4509707"/>
              <a:ext cx="5498355" cy="3586544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1975446" y="5559569"/>
              <a:ext cx="1939931" cy="113877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rIns="45719" anchor="ctr">
              <a:spAutoFit/>
            </a:bodyPr>
            <a:lstStyle>
              <a:lvl1pPr>
                <a:defRPr sz="2800">
                  <a:solidFill>
                    <a:srgbClr val="FFFFFF"/>
                  </a:solidFill>
                  <a:latin typeface="Montserrat-Bold"/>
                  <a:ea typeface="Montserrat-Bold"/>
                  <a:cs typeface="Montserrat-Bold"/>
                  <a:sym typeface="Montserrat-Bold"/>
                </a:defRPr>
              </a:lvl1pPr>
            </a:lstStyle>
            <a:p>
              <a:pPr algn="ctr"/>
              <a:r>
                <a:rPr sz="6800" dirty="0" smtClean="0">
                  <a:solidFill>
                    <a:schemeClr val="tx1"/>
                  </a:solidFill>
                </a:rPr>
                <a:t>50%</a:t>
              </a:r>
              <a:endParaRPr sz="6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6527461" y="8960509"/>
            <a:ext cx="6487625" cy="4231839"/>
            <a:chOff x="17393068" y="4509707"/>
            <a:chExt cx="5498355" cy="3586544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93068" y="4509707"/>
              <a:ext cx="5498355" cy="3586544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9303416" y="5510551"/>
              <a:ext cx="1939931" cy="113877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rIns="45719" anchor="ctr">
              <a:spAutoFit/>
            </a:bodyPr>
            <a:lstStyle>
              <a:lvl1pPr>
                <a:defRPr sz="2800">
                  <a:solidFill>
                    <a:srgbClr val="FFFFFF"/>
                  </a:solidFill>
                  <a:latin typeface="Montserrat-Bold"/>
                  <a:ea typeface="Montserrat-Bold"/>
                  <a:cs typeface="Montserrat-Bold"/>
                  <a:sym typeface="Montserrat-Bold"/>
                </a:defRPr>
              </a:lvl1pPr>
            </a:lstStyle>
            <a:p>
              <a:pPr algn="ctr"/>
              <a:r>
                <a:rPr sz="6800" dirty="0" smtClean="0">
                  <a:solidFill>
                    <a:schemeClr val="tx1"/>
                  </a:solidFill>
                </a:rPr>
                <a:t>68%</a:t>
              </a:r>
              <a:endParaRPr sz="6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Google Shape;504;p45"/>
          <p:cNvSpPr txBox="1"/>
          <p:nvPr/>
        </p:nvSpPr>
        <p:spPr>
          <a:xfrm>
            <a:off x="11759133" y="4930565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One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1" name="Google Shape;505;p45"/>
          <p:cNvSpPr txBox="1"/>
          <p:nvPr/>
        </p:nvSpPr>
        <p:spPr>
          <a:xfrm>
            <a:off x="11757488" y="5777296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22" name="Google Shape;504;p45"/>
          <p:cNvSpPr txBox="1"/>
          <p:nvPr/>
        </p:nvSpPr>
        <p:spPr>
          <a:xfrm>
            <a:off x="11797500" y="9568434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Info Two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3" name="Google Shape;505;p45"/>
          <p:cNvSpPr txBox="1"/>
          <p:nvPr/>
        </p:nvSpPr>
        <p:spPr>
          <a:xfrm>
            <a:off x="11795855" y="10415165"/>
            <a:ext cx="5550972" cy="1476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</p:spTree>
    <p:extLst>
      <p:ext uri="{BB962C8B-B14F-4D97-AF65-F5344CB8AC3E}">
        <p14:creationId xmlns:p14="http://schemas.microsoft.com/office/powerpoint/2010/main" val="117297712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hy Choose Us"/>
          <p:cNvSpPr txBox="1"/>
          <p:nvPr/>
        </p:nvSpPr>
        <p:spPr>
          <a:xfrm>
            <a:off x="2651589" y="1794300"/>
            <a:ext cx="6993154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Company in Number</a:t>
            </a:r>
            <a:endParaRPr dirty="0"/>
          </a:p>
        </p:txBody>
      </p:sp>
      <p:grpSp>
        <p:nvGrpSpPr>
          <p:cNvPr id="3" name="Group"/>
          <p:cNvGrpSpPr/>
          <p:nvPr/>
        </p:nvGrpSpPr>
        <p:grpSpPr>
          <a:xfrm>
            <a:off x="2319472" y="1705781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4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6" name="Lorem ipsum dolor sit amet, consectetur adipiscing elit, sed do eiusmod tempor incididunt ut labore et dolore magna aliqua."/>
          <p:cNvSpPr txBox="1"/>
          <p:nvPr/>
        </p:nvSpPr>
        <p:spPr>
          <a:xfrm>
            <a:off x="2667685" y="4534880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40" y="6401780"/>
            <a:ext cx="10738757" cy="5999696"/>
          </a:xfrm>
          <a:prstGeom prst="rect">
            <a:avLst/>
          </a:prstGeom>
        </p:spPr>
      </p:pic>
      <p:sp>
        <p:nvSpPr>
          <p:cNvPr id="10" name="Google Shape;182;p30"/>
          <p:cNvSpPr/>
          <p:nvPr/>
        </p:nvSpPr>
        <p:spPr>
          <a:xfrm>
            <a:off x="10740569" y="3785116"/>
            <a:ext cx="6080581" cy="793063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ctr" rotWithShape="0">
              <a:schemeClr val="tx1">
                <a:alpha val="22000"/>
              </a:scheme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199" y="3767500"/>
            <a:ext cx="3596343" cy="3462242"/>
          </a:xfrm>
          <a:prstGeom prst="rect">
            <a:avLst/>
          </a:prstGeom>
        </p:spPr>
      </p:pic>
      <p:sp>
        <p:nvSpPr>
          <p:cNvPr id="11" name="Google Shape;504;p45"/>
          <p:cNvSpPr txBox="1"/>
          <p:nvPr/>
        </p:nvSpPr>
        <p:spPr>
          <a:xfrm>
            <a:off x="11208597" y="4995806"/>
            <a:ext cx="4019344" cy="922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Graphic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data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2" name="Google Shape;505;p45"/>
          <p:cNvSpPr txBox="1"/>
          <p:nvPr/>
        </p:nvSpPr>
        <p:spPr>
          <a:xfrm>
            <a:off x="11208597" y="6627703"/>
            <a:ext cx="4526703" cy="183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3" name="Google Shape;505;p45"/>
          <p:cNvSpPr txBox="1"/>
          <p:nvPr/>
        </p:nvSpPr>
        <p:spPr>
          <a:xfrm>
            <a:off x="11313341" y="9192442"/>
            <a:ext cx="4526703" cy="1107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6800" dirty="0" smtClean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455+</a:t>
            </a:r>
            <a:endParaRPr lang="id-ID" sz="6800" dirty="0">
              <a:solidFill>
                <a:srgbClr val="0099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Google Shape;505;p45"/>
          <p:cNvSpPr txBox="1"/>
          <p:nvPr/>
        </p:nvSpPr>
        <p:spPr>
          <a:xfrm>
            <a:off x="11313340" y="10506326"/>
            <a:ext cx="4526703" cy="414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Growth Number</a:t>
            </a:r>
            <a:endParaRPr lang="id-ID" sz="2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Google Shape;182;p30"/>
          <p:cNvSpPr/>
          <p:nvPr/>
        </p:nvSpPr>
        <p:spPr>
          <a:xfrm>
            <a:off x="17644571" y="3802732"/>
            <a:ext cx="6080581" cy="793063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ctr" rotWithShape="0">
              <a:schemeClr val="tx1">
                <a:alpha val="22000"/>
              </a:scheme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17" name="Google Shape;504;p45"/>
          <p:cNvSpPr txBox="1"/>
          <p:nvPr/>
        </p:nvSpPr>
        <p:spPr>
          <a:xfrm>
            <a:off x="18112599" y="5013422"/>
            <a:ext cx="4019344" cy="922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Graphic</a:t>
            </a:r>
          </a:p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tx1"/>
                </a:solidFill>
              </a:rPr>
              <a:t>data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8" name="Google Shape;505;p45"/>
          <p:cNvSpPr txBox="1"/>
          <p:nvPr/>
        </p:nvSpPr>
        <p:spPr>
          <a:xfrm>
            <a:off x="18112599" y="6645319"/>
            <a:ext cx="4526703" cy="1830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elit, sed do eiusmod tempor incididunt ut labore et dolore magna aliqua.</a:t>
            </a:r>
          </a:p>
        </p:txBody>
      </p:sp>
      <p:sp>
        <p:nvSpPr>
          <p:cNvPr id="19" name="Google Shape;505;p45"/>
          <p:cNvSpPr txBox="1"/>
          <p:nvPr/>
        </p:nvSpPr>
        <p:spPr>
          <a:xfrm>
            <a:off x="18217343" y="9210058"/>
            <a:ext cx="4526703" cy="1107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6800" dirty="0" smtClean="0">
                <a:solidFill>
                  <a:srgbClr val="0099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789+</a:t>
            </a:r>
            <a:endParaRPr lang="id-ID" sz="6800" dirty="0">
              <a:solidFill>
                <a:srgbClr val="0099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Google Shape;505;p45"/>
          <p:cNvSpPr txBox="1"/>
          <p:nvPr/>
        </p:nvSpPr>
        <p:spPr>
          <a:xfrm>
            <a:off x="18217342" y="10523942"/>
            <a:ext cx="4526703" cy="4147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Growth Number</a:t>
            </a:r>
            <a:endParaRPr lang="id-ID" sz="23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821" y="4022960"/>
            <a:ext cx="3596343" cy="3462242"/>
          </a:xfrm>
          <a:prstGeom prst="rect">
            <a:avLst/>
          </a:prstGeom>
        </p:spPr>
      </p:pic>
      <p:sp>
        <p:nvSpPr>
          <p:cNvPr id="21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29.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168160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5561012" y="11518196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59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12317940" y="1016704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60" name="TextBox 4"/>
          <p:cNvSpPr txBox="1"/>
          <p:nvPr/>
        </p:nvSpPr>
        <p:spPr>
          <a:xfrm>
            <a:off x="1518898" y="798879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grpSp>
        <p:nvGrpSpPr>
          <p:cNvPr id="163" name="Group"/>
          <p:cNvGrpSpPr/>
          <p:nvPr/>
        </p:nvGrpSpPr>
        <p:grpSpPr>
          <a:xfrm>
            <a:off x="1312698" y="611300"/>
            <a:ext cx="523241" cy="523241"/>
            <a:chOff x="0" y="0"/>
            <a:chExt cx="523240" cy="523240"/>
          </a:xfrm>
        </p:grpSpPr>
        <p:sp>
          <p:nvSpPr>
            <p:cNvPr id="161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2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4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3.</a:t>
            </a:r>
          </a:p>
        </p:txBody>
      </p:sp>
      <p:grpSp>
        <p:nvGrpSpPr>
          <p:cNvPr id="168" name="Group"/>
          <p:cNvGrpSpPr/>
          <p:nvPr/>
        </p:nvGrpSpPr>
        <p:grpSpPr>
          <a:xfrm>
            <a:off x="10918511" y="4047718"/>
            <a:ext cx="12104587" cy="2121245"/>
            <a:chOff x="0" y="0"/>
            <a:chExt cx="12104585" cy="2121243"/>
          </a:xfrm>
        </p:grpSpPr>
        <p:sp>
          <p:nvSpPr>
            <p:cNvPr id="165" name="Google Shape;182;p30"/>
            <p:cNvSpPr/>
            <p:nvPr/>
          </p:nvSpPr>
          <p:spPr>
            <a:xfrm>
              <a:off x="0" y="0"/>
              <a:ext cx="12104586" cy="21212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defTabSz="914400">
                <a:defRPr sz="6200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defRPr>
              </a:pPr>
              <a:endParaRPr/>
            </a:p>
          </p:txBody>
        </p:sp>
        <p:sp>
          <p:nvSpPr>
            <p:cNvPr id="166" name="Google Shape;182;p30"/>
            <p:cNvSpPr/>
            <p:nvPr/>
          </p:nvSpPr>
          <p:spPr>
            <a:xfrm>
              <a:off x="0" y="0"/>
              <a:ext cx="127000" cy="2121244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TextBox 5"/>
            <p:cNvSpPr txBox="1"/>
            <p:nvPr/>
          </p:nvSpPr>
          <p:spPr>
            <a:xfrm>
              <a:off x="1684266" y="405302"/>
              <a:ext cx="8736054" cy="1310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 sz="2300">
                  <a:solidFill>
                    <a:srgbClr val="1A1A1A"/>
                  </a:solidFill>
                  <a:latin typeface="Open Sans Regular"/>
                  <a:ea typeface="Open Sans Regular"/>
                  <a:cs typeface="Open Sans Regular"/>
                  <a:sym typeface="Open Sans Regular"/>
                </a:defRPr>
              </a:lvl1pPr>
            </a:lstStyle>
            <a:p>
              <a:r>
                <a:t>Lorem ipsum dolor sit amet, consectetur adipiscing elit, sed do eiusmod tempor incididunt ut labore et dolore magna aliqua. Ut enim ad minim veniam.</a:t>
              </a:r>
            </a:p>
          </p:txBody>
        </p:sp>
      </p:grpSp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half" idx="13"/>
          </p:nvPr>
        </p:nvSpPr>
        <p:spPr/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he Break"/>
          <p:cNvSpPr txBox="1"/>
          <p:nvPr/>
        </p:nvSpPr>
        <p:spPr>
          <a:xfrm>
            <a:off x="2178937" y="3159091"/>
            <a:ext cx="5303642" cy="105410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The Break</a:t>
            </a:r>
          </a:p>
        </p:txBody>
      </p:sp>
      <p:sp>
        <p:nvSpPr>
          <p:cNvPr id="9" name="Lorem ipsum dolor sit amet, consectetur adipiscing elit, sed do eiusmod tempor incididunt ut labore et dolore magna aliqua."/>
          <p:cNvSpPr txBox="1"/>
          <p:nvPr/>
        </p:nvSpPr>
        <p:spPr>
          <a:xfrm>
            <a:off x="2207062" y="4525945"/>
            <a:ext cx="4909880" cy="141577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>
                <a:solidFill>
                  <a:schemeClr val="bg1"/>
                </a:solidFill>
              </a:rPr>
              <a:t>Lorem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ipsum</a:t>
            </a:r>
            <a:r>
              <a:rPr dirty="0">
                <a:solidFill>
                  <a:schemeClr val="bg1"/>
                </a:solidFill>
              </a:rPr>
              <a:t> dolor sit </a:t>
            </a:r>
            <a:r>
              <a:rPr dirty="0" err="1">
                <a:solidFill>
                  <a:schemeClr val="bg1"/>
                </a:solidFill>
              </a:rPr>
              <a:t>amet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consectetur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adipiscing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elit</a:t>
            </a:r>
            <a:r>
              <a:rPr dirty="0">
                <a:solidFill>
                  <a:schemeClr val="bg1"/>
                </a:solidFill>
              </a:rPr>
              <a:t>, </a:t>
            </a:r>
            <a:r>
              <a:rPr dirty="0" err="1">
                <a:solidFill>
                  <a:schemeClr val="bg1"/>
                </a:solidFill>
              </a:rPr>
              <a:t>sed</a:t>
            </a:r>
            <a:r>
              <a:rPr dirty="0">
                <a:solidFill>
                  <a:schemeClr val="bg1"/>
                </a:solidFill>
              </a:rPr>
              <a:t> do </a:t>
            </a:r>
            <a:r>
              <a:rPr dirty="0" err="1">
                <a:solidFill>
                  <a:schemeClr val="bg1"/>
                </a:solidFill>
              </a:rPr>
              <a:t>eiusmod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tempor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incididunt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ut</a:t>
            </a:r>
            <a:r>
              <a:rPr dirty="0">
                <a:solidFill>
                  <a:schemeClr val="bg1"/>
                </a:solidFill>
              </a:rPr>
              <a:t> </a:t>
            </a:r>
            <a:r>
              <a:rPr dirty="0" err="1">
                <a:solidFill>
                  <a:schemeClr val="bg1"/>
                </a:solidFill>
              </a:rPr>
              <a:t>labore</a:t>
            </a:r>
            <a:r>
              <a:rPr dirty="0">
                <a:solidFill>
                  <a:schemeClr val="bg1"/>
                </a:solidFill>
              </a:rPr>
              <a:t> et </a:t>
            </a:r>
            <a:r>
              <a:rPr dirty="0" err="1">
                <a:solidFill>
                  <a:schemeClr val="bg1"/>
                </a:solidFill>
              </a:rPr>
              <a:t>dolore</a:t>
            </a:r>
            <a:r>
              <a:rPr dirty="0">
                <a:solidFill>
                  <a:schemeClr val="bg1"/>
                </a:solidFill>
              </a:rPr>
              <a:t> magna </a:t>
            </a:r>
            <a:r>
              <a:rPr dirty="0" err="1">
                <a:solidFill>
                  <a:schemeClr val="bg1"/>
                </a:solidFill>
              </a:rPr>
              <a:t>aliqua</a:t>
            </a:r>
            <a:r>
              <a:rPr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Google Shape;507;p45"/>
          <p:cNvSpPr/>
          <p:nvPr/>
        </p:nvSpPr>
        <p:spPr>
          <a:xfrm>
            <a:off x="2227972" y="1487436"/>
            <a:ext cx="16094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1" name="Group"/>
          <p:cNvGrpSpPr/>
          <p:nvPr/>
        </p:nvGrpSpPr>
        <p:grpSpPr>
          <a:xfrm>
            <a:off x="1906995" y="2951911"/>
            <a:ext cx="523241" cy="523241"/>
            <a:chOff x="0" y="0"/>
            <a:chExt cx="523240" cy="523240"/>
          </a:xfrm>
          <a:solidFill>
            <a:srgbClr val="F2F2F2"/>
          </a:solidFill>
        </p:grpSpPr>
        <p:sp>
          <p:nvSpPr>
            <p:cNvPr id="12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6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30.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3148700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Google Shape;182;p30"/>
          <p:cNvSpPr/>
          <p:nvPr/>
        </p:nvSpPr>
        <p:spPr>
          <a:xfrm>
            <a:off x="16103594" y="3675619"/>
            <a:ext cx="8305806" cy="6419319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>
            <a:outerShdw blurRad="1066800" dist="635000" dir="5400000" algn="tl" rotWithShape="0">
              <a:prstClr val="black">
                <a:alpha val="22000"/>
              </a:prstClr>
            </a:outerShdw>
          </a:effectLst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4" name="Why Choose Us"/>
          <p:cNvSpPr txBox="1"/>
          <p:nvPr/>
        </p:nvSpPr>
        <p:spPr>
          <a:xfrm>
            <a:off x="1191767" y="3914872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Contact</a:t>
            </a:r>
            <a:endParaRPr dirty="0"/>
          </a:p>
        </p:txBody>
      </p:sp>
      <p:grpSp>
        <p:nvGrpSpPr>
          <p:cNvPr id="5" name="Group"/>
          <p:cNvGrpSpPr/>
          <p:nvPr/>
        </p:nvGrpSpPr>
        <p:grpSpPr>
          <a:xfrm>
            <a:off x="859650" y="3826353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6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8" name="Lorem ipsum dolor sit amet, consectetur adipiscing elit, sed do eiusmod tempor incididunt ut labore et dolore magna aliqua."/>
          <p:cNvSpPr txBox="1"/>
          <p:nvPr/>
        </p:nvSpPr>
        <p:spPr>
          <a:xfrm>
            <a:off x="1191766" y="6582606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9" name="Lorem ipsum dolor sit amet, consectetur adipiscing elit, sed do eiusmod tempor incididunt ut labore et dolore magna aliqua."/>
          <p:cNvSpPr txBox="1"/>
          <p:nvPr/>
        </p:nvSpPr>
        <p:spPr>
          <a:xfrm>
            <a:off x="1191766" y="8376660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0" name="Google Shape;504;p45"/>
          <p:cNvSpPr txBox="1"/>
          <p:nvPr/>
        </p:nvSpPr>
        <p:spPr>
          <a:xfrm>
            <a:off x="16678378" y="4469589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Address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1" name="Google Shape;505;p45"/>
          <p:cNvSpPr txBox="1"/>
          <p:nvPr/>
        </p:nvSpPr>
        <p:spPr>
          <a:xfrm>
            <a:off x="16676733" y="5316320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Google Shape;504;p45"/>
          <p:cNvSpPr txBox="1"/>
          <p:nvPr/>
        </p:nvSpPr>
        <p:spPr>
          <a:xfrm>
            <a:off x="16678378" y="7123752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Email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3" name="Google Shape;505;p45"/>
          <p:cNvSpPr txBox="1"/>
          <p:nvPr/>
        </p:nvSpPr>
        <p:spPr>
          <a:xfrm>
            <a:off x="16676733" y="7970483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Google Shape;504;p45"/>
          <p:cNvSpPr txBox="1"/>
          <p:nvPr/>
        </p:nvSpPr>
        <p:spPr>
          <a:xfrm>
            <a:off x="20549623" y="4469589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Phone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5" name="Google Shape;505;p45"/>
          <p:cNvSpPr txBox="1"/>
          <p:nvPr/>
        </p:nvSpPr>
        <p:spPr>
          <a:xfrm>
            <a:off x="20547978" y="5316320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Google Shape;504;p45"/>
          <p:cNvSpPr txBox="1"/>
          <p:nvPr/>
        </p:nvSpPr>
        <p:spPr>
          <a:xfrm>
            <a:off x="20549623" y="7123752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Website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7" name="Google Shape;505;p45"/>
          <p:cNvSpPr txBox="1"/>
          <p:nvPr/>
        </p:nvSpPr>
        <p:spPr>
          <a:xfrm>
            <a:off x="20547978" y="7970483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31.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727934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Google Shape;182;p30"/>
          <p:cNvSpPr/>
          <p:nvPr/>
        </p:nvSpPr>
        <p:spPr>
          <a:xfrm>
            <a:off x="5372100" y="7200900"/>
            <a:ext cx="10610851" cy="6515100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  <a:effectLst/>
        </p:spPr>
        <p:txBody>
          <a:bodyPr lIns="0" tIns="0" rIns="0" bIns="0" anchor="ctr"/>
          <a:lstStyle/>
          <a:p>
            <a:pPr algn="ctr" defTabSz="914400">
              <a:defRPr sz="22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  <p:sp>
        <p:nvSpPr>
          <p:cNvPr id="4" name="Why Choose Us"/>
          <p:cNvSpPr txBox="1"/>
          <p:nvPr/>
        </p:nvSpPr>
        <p:spPr>
          <a:xfrm>
            <a:off x="17041367" y="4448272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Contact</a:t>
            </a:r>
            <a:endParaRPr dirty="0"/>
          </a:p>
        </p:txBody>
      </p:sp>
      <p:grpSp>
        <p:nvGrpSpPr>
          <p:cNvPr id="5" name="Group"/>
          <p:cNvGrpSpPr/>
          <p:nvPr/>
        </p:nvGrpSpPr>
        <p:grpSpPr>
          <a:xfrm>
            <a:off x="16709250" y="4359753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6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8" name="Lorem ipsum dolor sit amet, consectetur adipiscing elit, sed do eiusmod tempor incididunt ut labore et dolore magna aliqua."/>
          <p:cNvSpPr txBox="1"/>
          <p:nvPr/>
        </p:nvSpPr>
        <p:spPr>
          <a:xfrm>
            <a:off x="17041366" y="7116006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9" name="Lorem ipsum dolor sit amet, consectetur adipiscing elit, sed do eiusmod tempor incididunt ut labore et dolore magna aliqua."/>
          <p:cNvSpPr txBox="1"/>
          <p:nvPr/>
        </p:nvSpPr>
        <p:spPr>
          <a:xfrm>
            <a:off x="17041366" y="8910060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0" name="Google Shape;504;p45"/>
          <p:cNvSpPr txBox="1"/>
          <p:nvPr/>
        </p:nvSpPr>
        <p:spPr>
          <a:xfrm>
            <a:off x="6639028" y="8089345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Address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1" name="Google Shape;505;p45"/>
          <p:cNvSpPr txBox="1"/>
          <p:nvPr/>
        </p:nvSpPr>
        <p:spPr>
          <a:xfrm>
            <a:off x="6637383" y="8936076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Google Shape;504;p45"/>
          <p:cNvSpPr txBox="1"/>
          <p:nvPr/>
        </p:nvSpPr>
        <p:spPr>
          <a:xfrm>
            <a:off x="6639028" y="10743508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Email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3" name="Google Shape;505;p45"/>
          <p:cNvSpPr txBox="1"/>
          <p:nvPr/>
        </p:nvSpPr>
        <p:spPr>
          <a:xfrm>
            <a:off x="6637383" y="11590239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Google Shape;504;p45"/>
          <p:cNvSpPr txBox="1"/>
          <p:nvPr/>
        </p:nvSpPr>
        <p:spPr>
          <a:xfrm>
            <a:off x="11154701" y="8089345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Phone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5" name="Google Shape;505;p45"/>
          <p:cNvSpPr txBox="1"/>
          <p:nvPr/>
        </p:nvSpPr>
        <p:spPr>
          <a:xfrm>
            <a:off x="11153056" y="8936076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Google Shape;504;p45"/>
          <p:cNvSpPr txBox="1"/>
          <p:nvPr/>
        </p:nvSpPr>
        <p:spPr>
          <a:xfrm>
            <a:off x="11154701" y="10743508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Website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7" name="Google Shape;505;p45"/>
          <p:cNvSpPr txBox="1"/>
          <p:nvPr/>
        </p:nvSpPr>
        <p:spPr>
          <a:xfrm>
            <a:off x="11153056" y="11590239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32.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166392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Google Shape;504;p45"/>
          <p:cNvSpPr txBox="1"/>
          <p:nvPr/>
        </p:nvSpPr>
        <p:spPr>
          <a:xfrm>
            <a:off x="4962627" y="8076326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Address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5" name="Google Shape;505;p45"/>
          <p:cNvSpPr txBox="1"/>
          <p:nvPr/>
        </p:nvSpPr>
        <p:spPr>
          <a:xfrm>
            <a:off x="4960982" y="8923057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Google Shape;504;p45"/>
          <p:cNvSpPr txBox="1"/>
          <p:nvPr/>
        </p:nvSpPr>
        <p:spPr>
          <a:xfrm>
            <a:off x="4962627" y="10730489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Email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7" name="Google Shape;505;p45"/>
          <p:cNvSpPr txBox="1"/>
          <p:nvPr/>
        </p:nvSpPr>
        <p:spPr>
          <a:xfrm>
            <a:off x="4960982" y="11577220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Google Shape;504;p45"/>
          <p:cNvSpPr txBox="1"/>
          <p:nvPr/>
        </p:nvSpPr>
        <p:spPr>
          <a:xfrm>
            <a:off x="9478300" y="8076326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Phone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Google Shape;505;p45"/>
          <p:cNvSpPr txBox="1"/>
          <p:nvPr/>
        </p:nvSpPr>
        <p:spPr>
          <a:xfrm>
            <a:off x="9476655" y="8923057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Google Shape;504;p45"/>
          <p:cNvSpPr txBox="1"/>
          <p:nvPr/>
        </p:nvSpPr>
        <p:spPr>
          <a:xfrm>
            <a:off x="9478300" y="10730489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Website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1" name="Google Shape;505;p45"/>
          <p:cNvSpPr txBox="1"/>
          <p:nvPr/>
        </p:nvSpPr>
        <p:spPr>
          <a:xfrm>
            <a:off x="9476655" y="11577220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Why Choose Us"/>
          <p:cNvSpPr txBox="1"/>
          <p:nvPr/>
        </p:nvSpPr>
        <p:spPr>
          <a:xfrm>
            <a:off x="1532266" y="1606214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Contact</a:t>
            </a:r>
            <a:endParaRPr dirty="0"/>
          </a:p>
        </p:txBody>
      </p:sp>
      <p:grpSp>
        <p:nvGrpSpPr>
          <p:cNvPr id="13" name="Group"/>
          <p:cNvGrpSpPr/>
          <p:nvPr/>
        </p:nvGrpSpPr>
        <p:grpSpPr>
          <a:xfrm>
            <a:off x="1200149" y="1517695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14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" name="Lorem ipsum dolor sit amet, consectetur adipiscing elit, sed do eiusmod tempor incididunt ut labore et dolore magna aliqua."/>
          <p:cNvSpPr txBox="1"/>
          <p:nvPr/>
        </p:nvSpPr>
        <p:spPr>
          <a:xfrm>
            <a:off x="1532265" y="4273948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7" name="Lorem ipsum dolor sit amet, consectetur adipiscing elit, sed do eiusmod tempor incididunt ut labore et dolore magna aliqua."/>
          <p:cNvSpPr txBox="1"/>
          <p:nvPr/>
        </p:nvSpPr>
        <p:spPr>
          <a:xfrm>
            <a:off x="16186440" y="8874789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8" name="Lorem ipsum dolor sit amet, consectetur adipiscing elit, sed do eiusmod tempor incididunt ut labore et dolore magna aliqua."/>
          <p:cNvSpPr txBox="1"/>
          <p:nvPr/>
        </p:nvSpPr>
        <p:spPr>
          <a:xfrm>
            <a:off x="16186440" y="10764441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0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33.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9253103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Google Shape;504;p45"/>
          <p:cNvSpPr txBox="1"/>
          <p:nvPr/>
        </p:nvSpPr>
        <p:spPr>
          <a:xfrm>
            <a:off x="2426306" y="7105650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Address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5" name="Google Shape;505;p45"/>
          <p:cNvSpPr txBox="1"/>
          <p:nvPr/>
        </p:nvSpPr>
        <p:spPr>
          <a:xfrm>
            <a:off x="2424661" y="7952381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Google Shape;504;p45"/>
          <p:cNvSpPr txBox="1"/>
          <p:nvPr/>
        </p:nvSpPr>
        <p:spPr>
          <a:xfrm>
            <a:off x="2426306" y="9759813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Email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7" name="Google Shape;505;p45"/>
          <p:cNvSpPr txBox="1"/>
          <p:nvPr/>
        </p:nvSpPr>
        <p:spPr>
          <a:xfrm>
            <a:off x="2424661" y="10606544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Google Shape;504;p45"/>
          <p:cNvSpPr txBox="1"/>
          <p:nvPr/>
        </p:nvSpPr>
        <p:spPr>
          <a:xfrm>
            <a:off x="6941979" y="7105650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Phone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Google Shape;505;p45"/>
          <p:cNvSpPr txBox="1"/>
          <p:nvPr/>
        </p:nvSpPr>
        <p:spPr>
          <a:xfrm>
            <a:off x="6940334" y="7952381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elit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Google Shape;504;p45"/>
          <p:cNvSpPr txBox="1"/>
          <p:nvPr/>
        </p:nvSpPr>
        <p:spPr>
          <a:xfrm>
            <a:off x="6941979" y="9759813"/>
            <a:ext cx="4019344" cy="491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rPr lang="id-ID" dirty="0" smtClean="0">
                <a:solidFill>
                  <a:schemeClr val="bg1"/>
                </a:solidFill>
              </a:rPr>
              <a:t>Website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1" name="Google Shape;505;p45"/>
          <p:cNvSpPr txBox="1"/>
          <p:nvPr/>
        </p:nvSpPr>
        <p:spPr>
          <a:xfrm>
            <a:off x="6940334" y="10606544"/>
            <a:ext cx="3706767" cy="1122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0124" tIns="30124" rIns="30124" bIns="30124">
            <a:spAutoFit/>
          </a:bodyPr>
          <a:lstStyle/>
          <a:p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lang="id-ID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dolor sit amet, consectetur adipiscing </a:t>
            </a:r>
            <a:r>
              <a:rPr lang="id-ID" sz="2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elit..</a:t>
            </a:r>
            <a:endParaRPr lang="id-ID" sz="2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Why Choose Us"/>
          <p:cNvSpPr txBox="1"/>
          <p:nvPr/>
        </p:nvSpPr>
        <p:spPr>
          <a:xfrm>
            <a:off x="2424662" y="1158659"/>
            <a:ext cx="6343068" cy="2092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Contact</a:t>
            </a:r>
            <a:endParaRPr dirty="0"/>
          </a:p>
        </p:txBody>
      </p:sp>
      <p:grpSp>
        <p:nvGrpSpPr>
          <p:cNvPr id="13" name="Group"/>
          <p:cNvGrpSpPr/>
          <p:nvPr/>
        </p:nvGrpSpPr>
        <p:grpSpPr>
          <a:xfrm>
            <a:off x="2092545" y="1070140"/>
            <a:ext cx="523241" cy="523241"/>
            <a:chOff x="0" y="0"/>
            <a:chExt cx="523240" cy="523240"/>
          </a:xfrm>
          <a:solidFill>
            <a:srgbClr val="2CAF86"/>
          </a:solidFill>
        </p:grpSpPr>
        <p:sp>
          <p:nvSpPr>
            <p:cNvPr id="14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" name="Lorem ipsum dolor sit amet, consectetur adipiscing elit, sed do eiusmod tempor incididunt ut labore et dolore magna aliqua."/>
          <p:cNvSpPr txBox="1"/>
          <p:nvPr/>
        </p:nvSpPr>
        <p:spPr>
          <a:xfrm>
            <a:off x="2424661" y="3826393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17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34.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63438319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he Break"/>
          <p:cNvSpPr txBox="1"/>
          <p:nvPr/>
        </p:nvSpPr>
        <p:spPr>
          <a:xfrm>
            <a:off x="8960737" y="6264241"/>
            <a:ext cx="5303642" cy="105410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>
                <a:solidFill>
                  <a:schemeClr val="bg1"/>
                </a:solidFill>
              </a:rPr>
              <a:t>Thank You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Google Shape;507;p45"/>
          <p:cNvSpPr/>
          <p:nvPr/>
        </p:nvSpPr>
        <p:spPr>
          <a:xfrm>
            <a:off x="14264379" y="5770274"/>
            <a:ext cx="160945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49" h="19002" extrusionOk="0">
                <a:moveTo>
                  <a:pt x="5060" y="2115"/>
                </a:moveTo>
                <a:cubicBezTo>
                  <a:pt x="844" y="4860"/>
                  <a:pt x="1235" y="9418"/>
                  <a:pt x="1235" y="11283"/>
                </a:cubicBezTo>
                <a:cubicBezTo>
                  <a:pt x="6581" y="3461"/>
                  <a:pt x="14708" y="3928"/>
                  <a:pt x="14708" y="3928"/>
                </a:cubicBezTo>
                <a:cubicBezTo>
                  <a:pt x="14708" y="3928"/>
                  <a:pt x="3148" y="8486"/>
                  <a:pt x="62" y="17706"/>
                </a:cubicBezTo>
                <a:cubicBezTo>
                  <a:pt x="-329" y="18638"/>
                  <a:pt x="1235" y="19519"/>
                  <a:pt x="1583" y="18638"/>
                </a:cubicBezTo>
                <a:cubicBezTo>
                  <a:pt x="2365" y="16307"/>
                  <a:pt x="3887" y="14028"/>
                  <a:pt x="3887" y="14028"/>
                </a:cubicBezTo>
                <a:cubicBezTo>
                  <a:pt x="6233" y="14961"/>
                  <a:pt x="9667" y="16307"/>
                  <a:pt x="12405" y="14028"/>
                </a:cubicBezTo>
                <a:cubicBezTo>
                  <a:pt x="15447" y="11283"/>
                  <a:pt x="15447" y="4860"/>
                  <a:pt x="20054" y="1648"/>
                </a:cubicBezTo>
                <a:cubicBezTo>
                  <a:pt x="21271" y="1182"/>
                  <a:pt x="10493" y="-2081"/>
                  <a:pt x="5060" y="2115"/>
                </a:cubicBezTo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8" name="Group"/>
          <p:cNvGrpSpPr/>
          <p:nvPr/>
        </p:nvGrpSpPr>
        <p:grpSpPr>
          <a:xfrm>
            <a:off x="8688795" y="6057061"/>
            <a:ext cx="523241" cy="523241"/>
            <a:chOff x="0" y="0"/>
            <a:chExt cx="523240" cy="523240"/>
          </a:xfrm>
          <a:solidFill>
            <a:srgbClr val="F2F2F2"/>
          </a:solidFill>
        </p:grpSpPr>
        <p:sp>
          <p:nvSpPr>
            <p:cNvPr id="9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" name="TextBox 6"/>
          <p:cNvSpPr txBox="1"/>
          <p:nvPr/>
        </p:nvSpPr>
        <p:spPr>
          <a:xfrm>
            <a:off x="446173" y="12669128"/>
            <a:ext cx="770980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 smtClean="0"/>
              <a:t>35.</a:t>
            </a:r>
            <a:endParaRPr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587014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4.</a:t>
            </a:r>
          </a:p>
        </p:txBody>
      </p:sp>
      <p:sp>
        <p:nvSpPr>
          <p:cNvPr id="174" name="TextBox 4"/>
          <p:cNvSpPr txBox="1"/>
          <p:nvPr/>
        </p:nvSpPr>
        <p:spPr>
          <a:xfrm>
            <a:off x="11034903" y="3811342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grpSp>
        <p:nvGrpSpPr>
          <p:cNvPr id="177" name="Group"/>
          <p:cNvGrpSpPr/>
          <p:nvPr/>
        </p:nvGrpSpPr>
        <p:grpSpPr>
          <a:xfrm>
            <a:off x="10828704" y="3623764"/>
            <a:ext cx="523241" cy="523241"/>
            <a:chOff x="0" y="0"/>
            <a:chExt cx="523240" cy="523240"/>
          </a:xfrm>
        </p:grpSpPr>
        <p:sp>
          <p:nvSpPr>
            <p:cNvPr id="175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6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81" name="Group"/>
          <p:cNvGrpSpPr/>
          <p:nvPr/>
        </p:nvGrpSpPr>
        <p:grpSpPr>
          <a:xfrm>
            <a:off x="6152407" y="8862029"/>
            <a:ext cx="12104586" cy="2121244"/>
            <a:chOff x="0" y="0"/>
            <a:chExt cx="12104585" cy="2121243"/>
          </a:xfrm>
        </p:grpSpPr>
        <p:sp>
          <p:nvSpPr>
            <p:cNvPr id="178" name="Google Shape;182;p30"/>
            <p:cNvSpPr/>
            <p:nvPr/>
          </p:nvSpPr>
          <p:spPr>
            <a:xfrm>
              <a:off x="0" y="0"/>
              <a:ext cx="12104586" cy="21212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defTabSz="914400">
                <a:defRPr sz="6200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defRPr>
              </a:pPr>
              <a:endParaRPr/>
            </a:p>
          </p:txBody>
        </p:sp>
        <p:sp>
          <p:nvSpPr>
            <p:cNvPr id="179" name="Google Shape;182;p30"/>
            <p:cNvSpPr/>
            <p:nvPr/>
          </p:nvSpPr>
          <p:spPr>
            <a:xfrm>
              <a:off x="0" y="0"/>
              <a:ext cx="127000" cy="2121244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0" name="TextBox 5"/>
            <p:cNvSpPr txBox="1"/>
            <p:nvPr/>
          </p:nvSpPr>
          <p:spPr>
            <a:xfrm>
              <a:off x="1684266" y="405302"/>
              <a:ext cx="8736054" cy="1310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 sz="2300">
                  <a:solidFill>
                    <a:srgbClr val="1A1A1A"/>
                  </a:solidFill>
                  <a:latin typeface="Open Sans Regular"/>
                  <a:ea typeface="Open Sans Regular"/>
                  <a:cs typeface="Open Sans Regular"/>
                  <a:sym typeface="Open Sans Regular"/>
                </a:defRPr>
              </a:lvl1pPr>
            </a:lstStyle>
            <a:p>
              <a:r>
                <a:t>Lorem ipsum dolor sit amet, consectetur adipiscing elit, sed do eiusmod tempor incididunt ut labore et dolore magna aliqua. Ut enim ad minim veniam.</a:t>
              </a:r>
            </a:p>
          </p:txBody>
        </p:sp>
      </p:grpSp>
      <p:sp>
        <p:nvSpPr>
          <p:cNvPr id="182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11107324" y="5521322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/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Box 4"/>
          <p:cNvSpPr txBox="1"/>
          <p:nvPr/>
        </p:nvSpPr>
        <p:spPr>
          <a:xfrm>
            <a:off x="2729514" y="2093956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grpSp>
        <p:nvGrpSpPr>
          <p:cNvPr id="188" name="Group"/>
          <p:cNvGrpSpPr/>
          <p:nvPr/>
        </p:nvGrpSpPr>
        <p:grpSpPr>
          <a:xfrm>
            <a:off x="2523314" y="1906378"/>
            <a:ext cx="523241" cy="523241"/>
            <a:chOff x="0" y="0"/>
            <a:chExt cx="523240" cy="523240"/>
          </a:xfrm>
        </p:grpSpPr>
        <p:sp>
          <p:nvSpPr>
            <p:cNvPr id="186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7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89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3538650" y="5436860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90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3538650" y="9871402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grpSp>
        <p:nvGrpSpPr>
          <p:cNvPr id="194" name="Group"/>
          <p:cNvGrpSpPr/>
          <p:nvPr/>
        </p:nvGrpSpPr>
        <p:grpSpPr>
          <a:xfrm>
            <a:off x="6152407" y="7145959"/>
            <a:ext cx="12104586" cy="2121245"/>
            <a:chOff x="0" y="0"/>
            <a:chExt cx="12104585" cy="2121243"/>
          </a:xfrm>
        </p:grpSpPr>
        <p:sp>
          <p:nvSpPr>
            <p:cNvPr id="191" name="Google Shape;182;p30"/>
            <p:cNvSpPr/>
            <p:nvPr/>
          </p:nvSpPr>
          <p:spPr>
            <a:xfrm>
              <a:off x="0" y="0"/>
              <a:ext cx="12104586" cy="2121244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635000" dir="5400000" rotWithShape="0">
                <a:srgbClr val="000000">
                  <a:alpha val="21945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defTabSz="914400">
                <a:defRPr sz="6200">
                  <a:solidFill>
                    <a:srgbClr val="333333"/>
                  </a:solidFill>
                  <a:latin typeface="Montserrat Black"/>
                  <a:ea typeface="Montserrat Black"/>
                  <a:cs typeface="Montserrat Black"/>
                  <a:sym typeface="Montserrat Black"/>
                </a:defRPr>
              </a:pPr>
              <a:endParaRPr/>
            </a:p>
          </p:txBody>
        </p:sp>
        <p:sp>
          <p:nvSpPr>
            <p:cNvPr id="192" name="Google Shape;182;p30"/>
            <p:cNvSpPr/>
            <p:nvPr/>
          </p:nvSpPr>
          <p:spPr>
            <a:xfrm>
              <a:off x="0" y="0"/>
              <a:ext cx="127000" cy="2121244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3" name="TextBox 5"/>
            <p:cNvSpPr txBox="1"/>
            <p:nvPr/>
          </p:nvSpPr>
          <p:spPr>
            <a:xfrm>
              <a:off x="1684266" y="462452"/>
              <a:ext cx="8736054" cy="1196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 sz="2300">
                  <a:solidFill>
                    <a:srgbClr val="1A1A1A"/>
                  </a:solidFill>
                  <a:latin typeface="Merriweather Italic"/>
                  <a:ea typeface="Merriweather Italic"/>
                  <a:cs typeface="Merriweather Italic"/>
                  <a:sym typeface="Merriweather Italic"/>
                </a:defRPr>
              </a:lvl1pPr>
            </a:lstStyle>
            <a:p>
              <a:r>
                <a:rPr dirty="0" err="1"/>
                <a:t>Lorem</a:t>
              </a:r>
              <a:r>
                <a:rPr dirty="0"/>
                <a:t> </a:t>
              </a:r>
              <a:r>
                <a:rPr dirty="0" err="1"/>
                <a:t>ipsum</a:t>
              </a:r>
              <a:r>
                <a:rPr dirty="0"/>
                <a:t> dolor sit </a:t>
              </a:r>
              <a:r>
                <a:rPr dirty="0" err="1"/>
                <a:t>amet</a:t>
              </a:r>
              <a:r>
                <a:rPr dirty="0"/>
                <a:t>, </a:t>
              </a:r>
              <a:r>
                <a:rPr dirty="0" err="1"/>
                <a:t>consectetur</a:t>
              </a:r>
              <a:r>
                <a:rPr dirty="0"/>
                <a:t> </a:t>
              </a:r>
              <a:r>
                <a:rPr dirty="0" err="1"/>
                <a:t>adipiscing</a:t>
              </a:r>
              <a:r>
                <a:rPr dirty="0"/>
                <a:t> </a:t>
              </a:r>
              <a:r>
                <a:rPr dirty="0" err="1"/>
                <a:t>elit</a:t>
              </a:r>
              <a:r>
                <a:rPr dirty="0"/>
                <a:t>, </a:t>
              </a:r>
              <a:r>
                <a:rPr dirty="0" err="1"/>
                <a:t>sed</a:t>
              </a:r>
              <a:r>
                <a:rPr dirty="0"/>
                <a:t> do </a:t>
              </a:r>
              <a:r>
                <a:rPr dirty="0" err="1"/>
                <a:t>eiusmod</a:t>
              </a:r>
              <a:r>
                <a:rPr dirty="0"/>
                <a:t> </a:t>
              </a:r>
              <a:r>
                <a:rPr dirty="0" err="1"/>
                <a:t>tempor</a:t>
              </a:r>
              <a:r>
                <a:rPr dirty="0"/>
                <a:t> </a:t>
              </a:r>
              <a:r>
                <a:rPr dirty="0" err="1"/>
                <a:t>incididunt</a:t>
              </a:r>
              <a:r>
                <a:rPr dirty="0"/>
                <a:t> </a:t>
              </a:r>
              <a:r>
                <a:rPr dirty="0" err="1"/>
                <a:t>ut</a:t>
              </a:r>
              <a:r>
                <a:rPr dirty="0"/>
                <a:t> </a:t>
              </a:r>
              <a:r>
                <a:rPr dirty="0" err="1"/>
                <a:t>labore</a:t>
              </a:r>
              <a:r>
                <a:rPr dirty="0"/>
                <a:t> et </a:t>
              </a:r>
              <a:r>
                <a:rPr dirty="0" err="1"/>
                <a:t>dolore</a:t>
              </a:r>
              <a:r>
                <a:rPr dirty="0"/>
                <a:t> magna </a:t>
              </a:r>
              <a:r>
                <a:rPr dirty="0" err="1"/>
                <a:t>aliqua</a:t>
              </a:r>
              <a:r>
                <a:rPr dirty="0"/>
                <a:t>. </a:t>
              </a:r>
              <a:r>
                <a:rPr dirty="0" err="1"/>
                <a:t>Ut</a:t>
              </a:r>
              <a:r>
                <a:rPr dirty="0"/>
                <a:t> </a:t>
              </a:r>
              <a:r>
                <a:rPr dirty="0" err="1"/>
                <a:t>enim</a:t>
              </a:r>
              <a:r>
                <a:rPr dirty="0"/>
                <a:t> ad minim </a:t>
              </a:r>
              <a:r>
                <a:rPr dirty="0" err="1"/>
                <a:t>veniam</a:t>
              </a:r>
              <a:r>
                <a:rPr dirty="0"/>
                <a:t>.</a:t>
              </a:r>
            </a:p>
          </p:txBody>
        </p:sp>
      </p:grpSp>
      <p:sp>
        <p:nvSpPr>
          <p:cNvPr id="195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5.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half" idx="13"/>
          </p:nvPr>
        </p:nvSpPr>
        <p:spPr/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Box 4"/>
          <p:cNvSpPr txBox="1"/>
          <p:nvPr/>
        </p:nvSpPr>
        <p:spPr>
          <a:xfrm>
            <a:off x="2616898" y="2145908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Our Company</a:t>
            </a:r>
          </a:p>
        </p:txBody>
      </p:sp>
      <p:grpSp>
        <p:nvGrpSpPr>
          <p:cNvPr id="202" name="Group"/>
          <p:cNvGrpSpPr/>
          <p:nvPr/>
        </p:nvGrpSpPr>
        <p:grpSpPr>
          <a:xfrm>
            <a:off x="2410698" y="1958330"/>
            <a:ext cx="523241" cy="523241"/>
            <a:chOff x="0" y="0"/>
            <a:chExt cx="523240" cy="523240"/>
          </a:xfrm>
        </p:grpSpPr>
        <p:sp>
          <p:nvSpPr>
            <p:cNvPr id="200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1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03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2689318" y="3855888"/>
            <a:ext cx="8226451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04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15119557" y="9820944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05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6.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Box 4"/>
          <p:cNvSpPr txBox="1"/>
          <p:nvPr/>
        </p:nvSpPr>
        <p:spPr>
          <a:xfrm>
            <a:off x="2166436" y="3131294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Time to break</a:t>
            </a:r>
          </a:p>
        </p:txBody>
      </p:sp>
      <p:grpSp>
        <p:nvGrpSpPr>
          <p:cNvPr id="217" name="Group"/>
          <p:cNvGrpSpPr/>
          <p:nvPr/>
        </p:nvGrpSpPr>
        <p:grpSpPr>
          <a:xfrm>
            <a:off x="1960236" y="2943715"/>
            <a:ext cx="523241" cy="523241"/>
            <a:chOff x="0" y="0"/>
            <a:chExt cx="523240" cy="523240"/>
          </a:xfrm>
        </p:grpSpPr>
        <p:sp>
          <p:nvSpPr>
            <p:cNvPr id="215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6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18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2295164" y="4784966"/>
            <a:ext cx="8226450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19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7.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/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ircle"/>
          <p:cNvSpPr/>
          <p:nvPr/>
        </p:nvSpPr>
        <p:spPr>
          <a:xfrm>
            <a:off x="-1831232" y="11851546"/>
            <a:ext cx="3647793" cy="3647793"/>
          </a:xfrm>
          <a:prstGeom prst="ellipse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3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8.</a:t>
            </a:r>
          </a:p>
        </p:txBody>
      </p:sp>
      <p:sp>
        <p:nvSpPr>
          <p:cNvPr id="224" name="Google Shape;104;p21"/>
          <p:cNvSpPr/>
          <p:nvPr/>
        </p:nvSpPr>
        <p:spPr>
          <a:xfrm>
            <a:off x="6550663" y="5745398"/>
            <a:ext cx="17858737" cy="7970602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5" name="TextBox 4"/>
          <p:cNvSpPr txBox="1"/>
          <p:nvPr/>
        </p:nvSpPr>
        <p:spPr>
          <a:xfrm>
            <a:off x="7909824" y="6763142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grpSp>
        <p:nvGrpSpPr>
          <p:cNvPr id="228" name="Group"/>
          <p:cNvGrpSpPr/>
          <p:nvPr/>
        </p:nvGrpSpPr>
        <p:grpSpPr>
          <a:xfrm>
            <a:off x="7703624" y="6575563"/>
            <a:ext cx="523241" cy="523241"/>
            <a:chOff x="0" y="0"/>
            <a:chExt cx="523240" cy="523240"/>
          </a:xfrm>
        </p:grpSpPr>
        <p:sp>
          <p:nvSpPr>
            <p:cNvPr id="226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7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29" name="TextBox 4"/>
          <p:cNvSpPr txBox="1"/>
          <p:nvPr/>
        </p:nvSpPr>
        <p:spPr>
          <a:xfrm>
            <a:off x="7797210" y="9158908"/>
            <a:ext cx="184451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rPr dirty="0"/>
              <a:t>Option 1</a:t>
            </a:r>
          </a:p>
        </p:txBody>
      </p:sp>
      <p:sp>
        <p:nvSpPr>
          <p:cNvPr id="230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7874344" y="10069093"/>
            <a:ext cx="5986898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31" name="TextBox 4"/>
          <p:cNvSpPr txBox="1"/>
          <p:nvPr/>
        </p:nvSpPr>
        <p:spPr>
          <a:xfrm>
            <a:off x="15694676" y="9116985"/>
            <a:ext cx="1844515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Option 1</a:t>
            </a:r>
          </a:p>
        </p:txBody>
      </p:sp>
      <p:sp>
        <p:nvSpPr>
          <p:cNvPr id="232" name="Lorem ipsum dolor sit amet, consectetur adipiscing elit, sed do eiusmod tempor incididunt ut labore et dolore magna aliqua. Ut enim ad minim veniam."/>
          <p:cNvSpPr txBox="1"/>
          <p:nvPr/>
        </p:nvSpPr>
        <p:spPr>
          <a:xfrm>
            <a:off x="15771810" y="10027170"/>
            <a:ext cx="5986898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FFFFFF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235" name="Lorem ipsum dolor sit amet, consectetur adipiscing elit, sed do eiusmod tempor incididunt ut labore et dolore magna aliqua."/>
          <p:cNvSpPr txBox="1"/>
          <p:nvPr/>
        </p:nvSpPr>
        <p:spPr>
          <a:xfrm>
            <a:off x="2266337" y="8470747"/>
            <a:ext cx="634306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236" name="Lorem ipsum dolor sit amet, consectetur adipiscing elit, sed do eiusmod tempor incididunt ut labore et dolore magna aliqua."/>
          <p:cNvSpPr txBox="1"/>
          <p:nvPr/>
        </p:nvSpPr>
        <p:spPr>
          <a:xfrm>
            <a:off x="2266337" y="10388474"/>
            <a:ext cx="611233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lvl1pPr>
          </a:lstStyle>
          <a:p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237" name="Google Shape;182;p30"/>
          <p:cNvSpPr/>
          <p:nvPr/>
        </p:nvSpPr>
        <p:spPr>
          <a:xfrm>
            <a:off x="2238183" y="3454984"/>
            <a:ext cx="18019591" cy="38539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1945"/>
              </a:srgbClr>
            </a:outerShdw>
          </a:effectLst>
        </p:spPr>
        <p:txBody>
          <a:bodyPr lIns="0" tIns="0" rIns="0" bIns="0" anchor="ctr"/>
          <a:lstStyle/>
          <a:p>
            <a:pPr defTabSz="914400">
              <a:defRPr sz="6200">
                <a:solidFill>
                  <a:srgbClr val="333333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pPr>
            <a:endParaRPr/>
          </a:p>
        </p:txBody>
      </p:sp>
      <p:sp>
        <p:nvSpPr>
          <p:cNvPr id="238" name="Google Shape;504;p45"/>
          <p:cNvSpPr txBox="1"/>
          <p:nvPr/>
        </p:nvSpPr>
        <p:spPr>
          <a:xfrm>
            <a:off x="3445840" y="4172391"/>
            <a:ext cx="4662943" cy="49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Option 1</a:t>
            </a:r>
          </a:p>
        </p:txBody>
      </p:sp>
      <p:sp>
        <p:nvSpPr>
          <p:cNvPr id="239" name="Google Shape;505;p45"/>
          <p:cNvSpPr txBox="1"/>
          <p:nvPr/>
        </p:nvSpPr>
        <p:spPr>
          <a:xfrm>
            <a:off x="3445840" y="4943806"/>
            <a:ext cx="4662943" cy="16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</a:t>
            </a:r>
          </a:p>
        </p:txBody>
      </p:sp>
      <p:sp>
        <p:nvSpPr>
          <p:cNvPr id="240" name="Google Shape;182;p30"/>
          <p:cNvSpPr/>
          <p:nvPr/>
        </p:nvSpPr>
        <p:spPr>
          <a:xfrm>
            <a:off x="2238183" y="3454984"/>
            <a:ext cx="127001" cy="3853981"/>
          </a:xfrm>
          <a:prstGeom prst="rect">
            <a:avLst/>
          </a:prstGeom>
          <a:solidFill>
            <a:srgbClr val="2CAF86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1" name="Google Shape;504;p45"/>
          <p:cNvSpPr txBox="1"/>
          <p:nvPr/>
        </p:nvSpPr>
        <p:spPr>
          <a:xfrm>
            <a:off x="8916507" y="4172391"/>
            <a:ext cx="4662943" cy="49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Option 2</a:t>
            </a:r>
          </a:p>
        </p:txBody>
      </p:sp>
      <p:sp>
        <p:nvSpPr>
          <p:cNvPr id="242" name="Google Shape;505;p45"/>
          <p:cNvSpPr txBox="1"/>
          <p:nvPr/>
        </p:nvSpPr>
        <p:spPr>
          <a:xfrm>
            <a:off x="8916507" y="4943806"/>
            <a:ext cx="4662943" cy="16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243" name="Google Shape;504;p45"/>
          <p:cNvSpPr txBox="1"/>
          <p:nvPr/>
        </p:nvSpPr>
        <p:spPr>
          <a:xfrm>
            <a:off x="14387176" y="4172391"/>
            <a:ext cx="4662943" cy="492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 defTabSz="914400">
              <a:defRPr sz="2800">
                <a:solidFill>
                  <a:srgbClr val="333333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pPr>
            <a:r>
              <a:t>Option 3</a:t>
            </a:r>
          </a:p>
        </p:txBody>
      </p:sp>
      <p:sp>
        <p:nvSpPr>
          <p:cNvPr id="244" name="Google Shape;505;p45"/>
          <p:cNvSpPr txBox="1"/>
          <p:nvPr/>
        </p:nvSpPr>
        <p:spPr>
          <a:xfrm>
            <a:off x="14387176" y="4943806"/>
            <a:ext cx="4662943" cy="168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124" tIns="30124" rIns="30124" bIns="30124">
            <a:spAutoFit/>
          </a:bodyPr>
          <a:lstStyle/>
          <a:p>
            <a:pPr lvl="3" indent="0">
              <a:defRPr sz="2300">
                <a:solidFill>
                  <a:srgbClr val="1A1A1A"/>
                </a:solidFill>
                <a:latin typeface="Open Sans Regular"/>
                <a:ea typeface="Open Sans Regular"/>
                <a:cs typeface="Open Sans Regular"/>
                <a:sym typeface="Open Sans Regular"/>
              </a:defRPr>
            </a:pPr>
            <a:r>
              <a:t>Lorem ipsum dolor sit amet, consectetur adipiscing elit, sed do eiusmod tempor incididunt ut labore et dolore magna aliqua.</a:t>
            </a:r>
          </a:p>
        </p:txBody>
      </p:sp>
      <p:sp>
        <p:nvSpPr>
          <p:cNvPr id="245" name="TextBox 6"/>
          <p:cNvSpPr txBox="1"/>
          <p:nvPr/>
        </p:nvSpPr>
        <p:spPr>
          <a:xfrm>
            <a:off x="446173" y="12669118"/>
            <a:ext cx="480440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-Bold"/>
                <a:ea typeface="Montserrat-Bold"/>
                <a:cs typeface="Montserrat-Bold"/>
                <a:sym typeface="Montserrat-Bold"/>
              </a:defRPr>
            </a:lvl1pPr>
          </a:lstStyle>
          <a:p>
            <a:r>
              <a:t>9.</a:t>
            </a:r>
          </a:p>
        </p:txBody>
      </p:sp>
      <p:sp>
        <p:nvSpPr>
          <p:cNvPr id="246" name="TextBox 4"/>
          <p:cNvSpPr txBox="1"/>
          <p:nvPr/>
        </p:nvSpPr>
        <p:spPr>
          <a:xfrm>
            <a:off x="2391667" y="1513661"/>
            <a:ext cx="9844722" cy="114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6800">
                <a:solidFill>
                  <a:srgbClr val="1A1A1A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Why Choose Us</a:t>
            </a:r>
          </a:p>
        </p:txBody>
      </p:sp>
      <p:grpSp>
        <p:nvGrpSpPr>
          <p:cNvPr id="249" name="Group"/>
          <p:cNvGrpSpPr/>
          <p:nvPr/>
        </p:nvGrpSpPr>
        <p:grpSpPr>
          <a:xfrm>
            <a:off x="2185467" y="1326082"/>
            <a:ext cx="523241" cy="523241"/>
            <a:chOff x="0" y="0"/>
            <a:chExt cx="523240" cy="523240"/>
          </a:xfrm>
        </p:grpSpPr>
        <p:sp>
          <p:nvSpPr>
            <p:cNvPr id="247" name="Rectangle"/>
            <p:cNvSpPr/>
            <p:nvPr/>
          </p:nvSpPr>
          <p:spPr>
            <a:xfrm>
              <a:off x="175027" y="0"/>
              <a:ext cx="173186" cy="523241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8" name="Rectangle"/>
            <p:cNvSpPr/>
            <p:nvPr/>
          </p:nvSpPr>
          <p:spPr>
            <a:xfrm rot="5400000">
              <a:off x="175027" y="-1"/>
              <a:ext cx="173186" cy="523242"/>
            </a:xfrm>
            <a:prstGeom prst="rect">
              <a:avLst/>
            </a:prstGeom>
            <a:solidFill>
              <a:srgbClr val="2CAF8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CAF86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18301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301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CAF86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18301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3017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2854</Words>
  <Application>Microsoft Office PowerPoint</Application>
  <PresentationFormat>Custom</PresentationFormat>
  <Paragraphs>300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Helvetica Neue</vt:lpstr>
      <vt:lpstr>Merriweather Italic</vt:lpstr>
      <vt:lpstr>Montserrat Black</vt:lpstr>
      <vt:lpstr>Montserrat-Bold</vt:lpstr>
      <vt:lpstr>Open Sans</vt:lpstr>
      <vt:lpstr>Open Sans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Fadly</dc:creator>
  <cp:lastModifiedBy>Windows User</cp:lastModifiedBy>
  <cp:revision>47</cp:revision>
  <dcterms:modified xsi:type="dcterms:W3CDTF">2021-02-28T01:45:06Z</dcterms:modified>
</cp:coreProperties>
</file>