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9C1"/>
    <a:srgbClr val="F8A519"/>
    <a:srgbClr val="E33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62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2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56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05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93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04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46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31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45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97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45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g"/><Relationship Id="rId18" Type="http://schemas.openxmlformats.org/officeDocument/2006/relationships/image" Target="../media/image11.png"/><Relationship Id="rId26" Type="http://schemas.openxmlformats.org/officeDocument/2006/relationships/image" Target="../media/image17.jpg"/><Relationship Id="rId3" Type="http://schemas.openxmlformats.org/officeDocument/2006/relationships/image" Target="../media/image2.gif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16.jp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5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11.wdp"/><Relationship Id="rId5" Type="http://schemas.microsoft.com/office/2007/relationships/hdphoto" Target="../media/hdphoto9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15.wdp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7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17604" y="2028266"/>
            <a:ext cx="49310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ĐỘNG VẬT </a:t>
            </a:r>
          </a:p>
          <a:p>
            <a:pPr algn="ctr"/>
            <a:r>
              <a:rPr lang="pt-BR" sz="8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DƯỚI BIỂN</a:t>
            </a:r>
            <a:endParaRPr lang="pt-BR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145" y="4132893"/>
            <a:ext cx="1378190" cy="108000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844" y1="63077" x2="35938" y2="49615"/>
                        <a14:foregroundMark x1="59766" y1="48846" x2="71484" y2="66154"/>
                        <a14:foregroundMark x1="57813" y1="43846" x2="46484" y2="68077"/>
                        <a14:foregroundMark x1="57813" y1="56538" x2="57813" y2="56538"/>
                        <a14:foregroundMark x1="64453" y1="58462" x2="55859" y2="66154"/>
                        <a14:foregroundMark x1="15625" y1="46923" x2="13672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81" y="2799865"/>
            <a:ext cx="1256919" cy="125691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38" b="96538" l="0" r="100000">
                        <a14:foregroundMark x1="25088" y1="26154" x2="38516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32" y="1445380"/>
            <a:ext cx="1778205" cy="1292464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39" y="5517232"/>
            <a:ext cx="764308" cy="108000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429" l="0" r="100000">
                        <a14:foregroundMark x1="69204" y1="13214" x2="56747" y2="15714"/>
                        <a14:foregroundMark x1="91003" y1="13214" x2="96540" y2="2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20" y="151505"/>
            <a:ext cx="1422890" cy="137857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462" l="3620" r="99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30" y="5521204"/>
            <a:ext cx="1744780" cy="1162256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79" y="5550897"/>
            <a:ext cx="1080000" cy="1080000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86" b="92500" l="0" r="98592">
                        <a14:foregroundMark x1="57746" y1="31071" x2="57746" y2="31071"/>
                        <a14:foregroundMark x1="63028" y1="29643" x2="65845" y2="2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29" y="5420401"/>
            <a:ext cx="1360010" cy="1340854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8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60" y="5376346"/>
            <a:ext cx="1451971" cy="1451971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91" y="2732408"/>
            <a:ext cx="1378190" cy="1080000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" y="4254136"/>
            <a:ext cx="1213083" cy="70636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" y="5586526"/>
            <a:ext cx="1175442" cy="1080000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5" y="1231505"/>
            <a:ext cx="764308" cy="1080000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0000" l="0" r="99704">
                        <a14:foregroundMark x1="41716" y1="18846" x2="53550" y2="33846"/>
                        <a14:foregroundMark x1="52367" y1="33462" x2="50000" y2="49231"/>
                        <a14:foregroundMark x1="38757" y1="33846" x2="45858" y2="48462"/>
                        <a14:foregroundMark x1="47041" y1="38846" x2="45266" y2="47692"/>
                        <a14:foregroundMark x1="31361" y1="46538" x2="31361" y2="4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43" y="5586526"/>
            <a:ext cx="1591803" cy="1346666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231" b="96538" l="5430" r="99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503" y="50331"/>
            <a:ext cx="1863745" cy="1241503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861" b="96911" l="5385" r="90000">
                        <a14:foregroundMark x1="46538" y1="33205" x2="55385" y2="40541"/>
                        <a14:foregroundMark x1="41923" y1="29730" x2="41538" y2="50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99" y="-7642"/>
            <a:ext cx="2254837" cy="1350739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5" y="-7013"/>
            <a:ext cx="1003765" cy="108000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44" y="151505"/>
            <a:ext cx="1010172" cy="1080000"/>
          </a:xfrm>
          <a:prstGeom prst="rect">
            <a:avLst/>
          </a:prstGeom>
        </p:spPr>
      </p:pic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4095422" y="4491829"/>
            <a:ext cx="997976" cy="4877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Bắt đầu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14938" y="334035"/>
            <a:ext cx="4105334" cy="140553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smtClean="0">
                <a:ln/>
                <a:solidFill>
                  <a:schemeClr val="accent6">
                    <a:lumMod val="50000"/>
                  </a:schemeClr>
                </a:solidFill>
              </a:rPr>
              <a:t>Sao biển</a:t>
            </a:r>
            <a:endParaRPr lang="pt-BR" sz="54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043608" y="4653136"/>
            <a:ext cx="1152128" cy="720080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1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058425" y="4654267"/>
            <a:ext cx="1152000" cy="720080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2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020272" y="4654267"/>
            <a:ext cx="1152000" cy="718949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3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7067" y1="47959" x2="62981" y2="59184"/>
                        <a14:foregroundMark x1="25240" y1="27891" x2="25240" y2="37245"/>
                        <a14:foregroundMark x1="20913" y1="22449" x2="20913" y2="25510"/>
                        <a14:foregroundMark x1="11779" y1="14796" x2="11779" y2="14796"/>
                        <a14:foregroundMark x1="9375" y1="27891" x2="9375" y2="27891"/>
                        <a14:foregroundMark x1="10096" y1="46259" x2="10096" y2="46259"/>
                        <a14:foregroundMark x1="40385" y1="18367" x2="40385" y2="18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6" y="1844824"/>
            <a:ext cx="1731331" cy="244644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43" b="95714" l="5634" r="100000">
                        <a14:foregroundMark x1="62676" y1="27500" x2="72887" y2="3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92476"/>
            <a:ext cx="1981896" cy="195398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875" l="0" r="99634">
                        <a14:foregroundMark x1="46220" y1="34500" x2="36341" y2="51750"/>
                        <a14:foregroundMark x1="44146" y1="36625" x2="53293" y2="50375"/>
                        <a14:foregroundMark x1="48293" y1="34500" x2="30732" y2="42375"/>
                        <a14:foregroundMark x1="45488" y1="43125" x2="39268" y2="50375"/>
                        <a14:foregroundMark x1="59634" y1="30125" x2="59634" y2="53250"/>
                        <a14:foregroundMark x1="56707" y1="36000" x2="52561" y2="43875"/>
                        <a14:foregroundMark x1="44634" y1="45125" x2="48780" y2="5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82" y="2230748"/>
            <a:ext cx="1969631" cy="1921591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05" y="5943209"/>
            <a:ext cx="984816" cy="7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59832" y="517458"/>
            <a:ext cx="4032448" cy="126498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800" b="1" smtClean="0">
                <a:ln/>
                <a:solidFill>
                  <a:schemeClr val="accent6">
                    <a:lumMod val="50000"/>
                  </a:schemeClr>
                </a:solidFill>
              </a:rPr>
              <a:t>Tôm hùm</a:t>
            </a:r>
            <a:endParaRPr lang="pt-BR" sz="48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827584" y="4581128"/>
            <a:ext cx="1512168" cy="792088"/>
          </a:xfrm>
          <a:prstGeom prst="roundRect">
            <a:avLst/>
          </a:prstGeom>
          <a:solidFill>
            <a:srgbClr val="E33B1B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bg1"/>
                </a:solidFill>
              </a:rPr>
              <a:t>1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815915" y="4581128"/>
            <a:ext cx="1512168" cy="792088"/>
          </a:xfrm>
          <a:prstGeom prst="roundRect">
            <a:avLst/>
          </a:prstGeom>
          <a:solidFill>
            <a:srgbClr val="E33B1B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2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6888274" y="4581128"/>
            <a:ext cx="1512168" cy="792088"/>
          </a:xfrm>
          <a:prstGeom prst="roundRect">
            <a:avLst/>
          </a:prstGeom>
          <a:solidFill>
            <a:srgbClr val="E33B1B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3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133" l="0" r="98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80634"/>
            <a:ext cx="3312368" cy="198424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24787"/>
            <a:ext cx="2414627" cy="241462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907" l="0" r="98097">
                        <a14:foregroundMark x1="48316" y1="16822" x2="38946" y2="39626"/>
                        <a14:foregroundMark x1="41728" y1="38879" x2="48902" y2="47477"/>
                        <a14:foregroundMark x1="51684" y1="37570" x2="51684" y2="51963"/>
                        <a14:foregroundMark x1="33382" y1="45421" x2="45095" y2="54019"/>
                        <a14:foregroundMark x1="43338" y1="48037" x2="45534" y2="53271"/>
                        <a14:foregroundMark x1="32943" y1="46168" x2="32943" y2="4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97" y="2420888"/>
            <a:ext cx="2370852" cy="2005741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05" y="5943209"/>
            <a:ext cx="984816" cy="7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5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87824" y="391469"/>
            <a:ext cx="4023124" cy="126498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800" b="1">
                <a:ln/>
                <a:solidFill>
                  <a:schemeClr val="accent6">
                    <a:lumMod val="50000"/>
                  </a:schemeClr>
                </a:solidFill>
              </a:rPr>
              <a:t>Cá ngựa</a:t>
            </a:r>
            <a:endParaRPr lang="pt-BR" sz="48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827584" y="4293096"/>
            <a:ext cx="1296144" cy="720080"/>
          </a:xfrm>
          <a:prstGeom prst="roundRect">
            <a:avLst/>
          </a:prstGeom>
          <a:solidFill>
            <a:srgbClr val="F8A51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1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7199186" y="4291105"/>
            <a:ext cx="1296144" cy="720080"/>
          </a:xfrm>
          <a:prstGeom prst="roundRect">
            <a:avLst/>
          </a:prstGeom>
          <a:solidFill>
            <a:srgbClr val="F8A51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3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21016" y="4293096"/>
            <a:ext cx="1296144" cy="720080"/>
          </a:xfrm>
          <a:prstGeom prst="roundRect">
            <a:avLst/>
          </a:prstGeom>
          <a:solidFill>
            <a:srgbClr val="F8A51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2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13" l="2183" r="936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41751"/>
            <a:ext cx="2448272" cy="244827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1786" l="0" r="100000">
                        <a14:foregroundMark x1="86851" y1="10357" x2="92042" y2="28214"/>
                        <a14:foregroundMark x1="94810" y1="18571" x2="93426" y2="28929"/>
                        <a14:foregroundMark x1="66782" y1="14286" x2="50173" y2="2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7904" y="2284334"/>
            <a:ext cx="1944216" cy="188367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667" l="2833" r="100000">
                        <a14:foregroundMark x1="24000" y1="49167" x2="10333" y2="63500"/>
                        <a14:foregroundMark x1="21167" y1="47833" x2="9000" y2="54000"/>
                        <a14:foregroundMark x1="13667" y1="71000" x2="30833" y2="64167"/>
                        <a14:foregroundMark x1="45833" y1="48500" x2="67000" y2="58167"/>
                        <a14:foregroundMark x1="67000" y1="49167" x2="48500" y2="67000"/>
                        <a14:foregroundMark x1="58167" y1="47833" x2="46500" y2="56667"/>
                        <a14:foregroundMark x1="64333" y1="65667" x2="68333" y2="70333"/>
                        <a14:foregroundMark x1="44500" y1="28667" x2="60833" y2="35500"/>
                        <a14:foregroundMark x1="62167" y1="30000" x2="62167" y2="30000"/>
                        <a14:foregroundMark x1="60167" y1="30000" x2="60167" y2="30000"/>
                        <a14:foregroundMark x1="56167" y1="60833" x2="53333" y2="7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78" y="1916832"/>
            <a:ext cx="1619074" cy="1619074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05" y="5943209"/>
            <a:ext cx="984816" cy="7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17071" y="464838"/>
            <a:ext cx="4000178" cy="126498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800" b="1" smtClean="0">
                <a:ln/>
                <a:solidFill>
                  <a:schemeClr val="accent6">
                    <a:lumMod val="50000"/>
                  </a:schemeClr>
                </a:solidFill>
              </a:rPr>
              <a:t>Con tôm</a:t>
            </a:r>
            <a:endParaRPr lang="pt-BR" sz="48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27584" y="4293096"/>
            <a:ext cx="1296144" cy="720080"/>
          </a:xfrm>
          <a:prstGeom prst="roundRect">
            <a:avLst/>
          </a:prstGeom>
          <a:solidFill>
            <a:srgbClr val="F199C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1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7199186" y="4291105"/>
            <a:ext cx="1296144" cy="720080"/>
          </a:xfrm>
          <a:prstGeom prst="roundRect">
            <a:avLst/>
          </a:prstGeom>
          <a:solidFill>
            <a:srgbClr val="F199C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3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3921016" y="4293096"/>
            <a:ext cx="1296144" cy="720080"/>
          </a:xfrm>
          <a:prstGeom prst="roundRect">
            <a:avLst/>
          </a:prstGeom>
          <a:solidFill>
            <a:srgbClr val="F199C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2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5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55" y="1957839"/>
            <a:ext cx="2333266" cy="23332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95" y="2149543"/>
            <a:ext cx="2143125" cy="21431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6" y="188007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1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</Words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2017-10-19T13:35:24Z</dcterms:created>
  <dcterms:modified xsi:type="dcterms:W3CDTF">2021-06-20T15:03:18Z</dcterms:modified>
</cp:coreProperties>
</file>