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37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43" autoAdjust="0"/>
    <p:restoredTop sz="94384" autoAdjust="0"/>
  </p:normalViewPr>
  <p:slideViewPr>
    <p:cSldViewPr snapToGrid="0" showGuides="1">
      <p:cViewPr>
        <p:scale>
          <a:sx n="33" d="100"/>
          <a:sy n="33" d="100"/>
        </p:scale>
        <p:origin x="-1430" y="-835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466251136"/>
        <c:axId val="466286848"/>
      </c:barChart>
      <c:catAx>
        <c:axId val="46625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466286848"/>
        <c:crossesAt val="0"/>
        <c:auto val="0"/>
        <c:lblAlgn val="ctr"/>
        <c:lblOffset val="100"/>
        <c:tickLblSkip val="1"/>
        <c:noMultiLvlLbl val="0"/>
      </c:catAx>
      <c:valAx>
        <c:axId val="4662868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5113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5698748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 smtClean="0">
                <a:solidFill>
                  <a:srgbClr val="FFFF00"/>
                </a:solidFill>
              </a:rPr>
              <a:t>$400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67981" y="690200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 smtClean="0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3983290" y="4466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1225432" y="435039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just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Con của bác được ông bà nội sinh ra trước bố mình</a:t>
            </a:r>
          </a:p>
          <a:p>
            <a:pPr algn="just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ta gọi là gì?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37230" y="6825094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Dì 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64505" y="6825094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em họ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943504" y="5746109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Anh (chị) họ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067051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Bạn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180539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114100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3728</TotalTime>
  <Words>96</Words>
  <Application>Microsoft Office PowerPoint</Application>
  <PresentationFormat>Custom</PresentationFormat>
  <Paragraphs>46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723</cp:revision>
  <dcterms:created xsi:type="dcterms:W3CDTF">2019-02-27T07:30:53Z</dcterms:created>
  <dcterms:modified xsi:type="dcterms:W3CDTF">2022-08-12T10:45:39Z</dcterms:modified>
</cp:coreProperties>
</file>