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>
        <p:scale>
          <a:sx n="55" d="100"/>
          <a:sy n="55" d="100"/>
        </p:scale>
        <p:origin x="-372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71D4CF-9DF9-4B14-AA29-4DC3A62B5715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81911-2F05-46D6-A569-B9EBB5173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268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C81911-2F05-46D6-A569-B9EBB5173DFD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DA645-8920-4615-831B-63723F159478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13D4-255C-4CFE-942F-CDB0D3BC0B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DA645-8920-4615-831B-63723F159478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13D4-255C-4CFE-942F-CDB0D3BC0B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DA645-8920-4615-831B-63723F159478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13D4-255C-4CFE-942F-CDB0D3BC0B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DA645-8920-4615-831B-63723F159478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13D4-255C-4CFE-942F-CDB0D3BC0B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DA645-8920-4615-831B-63723F159478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13D4-255C-4CFE-942F-CDB0D3BC0B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DA645-8920-4615-831B-63723F159478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13D4-255C-4CFE-942F-CDB0D3BC0B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DA645-8920-4615-831B-63723F159478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13D4-255C-4CFE-942F-CDB0D3BC0B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DA645-8920-4615-831B-63723F159478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13D4-255C-4CFE-942F-CDB0D3BC0B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DA645-8920-4615-831B-63723F159478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13D4-255C-4CFE-942F-CDB0D3BC0B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DA645-8920-4615-831B-63723F159478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13D4-255C-4CFE-942F-CDB0D3BC0B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DA645-8920-4615-831B-63723F159478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13D4-255C-4CFE-942F-CDB0D3BC0B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DA645-8920-4615-831B-63723F159478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713D4-255C-4CFE-942F-CDB0D3BC0BD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86200" y="609600"/>
            <a:ext cx="609599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5029200" y="609600"/>
            <a:ext cx="5334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T</a:t>
            </a:r>
          </a:p>
        </p:txBody>
      </p:sp>
      <p:sp>
        <p:nvSpPr>
          <p:cNvPr id="7" name="Rectangle 6"/>
          <p:cNvSpPr/>
          <p:nvPr/>
        </p:nvSpPr>
        <p:spPr>
          <a:xfrm>
            <a:off x="914400" y="1143000"/>
            <a:ext cx="5334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E</a:t>
            </a:r>
          </a:p>
        </p:txBody>
      </p:sp>
      <p:sp>
        <p:nvSpPr>
          <p:cNvPr id="8" name="Rectangle 7"/>
          <p:cNvSpPr/>
          <p:nvPr/>
        </p:nvSpPr>
        <p:spPr>
          <a:xfrm>
            <a:off x="1447800" y="1143000"/>
            <a:ext cx="5334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L</a:t>
            </a:r>
          </a:p>
        </p:txBody>
      </p:sp>
      <p:sp>
        <p:nvSpPr>
          <p:cNvPr id="9" name="Rectangle 8"/>
          <p:cNvSpPr/>
          <p:nvPr/>
        </p:nvSpPr>
        <p:spPr>
          <a:xfrm>
            <a:off x="1981200" y="1143000"/>
            <a:ext cx="6096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E</a:t>
            </a:r>
          </a:p>
        </p:txBody>
      </p:sp>
      <p:sp>
        <p:nvSpPr>
          <p:cNvPr id="10" name="Rectangle 9"/>
          <p:cNvSpPr/>
          <p:nvPr/>
        </p:nvSpPr>
        <p:spPr>
          <a:xfrm>
            <a:off x="2590800" y="1143000"/>
            <a:ext cx="6096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200400" y="1143000"/>
            <a:ext cx="6858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H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886200" y="1143000"/>
            <a:ext cx="6096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029200" y="1143000"/>
            <a:ext cx="5334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886200" y="1676400"/>
            <a:ext cx="6096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F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029200" y="1676400"/>
            <a:ext cx="5334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562600" y="1676400"/>
            <a:ext cx="6096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H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029200" y="2209800"/>
            <a:ext cx="5334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O</a:t>
            </a:r>
            <a:endParaRPr lang="en-US" b="1" dirty="0"/>
          </a:p>
        </p:txBody>
      </p:sp>
      <p:sp>
        <p:nvSpPr>
          <p:cNvPr id="21" name="Rectangle 20"/>
          <p:cNvSpPr/>
          <p:nvPr/>
        </p:nvSpPr>
        <p:spPr>
          <a:xfrm>
            <a:off x="5562600" y="2209800"/>
            <a:ext cx="6096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U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172200" y="2209800"/>
            <a:ext cx="6096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</a:t>
            </a:r>
            <a:endParaRPr lang="en-US" b="1" dirty="0"/>
          </a:p>
        </p:txBody>
      </p:sp>
      <p:sp>
        <p:nvSpPr>
          <p:cNvPr id="23" name="Rectangle 22"/>
          <p:cNvSpPr/>
          <p:nvPr/>
        </p:nvSpPr>
        <p:spPr>
          <a:xfrm>
            <a:off x="6781800" y="2209800"/>
            <a:ext cx="6096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886200" y="2743200"/>
            <a:ext cx="6096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R</a:t>
            </a:r>
            <a:endParaRPr lang="en-US" b="1" dirty="0"/>
          </a:p>
        </p:txBody>
      </p:sp>
      <p:sp>
        <p:nvSpPr>
          <p:cNvPr id="28" name="Rectangle 27"/>
          <p:cNvSpPr/>
          <p:nvPr/>
        </p:nvSpPr>
        <p:spPr>
          <a:xfrm>
            <a:off x="5029200" y="2743200"/>
            <a:ext cx="5334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29" name="Rectangle 28"/>
          <p:cNvSpPr/>
          <p:nvPr/>
        </p:nvSpPr>
        <p:spPr>
          <a:xfrm>
            <a:off x="5562600" y="2743200"/>
            <a:ext cx="6096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30" name="Rectangle 29"/>
          <p:cNvSpPr/>
          <p:nvPr/>
        </p:nvSpPr>
        <p:spPr>
          <a:xfrm>
            <a:off x="6172200" y="2743200"/>
            <a:ext cx="6096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I</a:t>
            </a:r>
            <a:endParaRPr lang="en-US" b="1" dirty="0"/>
          </a:p>
        </p:txBody>
      </p:sp>
      <p:sp>
        <p:nvSpPr>
          <p:cNvPr id="31" name="Rectangle 30"/>
          <p:cNvSpPr/>
          <p:nvPr/>
        </p:nvSpPr>
        <p:spPr>
          <a:xfrm>
            <a:off x="6781800" y="2743200"/>
            <a:ext cx="6096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T</a:t>
            </a:r>
            <a:endParaRPr lang="en-US" b="1" dirty="0"/>
          </a:p>
        </p:txBody>
      </p:sp>
      <p:sp>
        <p:nvSpPr>
          <p:cNvPr id="32" name="Rectangle 31"/>
          <p:cNvSpPr/>
          <p:nvPr/>
        </p:nvSpPr>
        <p:spPr>
          <a:xfrm>
            <a:off x="3276600" y="3276600"/>
            <a:ext cx="6096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D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886200" y="3276600"/>
            <a:ext cx="6096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I</a:t>
            </a:r>
            <a:endParaRPr lang="en-US" b="1" dirty="0"/>
          </a:p>
        </p:txBody>
      </p:sp>
      <p:grpSp>
        <p:nvGrpSpPr>
          <p:cNvPr id="127" name="Group 126"/>
          <p:cNvGrpSpPr/>
          <p:nvPr/>
        </p:nvGrpSpPr>
        <p:grpSpPr>
          <a:xfrm>
            <a:off x="4495800" y="609600"/>
            <a:ext cx="609600" cy="3200400"/>
            <a:chOff x="4495800" y="609600"/>
            <a:chExt cx="609600" cy="3200400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3" name="Rectangle 2"/>
            <p:cNvSpPr/>
            <p:nvPr/>
          </p:nvSpPr>
          <p:spPr>
            <a:xfrm>
              <a:off x="4495800" y="609600"/>
              <a:ext cx="533400" cy="5334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A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495800" y="1143000"/>
              <a:ext cx="533400" cy="5334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N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495800" y="1676400"/>
              <a:ext cx="609600" cy="5334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I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495800" y="2209800"/>
              <a:ext cx="533400" cy="5334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M</a:t>
              </a:r>
              <a:endParaRPr lang="en-US" b="1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495800" y="2743200"/>
              <a:ext cx="533400" cy="5334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A</a:t>
              </a:r>
              <a:endParaRPr lang="en-US" b="1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4495800" y="3276600"/>
              <a:ext cx="533400" cy="5334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L</a:t>
              </a:r>
            </a:p>
          </p:txBody>
        </p:sp>
      </p:grpSp>
      <p:sp>
        <p:nvSpPr>
          <p:cNvPr id="35" name="Rectangle 34"/>
          <p:cNvSpPr/>
          <p:nvPr/>
        </p:nvSpPr>
        <p:spPr>
          <a:xfrm>
            <a:off x="5029200" y="3276600"/>
            <a:ext cx="5334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</a:t>
            </a:r>
            <a:endParaRPr lang="en-US" b="1" dirty="0"/>
          </a:p>
        </p:txBody>
      </p:sp>
      <p:sp>
        <p:nvSpPr>
          <p:cNvPr id="42" name="Rectangle 41"/>
          <p:cNvSpPr/>
          <p:nvPr/>
        </p:nvSpPr>
        <p:spPr>
          <a:xfrm>
            <a:off x="914400" y="1143000"/>
            <a:ext cx="533400" cy="533400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3" name="Rectangle 42"/>
          <p:cNvSpPr/>
          <p:nvPr/>
        </p:nvSpPr>
        <p:spPr>
          <a:xfrm>
            <a:off x="1447800" y="1143000"/>
            <a:ext cx="533400" cy="533400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4" name="Rectangle 43"/>
          <p:cNvSpPr/>
          <p:nvPr/>
        </p:nvSpPr>
        <p:spPr>
          <a:xfrm>
            <a:off x="1981200" y="1143000"/>
            <a:ext cx="609600" cy="533400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5" name="Rectangle 44"/>
          <p:cNvSpPr/>
          <p:nvPr/>
        </p:nvSpPr>
        <p:spPr>
          <a:xfrm>
            <a:off x="2590800" y="1143000"/>
            <a:ext cx="609600" cy="533400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6" name="Rectangle 45"/>
          <p:cNvSpPr/>
          <p:nvPr/>
        </p:nvSpPr>
        <p:spPr>
          <a:xfrm>
            <a:off x="3200400" y="1143000"/>
            <a:ext cx="685800" cy="533400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7" name="Rectangle 46"/>
          <p:cNvSpPr/>
          <p:nvPr/>
        </p:nvSpPr>
        <p:spPr>
          <a:xfrm>
            <a:off x="3886200" y="1143000"/>
            <a:ext cx="609600" cy="533400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8" name="Rectangle 47"/>
          <p:cNvSpPr/>
          <p:nvPr/>
        </p:nvSpPr>
        <p:spPr>
          <a:xfrm>
            <a:off x="4495800" y="1143000"/>
            <a:ext cx="533400" cy="533400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9" name="Rectangle 48"/>
          <p:cNvSpPr/>
          <p:nvPr/>
        </p:nvSpPr>
        <p:spPr>
          <a:xfrm>
            <a:off x="5029200" y="1143000"/>
            <a:ext cx="533400" cy="533400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grpSp>
        <p:nvGrpSpPr>
          <p:cNvPr id="55" name="Group 54"/>
          <p:cNvGrpSpPr/>
          <p:nvPr/>
        </p:nvGrpSpPr>
        <p:grpSpPr>
          <a:xfrm>
            <a:off x="3886200" y="1676400"/>
            <a:ext cx="2285999" cy="533400"/>
            <a:chOff x="3505201" y="4114800"/>
            <a:chExt cx="2143125" cy="533400"/>
          </a:xfrm>
          <a:blipFill>
            <a:blip r:embed="rId4"/>
            <a:tile tx="0" ty="0" sx="100000" sy="100000" flip="none" algn="tl"/>
          </a:blipFill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51" name="Rectangle 50"/>
            <p:cNvSpPr/>
            <p:nvPr/>
          </p:nvSpPr>
          <p:spPr>
            <a:xfrm>
              <a:off x="3505201" y="4114800"/>
              <a:ext cx="571500" cy="533400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076702" y="4114800"/>
              <a:ext cx="500061" cy="533400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4576764" y="4114800"/>
              <a:ext cx="500062" cy="533400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5076828" y="4114800"/>
              <a:ext cx="571498" cy="533400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4495800" y="2209800"/>
            <a:ext cx="2895600" cy="533400"/>
            <a:chOff x="3124200" y="4191000"/>
            <a:chExt cx="2895600" cy="533400"/>
          </a:xfrm>
          <a:blipFill>
            <a:blip r:embed="rId4"/>
            <a:tile tx="0" ty="0" sx="100000" sy="100000" flip="none" algn="tl"/>
          </a:blipFill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56" name="Rectangle 55"/>
            <p:cNvSpPr/>
            <p:nvPr/>
          </p:nvSpPr>
          <p:spPr>
            <a:xfrm>
              <a:off x="3124200" y="4191000"/>
              <a:ext cx="533400" cy="533400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3657600" y="4191000"/>
              <a:ext cx="533400" cy="533400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4191000" y="4191000"/>
              <a:ext cx="609600" cy="533400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4800600" y="4191000"/>
              <a:ext cx="609600" cy="533400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5410200" y="4191000"/>
              <a:ext cx="609600" cy="533400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3886200" y="2743200"/>
            <a:ext cx="3505200" cy="533400"/>
            <a:chOff x="3200400" y="4419600"/>
            <a:chExt cx="3505200" cy="533400"/>
          </a:xfrm>
          <a:blipFill>
            <a:blip r:embed="rId4"/>
            <a:tile tx="0" ty="0" sx="100000" sy="100000" flip="none" algn="tl"/>
          </a:blipFill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64" name="Rectangle 63"/>
            <p:cNvSpPr/>
            <p:nvPr/>
          </p:nvSpPr>
          <p:spPr>
            <a:xfrm>
              <a:off x="3200400" y="4419600"/>
              <a:ext cx="609600" cy="533400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3810000" y="4419600"/>
              <a:ext cx="533400" cy="533400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343400" y="4419600"/>
              <a:ext cx="533400" cy="533400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4876800" y="4419600"/>
              <a:ext cx="609600" cy="533400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5486400" y="4419600"/>
              <a:ext cx="609600" cy="533400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6096000" y="4419600"/>
              <a:ext cx="609600" cy="533400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</p:grpSp>
      <p:sp>
        <p:nvSpPr>
          <p:cNvPr id="76" name="5-Point Star 75"/>
          <p:cNvSpPr/>
          <p:nvPr/>
        </p:nvSpPr>
        <p:spPr>
          <a:xfrm>
            <a:off x="304800" y="533400"/>
            <a:ext cx="457200" cy="381000"/>
          </a:xfrm>
          <a:prstGeom prst="star5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7" name="5-Point Star 76"/>
          <p:cNvSpPr/>
          <p:nvPr/>
        </p:nvSpPr>
        <p:spPr>
          <a:xfrm>
            <a:off x="304800" y="1143000"/>
            <a:ext cx="457200" cy="381000"/>
          </a:xfrm>
          <a:prstGeom prst="star5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8" name="5-Point Star 77"/>
          <p:cNvSpPr/>
          <p:nvPr/>
        </p:nvSpPr>
        <p:spPr>
          <a:xfrm>
            <a:off x="304800" y="1752600"/>
            <a:ext cx="457200" cy="381000"/>
          </a:xfrm>
          <a:prstGeom prst="star5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79" name="5-Point Star 78"/>
          <p:cNvSpPr/>
          <p:nvPr/>
        </p:nvSpPr>
        <p:spPr>
          <a:xfrm>
            <a:off x="304800" y="2286000"/>
            <a:ext cx="457200" cy="381000"/>
          </a:xfrm>
          <a:prstGeom prst="star5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80" name="5-Point Star 79"/>
          <p:cNvSpPr/>
          <p:nvPr/>
        </p:nvSpPr>
        <p:spPr>
          <a:xfrm>
            <a:off x="304800" y="2819400"/>
            <a:ext cx="457200" cy="381000"/>
          </a:xfrm>
          <a:prstGeom prst="star5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81" name="5-Point Star 80"/>
          <p:cNvSpPr/>
          <p:nvPr/>
        </p:nvSpPr>
        <p:spPr>
          <a:xfrm>
            <a:off x="685800" y="3276600"/>
            <a:ext cx="457200" cy="381000"/>
          </a:xfrm>
          <a:prstGeom prst="star5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grpSp>
        <p:nvGrpSpPr>
          <p:cNvPr id="88" name="Group 87"/>
          <p:cNvGrpSpPr/>
          <p:nvPr/>
        </p:nvGrpSpPr>
        <p:grpSpPr>
          <a:xfrm>
            <a:off x="4495800" y="609600"/>
            <a:ext cx="533400" cy="3200400"/>
            <a:chOff x="1981200" y="1752600"/>
            <a:chExt cx="533400" cy="3200400"/>
          </a:xfrm>
          <a:blipFill>
            <a:blip r:embed="rId5"/>
            <a:tile tx="0" ty="0" sx="100000" sy="100000" flip="none" algn="tl"/>
          </a:blipFill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82" name="Rectangle 81"/>
            <p:cNvSpPr/>
            <p:nvPr/>
          </p:nvSpPr>
          <p:spPr>
            <a:xfrm>
              <a:off x="1981200" y="1752600"/>
              <a:ext cx="533400" cy="533400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A</a:t>
              </a:r>
              <a:endParaRPr lang="en-US" b="1" dirty="0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1981200" y="2286000"/>
              <a:ext cx="533400" cy="533400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bg2"/>
                  </a:solidFill>
                </a:rPr>
                <a:t>N</a:t>
              </a: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1981200" y="2819400"/>
              <a:ext cx="533400" cy="533400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I</a:t>
              </a: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1981200" y="3352800"/>
              <a:ext cx="533400" cy="533400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M</a:t>
              </a:r>
              <a:endParaRPr lang="en-US" b="1" dirty="0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1981200" y="3886200"/>
              <a:ext cx="533400" cy="533400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i="1" dirty="0" smtClean="0"/>
                <a:t>A</a:t>
              </a:r>
              <a:endParaRPr lang="en-US" b="1" i="1" dirty="0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1981200" y="4419600"/>
              <a:ext cx="533400" cy="533400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L</a:t>
              </a:r>
              <a:endParaRPr lang="en-US" b="1" dirty="0"/>
            </a:p>
          </p:txBody>
        </p:sp>
      </p:grpSp>
      <p:sp>
        <p:nvSpPr>
          <p:cNvPr id="89" name="TextBox 88"/>
          <p:cNvSpPr txBox="1"/>
          <p:nvPr/>
        </p:nvSpPr>
        <p:spPr>
          <a:xfrm>
            <a:off x="381000" y="5105400"/>
            <a:ext cx="822960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Question 1:</a:t>
            </a:r>
            <a:r>
              <a:rPr lang="en-US" dirty="0">
                <a:latin typeface="Arial" pitchFamily="34" charset="0"/>
                <a:cs typeface="Arial" pitchFamily="34" charset="0"/>
              </a:rPr>
              <a:t> I don’t wear a hat. Or fly like a bat. My name rhymes with flat. What am I?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3" name="Group 92"/>
          <p:cNvGrpSpPr/>
          <p:nvPr/>
        </p:nvGrpSpPr>
        <p:grpSpPr>
          <a:xfrm>
            <a:off x="3886200" y="609600"/>
            <a:ext cx="1676400" cy="533400"/>
            <a:chOff x="5257800" y="4876800"/>
            <a:chExt cx="1676400" cy="533400"/>
          </a:xfrm>
          <a:blipFill>
            <a:blip r:embed="rId4"/>
            <a:tile tx="0" ty="0" sx="100000" sy="100000" flip="none" algn="tl"/>
          </a:blipFill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90" name="Rectangle 89"/>
            <p:cNvSpPr/>
            <p:nvPr/>
          </p:nvSpPr>
          <p:spPr>
            <a:xfrm>
              <a:off x="5257800" y="4876800"/>
              <a:ext cx="609600" cy="533400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5867400" y="4876800"/>
              <a:ext cx="533400" cy="533400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6400800" y="4876800"/>
              <a:ext cx="533400" cy="533400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</p:grpSp>
      <p:sp>
        <p:nvSpPr>
          <p:cNvPr id="94" name="TextBox 93"/>
          <p:cNvSpPr txBox="1"/>
          <p:nvPr/>
        </p:nvSpPr>
        <p:spPr>
          <a:xfrm>
            <a:off x="381000" y="5105400"/>
            <a:ext cx="822960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Question 2:I </a:t>
            </a:r>
            <a:r>
              <a:rPr lang="en-US" dirty="0"/>
              <a:t>have four legs. You can ride me. I have tusks. I have a long nose. What am I?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381000" y="5105400"/>
            <a:ext cx="822960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Question 3: I </a:t>
            </a:r>
            <a:r>
              <a:rPr lang="en-US" dirty="0"/>
              <a:t>swim in a lake. While asleep and awake. My name rhymes with dish. What am I?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381000" y="5105400"/>
            <a:ext cx="822960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Question 4:I am afraid of Cat. What </a:t>
            </a:r>
            <a:r>
              <a:rPr lang="en-US" dirty="0"/>
              <a:t>am I</a:t>
            </a:r>
            <a:r>
              <a:rPr lang="en-US" dirty="0" smtClean="0"/>
              <a:t>?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81000" y="5105400"/>
            <a:ext cx="822960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Question 5: I </a:t>
            </a:r>
            <a:r>
              <a:rPr lang="en-US" dirty="0"/>
              <a:t>eat vegetables. I can run fast. I can be a pet. I have long ears. What am I</a:t>
            </a:r>
            <a:r>
              <a:rPr lang="en-US" dirty="0" smtClean="0"/>
              <a:t>?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1143000" y="3276600"/>
            <a:ext cx="5334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R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1676400" y="3276600"/>
            <a:ext cx="5334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O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2209800" y="3276600"/>
            <a:ext cx="6096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C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2819400" y="3276600"/>
            <a:ext cx="5334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O</a:t>
            </a:r>
            <a:endParaRPr lang="en-US" b="1" dirty="0"/>
          </a:p>
        </p:txBody>
      </p:sp>
      <p:sp>
        <p:nvSpPr>
          <p:cNvPr id="103" name="Rectangle 102"/>
          <p:cNvSpPr/>
          <p:nvPr/>
        </p:nvSpPr>
        <p:spPr>
          <a:xfrm>
            <a:off x="609600" y="3276600"/>
            <a:ext cx="5334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</a:t>
            </a:r>
            <a:endParaRPr lang="en-US" b="1" dirty="0"/>
          </a:p>
        </p:txBody>
      </p:sp>
      <p:grpSp>
        <p:nvGrpSpPr>
          <p:cNvPr id="123" name="Group 122"/>
          <p:cNvGrpSpPr/>
          <p:nvPr/>
        </p:nvGrpSpPr>
        <p:grpSpPr>
          <a:xfrm>
            <a:off x="609600" y="3276600"/>
            <a:ext cx="4953000" cy="533400"/>
            <a:chOff x="685800" y="4267200"/>
            <a:chExt cx="4953000" cy="533400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grpSp>
          <p:nvGrpSpPr>
            <p:cNvPr id="104" name="Group 103"/>
            <p:cNvGrpSpPr/>
            <p:nvPr/>
          </p:nvGrpSpPr>
          <p:grpSpPr>
            <a:xfrm>
              <a:off x="2895600" y="4267200"/>
              <a:ext cx="2209800" cy="533400"/>
              <a:chOff x="4038600" y="4343400"/>
              <a:chExt cx="2209800" cy="533400"/>
            </a:xfrm>
            <a:blipFill>
              <a:blip r:embed="rId4"/>
              <a:tile tx="0" ty="0" sx="100000" sy="100000" flip="none" algn="tl"/>
            </a:blipFill>
          </p:grpSpPr>
          <p:sp>
            <p:nvSpPr>
              <p:cNvPr id="105" name="Rectangle 104"/>
              <p:cNvSpPr/>
              <p:nvPr/>
            </p:nvSpPr>
            <p:spPr>
              <a:xfrm>
                <a:off x="4038600" y="4343400"/>
                <a:ext cx="533400" cy="533400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4572000" y="4343400"/>
                <a:ext cx="533400" cy="533400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5105400" y="4343400"/>
                <a:ext cx="609600" cy="533400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08" name="Rectangle 107"/>
              <p:cNvSpPr/>
              <p:nvPr/>
            </p:nvSpPr>
            <p:spPr>
              <a:xfrm>
                <a:off x="5715000" y="4343400"/>
                <a:ext cx="533400" cy="533400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</p:grpSp>
        <p:grpSp>
          <p:nvGrpSpPr>
            <p:cNvPr id="117" name="Group 116"/>
            <p:cNvGrpSpPr/>
            <p:nvPr/>
          </p:nvGrpSpPr>
          <p:grpSpPr>
            <a:xfrm>
              <a:off x="685800" y="4267200"/>
              <a:ext cx="2286000" cy="533400"/>
              <a:chOff x="3962400" y="4343400"/>
              <a:chExt cx="2286000" cy="533400"/>
            </a:xfrm>
            <a:blipFill>
              <a:blip r:embed="rId4"/>
              <a:tile tx="0" ty="0" sx="100000" sy="100000" flip="none" algn="tl"/>
            </a:blipFill>
          </p:grpSpPr>
          <p:sp>
            <p:nvSpPr>
              <p:cNvPr id="118" name="Rectangle 117"/>
              <p:cNvSpPr/>
              <p:nvPr/>
            </p:nvSpPr>
            <p:spPr>
              <a:xfrm>
                <a:off x="3962400" y="4343400"/>
                <a:ext cx="609600" cy="533400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4572000" y="4343400"/>
                <a:ext cx="533400" cy="533400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5105400" y="4343400"/>
                <a:ext cx="533400" cy="533400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21" name="Rectangle 120"/>
              <p:cNvSpPr/>
              <p:nvPr/>
            </p:nvSpPr>
            <p:spPr>
              <a:xfrm>
                <a:off x="5638800" y="4343400"/>
                <a:ext cx="609600" cy="533400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</p:grpSp>
        <p:sp>
          <p:nvSpPr>
            <p:cNvPr id="122" name="Rectangle 121"/>
            <p:cNvSpPr/>
            <p:nvPr/>
          </p:nvSpPr>
          <p:spPr>
            <a:xfrm>
              <a:off x="5105400" y="4267200"/>
              <a:ext cx="533400" cy="533400"/>
            </a:xfrm>
            <a:prstGeom prst="rect">
              <a:avLst/>
            </a:prstGeom>
            <a:blipFill>
              <a:blip r:embed="rId4"/>
              <a:tile tx="0" ty="0" sx="100000" sy="100000" flip="none" algn="tl"/>
            </a:blip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</p:grpSp>
      <p:sp>
        <p:nvSpPr>
          <p:cNvPr id="124" name="5-Point Star 123"/>
          <p:cNvSpPr/>
          <p:nvPr/>
        </p:nvSpPr>
        <p:spPr>
          <a:xfrm>
            <a:off x="0" y="3352800"/>
            <a:ext cx="457200" cy="381000"/>
          </a:xfrm>
          <a:prstGeom prst="star5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25" name="TextBox 124"/>
          <p:cNvSpPr txBox="1"/>
          <p:nvPr/>
        </p:nvSpPr>
        <p:spPr>
          <a:xfrm>
            <a:off x="381000" y="5105400"/>
            <a:ext cx="822960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Question 6:I </a:t>
            </a:r>
            <a:r>
              <a:rPr lang="en-US" dirty="0"/>
              <a:t>eat other animals. I have a big mouth. I am green. I live in the water. What am I?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7-Point Star 125"/>
          <p:cNvSpPr/>
          <p:nvPr/>
        </p:nvSpPr>
        <p:spPr>
          <a:xfrm>
            <a:off x="4495800" y="3886200"/>
            <a:ext cx="533400" cy="381000"/>
          </a:xfrm>
          <a:prstGeom prst="star7">
            <a:avLst>
              <a:gd name="adj" fmla="val 26356"/>
              <a:gd name="hf" fmla="val 102572"/>
              <a:gd name="vf" fmla="val 105210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128" name="Rectangle 127"/>
          <p:cNvSpPr/>
          <p:nvPr/>
        </p:nvSpPr>
        <p:spPr>
          <a:xfrm>
            <a:off x="1676400" y="-304800"/>
            <a:ext cx="51054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Games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3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9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8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xit" presetSubtype="16" repeatCount="3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repeatCount="300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1000" fill="hold"/>
                                        <p:tgtEl>
                                          <p:spTgt spid="9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xit" presetSubtype="16" repeatCount="300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9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mph" presetSubtype="0" repeatCount="3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" dur="1000" fill="hold"/>
                                        <p:tgtEl>
                                          <p:spTgt spid="5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" dur="1000" fill="hold"/>
                                        <p:tgtEl>
                                          <p:spTgt spid="9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xit" presetSubtype="16" repeatCount="3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xit" presetSubtype="16" repeatCount="300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8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mph" presetSubtype="0" repeatCount="3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4" dur="1000" fill="hold"/>
                                        <p:tgtEl>
                                          <p:spTgt spid="6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8" dur="1000" fill="hold"/>
                                        <p:tgtEl>
                                          <p:spTgt spid="9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xit" presetSubtype="16" repeatCount="3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xit" presetSubtype="16" repeatCount="300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7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mph" presetSubtype="0" repeatCount="3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3" dur="1000" fill="hold"/>
                                        <p:tgtEl>
                                          <p:spTgt spid="7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6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7" dur="1000" fill="hold"/>
                                        <p:tgtEl>
                                          <p:spTgt spid="9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xit" presetSubtype="16" repeatCount="3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1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8" presetClass="exit" presetSubtype="16" repeatCount="300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6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6" presetClass="emph" presetSubtype="0" repeatCount="3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2" dur="1000" fill="hold"/>
                                        <p:tgtEl>
                                          <p:spTgt spid="1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6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6" dur="1000" fill="hold"/>
                                        <p:tgtEl>
                                          <p:spTgt spid="12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8" presetClass="exit" presetSubtype="16" repeatCount="3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0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8" presetClass="exit" presetSubtype="16" repeatCount="300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5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xit" presetSubtype="4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1" dur="30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30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</p:childTnLst>
        </p:cTn>
      </p:par>
    </p:tnLst>
    <p:bldLst>
      <p:bldP spid="89" grpId="0" animBg="1"/>
      <p:bldP spid="89" grpId="1" animBg="1"/>
      <p:bldP spid="94" grpId="0" animBg="1"/>
      <p:bldP spid="94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125" grpId="0" animBg="1"/>
      <p:bldP spid="125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144</Words>
  <PresentationFormat>On-screen Show (4:3)</PresentationFormat>
  <Paragraphs>57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2017-09-20T07:45:39Z</dcterms:created>
  <dcterms:modified xsi:type="dcterms:W3CDTF">2017-09-25T14:41:39Z</dcterms:modified>
</cp:coreProperties>
</file>