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notesSlides/notesSlide19.xml" ContentType="application/vnd.openxmlformats-officedocument.presentationml.notesSlide+xml"/>
  <Override PartName="/ppt/charts/chart19.xml" ContentType="application/vnd.openxmlformats-officedocument.drawingml.chart+xml"/>
  <Override PartName="/ppt/notesSlides/notesSlide20.xml" ContentType="application/vnd.openxmlformats-officedocument.presentationml.notesSlide+xml"/>
  <Override PartName="/ppt/charts/chart20.xml" ContentType="application/vnd.openxmlformats-officedocument.drawingml.chart+xml"/>
  <Override PartName="/ppt/notesSlides/notesSlide21.xml" ContentType="application/vnd.openxmlformats-officedocument.presentationml.notesSlide+xml"/>
  <Override PartName="/ppt/charts/chart21.xml" ContentType="application/vnd.openxmlformats-officedocument.drawingml.chart+xml"/>
  <Override PartName="/ppt/notesSlides/notesSlide22.xml" ContentType="application/vnd.openxmlformats-officedocument.presentationml.notesSlide+xml"/>
  <Override PartName="/ppt/charts/chart22.xml" ContentType="application/vnd.openxmlformats-officedocument.drawingml.chart+xml"/>
  <Override PartName="/ppt/notesSlides/notesSlide23.xml" ContentType="application/vnd.openxmlformats-officedocument.presentationml.notesSlide+xml"/>
  <Override PartName="/ppt/charts/chart23.xml" ContentType="application/vnd.openxmlformats-officedocument.drawingml.chart+xml"/>
  <Override PartName="/ppt/notesSlides/notesSlide24.xml" ContentType="application/vnd.openxmlformats-officedocument.presentationml.notesSlide+xml"/>
  <Override PartName="/ppt/charts/chart24.xml" ContentType="application/vnd.openxmlformats-officedocument.drawingml.chart+xml"/>
  <Override PartName="/ppt/notesSlides/notesSlide25.xml" ContentType="application/vnd.openxmlformats-officedocument.presentationml.notesSlide+xml"/>
  <Override PartName="/ppt/charts/chart25.xml" ContentType="application/vnd.openxmlformats-officedocument.drawingml.chart+xml"/>
  <Override PartName="/ppt/notesSlides/notesSlide26.xml" ContentType="application/vnd.openxmlformats-officedocument.presentationml.notesSlide+xml"/>
  <Override PartName="/ppt/charts/chart26.xml" ContentType="application/vnd.openxmlformats-officedocument.drawingml.chart+xml"/>
  <Override PartName="/ppt/notesSlides/notesSlide27.xml" ContentType="application/vnd.openxmlformats-officedocument.presentationml.notesSlide+xml"/>
  <Override PartName="/ppt/charts/chart27.xml" ContentType="application/vnd.openxmlformats-officedocument.drawingml.chart+xml"/>
  <Override PartName="/ppt/notesSlides/notesSlide28.xml" ContentType="application/vnd.openxmlformats-officedocument.presentationml.notesSlide+xml"/>
  <Override PartName="/ppt/charts/chart28.xml" ContentType="application/vnd.openxmlformats-officedocument.drawingml.chart+xml"/>
  <Override PartName="/ppt/notesSlides/notesSlide29.xml" ContentType="application/vnd.openxmlformats-officedocument.presentationml.notesSlide+xml"/>
  <Override PartName="/ppt/charts/chart29.xml" ContentType="application/vnd.openxmlformats-officedocument.drawingml.chart+xml"/>
  <Override PartName="/ppt/notesSlides/notesSlide30.xml" ContentType="application/vnd.openxmlformats-officedocument.presentationml.notesSlide+xml"/>
  <Override PartName="/ppt/charts/chart30.xml" ContentType="application/vnd.openxmlformats-officedocument.drawingml.chart+xml"/>
  <Override PartName="/ppt/notesSlides/notesSlide31.xml" ContentType="application/vnd.openxmlformats-officedocument.presentationml.notesSlide+xml"/>
  <Override PartName="/ppt/charts/chart31.xml" ContentType="application/vnd.openxmlformats-officedocument.drawingml.chart+xml"/>
  <Override PartName="/ppt/notesSlides/notesSlide32.xml" ContentType="application/vnd.openxmlformats-officedocument.presentationml.notesSlide+xml"/>
  <Override PartName="/ppt/charts/chart32.xml" ContentType="application/vnd.openxmlformats-officedocument.drawingml.chart+xml"/>
  <Override PartName="/ppt/notesSlides/notesSlide33.xml" ContentType="application/vnd.openxmlformats-officedocument.presentationml.notesSlide+xml"/>
  <Override PartName="/ppt/charts/chart33.xml" ContentType="application/vnd.openxmlformats-officedocument.drawingml.chart+xml"/>
  <Override PartName="/ppt/notesSlides/notesSlide34.xml" ContentType="application/vnd.openxmlformats-officedocument.presentationml.notesSlide+xml"/>
  <Override PartName="/ppt/charts/chart34.xml" ContentType="application/vnd.openxmlformats-officedocument.drawingml.chart+xml"/>
  <Override PartName="/ppt/notesSlides/notesSlide35.xml" ContentType="application/vnd.openxmlformats-officedocument.presentationml.notesSlide+xml"/>
  <Override PartName="/ppt/charts/chart35.xml" ContentType="application/vnd.openxmlformats-officedocument.drawingml.chart+xml"/>
  <Override PartName="/ppt/notesSlides/notesSlide36.xml" ContentType="application/vnd.openxmlformats-officedocument.presentationml.notesSlide+xml"/>
  <Override PartName="/ppt/charts/chart36.xml" ContentType="application/vnd.openxmlformats-officedocument.drawingml.chart+xml"/>
  <Override PartName="/ppt/notesSlides/notesSlide37.xml" ContentType="application/vnd.openxmlformats-officedocument.presentationml.notesSlide+xml"/>
  <Override PartName="/ppt/charts/chart37.xml" ContentType="application/vnd.openxmlformats-officedocument.drawingml.chart+xml"/>
  <Override PartName="/ppt/notesSlides/notesSlide38.xml" ContentType="application/vnd.openxmlformats-officedocument.presentationml.notesSlide+xml"/>
  <Override PartName="/ppt/charts/chart38.xml" ContentType="application/vnd.openxmlformats-officedocument.drawingml.chart+xml"/>
  <Override PartName="/ppt/notesSlides/notesSlide39.xml" ContentType="application/vnd.openxmlformats-officedocument.presentationml.notesSlid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41"/>
  </p:notesMasterIdLst>
  <p:handoutMasterIdLst>
    <p:handoutMasterId r:id="rId42"/>
  </p:handoutMasterIdLst>
  <p:sldIdLst>
    <p:sldId id="1723" r:id="rId2"/>
    <p:sldId id="1724" r:id="rId3"/>
    <p:sldId id="1725" r:id="rId4"/>
    <p:sldId id="1722" r:id="rId5"/>
    <p:sldId id="1726" r:id="rId6"/>
    <p:sldId id="1568" r:id="rId7"/>
    <p:sldId id="1569" r:id="rId8"/>
    <p:sldId id="1566" r:id="rId9"/>
    <p:sldId id="1577" r:id="rId10"/>
    <p:sldId id="1567" r:id="rId11"/>
    <p:sldId id="1576" r:id="rId12"/>
    <p:sldId id="1575" r:id="rId13"/>
    <p:sldId id="1572" r:id="rId14"/>
    <p:sldId id="1573" r:id="rId15"/>
    <p:sldId id="1578" r:id="rId16"/>
    <p:sldId id="1579" r:id="rId17"/>
    <p:sldId id="1580" r:id="rId18"/>
    <p:sldId id="1582" r:id="rId19"/>
    <p:sldId id="1584" r:id="rId20"/>
    <p:sldId id="1585" r:id="rId21"/>
    <p:sldId id="1586" r:id="rId22"/>
    <p:sldId id="1587" r:id="rId23"/>
    <p:sldId id="1588" r:id="rId24"/>
    <p:sldId id="1590" r:id="rId25"/>
    <p:sldId id="1592" r:id="rId26"/>
    <p:sldId id="1593" r:id="rId27"/>
    <p:sldId id="1594" r:id="rId28"/>
    <p:sldId id="1596" r:id="rId29"/>
    <p:sldId id="1597" r:id="rId30"/>
    <p:sldId id="1602" r:id="rId31"/>
    <p:sldId id="1604" r:id="rId32"/>
    <p:sldId id="1607" r:id="rId33"/>
    <p:sldId id="1608" r:id="rId34"/>
    <p:sldId id="1609" r:id="rId35"/>
    <p:sldId id="1611" r:id="rId36"/>
    <p:sldId id="1613" r:id="rId37"/>
    <p:sldId id="1618" r:id="rId38"/>
    <p:sldId id="1619" r:id="rId39"/>
    <p:sldId id="1632" r:id="rId40"/>
  </p:sldIdLst>
  <p:sldSz cx="24323675" cy="13716000"/>
  <p:notesSz cx="6858000" cy="9144000"/>
  <p:defaultTextStyle>
    <a:defPPr>
      <a:defRPr lang="th-TH"/>
    </a:defPPr>
    <a:lvl1pPr marL="0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1pPr>
    <a:lvl2pPr marL="1086601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2pPr>
    <a:lvl3pPr marL="2173204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3pPr>
    <a:lvl4pPr marL="3259805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4pPr>
    <a:lvl5pPr marL="4346406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5pPr>
    <a:lvl6pPr marL="5433009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6pPr>
    <a:lvl7pPr marL="6519610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7pPr>
    <a:lvl8pPr marL="7606211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8pPr>
    <a:lvl9pPr marL="8692815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BB7F"/>
    <a:srgbClr val="DBA467"/>
    <a:srgbClr val="FCF3D8"/>
    <a:srgbClr val="60DEAB"/>
    <a:srgbClr val="2FD2E3"/>
    <a:srgbClr val="FFF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ลักษณะสีปานกลาง 1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034E78-7F5D-4C2E-B375-FC64B27BC917}" styleName="ลักษณะสีเข้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16" autoAdjust="0"/>
    <p:restoredTop sz="84629" autoAdjust="0"/>
  </p:normalViewPr>
  <p:slideViewPr>
    <p:cSldViewPr>
      <p:cViewPr>
        <p:scale>
          <a:sx n="32" d="100"/>
          <a:sy n="32" d="100"/>
        </p:scale>
        <p:origin x="144" y="496"/>
      </p:cViewPr>
      <p:guideLst>
        <p:guide orient="horz" pos="4320"/>
        <p:guide pos="7661"/>
      </p:guideLst>
    </p:cSldViewPr>
  </p:slideViewPr>
  <p:outlineViewPr>
    <p:cViewPr>
      <p:scale>
        <a:sx n="33" d="100"/>
        <a:sy n="33" d="100"/>
      </p:scale>
      <p:origin x="0" y="1495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66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05317978081644"/>
          <c:y val="0.148473004249364"/>
          <c:w val="0.939468195377624"/>
          <c:h val="0.7577216113594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100.0</c:v>
                </c:pt>
                <c:pt idx="1">
                  <c:v>215.0</c:v>
                </c:pt>
                <c:pt idx="2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1428720"/>
        <c:axId val="2115351968"/>
      </c:barChart>
      <c:catAx>
        <c:axId val="212142872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2115351968"/>
        <c:crosses val="autoZero"/>
        <c:auto val="1"/>
        <c:lblAlgn val="ctr"/>
        <c:lblOffset val="100"/>
        <c:noMultiLvlLbl val="0"/>
      </c:catAx>
      <c:valAx>
        <c:axId val="21153519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2121428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05317978081644"/>
          <c:y val="0.0198165924953108"/>
          <c:w val="0.915180345833151"/>
          <c:h val="0.8863780431114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100.0</c:v>
                </c:pt>
                <c:pt idx="1">
                  <c:v>215.0</c:v>
                </c:pt>
                <c:pt idx="2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5091072"/>
        <c:axId val="2145094416"/>
      </c:barChart>
      <c:catAx>
        <c:axId val="214509107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2145094416"/>
        <c:crosses val="autoZero"/>
        <c:auto val="1"/>
        <c:lblAlgn val="ctr"/>
        <c:lblOffset val="100"/>
        <c:noMultiLvlLbl val="0"/>
      </c:catAx>
      <c:valAx>
        <c:axId val="21450944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2145091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605317978081644"/>
          <c:y val="0.0198165924953108"/>
          <c:w val="0.915180345833151"/>
          <c:h val="0.886378043111491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100.0</c:v>
                </c:pt>
                <c:pt idx="1">
                  <c:v>215.0</c:v>
                </c:pt>
                <c:pt idx="2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93914048"/>
        <c:axId val="-2147327456"/>
        <c:axId val="0"/>
      </c:bar3DChart>
      <c:catAx>
        <c:axId val="209391404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47327456"/>
        <c:crosses val="autoZero"/>
        <c:auto val="1"/>
        <c:lblAlgn val="ctr"/>
        <c:lblOffset val="100"/>
        <c:noMultiLvlLbl val="0"/>
      </c:catAx>
      <c:valAx>
        <c:axId val="-21473274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2093914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605317978081644"/>
          <c:y val="0.0198165924953108"/>
          <c:w val="0.915180345833151"/>
          <c:h val="0.8863780431114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1832624"/>
        <c:axId val="-2146292992"/>
        <c:axId val="0"/>
      </c:bar3DChart>
      <c:catAx>
        <c:axId val="212183262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46292992"/>
        <c:crosses val="autoZero"/>
        <c:auto val="1"/>
        <c:lblAlgn val="ctr"/>
        <c:lblOffset val="100"/>
        <c:noMultiLvlLbl val="0"/>
      </c:catAx>
      <c:valAx>
        <c:axId val="-21462929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2121832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605317978081644"/>
          <c:y val="0.0198165924953108"/>
          <c:w val="0.915180345833151"/>
          <c:h val="0.88637804311149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44769760"/>
        <c:axId val="2144767040"/>
        <c:axId val="0"/>
      </c:bar3DChart>
      <c:catAx>
        <c:axId val="214476976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2144767040"/>
        <c:crosses val="autoZero"/>
        <c:auto val="1"/>
        <c:lblAlgn val="ctr"/>
        <c:lblOffset val="100"/>
        <c:noMultiLvlLbl val="0"/>
      </c:catAx>
      <c:valAx>
        <c:axId val="21447670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2144769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397694823487378"/>
          <c:y val="0.0392341309278088"/>
          <c:w val="0.915180345833151"/>
          <c:h val="0.88637804311149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42592112"/>
        <c:axId val="2146875888"/>
        <c:axId val="0"/>
      </c:bar3DChart>
      <c:catAx>
        <c:axId val="-214259211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2146875888"/>
        <c:crosses val="autoZero"/>
        <c:auto val="1"/>
        <c:lblAlgn val="ctr"/>
        <c:lblOffset val="100"/>
        <c:noMultiLvlLbl val="0"/>
      </c:catAx>
      <c:valAx>
        <c:axId val="214687588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42592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605317978081644"/>
          <c:y val="0.0198165924953108"/>
          <c:w val="0.915180345833151"/>
          <c:h val="0.8863780431114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100.0</c:v>
                </c:pt>
                <c:pt idx="1">
                  <c:v>215.0</c:v>
                </c:pt>
                <c:pt idx="2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43497728"/>
        <c:axId val="-2143494384"/>
        <c:axId val="-2143491296"/>
      </c:bar3DChart>
      <c:catAx>
        <c:axId val="-214349772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43494384"/>
        <c:crosses val="autoZero"/>
        <c:auto val="1"/>
        <c:lblAlgn val="ctr"/>
        <c:lblOffset val="100"/>
        <c:noMultiLvlLbl val="0"/>
      </c:catAx>
      <c:valAx>
        <c:axId val="-21434943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43497728"/>
        <c:crosses val="autoZero"/>
        <c:crossBetween val="between"/>
      </c:valAx>
      <c:serAx>
        <c:axId val="-2143491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4349438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605317978081644"/>
          <c:y val="0.0198165924953108"/>
          <c:w val="0.915180345833151"/>
          <c:h val="0.8863780431114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100.0</c:v>
                </c:pt>
                <c:pt idx="1">
                  <c:v>215.0</c:v>
                </c:pt>
                <c:pt idx="2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39097392"/>
        <c:axId val="-2143250400"/>
        <c:axId val="0"/>
      </c:bar3DChart>
      <c:catAx>
        <c:axId val="213909739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43250400"/>
        <c:crosses val="autoZero"/>
        <c:auto val="1"/>
        <c:lblAlgn val="ctr"/>
        <c:lblOffset val="100"/>
        <c:noMultiLvlLbl val="0"/>
      </c:catAx>
      <c:valAx>
        <c:axId val="-21432504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2139097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605317978081644"/>
          <c:y val="0.0198165924953108"/>
          <c:w val="0.915180345833151"/>
          <c:h val="0.88637804311149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100.0</c:v>
                </c:pt>
                <c:pt idx="1">
                  <c:v>215.0</c:v>
                </c:pt>
                <c:pt idx="2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45322816"/>
        <c:axId val="2145326160"/>
        <c:axId val="0"/>
      </c:bar3DChart>
      <c:catAx>
        <c:axId val="214532281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2145326160"/>
        <c:crosses val="autoZero"/>
        <c:auto val="1"/>
        <c:lblAlgn val="ctr"/>
        <c:lblOffset val="100"/>
        <c:noMultiLvlLbl val="0"/>
      </c:catAx>
      <c:valAx>
        <c:axId val="21453261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2145322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605317978081644"/>
          <c:y val="0.0198165924953108"/>
          <c:w val="0.915180345833151"/>
          <c:h val="0.886378043111491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100.0</c:v>
                </c:pt>
                <c:pt idx="1">
                  <c:v>215.0</c:v>
                </c:pt>
                <c:pt idx="2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46795360"/>
        <c:axId val="-2146916720"/>
        <c:axId val="0"/>
      </c:bar3DChart>
      <c:catAx>
        <c:axId val="-214679536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46916720"/>
        <c:crosses val="autoZero"/>
        <c:auto val="1"/>
        <c:lblAlgn val="ctr"/>
        <c:lblOffset val="100"/>
        <c:noMultiLvlLbl val="0"/>
      </c:catAx>
      <c:valAx>
        <c:axId val="-21469167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46795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605317978081644"/>
          <c:y val="0.0198165924953108"/>
          <c:w val="0.915180345833151"/>
          <c:h val="0.8863780431114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100.0</c:v>
                </c:pt>
                <c:pt idx="1">
                  <c:v>215.0</c:v>
                </c:pt>
                <c:pt idx="2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139929488"/>
        <c:axId val="-2139908480"/>
        <c:axId val="0"/>
      </c:bar3DChart>
      <c:catAx>
        <c:axId val="-213992948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39908480"/>
        <c:crosses val="autoZero"/>
        <c:auto val="1"/>
        <c:lblAlgn val="ctr"/>
        <c:lblOffset val="100"/>
        <c:noMultiLvlLbl val="0"/>
      </c:catAx>
      <c:valAx>
        <c:axId val="-21399084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39929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07853185018539"/>
          <c:y val="0.0341502385085933"/>
          <c:w val="0.949214683435506"/>
          <c:h val="0.8863780431114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470.0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100.0</c:v>
                </c:pt>
                <c:pt idx="1">
                  <c:v>215.0</c:v>
                </c:pt>
                <c:pt idx="2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9482112"/>
        <c:axId val="2139485536"/>
      </c:barChart>
      <c:catAx>
        <c:axId val="213948211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2139485536"/>
        <c:crosses val="autoZero"/>
        <c:auto val="1"/>
        <c:lblAlgn val="ctr"/>
        <c:lblOffset val="100"/>
        <c:noMultiLvlLbl val="0"/>
      </c:catAx>
      <c:valAx>
        <c:axId val="213948553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2139482112"/>
        <c:crosses val="autoZero"/>
        <c:crossBetween val="between"/>
      </c:valAx>
      <c:spPr>
        <a:ln>
          <a:solidFill>
            <a:schemeClr val="bg1">
              <a:lumMod val="9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722083897700703"/>
          <c:y val="0.0319683532866126"/>
          <c:w val="0.915180345833151"/>
          <c:h val="0.88637804311149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100.0</c:v>
                </c:pt>
                <c:pt idx="1">
                  <c:v>215.0</c:v>
                </c:pt>
                <c:pt idx="2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145575808"/>
        <c:axId val="-2143877744"/>
        <c:axId val="0"/>
      </c:bar3DChart>
      <c:catAx>
        <c:axId val="-214557580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43877744"/>
        <c:crosses val="autoZero"/>
        <c:auto val="1"/>
        <c:lblAlgn val="ctr"/>
        <c:lblOffset val="100"/>
        <c:noMultiLvlLbl val="0"/>
      </c:catAx>
      <c:valAx>
        <c:axId val="-214387774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45575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722083897700703"/>
          <c:y val="0.0319683532866126"/>
          <c:w val="0.915180345833151"/>
          <c:h val="0.886378043111491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100.0</c:v>
                </c:pt>
                <c:pt idx="1">
                  <c:v>215.0</c:v>
                </c:pt>
                <c:pt idx="2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139901696"/>
        <c:axId val="-2139892832"/>
        <c:axId val="0"/>
      </c:bar3DChart>
      <c:catAx>
        <c:axId val="-213990169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39892832"/>
        <c:crosses val="autoZero"/>
        <c:auto val="1"/>
        <c:lblAlgn val="ctr"/>
        <c:lblOffset val="100"/>
        <c:noMultiLvlLbl val="0"/>
      </c:catAx>
      <c:valAx>
        <c:axId val="-213989283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39901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722083897700703"/>
          <c:y val="0.0319683532866126"/>
          <c:w val="0.915180345833151"/>
          <c:h val="0.8863780431114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100.0</c:v>
                </c:pt>
                <c:pt idx="1">
                  <c:v>215.0</c:v>
                </c:pt>
                <c:pt idx="2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146276176"/>
        <c:axId val="-2139713088"/>
        <c:axId val="-2144045840"/>
      </c:bar3DChart>
      <c:catAx>
        <c:axId val="-214627617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39713088"/>
        <c:crosses val="autoZero"/>
        <c:auto val="1"/>
        <c:lblAlgn val="ctr"/>
        <c:lblOffset val="100"/>
        <c:noMultiLvlLbl val="0"/>
      </c:catAx>
      <c:valAx>
        <c:axId val="-213971308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46276176"/>
        <c:crosses val="autoZero"/>
        <c:crossBetween val="between"/>
      </c:valAx>
      <c:serAx>
        <c:axId val="-2144045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3971308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507853165644944"/>
          <c:y val="0.0319683532866126"/>
          <c:w val="0.949214683435506"/>
          <c:h val="0.8863780431114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100.0</c:v>
                </c:pt>
                <c:pt idx="1">
                  <c:v>215.0</c:v>
                </c:pt>
                <c:pt idx="2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-2139515936"/>
        <c:axId val="-2139599520"/>
        <c:axId val="0"/>
      </c:bar3DChart>
      <c:catAx>
        <c:axId val="-213951593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39599520"/>
        <c:crosses val="autoZero"/>
        <c:auto val="1"/>
        <c:lblAlgn val="ctr"/>
        <c:lblOffset val="100"/>
        <c:noMultiLvlLbl val="0"/>
      </c:catAx>
      <c:valAx>
        <c:axId val="-21395995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39515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507853165644944"/>
          <c:y val="0.0319683532866126"/>
          <c:w val="0.949214683435506"/>
          <c:h val="0.88637804311149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100.0</c:v>
                </c:pt>
                <c:pt idx="1">
                  <c:v>215.0</c:v>
                </c:pt>
                <c:pt idx="2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-2141864928"/>
        <c:axId val="-2141861584"/>
        <c:axId val="0"/>
      </c:bar3DChart>
      <c:catAx>
        <c:axId val="-214186492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41861584"/>
        <c:crosses val="autoZero"/>
        <c:auto val="1"/>
        <c:lblAlgn val="ctr"/>
        <c:lblOffset val="100"/>
        <c:noMultiLvlLbl val="0"/>
      </c:catAx>
      <c:valAx>
        <c:axId val="-21418615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41864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507853165644944"/>
          <c:y val="0.0319683532866126"/>
          <c:w val="0.949214683435506"/>
          <c:h val="0.886378043111491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100.0</c:v>
                </c:pt>
                <c:pt idx="1">
                  <c:v>215.0</c:v>
                </c:pt>
                <c:pt idx="2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-2140757040"/>
        <c:axId val="2147022880"/>
        <c:axId val="0"/>
      </c:bar3DChart>
      <c:catAx>
        <c:axId val="-214075704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2147022880"/>
        <c:crosses val="autoZero"/>
        <c:auto val="1"/>
        <c:lblAlgn val="ctr"/>
        <c:lblOffset val="100"/>
        <c:noMultiLvlLbl val="0"/>
      </c:catAx>
      <c:valAx>
        <c:axId val="21470228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40757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507853165644944"/>
          <c:y val="0.0319683532866126"/>
          <c:w val="0.949214683435506"/>
          <c:h val="0.8863780431114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100.0</c:v>
                </c:pt>
                <c:pt idx="1">
                  <c:v>215.0</c:v>
                </c:pt>
                <c:pt idx="2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-2140949200"/>
        <c:axId val="-2140928448"/>
        <c:axId val="-2140853424"/>
      </c:bar3DChart>
      <c:catAx>
        <c:axId val="-214094920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40928448"/>
        <c:crosses val="autoZero"/>
        <c:auto val="1"/>
        <c:lblAlgn val="ctr"/>
        <c:lblOffset val="100"/>
        <c:noMultiLvlLbl val="0"/>
      </c:catAx>
      <c:valAx>
        <c:axId val="-21409284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40949200"/>
        <c:crosses val="autoZero"/>
        <c:crossBetween val="between"/>
      </c:valAx>
      <c:serAx>
        <c:axId val="-2140853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4092844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507853165644944"/>
          <c:y val="0.0319683532866126"/>
          <c:w val="0.949214683435506"/>
          <c:h val="0.8863780431114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470.0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100.0</c:v>
                </c:pt>
                <c:pt idx="1">
                  <c:v>215.0</c:v>
                </c:pt>
                <c:pt idx="2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-2142306304"/>
        <c:axId val="-2142300080"/>
        <c:axId val="0"/>
      </c:bar3DChart>
      <c:catAx>
        <c:axId val="-214230630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42300080"/>
        <c:crosses val="autoZero"/>
        <c:auto val="1"/>
        <c:lblAlgn val="ctr"/>
        <c:lblOffset val="100"/>
        <c:noMultiLvlLbl val="0"/>
      </c:catAx>
      <c:valAx>
        <c:axId val="-21423000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42306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507853165644944"/>
          <c:y val="0.0319683532866126"/>
          <c:w val="0.949214683435506"/>
          <c:h val="0.88637804311149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470.0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100.0</c:v>
                </c:pt>
                <c:pt idx="1">
                  <c:v>215.0</c:v>
                </c:pt>
                <c:pt idx="2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-2139371872"/>
        <c:axId val="-2139369104"/>
        <c:axId val="0"/>
      </c:bar3DChart>
      <c:catAx>
        <c:axId val="-213937187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39369104"/>
        <c:crosses val="autoZero"/>
        <c:auto val="1"/>
        <c:lblAlgn val="ctr"/>
        <c:lblOffset val="100"/>
        <c:noMultiLvlLbl val="0"/>
      </c:catAx>
      <c:valAx>
        <c:axId val="-21393691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39371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507853185018539"/>
          <c:y val="0.0341502385085933"/>
          <c:w val="0.949214683435506"/>
          <c:h val="0.88637804311149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470.0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100.0</c:v>
                </c:pt>
                <c:pt idx="1">
                  <c:v>215.0</c:v>
                </c:pt>
                <c:pt idx="2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-2147442624"/>
        <c:axId val="-2136924448"/>
        <c:axId val="0"/>
      </c:bar3DChart>
      <c:catAx>
        <c:axId val="-214744262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36924448"/>
        <c:crosses val="autoZero"/>
        <c:auto val="1"/>
        <c:lblAlgn val="ctr"/>
        <c:lblOffset val="100"/>
        <c:noMultiLvlLbl val="0"/>
      </c:catAx>
      <c:valAx>
        <c:axId val="-21369244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47442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05317978081644"/>
          <c:y val="0.148473004249364"/>
          <c:w val="0.939468195377624"/>
          <c:h val="0.7577216113594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100.0</c:v>
                </c:pt>
                <c:pt idx="1">
                  <c:v>215.0</c:v>
                </c:pt>
                <c:pt idx="2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5510688"/>
        <c:axId val="2146072416"/>
      </c:barChart>
      <c:catAx>
        <c:axId val="214551068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2146072416"/>
        <c:crosses val="autoZero"/>
        <c:auto val="1"/>
        <c:lblAlgn val="ctr"/>
        <c:lblOffset val="100"/>
        <c:noMultiLvlLbl val="0"/>
      </c:catAx>
      <c:valAx>
        <c:axId val="21460724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214551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07853185018539"/>
          <c:y val="0.0341502385085933"/>
          <c:w val="0.949214683435506"/>
          <c:h val="0.8863780431114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470.0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100.0</c:v>
                </c:pt>
                <c:pt idx="1">
                  <c:v>215.0</c:v>
                </c:pt>
                <c:pt idx="2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8464032"/>
        <c:axId val="-2138711200"/>
      </c:barChart>
      <c:catAx>
        <c:axId val="-213846403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38711200"/>
        <c:crosses val="autoZero"/>
        <c:auto val="1"/>
        <c:lblAlgn val="ctr"/>
        <c:lblOffset val="100"/>
        <c:noMultiLvlLbl val="0"/>
      </c:catAx>
      <c:valAx>
        <c:axId val="-213871120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38464032"/>
        <c:crosses val="autoZero"/>
        <c:crossBetween val="between"/>
      </c:valAx>
      <c:spPr>
        <a:ln>
          <a:solidFill>
            <a:schemeClr val="bg1">
              <a:lumMod val="9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ln>
          <a:solidFill>
            <a:schemeClr val="bg1">
              <a:lumMod val="95000"/>
            </a:schemeClr>
          </a:solidFill>
        </a:ln>
      </c:spPr>
    </c:sideWall>
    <c:backWall>
      <c:thickness val="0"/>
      <c:spPr>
        <a:ln>
          <a:solidFill>
            <a:schemeClr val="bg1">
              <a:lumMod val="95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0666974456801147"/>
          <c:y val="0.0376651795530854"/>
          <c:w val="0.949214683435506"/>
          <c:h val="0.88637804311149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470.0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100.0</c:v>
                </c:pt>
                <c:pt idx="1">
                  <c:v>215.0</c:v>
                </c:pt>
                <c:pt idx="2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38261264"/>
        <c:axId val="-2138257840"/>
        <c:axId val="0"/>
      </c:bar3DChart>
      <c:catAx>
        <c:axId val="-213826126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38257840"/>
        <c:crosses val="autoZero"/>
        <c:auto val="1"/>
        <c:lblAlgn val="ctr"/>
        <c:lblOffset val="100"/>
        <c:noMultiLvlLbl val="0"/>
      </c:catAx>
      <c:valAx>
        <c:axId val="-213825784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38261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ln>
          <a:solidFill>
            <a:schemeClr val="bg1">
              <a:lumMod val="95000"/>
            </a:schemeClr>
          </a:solidFill>
        </a:ln>
      </c:spPr>
    </c:sideWall>
    <c:backWall>
      <c:thickness val="0"/>
      <c:spPr>
        <a:ln>
          <a:solidFill>
            <a:schemeClr val="bg1">
              <a:lumMod val="95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0507853185018539"/>
          <c:y val="0.0341502385085933"/>
          <c:w val="0.949214683435506"/>
          <c:h val="0.88637804311149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470.0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100.0</c:v>
                </c:pt>
                <c:pt idx="1">
                  <c:v>215.0</c:v>
                </c:pt>
                <c:pt idx="2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37617360"/>
        <c:axId val="-2137614016"/>
        <c:axId val="0"/>
      </c:bar3DChart>
      <c:catAx>
        <c:axId val="-21376173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37614016"/>
        <c:crosses val="autoZero"/>
        <c:auto val="1"/>
        <c:lblAlgn val="ctr"/>
        <c:lblOffset val="100"/>
        <c:noMultiLvlLbl val="0"/>
      </c:catAx>
      <c:valAx>
        <c:axId val="-213761401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37617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ln>
          <a:solidFill>
            <a:schemeClr val="bg1">
              <a:lumMod val="95000"/>
            </a:schemeClr>
          </a:solidFill>
        </a:ln>
      </c:spPr>
    </c:sideWall>
    <c:backWall>
      <c:thickness val="0"/>
      <c:spPr>
        <a:ln>
          <a:solidFill>
            <a:schemeClr val="bg1">
              <a:lumMod val="95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0507853185018539"/>
          <c:y val="0.0341502385085933"/>
          <c:w val="0.949214683435506"/>
          <c:h val="0.886378043111491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470.0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100.0</c:v>
                </c:pt>
                <c:pt idx="1">
                  <c:v>215.0</c:v>
                </c:pt>
                <c:pt idx="2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33421728"/>
        <c:axId val="-2133426400"/>
        <c:axId val="0"/>
      </c:bar3DChart>
      <c:catAx>
        <c:axId val="-213342172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33426400"/>
        <c:crosses val="autoZero"/>
        <c:auto val="1"/>
        <c:lblAlgn val="ctr"/>
        <c:lblOffset val="100"/>
        <c:noMultiLvlLbl val="0"/>
      </c:catAx>
      <c:valAx>
        <c:axId val="-213342640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33421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ln>
          <a:solidFill>
            <a:schemeClr val="bg1">
              <a:lumMod val="95000"/>
            </a:schemeClr>
          </a:solidFill>
        </a:ln>
      </c:spPr>
    </c:sideWall>
    <c:backWall>
      <c:thickness val="0"/>
      <c:spPr>
        <a:ln>
          <a:solidFill>
            <a:schemeClr val="bg1">
              <a:lumMod val="95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0507853185018539"/>
          <c:y val="0.0341502385085933"/>
          <c:w val="0.949214683435506"/>
          <c:h val="0.88637804311149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470.0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100.0</c:v>
                </c:pt>
                <c:pt idx="1">
                  <c:v>215.0</c:v>
                </c:pt>
                <c:pt idx="2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133242656"/>
        <c:axId val="-2133239216"/>
        <c:axId val="0"/>
      </c:bar3DChart>
      <c:catAx>
        <c:axId val="-21332426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33239216"/>
        <c:crosses val="autoZero"/>
        <c:auto val="1"/>
        <c:lblAlgn val="ctr"/>
        <c:lblOffset val="100"/>
        <c:noMultiLvlLbl val="0"/>
      </c:catAx>
      <c:valAx>
        <c:axId val="-213323921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33242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ln>
          <a:solidFill>
            <a:schemeClr val="bg1">
              <a:lumMod val="95000"/>
            </a:schemeClr>
          </a:solidFill>
        </a:ln>
      </c:spPr>
    </c:sideWall>
    <c:backWall>
      <c:thickness val="0"/>
      <c:spPr>
        <a:ln>
          <a:solidFill>
            <a:schemeClr val="bg1">
              <a:lumMod val="95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0507853185018539"/>
          <c:y val="0.0341502385085933"/>
          <c:w val="0.949214683435506"/>
          <c:h val="0.886378043111491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470.0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100.0</c:v>
                </c:pt>
                <c:pt idx="1">
                  <c:v>215.0</c:v>
                </c:pt>
                <c:pt idx="2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133162032"/>
        <c:axId val="-2133163904"/>
        <c:axId val="0"/>
      </c:bar3DChart>
      <c:catAx>
        <c:axId val="-213316203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33163904"/>
        <c:crosses val="autoZero"/>
        <c:auto val="1"/>
        <c:lblAlgn val="ctr"/>
        <c:lblOffset val="100"/>
        <c:noMultiLvlLbl val="0"/>
      </c:catAx>
      <c:valAx>
        <c:axId val="-213316390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33162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ln>
          <a:solidFill>
            <a:schemeClr val="bg1">
              <a:lumMod val="95000"/>
            </a:schemeClr>
          </a:solidFill>
        </a:ln>
      </c:spPr>
    </c:sideWall>
    <c:backWall>
      <c:thickness val="0"/>
      <c:spPr>
        <a:ln>
          <a:solidFill>
            <a:schemeClr val="bg1">
              <a:lumMod val="95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0507853185018539"/>
          <c:y val="0.0341502385085933"/>
          <c:w val="0.949214683435506"/>
          <c:h val="0.88637804311149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470.0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100.0</c:v>
                </c:pt>
                <c:pt idx="1">
                  <c:v>215.0</c:v>
                </c:pt>
                <c:pt idx="2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-2137249632"/>
        <c:axId val="-2137246288"/>
        <c:axId val="0"/>
      </c:bar3DChart>
      <c:catAx>
        <c:axId val="-213724963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37246288"/>
        <c:crosses val="autoZero"/>
        <c:auto val="1"/>
        <c:lblAlgn val="ctr"/>
        <c:lblOffset val="100"/>
        <c:noMultiLvlLbl val="0"/>
      </c:catAx>
      <c:valAx>
        <c:axId val="-213724628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37249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07853185018539"/>
          <c:y val="0.0341502385085933"/>
          <c:w val="0.949214683435506"/>
          <c:h val="0.886378043111491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470.0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100.0</c:v>
                </c:pt>
                <c:pt idx="1">
                  <c:v>215.0</c:v>
                </c:pt>
                <c:pt idx="2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8004800"/>
        <c:axId val="-2138001456"/>
      </c:areaChart>
      <c:catAx>
        <c:axId val="-213800480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38001456"/>
        <c:crosses val="autoZero"/>
        <c:auto val="1"/>
        <c:lblAlgn val="ctr"/>
        <c:lblOffset val="100"/>
        <c:noMultiLvlLbl val="0"/>
      </c:catAx>
      <c:valAx>
        <c:axId val="-21380014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38004800"/>
        <c:crosses val="autoZero"/>
        <c:crossBetween val="midCat"/>
      </c:valAx>
      <c:spPr>
        <a:ln>
          <a:solidFill>
            <a:schemeClr val="bg1">
              <a:lumMod val="9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07853185018539"/>
          <c:y val="0.0341502385085933"/>
          <c:w val="0.949214683435506"/>
          <c:h val="0.886378043111491"/>
        </c:manualLayout>
      </c:layout>
      <c:area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470.0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100.0</c:v>
                </c:pt>
                <c:pt idx="1">
                  <c:v>215.0</c:v>
                </c:pt>
                <c:pt idx="2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8204368"/>
        <c:axId val="-2132835936"/>
      </c:areaChart>
      <c:catAx>
        <c:axId val="-212820436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32835936"/>
        <c:crosses val="autoZero"/>
        <c:auto val="1"/>
        <c:lblAlgn val="ctr"/>
        <c:lblOffset val="100"/>
        <c:noMultiLvlLbl val="0"/>
      </c:catAx>
      <c:valAx>
        <c:axId val="-213283593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28204368"/>
        <c:crosses val="autoZero"/>
        <c:crossBetween val="midCat"/>
      </c:valAx>
      <c:spPr>
        <a:ln>
          <a:solidFill>
            <a:schemeClr val="bg1">
              <a:lumMod val="9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2.0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4.0</c:v>
                </c:pt>
                <c:pt idx="1">
                  <c:v>4.4</c:v>
                </c:pt>
                <c:pt idx="2">
                  <c:v>1.5</c:v>
                </c:pt>
                <c:pt idx="3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629312"/>
        <c:axId val="-2137900240"/>
      </c:barChart>
      <c:catAx>
        <c:axId val="-21316293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37900240"/>
        <c:crosses val="autoZero"/>
        <c:auto val="1"/>
        <c:lblAlgn val="ctr"/>
        <c:lblOffset val="100"/>
        <c:noMultiLvlLbl val="0"/>
      </c:catAx>
      <c:valAx>
        <c:axId val="-2137900240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31629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Lato Regular"/>
          <a:cs typeface="Lato Regular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05317978081644"/>
          <c:y val="0.148473004249364"/>
          <c:w val="0.939468195377624"/>
          <c:h val="0.7577216113594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100.0</c:v>
                </c:pt>
                <c:pt idx="1">
                  <c:v>215.0</c:v>
                </c:pt>
                <c:pt idx="2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6006272"/>
        <c:axId val="2096591840"/>
      </c:barChart>
      <c:catAx>
        <c:axId val="-214600627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2096591840"/>
        <c:crosses val="autoZero"/>
        <c:auto val="1"/>
        <c:lblAlgn val="ctr"/>
        <c:lblOffset val="100"/>
        <c:noMultiLvlLbl val="0"/>
      </c:catAx>
      <c:valAx>
        <c:axId val="20965918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46006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3.0</c:v>
                </c:pt>
                <c:pt idx="1">
                  <c:v>2.5</c:v>
                </c:pt>
                <c:pt idx="2">
                  <c:v>3.0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4.0</c:v>
                </c:pt>
                <c:pt idx="1">
                  <c:v>4.4</c:v>
                </c:pt>
                <c:pt idx="2">
                  <c:v>2.0</c:v>
                </c:pt>
                <c:pt idx="3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5689232"/>
        <c:axId val="-2125686304"/>
      </c:barChart>
      <c:catAx>
        <c:axId val="-21256892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25686304"/>
        <c:crosses val="autoZero"/>
        <c:auto val="1"/>
        <c:lblAlgn val="ctr"/>
        <c:lblOffset val="100"/>
        <c:noMultiLvlLbl val="0"/>
      </c:catAx>
      <c:valAx>
        <c:axId val="-2125686304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25689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Lato Regular"/>
          <a:cs typeface="Lato Regular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05317978081644"/>
          <c:y val="0.0198165924953108"/>
          <c:w val="0.915180345833151"/>
          <c:h val="0.8863780431114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100.0</c:v>
                </c:pt>
                <c:pt idx="1">
                  <c:v>215.0</c:v>
                </c:pt>
                <c:pt idx="2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9738992"/>
        <c:axId val="2019740448"/>
      </c:barChart>
      <c:catAx>
        <c:axId val="201973899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2019740448"/>
        <c:crosses val="autoZero"/>
        <c:auto val="1"/>
        <c:lblAlgn val="ctr"/>
        <c:lblOffset val="100"/>
        <c:noMultiLvlLbl val="0"/>
      </c:catAx>
      <c:valAx>
        <c:axId val="20197404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2019738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05317978081644"/>
          <c:y val="0.0198165924953108"/>
          <c:w val="0.915180345833151"/>
          <c:h val="0.8863780431114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100.0</c:v>
                </c:pt>
                <c:pt idx="1">
                  <c:v>215.0</c:v>
                </c:pt>
                <c:pt idx="2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4853392"/>
        <c:axId val="2144856752"/>
      </c:barChart>
      <c:catAx>
        <c:axId val="214485339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2144856752"/>
        <c:crosses val="autoZero"/>
        <c:auto val="1"/>
        <c:lblAlgn val="ctr"/>
        <c:lblOffset val="100"/>
        <c:noMultiLvlLbl val="0"/>
      </c:catAx>
      <c:valAx>
        <c:axId val="21448567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2144853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05317978081644"/>
          <c:y val="0.0198165924953108"/>
          <c:w val="0.915180345833151"/>
          <c:h val="0.88637804311149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100.0</c:v>
                </c:pt>
                <c:pt idx="1">
                  <c:v>215.0</c:v>
                </c:pt>
                <c:pt idx="2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47191952"/>
        <c:axId val="-2147202064"/>
      </c:barChart>
      <c:catAx>
        <c:axId val="-214719195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47202064"/>
        <c:crosses val="autoZero"/>
        <c:auto val="1"/>
        <c:lblAlgn val="ctr"/>
        <c:lblOffset val="100"/>
        <c:noMultiLvlLbl val="0"/>
      </c:catAx>
      <c:valAx>
        <c:axId val="-214720206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-2147191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05317978081644"/>
          <c:y val="0.0198165924953108"/>
          <c:w val="0.915180345833151"/>
          <c:h val="0.8863780431114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100.0</c:v>
                </c:pt>
                <c:pt idx="1">
                  <c:v>215.0</c:v>
                </c:pt>
                <c:pt idx="2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6144384"/>
        <c:axId val="2146147728"/>
      </c:barChart>
      <c:catAx>
        <c:axId val="214614438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2146147728"/>
        <c:crosses val="autoZero"/>
        <c:auto val="1"/>
        <c:lblAlgn val="ctr"/>
        <c:lblOffset val="100"/>
        <c:noMultiLvlLbl val="0"/>
      </c:catAx>
      <c:valAx>
        <c:axId val="214614772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2146144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397694823487378"/>
          <c:y val="0.0392341309278088"/>
          <c:w val="0.915180345833151"/>
          <c:h val="0.8863780431114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146509088"/>
        <c:axId val="2142862752"/>
        <c:axId val="2142389712"/>
      </c:bar3DChart>
      <c:catAx>
        <c:axId val="214650908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2142862752"/>
        <c:crosses val="autoZero"/>
        <c:auto val="1"/>
        <c:lblAlgn val="ctr"/>
        <c:lblOffset val="100"/>
        <c:noMultiLvlLbl val="0"/>
      </c:catAx>
      <c:valAx>
        <c:axId val="21428627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2146509088"/>
        <c:crosses val="autoZero"/>
        <c:crossBetween val="between"/>
      </c:valAx>
      <c:serAx>
        <c:axId val="2142389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214286275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9FE2F-AE6E-4FD8-BECB-DC8C512CD42F}" type="datetimeFigureOut">
              <a:rPr lang="th-TH" smtClean="0"/>
              <a:t>18/09/62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AE7EA-B5BD-4D93-8E46-73D2BC611ACE}" type="slidenum">
              <a:rPr lang="th-TH" smtClean="0"/>
              <a:t>‹#›</a:t>
            </a:fld>
            <a:endParaRPr lang="th-TH"/>
          </a:p>
        </p:txBody>
      </p:sp>
      <p:sp>
        <p:nvSpPr>
          <p:cNvPr id="6" name="ตัวแทนหัวกระดาษ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4204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7E8A8-1621-45EB-AF69-A1465D0E4D1A}" type="datetimeFigureOut">
              <a:rPr lang="th-TH" smtClean="0"/>
              <a:t>18/09/62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CD501-6BB7-45B6-B183-6435F0E381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414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3790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0159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4580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39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558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3354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97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176779" y="4020685"/>
            <a:ext cx="7906385" cy="48006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4154784" y="4020685"/>
            <a:ext cx="7906385" cy="48006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34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3319462" y="2987654"/>
            <a:ext cx="4084979" cy="74107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568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7648237" y="2962929"/>
            <a:ext cx="4084979" cy="74107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94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094037" y="2507980"/>
            <a:ext cx="5977894" cy="800556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9791141" y="4800600"/>
            <a:ext cx="3513695" cy="60198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435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9771542" y="2876315"/>
            <a:ext cx="8431666" cy="481988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220709" y="5867399"/>
            <a:ext cx="7178452" cy="442451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8851785" y="6004586"/>
            <a:ext cx="3368452" cy="451101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6440673" y="8534400"/>
            <a:ext cx="1918751" cy="3505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54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148104" y="3612994"/>
            <a:ext cx="5819852" cy="279518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409748" y="3612994"/>
            <a:ext cx="5819852" cy="279518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9278926" y="3612994"/>
            <a:ext cx="5819852" cy="279518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91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409748" y="3429000"/>
            <a:ext cx="5819852" cy="279518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9278926" y="3429000"/>
            <a:ext cx="5819852" cy="279518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2408237" y="7969406"/>
            <a:ext cx="5819852" cy="279518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9277415" y="7969406"/>
            <a:ext cx="5819852" cy="279518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191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751185" y="2057400"/>
            <a:ext cx="5819852" cy="279518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749674" y="5562600"/>
            <a:ext cx="5819852" cy="279518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3749674" y="8991600"/>
            <a:ext cx="5819852" cy="279518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84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148104" y="3124200"/>
            <a:ext cx="5819852" cy="279518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409748" y="3124200"/>
            <a:ext cx="5819852" cy="279518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9278926" y="3124200"/>
            <a:ext cx="5819852" cy="279518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6146593" y="7817006"/>
            <a:ext cx="5819852" cy="279518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2408237" y="7817006"/>
            <a:ext cx="5819852" cy="279518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9277415" y="7817006"/>
            <a:ext cx="5819852" cy="279518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39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874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593486" y="2971800"/>
            <a:ext cx="7434751" cy="801688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46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660286" y="2286000"/>
            <a:ext cx="7434751" cy="801688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3337686" y="2286000"/>
            <a:ext cx="7434751" cy="801688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23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5718340" y="3124200"/>
            <a:ext cx="4136597" cy="78281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20184320" y="3124200"/>
            <a:ext cx="4136597" cy="78281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1247437" y="3124200"/>
            <a:ext cx="4136597" cy="78281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2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5105057" y="2971800"/>
            <a:ext cx="4136597" cy="78281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571037" y="2971800"/>
            <a:ext cx="4136597" cy="78281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634154" y="2971800"/>
            <a:ext cx="4136597" cy="78281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9279223" y="7819891"/>
            <a:ext cx="2691970" cy="31490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0886297" y="7819891"/>
            <a:ext cx="2691970" cy="31490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636736" y="7819891"/>
            <a:ext cx="2691970" cy="31490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2454826" y="7819891"/>
            <a:ext cx="2691970" cy="31490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5068207" y="7819891"/>
            <a:ext cx="2691970" cy="31490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9279223" y="3015016"/>
            <a:ext cx="2691970" cy="31490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0886297" y="3015016"/>
            <a:ext cx="2691970" cy="31490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636736" y="3015016"/>
            <a:ext cx="2691970" cy="31490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2454826" y="3015016"/>
            <a:ext cx="2691970" cy="31490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5068207" y="3015016"/>
            <a:ext cx="2691970" cy="31490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0886297" y="7819891"/>
            <a:ext cx="2691970" cy="31490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636736" y="7819891"/>
            <a:ext cx="2691970" cy="31490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2454826" y="7819891"/>
            <a:ext cx="2691970" cy="31490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0886297" y="3015016"/>
            <a:ext cx="2691970" cy="31490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636736" y="3015016"/>
            <a:ext cx="2691970" cy="31490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2454826" y="3015016"/>
            <a:ext cx="2691970" cy="31490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5489667" y="7671356"/>
            <a:ext cx="2691970" cy="31490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1240106" y="7671356"/>
            <a:ext cx="2691970" cy="31490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7058196" y="7671356"/>
            <a:ext cx="2691970" cy="31490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5489667" y="2866481"/>
            <a:ext cx="2691970" cy="31490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1240106" y="2866481"/>
            <a:ext cx="2691970" cy="31490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058196" y="2866481"/>
            <a:ext cx="2691970" cy="31490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181766" y="3679900"/>
            <a:ext cx="6039671" cy="62223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5749858" y="3679900"/>
            <a:ext cx="6039671" cy="62223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2546768" y="3679900"/>
            <a:ext cx="6039671" cy="62223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993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646237" y="3505200"/>
            <a:ext cx="13809784" cy="77864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07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418637" y="3352800"/>
            <a:ext cx="13809784" cy="77864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252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23675" cy="92964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263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9440896" y="7125817"/>
            <a:ext cx="4936754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861918" y="7125817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-1" y="7125817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4582378" y="7125817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9723860" y="7125817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22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9440896" y="7491949"/>
            <a:ext cx="4936754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861918" y="7491949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-1" y="7491949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4582378" y="7491949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9723860" y="7491949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9410734" y="3057481"/>
            <a:ext cx="4936754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4831756" y="3057481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-30163" y="3057481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4552216" y="3057481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9693698" y="3057481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21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3170237" y="2590800"/>
            <a:ext cx="4726685" cy="836810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06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1552237" y="2909491"/>
            <a:ext cx="4726685" cy="836810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7419637" y="2909491"/>
            <a:ext cx="4726685" cy="836810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0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2238037" y="2985691"/>
            <a:ext cx="4726685" cy="836810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7419637" y="2895600"/>
            <a:ext cx="4726685" cy="836810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7132637" y="2971800"/>
            <a:ext cx="4726685" cy="836810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696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2009437" y="3429000"/>
            <a:ext cx="9588062" cy="7061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96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9971448" y="4268439"/>
            <a:ext cx="4406202" cy="6426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4268439"/>
            <a:ext cx="11176000" cy="6426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1183048" y="4268439"/>
            <a:ext cx="4387152" cy="6426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5577248" y="4268439"/>
            <a:ext cx="4387152" cy="6426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13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4268439"/>
            <a:ext cx="11176000" cy="6426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1171237" y="4267200"/>
            <a:ext cx="11176000" cy="6426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26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3227613" y="5938023"/>
            <a:ext cx="6197321" cy="40367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770437" y="3429000"/>
            <a:ext cx="6197321" cy="40367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1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720731" y="3412486"/>
            <a:ext cx="5945358" cy="616750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5659491" y="3412486"/>
            <a:ext cx="5945358" cy="616750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9190111" y="3412486"/>
            <a:ext cx="5945358" cy="616750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33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251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6025177" y="3505200"/>
            <a:ext cx="4594860" cy="459475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868217" y="3505200"/>
            <a:ext cx="4594860" cy="459475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779837" y="3505200"/>
            <a:ext cx="4594860" cy="459475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26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3301301" y="1481328"/>
            <a:ext cx="5126736" cy="512673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01301" y="7370064"/>
            <a:ext cx="5126736" cy="512673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989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129246" y="7623704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682977" y="7623704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7021784" y="7623705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2575515" y="7623705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8129246" y="3733800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3682977" y="3733800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7021784" y="3733801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12575515" y="3733801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5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7276542" y="3886200"/>
            <a:ext cx="4535631" cy="434834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950163" y="3886200"/>
            <a:ext cx="4535631" cy="434834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7929303" y="3886200"/>
            <a:ext cx="4535631" cy="434834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2602924" y="3886200"/>
            <a:ext cx="4535631" cy="434834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461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09055" y="4014286"/>
            <a:ext cx="3732107" cy="4415416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24870" y="4014286"/>
            <a:ext cx="3732107" cy="4415416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686265" y="4014286"/>
            <a:ext cx="3732107" cy="4415416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2947660" y="4014286"/>
            <a:ext cx="3732107" cy="4415416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1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2217882" y="2351760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4541837" y="2351760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2217882" y="4674227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4541837" y="4674227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2209176" y="7010400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4541837" y="7010400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6865792" y="7010400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2209176" y="9332867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3"/>
          <p:cNvSpPr>
            <a:spLocks noGrp="1" noChangeAspect="1"/>
          </p:cNvSpPr>
          <p:nvPr>
            <p:ph type="pic" sz="quarter" idx="24"/>
          </p:nvPr>
        </p:nvSpPr>
        <p:spPr>
          <a:xfrm>
            <a:off x="4541837" y="9332867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25"/>
          </p:nvPr>
        </p:nvSpPr>
        <p:spPr>
          <a:xfrm>
            <a:off x="6865792" y="9332867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6862566" y="2351760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9195228" y="2351760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4" name="Picture Placeholder 13"/>
          <p:cNvSpPr>
            <a:spLocks noGrp="1" noChangeAspect="1"/>
          </p:cNvSpPr>
          <p:nvPr>
            <p:ph type="pic" sz="quarter" idx="29"/>
          </p:nvPr>
        </p:nvSpPr>
        <p:spPr>
          <a:xfrm>
            <a:off x="6862566" y="4674227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13"/>
          <p:cNvSpPr>
            <a:spLocks noGrp="1" noChangeAspect="1"/>
          </p:cNvSpPr>
          <p:nvPr>
            <p:ph type="pic" sz="quarter" idx="30"/>
          </p:nvPr>
        </p:nvSpPr>
        <p:spPr>
          <a:xfrm>
            <a:off x="9195228" y="4674227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13"/>
          <p:cNvSpPr>
            <a:spLocks noGrp="1" noChangeAspect="1"/>
          </p:cNvSpPr>
          <p:nvPr>
            <p:ph type="pic" sz="quarter" idx="32"/>
          </p:nvPr>
        </p:nvSpPr>
        <p:spPr>
          <a:xfrm>
            <a:off x="9186520" y="7010400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35"/>
          </p:nvPr>
        </p:nvSpPr>
        <p:spPr>
          <a:xfrm>
            <a:off x="9186520" y="9332867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9999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015644" y="3505200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5339599" y="3505200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3015644" y="5827667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5339599" y="5827667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12265383" y="3515640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14598044" y="3515640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16921999" y="3515640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12265383" y="5838107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3"/>
          <p:cNvSpPr>
            <a:spLocks noGrp="1" noChangeAspect="1"/>
          </p:cNvSpPr>
          <p:nvPr>
            <p:ph type="pic" sz="quarter" idx="24"/>
          </p:nvPr>
        </p:nvSpPr>
        <p:spPr>
          <a:xfrm>
            <a:off x="14598044" y="5838107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25"/>
          </p:nvPr>
        </p:nvSpPr>
        <p:spPr>
          <a:xfrm>
            <a:off x="16921999" y="5838107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7660328" y="3505200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9992990" y="3505200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4" name="Picture Placeholder 13"/>
          <p:cNvSpPr>
            <a:spLocks noGrp="1" noChangeAspect="1"/>
          </p:cNvSpPr>
          <p:nvPr>
            <p:ph type="pic" sz="quarter" idx="29"/>
          </p:nvPr>
        </p:nvSpPr>
        <p:spPr>
          <a:xfrm>
            <a:off x="7660328" y="5827667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13"/>
          <p:cNvSpPr>
            <a:spLocks noGrp="1" noChangeAspect="1"/>
          </p:cNvSpPr>
          <p:nvPr>
            <p:ph type="pic" sz="quarter" idx="30"/>
          </p:nvPr>
        </p:nvSpPr>
        <p:spPr>
          <a:xfrm>
            <a:off x="9992990" y="5827667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13"/>
          <p:cNvSpPr>
            <a:spLocks noGrp="1" noChangeAspect="1"/>
          </p:cNvSpPr>
          <p:nvPr>
            <p:ph type="pic" sz="quarter" idx="32"/>
          </p:nvPr>
        </p:nvSpPr>
        <p:spPr>
          <a:xfrm>
            <a:off x="19242727" y="3515640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35"/>
          </p:nvPr>
        </p:nvSpPr>
        <p:spPr>
          <a:xfrm>
            <a:off x="19242727" y="5838107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00626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2636837" y="2286000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4960792" y="2286000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2636837" y="4608467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4960792" y="4608467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11962776" y="6934200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14295437" y="6934200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16619392" y="6934200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11962776" y="9256667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3"/>
          <p:cNvSpPr>
            <a:spLocks noGrp="1" noChangeAspect="1"/>
          </p:cNvSpPr>
          <p:nvPr>
            <p:ph type="pic" sz="quarter" idx="24"/>
          </p:nvPr>
        </p:nvSpPr>
        <p:spPr>
          <a:xfrm>
            <a:off x="14295437" y="9256667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25"/>
          </p:nvPr>
        </p:nvSpPr>
        <p:spPr>
          <a:xfrm>
            <a:off x="16619392" y="9256667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7281521" y="2286000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9614183" y="2286000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4" name="Picture Placeholder 13"/>
          <p:cNvSpPr>
            <a:spLocks noGrp="1" noChangeAspect="1"/>
          </p:cNvSpPr>
          <p:nvPr>
            <p:ph type="pic" sz="quarter" idx="29"/>
          </p:nvPr>
        </p:nvSpPr>
        <p:spPr>
          <a:xfrm>
            <a:off x="7281521" y="4608467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13"/>
          <p:cNvSpPr>
            <a:spLocks noGrp="1" noChangeAspect="1"/>
          </p:cNvSpPr>
          <p:nvPr>
            <p:ph type="pic" sz="quarter" idx="30"/>
          </p:nvPr>
        </p:nvSpPr>
        <p:spPr>
          <a:xfrm>
            <a:off x="9614183" y="4608467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13"/>
          <p:cNvSpPr>
            <a:spLocks noGrp="1" noChangeAspect="1"/>
          </p:cNvSpPr>
          <p:nvPr>
            <p:ph type="pic" sz="quarter" idx="32"/>
          </p:nvPr>
        </p:nvSpPr>
        <p:spPr>
          <a:xfrm>
            <a:off x="18940120" y="6934200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35"/>
          </p:nvPr>
        </p:nvSpPr>
        <p:spPr>
          <a:xfrm>
            <a:off x="18940120" y="9256667"/>
            <a:ext cx="2291710" cy="229021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5082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3" y="1"/>
            <a:ext cx="4876222" cy="39617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sz="quarter" idx="16"/>
          </p:nvPr>
        </p:nvSpPr>
        <p:spPr>
          <a:xfrm>
            <a:off x="3" y="3962958"/>
            <a:ext cx="4876222" cy="39617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4876229" y="1216"/>
            <a:ext cx="4876222" cy="39617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4876229" y="3964173"/>
            <a:ext cx="4876222" cy="39617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9741188" y="-1215"/>
            <a:ext cx="4876222" cy="39617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3" name="Picture Placeholder 2"/>
          <p:cNvSpPr>
            <a:spLocks noGrp="1" noChangeAspect="1"/>
          </p:cNvSpPr>
          <p:nvPr>
            <p:ph type="pic" sz="quarter" idx="20"/>
          </p:nvPr>
        </p:nvSpPr>
        <p:spPr>
          <a:xfrm>
            <a:off x="9741188" y="3961742"/>
            <a:ext cx="4876222" cy="39617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4" name="Picture Placeholder 2"/>
          <p:cNvSpPr>
            <a:spLocks noGrp="1" noChangeAspect="1"/>
          </p:cNvSpPr>
          <p:nvPr>
            <p:ph type="pic" sz="quarter" idx="21"/>
          </p:nvPr>
        </p:nvSpPr>
        <p:spPr>
          <a:xfrm>
            <a:off x="14595131" y="2431"/>
            <a:ext cx="4876222" cy="39617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5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14595131" y="3965388"/>
            <a:ext cx="4876222" cy="39617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6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19479147" y="2431"/>
            <a:ext cx="4898502" cy="39617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7" name="Picture Placeholder 2"/>
          <p:cNvSpPr>
            <a:spLocks noGrp="1" noChangeAspect="1"/>
          </p:cNvSpPr>
          <p:nvPr>
            <p:ph type="pic" sz="quarter" idx="24"/>
          </p:nvPr>
        </p:nvSpPr>
        <p:spPr>
          <a:xfrm>
            <a:off x="19479147" y="3965388"/>
            <a:ext cx="4898502" cy="39617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88131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2"/>
          <p:cNvSpPr>
            <a:spLocks noGrp="1" noChangeAspect="1"/>
          </p:cNvSpPr>
          <p:nvPr>
            <p:ph type="pic" sz="quarter" idx="10"/>
          </p:nvPr>
        </p:nvSpPr>
        <p:spPr>
          <a:xfrm>
            <a:off x="2506135" y="2296978"/>
            <a:ext cx="4790208" cy="4791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7309040" y="2286000"/>
            <a:ext cx="4790208" cy="4791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4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12111945" y="2286000"/>
            <a:ext cx="4790208" cy="4791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16914850" y="2286000"/>
            <a:ext cx="4790208" cy="4791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6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2506135" y="7098218"/>
            <a:ext cx="4790208" cy="4791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7309040" y="7110330"/>
            <a:ext cx="4790208" cy="4791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 noChangeAspect="1"/>
          </p:cNvSpPr>
          <p:nvPr>
            <p:ph type="pic" sz="quarter" idx="16"/>
          </p:nvPr>
        </p:nvSpPr>
        <p:spPr>
          <a:xfrm>
            <a:off x="12111945" y="7110330"/>
            <a:ext cx="4790208" cy="4791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 noChangeAspect="1"/>
          </p:cNvSpPr>
          <p:nvPr>
            <p:ph type="pic" sz="quarter" idx="17"/>
          </p:nvPr>
        </p:nvSpPr>
        <p:spPr>
          <a:xfrm>
            <a:off x="16914850" y="7110330"/>
            <a:ext cx="4790208" cy="4791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39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751638" y="3048000"/>
            <a:ext cx="10820400" cy="6172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0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8534400"/>
            <a:ext cx="24323675" cy="5181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705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7620000"/>
            <a:ext cx="11704638" cy="609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1704637" y="7620000"/>
            <a:ext cx="6781800" cy="609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17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7177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18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0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19560324" y="9679258"/>
            <a:ext cx="4817326" cy="40367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9925672" y="9679258"/>
            <a:ext cx="4817326" cy="40367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4742998" y="9679258"/>
            <a:ext cx="4817326" cy="40367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9925672" y="-12701"/>
            <a:ext cx="14451978" cy="969195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1550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321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29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763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46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5209837" y="3086100"/>
            <a:ext cx="10820400" cy="6172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628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884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66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293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0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406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852030" y="4331505"/>
            <a:ext cx="5200305" cy="405501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7221321" y="4376123"/>
            <a:ext cx="5151617" cy="405501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7410529" y="3650732"/>
            <a:ext cx="9372600" cy="53027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2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532687" y="3730724"/>
            <a:ext cx="9629852" cy="60198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7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4693823" y="3733800"/>
            <a:ext cx="9629852" cy="60198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8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63" Type="http://schemas.openxmlformats.org/officeDocument/2006/relationships/slideLayout" Target="../slideLayouts/slideLayout63.xml"/><Relationship Id="rId64" Type="http://schemas.openxmlformats.org/officeDocument/2006/relationships/slideLayout" Target="../slideLayouts/slideLayout64.xml"/><Relationship Id="rId65" Type="http://schemas.openxmlformats.org/officeDocument/2006/relationships/theme" Target="../theme/theme1.xml"/><Relationship Id="rId66" Type="http://schemas.openxmlformats.org/officeDocument/2006/relationships/image" Target="../media/image1.jpg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5.xml"/><Relationship Id="rId56" Type="http://schemas.openxmlformats.org/officeDocument/2006/relationships/slideLayout" Target="../slideLayouts/slideLayout56.xml"/><Relationship Id="rId57" Type="http://schemas.openxmlformats.org/officeDocument/2006/relationships/slideLayout" Target="../slideLayouts/slideLayout57.xml"/><Relationship Id="rId58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60" Type="http://schemas.openxmlformats.org/officeDocument/2006/relationships/slideLayout" Target="../slideLayouts/slideLayout60.xml"/><Relationship Id="rId61" Type="http://schemas.openxmlformats.org/officeDocument/2006/relationships/slideLayout" Target="../slideLayouts/slideLayout61.xml"/><Relationship Id="rId62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24323675" cy="13702748"/>
          </a:xfrm>
          <a:prstGeom prst="rect">
            <a:avLst/>
          </a:prstGeom>
        </p:spPr>
      </p:pic>
      <p:sp>
        <p:nvSpPr>
          <p:cNvPr id="6" name="Freeform 5"/>
          <p:cNvSpPr/>
          <p:nvPr userDrawn="1"/>
        </p:nvSpPr>
        <p:spPr>
          <a:xfrm>
            <a:off x="23058437" y="0"/>
            <a:ext cx="863295" cy="1447800"/>
          </a:xfrm>
          <a:custGeom>
            <a:avLst/>
            <a:gdLst>
              <a:gd name="connsiteX0" fmla="*/ 0 w 685800"/>
              <a:gd name="connsiteY0" fmla="*/ 0 h 914400"/>
              <a:gd name="connsiteX1" fmla="*/ 685800 w 685800"/>
              <a:gd name="connsiteY1" fmla="*/ 0 h 914400"/>
              <a:gd name="connsiteX2" fmla="*/ 685800 w 685800"/>
              <a:gd name="connsiteY2" fmla="*/ 800098 h 914400"/>
              <a:gd name="connsiteX3" fmla="*/ 571498 w 685800"/>
              <a:gd name="connsiteY3" fmla="*/ 914400 h 914400"/>
              <a:gd name="connsiteX4" fmla="*/ 114302 w 685800"/>
              <a:gd name="connsiteY4" fmla="*/ 914400 h 914400"/>
              <a:gd name="connsiteX5" fmla="*/ 0 w 685800"/>
              <a:gd name="connsiteY5" fmla="*/ 800098 h 914400"/>
              <a:gd name="connsiteX6" fmla="*/ 0 w 685800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" h="914400">
                <a:moveTo>
                  <a:pt x="0" y="0"/>
                </a:moveTo>
                <a:lnTo>
                  <a:pt x="685800" y="0"/>
                </a:lnTo>
                <a:lnTo>
                  <a:pt x="685800" y="800098"/>
                </a:lnTo>
                <a:cubicBezTo>
                  <a:pt x="685800" y="863225"/>
                  <a:pt x="634625" y="914400"/>
                  <a:pt x="571498" y="914400"/>
                </a:cubicBezTo>
                <a:lnTo>
                  <a:pt x="114302" y="914400"/>
                </a:lnTo>
                <a:cubicBezTo>
                  <a:pt x="51175" y="914400"/>
                  <a:pt x="0" y="863225"/>
                  <a:pt x="0" y="80009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3185742" y="607069"/>
            <a:ext cx="656054" cy="630837"/>
          </a:xfrm>
          <a:prstGeom prst="rect">
            <a:avLst/>
          </a:prstGeom>
          <a:noFill/>
        </p:spPr>
        <p:txBody>
          <a:bodyPr wrap="none" lIns="182773" tIns="91388" rIns="182773" bIns="91388" rtlCol="0">
            <a:spAutoFit/>
          </a:bodyPr>
          <a:lstStyle/>
          <a:p>
            <a:pPr algn="ctr"/>
            <a:fld id="{260E2A6B-A809-4840-BF14-8648BC0BDF87}" type="slidenum">
              <a:rPr lang="id-ID" sz="2900" b="0" i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pPr algn="ctr"/>
              <a:t>‹#›</a:t>
            </a:fld>
            <a:endParaRPr lang="id-ID" sz="2900" b="0" i="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4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666" r:id="rId3"/>
    <p:sldLayoutId id="2147483651" r:id="rId4"/>
    <p:sldLayoutId id="2147483793" r:id="rId5"/>
    <p:sldLayoutId id="2147483798" r:id="rId6"/>
    <p:sldLayoutId id="2147483797" r:id="rId7"/>
    <p:sldLayoutId id="2147483796" r:id="rId8"/>
    <p:sldLayoutId id="2147483800" r:id="rId9"/>
    <p:sldLayoutId id="2147483801" r:id="rId10"/>
    <p:sldLayoutId id="2147483808" r:id="rId11"/>
    <p:sldLayoutId id="2147483804" r:id="rId12"/>
    <p:sldLayoutId id="2147483805" r:id="rId13"/>
    <p:sldLayoutId id="2147483806" r:id="rId14"/>
    <p:sldLayoutId id="2147483807" r:id="rId15"/>
    <p:sldLayoutId id="2147483726" r:id="rId16"/>
    <p:sldLayoutId id="2147483729" r:id="rId17"/>
    <p:sldLayoutId id="2147483730" r:id="rId18"/>
    <p:sldLayoutId id="2147483728" r:id="rId19"/>
    <p:sldLayoutId id="2147483731" r:id="rId20"/>
    <p:sldLayoutId id="2147483732" r:id="rId21"/>
    <p:sldLayoutId id="2147483741" r:id="rId22"/>
    <p:sldLayoutId id="2147483742" r:id="rId23"/>
    <p:sldLayoutId id="2147483743" r:id="rId24"/>
    <p:sldLayoutId id="2147483744" r:id="rId25"/>
    <p:sldLayoutId id="2147483745" r:id="rId26"/>
    <p:sldLayoutId id="2147483751" r:id="rId27"/>
    <p:sldLayoutId id="2147483752" r:id="rId28"/>
    <p:sldLayoutId id="2147483753" r:id="rId29"/>
    <p:sldLayoutId id="2147483754" r:id="rId30"/>
    <p:sldLayoutId id="2147483755" r:id="rId31"/>
    <p:sldLayoutId id="2147483756" r:id="rId32"/>
    <p:sldLayoutId id="2147483765" r:id="rId33"/>
    <p:sldLayoutId id="2147483766" r:id="rId34"/>
    <p:sldLayoutId id="2147483767" r:id="rId35"/>
    <p:sldLayoutId id="2147483768" r:id="rId36"/>
    <p:sldLayoutId id="2147483769" r:id="rId37"/>
    <p:sldLayoutId id="2147483770" r:id="rId38"/>
    <p:sldLayoutId id="2147483774" r:id="rId39"/>
    <p:sldLayoutId id="2147483776" r:id="rId40"/>
    <p:sldLayoutId id="2147483781" r:id="rId41"/>
    <p:sldLayoutId id="2147483782" r:id="rId42"/>
    <p:sldLayoutId id="2147483783" r:id="rId43"/>
    <p:sldLayoutId id="2147483784" r:id="rId44"/>
    <p:sldLayoutId id="2147483787" r:id="rId45"/>
    <p:sldLayoutId id="2147483788" r:id="rId46"/>
    <p:sldLayoutId id="2147483789" r:id="rId47"/>
    <p:sldLayoutId id="2147483790" r:id="rId48"/>
    <p:sldLayoutId id="2147483791" r:id="rId49"/>
    <p:sldLayoutId id="2147483828" r:id="rId50"/>
    <p:sldLayoutId id="2147483812" r:id="rId51"/>
    <p:sldLayoutId id="2147483813" r:id="rId52"/>
    <p:sldLayoutId id="2147483833" r:id="rId53"/>
    <p:sldLayoutId id="2147483837" r:id="rId54"/>
    <p:sldLayoutId id="2147483838" r:id="rId55"/>
    <p:sldLayoutId id="2147483839" r:id="rId56"/>
    <p:sldLayoutId id="2147483840" r:id="rId57"/>
    <p:sldLayoutId id="2147483841" r:id="rId58"/>
    <p:sldLayoutId id="2147483842" r:id="rId59"/>
    <p:sldLayoutId id="2147483843" r:id="rId60"/>
    <p:sldLayoutId id="2147483844" r:id="rId61"/>
    <p:sldLayoutId id="2147483845" r:id="rId62"/>
    <p:sldLayoutId id="2147483846" r:id="rId63"/>
    <p:sldLayoutId id="2147483847" r:id="rId64"/>
  </p:sldLayoutIdLst>
  <p:timing>
    <p:tnLst>
      <p:par>
        <p:cTn id="1" dur="indefinite" restart="never" nodeType="tmRoot"/>
      </p:par>
    </p:tnLst>
  </p:timing>
  <p:txStyles>
    <p:titleStyle>
      <a:lvl1pPr algn="ctr" defTabSz="2173204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4951" indent="-814951" algn="l" defTabSz="2173204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5727" indent="-679126" algn="l" defTabSz="2173204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16505" indent="-543300" algn="l" defTabSz="2173204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3106" indent="-543300" algn="l" defTabSz="2173204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89709" indent="-543300" algn="l" defTabSz="2173204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76310" indent="-543300" algn="l" defTabSz="217320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62911" indent="-543300" algn="l" defTabSz="217320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49514" indent="-543300" algn="l" defTabSz="217320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36115" indent="-543300" algn="l" defTabSz="217320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2173204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1pPr>
      <a:lvl2pPr marL="1086601" algn="l" defTabSz="2173204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173204" algn="l" defTabSz="2173204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3pPr>
      <a:lvl4pPr marL="3259805" algn="l" defTabSz="2173204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4pPr>
      <a:lvl5pPr marL="4346406" algn="l" defTabSz="2173204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5pPr>
      <a:lvl6pPr marL="5433009" algn="l" defTabSz="2173204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6pPr>
      <a:lvl7pPr marL="6519610" algn="l" defTabSz="2173204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7pPr>
      <a:lvl8pPr marL="7606211" algn="l" defTabSz="2173204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8pPr>
      <a:lvl9pPr marL="8692815" algn="l" defTabSz="2173204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4" Type="http://schemas.openxmlformats.org/officeDocument/2006/relationships/chart" Target="../charts/chart40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306"/>
          <p:cNvGraphicFramePr/>
          <p:nvPr>
            <p:extLst>
              <p:ext uri="{D42A27DB-BD31-4B8C-83A1-F6EECF244321}">
                <p14:modId xmlns:p14="http://schemas.microsoft.com/office/powerpoint/2010/main" val="531688505"/>
              </p:ext>
            </p:extLst>
          </p:nvPr>
        </p:nvGraphicFramePr>
        <p:xfrm>
          <a:off x="1037447" y="6429517"/>
          <a:ext cx="16860877" cy="6007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9" name="กลุ่ม 13"/>
          <p:cNvGrpSpPr/>
          <p:nvPr/>
        </p:nvGrpSpPr>
        <p:grpSpPr>
          <a:xfrm>
            <a:off x="1037447" y="3461485"/>
            <a:ext cx="15895163" cy="2725012"/>
            <a:chOff x="6978084" y="4807883"/>
            <a:chExt cx="15895163" cy="2725012"/>
          </a:xfrm>
        </p:grpSpPr>
        <p:sp>
          <p:nvSpPr>
            <p:cNvPr id="50" name="Content Placeholder 2"/>
            <p:cNvSpPr txBox="1">
              <a:spLocks/>
            </p:cNvSpPr>
            <p:nvPr/>
          </p:nvSpPr>
          <p:spPr>
            <a:xfrm>
              <a:off x="6978084" y="5574280"/>
              <a:ext cx="15895163" cy="1958615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</a:t>
              </a: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 </a:t>
              </a: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ipsum</a:t>
              </a: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 dolor sit </a:t>
              </a: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consectetur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adipiscing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elit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Ut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efficitur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ipsum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vitae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tortor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a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pulvinar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lacinia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Donec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eu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arcu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justo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Fusce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eget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consequat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risus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Proin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est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lacus,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interdum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vitae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feugiat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quis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faucibus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vel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mi. 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Vivamus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nisi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vel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nulla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viverra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semper. </a:t>
              </a:r>
            </a:p>
          </p:txBody>
        </p:sp>
        <p:sp>
          <p:nvSpPr>
            <p:cNvPr id="51" name="สี่เหลี่ยมผืนผ้า 15"/>
            <p:cNvSpPr/>
            <p:nvPr/>
          </p:nvSpPr>
          <p:spPr>
            <a:xfrm>
              <a:off x="7039645" y="4807883"/>
              <a:ext cx="50264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Information here</a:t>
              </a:r>
              <a:endParaRPr lang="th-TH" sz="3200" b="1" dirty="0">
                <a:solidFill>
                  <a:schemeClr val="accent5"/>
                </a:solidFill>
              </a:endParaRPr>
            </a:p>
          </p:txBody>
        </p:sp>
        <p:sp>
          <p:nvSpPr>
            <p:cNvPr id="52" name="Rectangle 328"/>
            <p:cNvSpPr/>
            <p:nvPr/>
          </p:nvSpPr>
          <p:spPr>
            <a:xfrm flipV="1">
              <a:off x="7223569" y="5411332"/>
              <a:ext cx="2999174" cy="948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19068134" y="4838167"/>
            <a:ext cx="5255541" cy="1776527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 bwMode="auto">
          <a:xfrm>
            <a:off x="19701652" y="4823991"/>
            <a:ext cx="254428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Data Here</a:t>
            </a:r>
            <a:endParaRPr lang="id-ID" sz="4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599276" y="5469290"/>
            <a:ext cx="4114800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</a:t>
            </a:r>
            <a:r>
              <a:rPr lang="en-US" sz="2400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important.</a:t>
            </a:r>
            <a:endParaRPr lang="en-US" sz="2400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068134" y="6800766"/>
            <a:ext cx="5255541" cy="1776527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 bwMode="auto">
          <a:xfrm>
            <a:off x="19701652" y="6786590"/>
            <a:ext cx="254428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Data Here</a:t>
            </a:r>
            <a:endParaRPr lang="id-ID" sz="4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599276" y="7431889"/>
            <a:ext cx="4114800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</a:t>
            </a:r>
            <a:r>
              <a:rPr lang="en-US" sz="2400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important.</a:t>
            </a:r>
            <a:endParaRPr lang="en-US" sz="2400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068134" y="8781966"/>
            <a:ext cx="5255541" cy="1776527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 bwMode="auto">
          <a:xfrm>
            <a:off x="19701652" y="8767790"/>
            <a:ext cx="254428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Data Here</a:t>
            </a:r>
            <a:endParaRPr lang="id-ID" sz="4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599276" y="9413089"/>
            <a:ext cx="4114800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</a:t>
            </a:r>
            <a:r>
              <a:rPr lang="en-US" sz="2400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important.</a:t>
            </a:r>
            <a:endParaRPr lang="en-US" sz="2400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068134" y="10763166"/>
            <a:ext cx="5255541" cy="177652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 bwMode="auto">
          <a:xfrm>
            <a:off x="19701652" y="10748990"/>
            <a:ext cx="254428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Data Here</a:t>
            </a:r>
            <a:endParaRPr lang="id-ID" sz="4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599276" y="11394289"/>
            <a:ext cx="4114800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</a:t>
            </a:r>
            <a:r>
              <a:rPr lang="en-US" sz="2400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important.</a:t>
            </a:r>
            <a:endParaRPr lang="en-US" sz="2400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4160837" y="16680"/>
            <a:ext cx="15582117" cy="2915260"/>
          </a:xfrm>
          <a:custGeom>
            <a:avLst/>
            <a:gdLst>
              <a:gd name="connsiteX0" fmla="*/ 0 w 15582117"/>
              <a:gd name="connsiteY0" fmla="*/ 0 h 2915260"/>
              <a:gd name="connsiteX1" fmla="*/ 15582117 w 15582117"/>
              <a:gd name="connsiteY1" fmla="*/ 0 h 2915260"/>
              <a:gd name="connsiteX2" fmla="*/ 15582117 w 15582117"/>
              <a:gd name="connsiteY2" fmla="*/ 1865905 h 2915260"/>
              <a:gd name="connsiteX3" fmla="*/ 14532760 w 15582117"/>
              <a:gd name="connsiteY3" fmla="*/ 2915260 h 2915260"/>
              <a:gd name="connsiteX4" fmla="*/ 1049355 w 15582117"/>
              <a:gd name="connsiteY4" fmla="*/ 2915260 h 2915260"/>
              <a:gd name="connsiteX5" fmla="*/ 0 w 15582117"/>
              <a:gd name="connsiteY5" fmla="*/ 1865905 h 2915260"/>
              <a:gd name="connsiteX6" fmla="*/ 0 w 15582117"/>
              <a:gd name="connsiteY6" fmla="*/ 0 h 291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82117" h="2915260">
                <a:moveTo>
                  <a:pt x="0" y="0"/>
                </a:moveTo>
                <a:lnTo>
                  <a:pt x="15582117" y="0"/>
                </a:lnTo>
                <a:lnTo>
                  <a:pt x="15582117" y="1865905"/>
                </a:lnTo>
                <a:cubicBezTo>
                  <a:pt x="15582117" y="2445448"/>
                  <a:pt x="15112304" y="2915260"/>
                  <a:pt x="14532760" y="2915260"/>
                </a:cubicBezTo>
                <a:lnTo>
                  <a:pt x="1049355" y="2915260"/>
                </a:lnTo>
                <a:cubicBezTo>
                  <a:pt x="469812" y="2915260"/>
                  <a:pt x="0" y="2445448"/>
                  <a:pt x="0" y="1865905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911857" y="46876"/>
            <a:ext cx="1456518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0" b="1" dirty="0" smtClean="0">
                <a:solidFill>
                  <a:schemeClr val="bg1">
                    <a:lumMod val="9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GRAPH &amp; CHART </a:t>
            </a:r>
            <a:r>
              <a:rPr lang="en-US" sz="9500" b="1" dirty="0" smtClean="0">
                <a:solidFill>
                  <a:schemeClr val="bg1">
                    <a:lumMod val="9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SLIDES</a:t>
            </a:r>
            <a:endParaRPr lang="en-US" sz="9500" b="1" dirty="0">
              <a:solidFill>
                <a:schemeClr val="bg1">
                  <a:lumMod val="95000"/>
                </a:schemeClr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64256" y="1265128"/>
            <a:ext cx="1186835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0" b="1" dirty="0" smtClean="0">
                <a:solidFill>
                  <a:schemeClr val="bg1">
                    <a:lumMod val="9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PRESENTATION</a:t>
            </a:r>
            <a:endParaRPr lang="en-US" sz="9500" b="1" dirty="0">
              <a:solidFill>
                <a:schemeClr val="bg1">
                  <a:lumMod val="95000"/>
                </a:schemeClr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58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306"/>
          <p:cNvGraphicFramePr/>
          <p:nvPr>
            <p:extLst>
              <p:ext uri="{D42A27DB-BD31-4B8C-83A1-F6EECF244321}">
                <p14:modId xmlns:p14="http://schemas.microsoft.com/office/powerpoint/2010/main" val="524383848"/>
              </p:ext>
            </p:extLst>
          </p:nvPr>
        </p:nvGraphicFramePr>
        <p:xfrm>
          <a:off x="1150985" y="4572000"/>
          <a:ext cx="11925252" cy="880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กลุ่ม 13"/>
          <p:cNvGrpSpPr/>
          <p:nvPr/>
        </p:nvGrpSpPr>
        <p:grpSpPr>
          <a:xfrm>
            <a:off x="655637" y="1676400"/>
            <a:ext cx="22174200" cy="2184975"/>
            <a:chOff x="6978084" y="4807883"/>
            <a:chExt cx="22174200" cy="2184975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6978084" y="5672633"/>
              <a:ext cx="22174200" cy="1320225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</a:t>
              </a: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 </a:t>
              </a: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ipsum</a:t>
              </a: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 dolor sit </a:t>
              </a: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consectetur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adipiscing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elit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Ut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efficitur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ipsum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vitae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tortor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a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pulvinar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lacinia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Donec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eu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arcu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justo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Fusce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eget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consequat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risus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Proin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est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lacus,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interdum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vitae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feugiat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quis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faucibus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vel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mi. 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Vivamus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nisi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vel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nulla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viverra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semper. </a:t>
              </a: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7039645" y="4807883"/>
              <a:ext cx="50264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Information here</a:t>
              </a:r>
              <a:endParaRPr lang="th-TH" sz="3200" b="1" dirty="0">
                <a:solidFill>
                  <a:schemeClr val="accent5"/>
                </a:solidFill>
              </a:endParaRPr>
            </a:p>
          </p:txBody>
        </p:sp>
        <p:sp>
          <p:nvSpPr>
            <p:cNvPr id="17" name="Rectangle 328"/>
            <p:cNvSpPr/>
            <p:nvPr/>
          </p:nvSpPr>
          <p:spPr>
            <a:xfrm flipV="1">
              <a:off x="7223569" y="5411332"/>
              <a:ext cx="2999174" cy="948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Rectangle 127"/>
          <p:cNvSpPr/>
          <p:nvPr/>
        </p:nvSpPr>
        <p:spPr>
          <a:xfrm>
            <a:off x="16478154" y="4425374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Group 128"/>
          <p:cNvGrpSpPr/>
          <p:nvPr/>
        </p:nvGrpSpPr>
        <p:grpSpPr>
          <a:xfrm>
            <a:off x="17356862" y="4425374"/>
            <a:ext cx="5205151" cy="1570650"/>
            <a:chOff x="3627436" y="3864114"/>
            <a:chExt cx="5205151" cy="1570650"/>
          </a:xfrm>
        </p:grpSpPr>
        <p:sp>
          <p:nvSpPr>
            <p:cNvPr id="130" name="TextBox 129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132" name="Rectangle 131"/>
          <p:cNvSpPr/>
          <p:nvPr/>
        </p:nvSpPr>
        <p:spPr>
          <a:xfrm>
            <a:off x="16474495" y="6841668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Group 132"/>
          <p:cNvGrpSpPr/>
          <p:nvPr/>
        </p:nvGrpSpPr>
        <p:grpSpPr>
          <a:xfrm>
            <a:off x="17353203" y="6841668"/>
            <a:ext cx="5205151" cy="1570650"/>
            <a:chOff x="3627436" y="3864114"/>
            <a:chExt cx="5205151" cy="1570650"/>
          </a:xfrm>
        </p:grpSpPr>
        <p:sp>
          <p:nvSpPr>
            <p:cNvPr id="134" name="TextBox 133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136" name="Rectangle 135"/>
          <p:cNvSpPr/>
          <p:nvPr/>
        </p:nvSpPr>
        <p:spPr>
          <a:xfrm>
            <a:off x="16478154" y="9185139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/>
          <p:cNvGrpSpPr/>
          <p:nvPr/>
        </p:nvGrpSpPr>
        <p:grpSpPr>
          <a:xfrm>
            <a:off x="17356862" y="9185139"/>
            <a:ext cx="5205151" cy="1570650"/>
            <a:chOff x="3627436" y="3864114"/>
            <a:chExt cx="5205151" cy="1570650"/>
          </a:xfrm>
        </p:grpSpPr>
        <p:sp>
          <p:nvSpPr>
            <p:cNvPr id="138" name="TextBox 137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140" name="Rectangle 139"/>
          <p:cNvSpPr/>
          <p:nvPr/>
        </p:nvSpPr>
        <p:spPr>
          <a:xfrm>
            <a:off x="16474495" y="11601433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/>
          <p:cNvGrpSpPr/>
          <p:nvPr/>
        </p:nvGrpSpPr>
        <p:grpSpPr>
          <a:xfrm>
            <a:off x="17353203" y="11601433"/>
            <a:ext cx="5205151" cy="1570650"/>
            <a:chOff x="3627436" y="3864114"/>
            <a:chExt cx="5205151" cy="1570650"/>
          </a:xfrm>
        </p:grpSpPr>
        <p:sp>
          <p:nvSpPr>
            <p:cNvPr id="142" name="TextBox 141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14383417" y="8929801"/>
            <a:ext cx="2744475" cy="2744475"/>
            <a:chOff x="17008473" y="8263156"/>
            <a:chExt cx="5452844" cy="5452844"/>
          </a:xfrm>
        </p:grpSpPr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146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47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148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49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50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51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52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53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54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155" name="Group 154"/>
          <p:cNvGrpSpPr/>
          <p:nvPr/>
        </p:nvGrpSpPr>
        <p:grpSpPr>
          <a:xfrm>
            <a:off x="14396503" y="11293276"/>
            <a:ext cx="2744475" cy="2744475"/>
            <a:chOff x="5684837" y="8229600"/>
            <a:chExt cx="5452844" cy="5452844"/>
          </a:xfrm>
        </p:grpSpPr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157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58" name="Freeform 157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14396504" y="6567601"/>
            <a:ext cx="2744475" cy="2744475"/>
            <a:chOff x="24266" y="8229600"/>
            <a:chExt cx="5452844" cy="5452844"/>
          </a:xfrm>
        </p:grpSpPr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161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62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14396505" y="4108220"/>
            <a:ext cx="2744475" cy="2744475"/>
            <a:chOff x="11347902" y="8263156"/>
            <a:chExt cx="5452844" cy="5452844"/>
          </a:xfrm>
        </p:grpSpPr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165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66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167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68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69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0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55" name="Freeform 54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58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0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306"/>
          <p:cNvGraphicFramePr/>
          <p:nvPr>
            <p:extLst>
              <p:ext uri="{D42A27DB-BD31-4B8C-83A1-F6EECF244321}">
                <p14:modId xmlns:p14="http://schemas.microsoft.com/office/powerpoint/2010/main" val="368292167"/>
              </p:ext>
            </p:extLst>
          </p:nvPr>
        </p:nvGraphicFramePr>
        <p:xfrm>
          <a:off x="1417637" y="4648200"/>
          <a:ext cx="10555644" cy="861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กลุ่ม 13"/>
          <p:cNvGrpSpPr/>
          <p:nvPr/>
        </p:nvGrpSpPr>
        <p:grpSpPr>
          <a:xfrm>
            <a:off x="731837" y="1752600"/>
            <a:ext cx="16925476" cy="2184975"/>
            <a:chOff x="6978085" y="4807883"/>
            <a:chExt cx="16925476" cy="2184975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6978085" y="5672633"/>
              <a:ext cx="16925476" cy="1320225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</a:t>
              </a: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 </a:t>
              </a: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ipsum</a:t>
              </a: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 dolor sit </a:t>
              </a: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consectetur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adipiscing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elit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Ut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efficitur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ipsum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vitae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tortor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a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pulvinar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lacinia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Donec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eu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arcu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justo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Fusce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eget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consequat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risus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Proin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est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lacus,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interdum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vitae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feugiat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quis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faucibus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vel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mi. 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Vivamus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nisi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vel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nulla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viverra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semper. </a:t>
              </a: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7039645" y="4807883"/>
              <a:ext cx="50264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Information here</a:t>
              </a:r>
              <a:endParaRPr lang="th-TH" sz="3200" b="1" dirty="0">
                <a:solidFill>
                  <a:schemeClr val="accent5"/>
                </a:solidFill>
              </a:endParaRPr>
            </a:p>
          </p:txBody>
        </p:sp>
        <p:sp>
          <p:nvSpPr>
            <p:cNvPr id="17" name="Rectangle 328"/>
            <p:cNvSpPr/>
            <p:nvPr/>
          </p:nvSpPr>
          <p:spPr>
            <a:xfrm flipV="1">
              <a:off x="7223569" y="5411332"/>
              <a:ext cx="2999174" cy="948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Freeform 6"/>
          <p:cNvSpPr>
            <a:spLocks/>
          </p:cNvSpPr>
          <p:nvPr/>
        </p:nvSpPr>
        <p:spPr bwMode="auto">
          <a:xfrm flipH="1">
            <a:off x="13828750" y="4514651"/>
            <a:ext cx="10492669" cy="1941340"/>
          </a:xfrm>
          <a:custGeom>
            <a:avLst/>
            <a:gdLst>
              <a:gd name="T0" fmla="*/ 290 w 300"/>
              <a:gd name="T1" fmla="*/ 0 h 64"/>
              <a:gd name="T2" fmla="*/ 0 w 300"/>
              <a:gd name="T3" fmla="*/ 0 h 64"/>
              <a:gd name="T4" fmla="*/ 0 w 300"/>
              <a:gd name="T5" fmla="*/ 64 h 64"/>
              <a:gd name="T6" fmla="*/ 290 w 300"/>
              <a:gd name="T7" fmla="*/ 64 h 64"/>
              <a:gd name="T8" fmla="*/ 300 w 300"/>
              <a:gd name="T9" fmla="*/ 54 h 64"/>
              <a:gd name="T10" fmla="*/ 300 w 300"/>
              <a:gd name="T11" fmla="*/ 10 h 64"/>
              <a:gd name="T12" fmla="*/ 290 w 300"/>
              <a:gd name="T13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" h="64">
                <a:moveTo>
                  <a:pt x="2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4"/>
                  <a:pt x="0" y="64"/>
                  <a:pt x="0" y="64"/>
                </a:cubicBezTo>
                <a:cubicBezTo>
                  <a:pt x="290" y="64"/>
                  <a:pt x="290" y="64"/>
                  <a:pt x="290" y="64"/>
                </a:cubicBezTo>
                <a:cubicBezTo>
                  <a:pt x="296" y="64"/>
                  <a:pt x="300" y="59"/>
                  <a:pt x="300" y="54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0" y="5"/>
                  <a:pt x="296" y="0"/>
                  <a:pt x="29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7" name="Freeform 6"/>
          <p:cNvSpPr>
            <a:spLocks/>
          </p:cNvSpPr>
          <p:nvPr/>
        </p:nvSpPr>
        <p:spPr bwMode="auto">
          <a:xfrm flipH="1">
            <a:off x="13853664" y="6417865"/>
            <a:ext cx="10492669" cy="1941340"/>
          </a:xfrm>
          <a:custGeom>
            <a:avLst/>
            <a:gdLst>
              <a:gd name="T0" fmla="*/ 290 w 300"/>
              <a:gd name="T1" fmla="*/ 0 h 64"/>
              <a:gd name="T2" fmla="*/ 0 w 300"/>
              <a:gd name="T3" fmla="*/ 0 h 64"/>
              <a:gd name="T4" fmla="*/ 0 w 300"/>
              <a:gd name="T5" fmla="*/ 64 h 64"/>
              <a:gd name="T6" fmla="*/ 290 w 300"/>
              <a:gd name="T7" fmla="*/ 64 h 64"/>
              <a:gd name="T8" fmla="*/ 300 w 300"/>
              <a:gd name="T9" fmla="*/ 54 h 64"/>
              <a:gd name="T10" fmla="*/ 300 w 300"/>
              <a:gd name="T11" fmla="*/ 10 h 64"/>
              <a:gd name="T12" fmla="*/ 290 w 300"/>
              <a:gd name="T13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" h="64">
                <a:moveTo>
                  <a:pt x="2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4"/>
                  <a:pt x="0" y="64"/>
                  <a:pt x="0" y="64"/>
                </a:cubicBezTo>
                <a:cubicBezTo>
                  <a:pt x="290" y="64"/>
                  <a:pt x="290" y="64"/>
                  <a:pt x="290" y="64"/>
                </a:cubicBezTo>
                <a:cubicBezTo>
                  <a:pt x="296" y="64"/>
                  <a:pt x="300" y="59"/>
                  <a:pt x="300" y="54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0" y="5"/>
                  <a:pt x="296" y="0"/>
                  <a:pt x="29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0" name="Freeform 6"/>
          <p:cNvSpPr>
            <a:spLocks/>
          </p:cNvSpPr>
          <p:nvPr/>
        </p:nvSpPr>
        <p:spPr bwMode="auto">
          <a:xfrm flipH="1">
            <a:off x="13845317" y="8340218"/>
            <a:ext cx="10492669" cy="1941340"/>
          </a:xfrm>
          <a:custGeom>
            <a:avLst/>
            <a:gdLst>
              <a:gd name="T0" fmla="*/ 290 w 300"/>
              <a:gd name="T1" fmla="*/ 0 h 64"/>
              <a:gd name="T2" fmla="*/ 0 w 300"/>
              <a:gd name="T3" fmla="*/ 0 h 64"/>
              <a:gd name="T4" fmla="*/ 0 w 300"/>
              <a:gd name="T5" fmla="*/ 64 h 64"/>
              <a:gd name="T6" fmla="*/ 290 w 300"/>
              <a:gd name="T7" fmla="*/ 64 h 64"/>
              <a:gd name="T8" fmla="*/ 300 w 300"/>
              <a:gd name="T9" fmla="*/ 54 h 64"/>
              <a:gd name="T10" fmla="*/ 300 w 300"/>
              <a:gd name="T11" fmla="*/ 10 h 64"/>
              <a:gd name="T12" fmla="*/ 290 w 300"/>
              <a:gd name="T13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" h="64">
                <a:moveTo>
                  <a:pt x="2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4"/>
                  <a:pt x="0" y="64"/>
                  <a:pt x="0" y="64"/>
                </a:cubicBezTo>
                <a:cubicBezTo>
                  <a:pt x="290" y="64"/>
                  <a:pt x="290" y="64"/>
                  <a:pt x="290" y="64"/>
                </a:cubicBezTo>
                <a:cubicBezTo>
                  <a:pt x="296" y="64"/>
                  <a:pt x="300" y="59"/>
                  <a:pt x="300" y="54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0" y="5"/>
                  <a:pt x="296" y="0"/>
                  <a:pt x="29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3" name="Freeform 6"/>
          <p:cNvSpPr>
            <a:spLocks/>
          </p:cNvSpPr>
          <p:nvPr/>
        </p:nvSpPr>
        <p:spPr bwMode="auto">
          <a:xfrm flipH="1">
            <a:off x="13836970" y="10260334"/>
            <a:ext cx="10492669" cy="1941340"/>
          </a:xfrm>
          <a:custGeom>
            <a:avLst/>
            <a:gdLst>
              <a:gd name="T0" fmla="*/ 290 w 300"/>
              <a:gd name="T1" fmla="*/ 0 h 64"/>
              <a:gd name="T2" fmla="*/ 0 w 300"/>
              <a:gd name="T3" fmla="*/ 0 h 64"/>
              <a:gd name="T4" fmla="*/ 0 w 300"/>
              <a:gd name="T5" fmla="*/ 64 h 64"/>
              <a:gd name="T6" fmla="*/ 290 w 300"/>
              <a:gd name="T7" fmla="*/ 64 h 64"/>
              <a:gd name="T8" fmla="*/ 300 w 300"/>
              <a:gd name="T9" fmla="*/ 54 h 64"/>
              <a:gd name="T10" fmla="*/ 300 w 300"/>
              <a:gd name="T11" fmla="*/ 10 h 64"/>
              <a:gd name="T12" fmla="*/ 290 w 300"/>
              <a:gd name="T13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" h="64">
                <a:moveTo>
                  <a:pt x="2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4"/>
                  <a:pt x="0" y="64"/>
                  <a:pt x="0" y="64"/>
                </a:cubicBezTo>
                <a:cubicBezTo>
                  <a:pt x="290" y="64"/>
                  <a:pt x="290" y="64"/>
                  <a:pt x="290" y="64"/>
                </a:cubicBezTo>
                <a:cubicBezTo>
                  <a:pt x="296" y="64"/>
                  <a:pt x="300" y="59"/>
                  <a:pt x="300" y="54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0" y="5"/>
                  <a:pt x="296" y="0"/>
                  <a:pt x="29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105" name="Group 104"/>
          <p:cNvGrpSpPr/>
          <p:nvPr/>
        </p:nvGrpSpPr>
        <p:grpSpPr>
          <a:xfrm>
            <a:off x="14831015" y="4675027"/>
            <a:ext cx="6637448" cy="1646546"/>
            <a:chOff x="15576914" y="1962121"/>
            <a:chExt cx="6643323" cy="1436096"/>
          </a:xfrm>
        </p:grpSpPr>
        <p:sp>
          <p:nvSpPr>
            <p:cNvPr id="106" name="TextBox 105"/>
            <p:cNvSpPr txBox="1"/>
            <p:nvPr/>
          </p:nvSpPr>
          <p:spPr>
            <a:xfrm>
              <a:off x="15576914" y="2437990"/>
              <a:ext cx="6643323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methodologies 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5576914" y="1962121"/>
              <a:ext cx="4195296" cy="677072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Information</a:t>
              </a:r>
              <a:endParaRPr lang="id-ID" sz="32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4804874" y="6584786"/>
            <a:ext cx="6637448" cy="1646546"/>
            <a:chOff x="15576914" y="1962121"/>
            <a:chExt cx="6643323" cy="1436096"/>
          </a:xfrm>
        </p:grpSpPr>
        <p:sp>
          <p:nvSpPr>
            <p:cNvPr id="109" name="TextBox 108"/>
            <p:cNvSpPr txBox="1"/>
            <p:nvPr/>
          </p:nvSpPr>
          <p:spPr>
            <a:xfrm>
              <a:off x="15576914" y="2437990"/>
              <a:ext cx="6643323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methodologies 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5576914" y="1962121"/>
              <a:ext cx="4195296" cy="707850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4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Information</a:t>
              </a:r>
              <a:endParaRPr lang="id-ID" sz="34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4728674" y="8503787"/>
            <a:ext cx="6637448" cy="1646546"/>
            <a:chOff x="15576914" y="1962121"/>
            <a:chExt cx="6643323" cy="1436096"/>
          </a:xfrm>
        </p:grpSpPr>
        <p:sp>
          <p:nvSpPr>
            <p:cNvPr id="112" name="TextBox 111"/>
            <p:cNvSpPr txBox="1"/>
            <p:nvPr/>
          </p:nvSpPr>
          <p:spPr>
            <a:xfrm>
              <a:off x="15576914" y="2437990"/>
              <a:ext cx="6643323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methodologies 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5576914" y="1962121"/>
              <a:ext cx="4195296" cy="707850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4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Information</a:t>
              </a:r>
              <a:endParaRPr lang="id-ID" sz="34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4728674" y="10415497"/>
            <a:ext cx="6637448" cy="1646546"/>
            <a:chOff x="15576914" y="1962121"/>
            <a:chExt cx="6643323" cy="1436096"/>
          </a:xfrm>
        </p:grpSpPr>
        <p:sp>
          <p:nvSpPr>
            <p:cNvPr id="115" name="TextBox 114"/>
            <p:cNvSpPr txBox="1"/>
            <p:nvPr/>
          </p:nvSpPr>
          <p:spPr>
            <a:xfrm>
              <a:off x="15576914" y="2437990"/>
              <a:ext cx="6643323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methodologies 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5576914" y="1962121"/>
              <a:ext cx="4195296" cy="707850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4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Information</a:t>
              </a:r>
              <a:endParaRPr lang="id-ID" sz="34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389773" y="4495800"/>
            <a:ext cx="2309359" cy="2309359"/>
            <a:chOff x="17008473" y="8263156"/>
            <a:chExt cx="5452844" cy="5452844"/>
          </a:xfrm>
        </p:grpSpPr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119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20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121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2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3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4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5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6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7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128" name="Group 127"/>
          <p:cNvGrpSpPr/>
          <p:nvPr/>
        </p:nvGrpSpPr>
        <p:grpSpPr>
          <a:xfrm>
            <a:off x="12336932" y="10313087"/>
            <a:ext cx="2309359" cy="2309359"/>
            <a:chOff x="5684837" y="8229600"/>
            <a:chExt cx="5452844" cy="5452844"/>
          </a:xfrm>
        </p:grpSpPr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130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31" name="Freeform 102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2389773" y="8382000"/>
            <a:ext cx="2309359" cy="2309359"/>
            <a:chOff x="24266" y="8229600"/>
            <a:chExt cx="5452844" cy="5452844"/>
          </a:xfrm>
        </p:grpSpPr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134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35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12409050" y="6429586"/>
            <a:ext cx="2309359" cy="2309359"/>
            <a:chOff x="11347902" y="8263156"/>
            <a:chExt cx="5452844" cy="5452844"/>
          </a:xfrm>
        </p:grpSpPr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138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39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140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41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42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43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55" name="Freeform 54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62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029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306"/>
          <p:cNvGraphicFramePr/>
          <p:nvPr>
            <p:extLst>
              <p:ext uri="{D42A27DB-BD31-4B8C-83A1-F6EECF244321}">
                <p14:modId xmlns:p14="http://schemas.microsoft.com/office/powerpoint/2010/main" val="1568608717"/>
              </p:ext>
            </p:extLst>
          </p:nvPr>
        </p:nvGraphicFramePr>
        <p:xfrm>
          <a:off x="2304663" y="4800600"/>
          <a:ext cx="19388132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กลุ่ม 13"/>
          <p:cNvGrpSpPr/>
          <p:nvPr/>
        </p:nvGrpSpPr>
        <p:grpSpPr>
          <a:xfrm>
            <a:off x="2059178" y="2082225"/>
            <a:ext cx="19094259" cy="2184975"/>
            <a:chOff x="6978084" y="4807883"/>
            <a:chExt cx="19094259" cy="2184975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6978084" y="5672633"/>
              <a:ext cx="19094259" cy="1320225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</a:t>
              </a: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 </a:t>
              </a: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ipsum</a:t>
              </a: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 dolor sit </a:t>
              </a: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consectetur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adipiscing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elit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Ut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efficitur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ipsum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vitae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tortor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a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pulvinar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lacinia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Donec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eu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arcu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justo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Fusce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eget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consequat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risus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Proin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est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lacus,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interdum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vitae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feugiat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quis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faucibus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vel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mi. 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Vivamus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nisi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vel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nulla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viverra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semper. </a:t>
              </a: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7039645" y="4807883"/>
              <a:ext cx="50264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Information here</a:t>
              </a:r>
              <a:endParaRPr lang="th-TH" sz="3200" b="1" dirty="0">
                <a:solidFill>
                  <a:schemeClr val="accent5"/>
                </a:solidFill>
              </a:endParaRPr>
            </a:p>
          </p:txBody>
        </p:sp>
        <p:sp>
          <p:nvSpPr>
            <p:cNvPr id="17" name="Rectangle 328"/>
            <p:cNvSpPr/>
            <p:nvPr/>
          </p:nvSpPr>
          <p:spPr>
            <a:xfrm flipV="1">
              <a:off x="7223569" y="5411332"/>
              <a:ext cx="2999174" cy="948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5761037" y="11430000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5862405" y="11681524"/>
            <a:ext cx="3189344" cy="1919000"/>
            <a:chOff x="3387781" y="11407914"/>
            <a:chExt cx="3189344" cy="1919000"/>
          </a:xfrm>
        </p:grpSpPr>
        <p:sp>
          <p:nvSpPr>
            <p:cNvPr id="41" name="TextBox 40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87781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10963928" y="11430000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1044005" y="11681524"/>
            <a:ext cx="3189344" cy="1919000"/>
            <a:chOff x="3366490" y="11407914"/>
            <a:chExt cx="3189344" cy="1919000"/>
          </a:xfrm>
        </p:grpSpPr>
        <p:sp>
          <p:nvSpPr>
            <p:cNvPr id="49" name="TextBox 48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366490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15675169" y="11430000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15768405" y="11681524"/>
            <a:ext cx="3189344" cy="1919000"/>
            <a:chOff x="3379649" y="11407914"/>
            <a:chExt cx="3189344" cy="1919000"/>
          </a:xfrm>
        </p:grpSpPr>
        <p:sp>
          <p:nvSpPr>
            <p:cNvPr id="53" name="TextBox 52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379649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6211244" y="9891639"/>
            <a:ext cx="2300361" cy="2300361"/>
            <a:chOff x="17008473" y="8263156"/>
            <a:chExt cx="5452844" cy="545284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57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58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59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0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1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2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3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4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5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11501205" y="9967839"/>
            <a:ext cx="2300361" cy="2300361"/>
            <a:chOff x="24266" y="8229600"/>
            <a:chExt cx="5452844" cy="5452844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68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69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243405" y="9891639"/>
            <a:ext cx="2300361" cy="2300361"/>
            <a:chOff x="11347902" y="8263156"/>
            <a:chExt cx="5452844" cy="5452844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72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73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74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5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6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7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79" name="Freeform 78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82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35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306"/>
          <p:cNvGraphicFramePr/>
          <p:nvPr>
            <p:extLst>
              <p:ext uri="{D42A27DB-BD31-4B8C-83A1-F6EECF244321}">
                <p14:modId xmlns:p14="http://schemas.microsoft.com/office/powerpoint/2010/main" val="2138668366"/>
              </p:ext>
            </p:extLst>
          </p:nvPr>
        </p:nvGraphicFramePr>
        <p:xfrm>
          <a:off x="2304663" y="4800600"/>
          <a:ext cx="19388132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กลุ่ม 13"/>
          <p:cNvGrpSpPr/>
          <p:nvPr/>
        </p:nvGrpSpPr>
        <p:grpSpPr>
          <a:xfrm>
            <a:off x="2059178" y="2082225"/>
            <a:ext cx="19094259" cy="2184975"/>
            <a:chOff x="6978084" y="4807883"/>
            <a:chExt cx="19094259" cy="2184975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6978084" y="5672633"/>
              <a:ext cx="19094259" cy="1320225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</a:t>
              </a: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 </a:t>
              </a: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ipsum</a:t>
              </a: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 dolor sit </a:t>
              </a: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consectetur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adipiscing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elit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Ut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efficitur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ipsum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vitae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tortor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a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pulvinar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lacinia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Donec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eu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arcu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justo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Fusce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eget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consequat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risus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Proin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est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lacus,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interdum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vitae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feugiat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quis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faucibus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vel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mi. 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Vivamus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nisi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vel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nulla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viverra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semper. </a:t>
              </a: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7039645" y="4807883"/>
              <a:ext cx="50264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Information here</a:t>
              </a:r>
              <a:endParaRPr lang="th-TH" sz="3200" b="1" dirty="0">
                <a:solidFill>
                  <a:schemeClr val="accent5"/>
                </a:solidFill>
              </a:endParaRPr>
            </a:p>
          </p:txBody>
        </p:sp>
        <p:sp>
          <p:nvSpPr>
            <p:cNvPr id="17" name="Rectangle 328"/>
            <p:cNvSpPr/>
            <p:nvPr/>
          </p:nvSpPr>
          <p:spPr>
            <a:xfrm flipV="1">
              <a:off x="7223569" y="5411332"/>
              <a:ext cx="2999174" cy="948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5837237" y="11430000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5917314" y="11681524"/>
            <a:ext cx="3189344" cy="1919000"/>
            <a:chOff x="3366490" y="11407914"/>
            <a:chExt cx="3189344" cy="1919000"/>
          </a:xfrm>
        </p:grpSpPr>
        <p:sp>
          <p:nvSpPr>
            <p:cNvPr id="52" name="TextBox 51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366490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10548478" y="11430000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10641714" y="11681524"/>
            <a:ext cx="3189344" cy="1919000"/>
            <a:chOff x="3379649" y="11407914"/>
            <a:chExt cx="3189344" cy="1919000"/>
          </a:xfrm>
        </p:grpSpPr>
        <p:sp>
          <p:nvSpPr>
            <p:cNvPr id="60" name="TextBox 59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379649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15751369" y="11430000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15899514" y="11681524"/>
            <a:ext cx="3189344" cy="1919000"/>
            <a:chOff x="3434558" y="11407914"/>
            <a:chExt cx="3189344" cy="1919000"/>
          </a:xfrm>
        </p:grpSpPr>
        <p:sp>
          <p:nvSpPr>
            <p:cNvPr id="72" name="TextBox 71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434558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1084553" y="9891639"/>
            <a:ext cx="2300361" cy="2300361"/>
            <a:chOff x="17008473" y="8263156"/>
            <a:chExt cx="5452844" cy="5452844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76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77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78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9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0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1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2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3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4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16266153" y="9906000"/>
            <a:ext cx="2300361" cy="2300361"/>
            <a:chOff x="5684837" y="8229600"/>
            <a:chExt cx="5452844" cy="5452844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87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88" name="Freeform 102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374514" y="9967839"/>
            <a:ext cx="2300361" cy="2300361"/>
            <a:chOff x="24266" y="8229600"/>
            <a:chExt cx="5452844" cy="5452844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91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92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43" name="Freeform 42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46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93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306"/>
          <p:cNvGraphicFramePr/>
          <p:nvPr>
            <p:extLst>
              <p:ext uri="{D42A27DB-BD31-4B8C-83A1-F6EECF244321}">
                <p14:modId xmlns:p14="http://schemas.microsoft.com/office/powerpoint/2010/main" val="1426708813"/>
              </p:ext>
            </p:extLst>
          </p:nvPr>
        </p:nvGraphicFramePr>
        <p:xfrm>
          <a:off x="8885237" y="4267200"/>
          <a:ext cx="14859000" cy="838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กลุ่ม 13"/>
          <p:cNvGrpSpPr/>
          <p:nvPr/>
        </p:nvGrpSpPr>
        <p:grpSpPr>
          <a:xfrm>
            <a:off x="2059178" y="2082225"/>
            <a:ext cx="19094259" cy="2184975"/>
            <a:chOff x="6978084" y="4807883"/>
            <a:chExt cx="19094259" cy="2184975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6978084" y="5672633"/>
              <a:ext cx="19094259" cy="1320225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</a:t>
              </a: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 </a:t>
              </a: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ipsum</a:t>
              </a: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 dolor sit </a:t>
              </a: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consectetur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adipiscing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elit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Ut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efficitur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ipsum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vitae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tortor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a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pulvinar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lacinia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Donec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eu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arcu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justo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Fusce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eget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consequat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risus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Proin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est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lacus,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interdum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vitae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feugiat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quis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faucibus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vel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mi. 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Vivamus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nisi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vel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nulla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viverra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semper. </a:t>
              </a: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7039645" y="4807883"/>
              <a:ext cx="50264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Information here</a:t>
              </a:r>
              <a:endParaRPr lang="th-TH" sz="3200" b="1" dirty="0">
                <a:solidFill>
                  <a:schemeClr val="accent5"/>
                </a:solidFill>
              </a:endParaRPr>
            </a:p>
          </p:txBody>
        </p:sp>
        <p:sp>
          <p:nvSpPr>
            <p:cNvPr id="17" name="Rectangle 328"/>
            <p:cNvSpPr/>
            <p:nvPr/>
          </p:nvSpPr>
          <p:spPr>
            <a:xfrm flipV="1">
              <a:off x="7223569" y="5411332"/>
              <a:ext cx="2999174" cy="948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Freeform 6"/>
          <p:cNvSpPr>
            <a:spLocks/>
          </p:cNvSpPr>
          <p:nvPr/>
        </p:nvSpPr>
        <p:spPr bwMode="auto">
          <a:xfrm>
            <a:off x="-30163" y="5617640"/>
            <a:ext cx="8580437" cy="1941340"/>
          </a:xfrm>
          <a:custGeom>
            <a:avLst/>
            <a:gdLst>
              <a:gd name="T0" fmla="*/ 290 w 300"/>
              <a:gd name="T1" fmla="*/ 0 h 64"/>
              <a:gd name="T2" fmla="*/ 0 w 300"/>
              <a:gd name="T3" fmla="*/ 0 h 64"/>
              <a:gd name="T4" fmla="*/ 0 w 300"/>
              <a:gd name="T5" fmla="*/ 64 h 64"/>
              <a:gd name="T6" fmla="*/ 290 w 300"/>
              <a:gd name="T7" fmla="*/ 64 h 64"/>
              <a:gd name="T8" fmla="*/ 300 w 300"/>
              <a:gd name="T9" fmla="*/ 54 h 64"/>
              <a:gd name="T10" fmla="*/ 300 w 300"/>
              <a:gd name="T11" fmla="*/ 10 h 64"/>
              <a:gd name="T12" fmla="*/ 290 w 300"/>
              <a:gd name="T13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" h="64">
                <a:moveTo>
                  <a:pt x="2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4"/>
                  <a:pt x="0" y="64"/>
                  <a:pt x="0" y="64"/>
                </a:cubicBezTo>
                <a:cubicBezTo>
                  <a:pt x="290" y="64"/>
                  <a:pt x="290" y="64"/>
                  <a:pt x="290" y="64"/>
                </a:cubicBezTo>
                <a:cubicBezTo>
                  <a:pt x="296" y="64"/>
                  <a:pt x="300" y="59"/>
                  <a:pt x="300" y="54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0" y="5"/>
                  <a:pt x="296" y="0"/>
                  <a:pt x="29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4" name="Freeform 6"/>
          <p:cNvSpPr>
            <a:spLocks/>
          </p:cNvSpPr>
          <p:nvPr/>
        </p:nvSpPr>
        <p:spPr bwMode="auto">
          <a:xfrm>
            <a:off x="-5249" y="7520854"/>
            <a:ext cx="8580437" cy="1941340"/>
          </a:xfrm>
          <a:custGeom>
            <a:avLst/>
            <a:gdLst>
              <a:gd name="T0" fmla="*/ 290 w 300"/>
              <a:gd name="T1" fmla="*/ 0 h 64"/>
              <a:gd name="T2" fmla="*/ 0 w 300"/>
              <a:gd name="T3" fmla="*/ 0 h 64"/>
              <a:gd name="T4" fmla="*/ 0 w 300"/>
              <a:gd name="T5" fmla="*/ 64 h 64"/>
              <a:gd name="T6" fmla="*/ 290 w 300"/>
              <a:gd name="T7" fmla="*/ 64 h 64"/>
              <a:gd name="T8" fmla="*/ 300 w 300"/>
              <a:gd name="T9" fmla="*/ 54 h 64"/>
              <a:gd name="T10" fmla="*/ 300 w 300"/>
              <a:gd name="T11" fmla="*/ 10 h 64"/>
              <a:gd name="T12" fmla="*/ 290 w 300"/>
              <a:gd name="T13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" h="64">
                <a:moveTo>
                  <a:pt x="2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4"/>
                  <a:pt x="0" y="64"/>
                  <a:pt x="0" y="64"/>
                </a:cubicBezTo>
                <a:cubicBezTo>
                  <a:pt x="290" y="64"/>
                  <a:pt x="290" y="64"/>
                  <a:pt x="290" y="64"/>
                </a:cubicBezTo>
                <a:cubicBezTo>
                  <a:pt x="296" y="64"/>
                  <a:pt x="300" y="59"/>
                  <a:pt x="300" y="54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0" y="5"/>
                  <a:pt x="296" y="0"/>
                  <a:pt x="29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5" name="Freeform 6"/>
          <p:cNvSpPr>
            <a:spLocks/>
          </p:cNvSpPr>
          <p:nvPr/>
        </p:nvSpPr>
        <p:spPr bwMode="auto">
          <a:xfrm>
            <a:off x="-13596" y="9443207"/>
            <a:ext cx="8580437" cy="1941340"/>
          </a:xfrm>
          <a:custGeom>
            <a:avLst/>
            <a:gdLst>
              <a:gd name="T0" fmla="*/ 290 w 300"/>
              <a:gd name="T1" fmla="*/ 0 h 64"/>
              <a:gd name="T2" fmla="*/ 0 w 300"/>
              <a:gd name="T3" fmla="*/ 0 h 64"/>
              <a:gd name="T4" fmla="*/ 0 w 300"/>
              <a:gd name="T5" fmla="*/ 64 h 64"/>
              <a:gd name="T6" fmla="*/ 290 w 300"/>
              <a:gd name="T7" fmla="*/ 64 h 64"/>
              <a:gd name="T8" fmla="*/ 300 w 300"/>
              <a:gd name="T9" fmla="*/ 54 h 64"/>
              <a:gd name="T10" fmla="*/ 300 w 300"/>
              <a:gd name="T11" fmla="*/ 10 h 64"/>
              <a:gd name="T12" fmla="*/ 290 w 300"/>
              <a:gd name="T13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" h="64">
                <a:moveTo>
                  <a:pt x="2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4"/>
                  <a:pt x="0" y="64"/>
                  <a:pt x="0" y="64"/>
                </a:cubicBezTo>
                <a:cubicBezTo>
                  <a:pt x="290" y="64"/>
                  <a:pt x="290" y="64"/>
                  <a:pt x="290" y="64"/>
                </a:cubicBezTo>
                <a:cubicBezTo>
                  <a:pt x="296" y="64"/>
                  <a:pt x="300" y="59"/>
                  <a:pt x="300" y="54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0" y="5"/>
                  <a:pt x="296" y="0"/>
                  <a:pt x="29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96" name="Group 95"/>
          <p:cNvGrpSpPr/>
          <p:nvPr/>
        </p:nvGrpSpPr>
        <p:grpSpPr>
          <a:xfrm>
            <a:off x="190389" y="5791200"/>
            <a:ext cx="6637448" cy="1646546"/>
            <a:chOff x="15576914" y="1962121"/>
            <a:chExt cx="6643323" cy="1436096"/>
          </a:xfrm>
        </p:grpSpPr>
        <p:sp>
          <p:nvSpPr>
            <p:cNvPr id="97" name="TextBox 96"/>
            <p:cNvSpPr txBox="1"/>
            <p:nvPr/>
          </p:nvSpPr>
          <p:spPr>
            <a:xfrm>
              <a:off x="15576914" y="2437990"/>
              <a:ext cx="6643323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methodologies 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5576914" y="1962121"/>
              <a:ext cx="4195296" cy="677072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Information</a:t>
              </a:r>
              <a:endParaRPr lang="id-ID" sz="32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64248" y="7700959"/>
            <a:ext cx="6637448" cy="1646546"/>
            <a:chOff x="15576914" y="1962121"/>
            <a:chExt cx="6643323" cy="1436096"/>
          </a:xfrm>
        </p:grpSpPr>
        <p:sp>
          <p:nvSpPr>
            <p:cNvPr id="100" name="TextBox 99"/>
            <p:cNvSpPr txBox="1"/>
            <p:nvPr/>
          </p:nvSpPr>
          <p:spPr>
            <a:xfrm>
              <a:off x="15576914" y="2437990"/>
              <a:ext cx="6643323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methodologies 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5576914" y="1962121"/>
              <a:ext cx="4195296" cy="707850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4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Information</a:t>
              </a:r>
              <a:endParaRPr lang="id-ID" sz="34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8048" y="9619960"/>
            <a:ext cx="6637448" cy="1646546"/>
            <a:chOff x="15576914" y="1962121"/>
            <a:chExt cx="6643323" cy="1436096"/>
          </a:xfrm>
        </p:grpSpPr>
        <p:sp>
          <p:nvSpPr>
            <p:cNvPr id="103" name="TextBox 102"/>
            <p:cNvSpPr txBox="1"/>
            <p:nvPr/>
          </p:nvSpPr>
          <p:spPr>
            <a:xfrm>
              <a:off x="15576914" y="2437990"/>
              <a:ext cx="6643323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methodologies 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5576914" y="1962121"/>
              <a:ext cx="4195296" cy="707850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4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Information</a:t>
              </a:r>
              <a:endParaRPr lang="id-ID" sz="34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461197" y="9349241"/>
            <a:ext cx="2309359" cy="2309359"/>
            <a:chOff x="5684837" y="8229600"/>
            <a:chExt cx="5452844" cy="5452844"/>
          </a:xfrm>
        </p:grpSpPr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107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08" name="Freeform 102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7514038" y="7418154"/>
            <a:ext cx="2309359" cy="2309359"/>
            <a:chOff x="24266" y="8229600"/>
            <a:chExt cx="5452844" cy="5452844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111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12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7533315" y="5465740"/>
            <a:ext cx="2309359" cy="2309359"/>
            <a:chOff x="11347902" y="8263156"/>
            <a:chExt cx="5452844" cy="5452844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115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16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117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8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9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0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40" name="Freeform 39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43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526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306"/>
          <p:cNvGraphicFramePr/>
          <p:nvPr>
            <p:extLst>
              <p:ext uri="{D42A27DB-BD31-4B8C-83A1-F6EECF244321}">
                <p14:modId xmlns:p14="http://schemas.microsoft.com/office/powerpoint/2010/main" val="1001213373"/>
              </p:ext>
            </p:extLst>
          </p:nvPr>
        </p:nvGraphicFramePr>
        <p:xfrm>
          <a:off x="1341437" y="3752746"/>
          <a:ext cx="12078439" cy="958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กลุ่ม 13"/>
          <p:cNvGrpSpPr/>
          <p:nvPr/>
        </p:nvGrpSpPr>
        <p:grpSpPr>
          <a:xfrm>
            <a:off x="1958211" y="1287796"/>
            <a:ext cx="20414426" cy="2184975"/>
            <a:chOff x="6981743" y="4807883"/>
            <a:chExt cx="20414426" cy="2184975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6981743" y="5672633"/>
              <a:ext cx="20414426" cy="1320225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</a:t>
              </a: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 </a:t>
              </a: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ipsum</a:t>
              </a: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 dolor sit </a:t>
              </a: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consectetur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adipiscing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elit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Ut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efficitur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ipsum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vitae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tortor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a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pulvinar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lacinia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Donec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eu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arcu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justo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Fusce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eget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consequat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risus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Proin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est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lacus,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interdum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vitae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feugiat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quis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faucibus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vel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mi. 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Vivamus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nisi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vel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nulla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viverra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semper. </a:t>
              </a: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7039645" y="4807883"/>
              <a:ext cx="50264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Information here</a:t>
              </a:r>
              <a:endParaRPr lang="th-TH" sz="3200" b="1" dirty="0">
                <a:solidFill>
                  <a:schemeClr val="accent5"/>
                </a:solidFill>
              </a:endParaRPr>
            </a:p>
          </p:txBody>
        </p:sp>
        <p:sp>
          <p:nvSpPr>
            <p:cNvPr id="17" name="Rectangle 328"/>
            <p:cNvSpPr/>
            <p:nvPr/>
          </p:nvSpPr>
          <p:spPr>
            <a:xfrm flipV="1">
              <a:off x="7223569" y="5411332"/>
              <a:ext cx="2999174" cy="948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16517378" y="3994833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17396086" y="3994833"/>
            <a:ext cx="5205151" cy="1570650"/>
            <a:chOff x="3627436" y="3864114"/>
            <a:chExt cx="5205151" cy="1570650"/>
          </a:xfrm>
        </p:grpSpPr>
        <p:sp>
          <p:nvSpPr>
            <p:cNvPr id="52" name="TextBox 51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16513719" y="6411127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17392427" y="6411127"/>
            <a:ext cx="5205151" cy="1570650"/>
            <a:chOff x="3627436" y="3864114"/>
            <a:chExt cx="5205151" cy="1570650"/>
          </a:xfrm>
        </p:grpSpPr>
        <p:sp>
          <p:nvSpPr>
            <p:cNvPr id="60" name="TextBox 59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16517378" y="8754598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17396086" y="8754598"/>
            <a:ext cx="5205151" cy="1570650"/>
            <a:chOff x="3627436" y="3864114"/>
            <a:chExt cx="5205151" cy="1570650"/>
          </a:xfrm>
        </p:grpSpPr>
        <p:sp>
          <p:nvSpPr>
            <p:cNvPr id="64" name="TextBox 63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16513719" y="11170892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17392427" y="11170892"/>
            <a:ext cx="5205151" cy="1570650"/>
            <a:chOff x="3627436" y="3864114"/>
            <a:chExt cx="5205151" cy="1570650"/>
          </a:xfrm>
        </p:grpSpPr>
        <p:sp>
          <p:nvSpPr>
            <p:cNvPr id="84" name="TextBox 83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4422641" y="8499260"/>
            <a:ext cx="2744475" cy="2744475"/>
            <a:chOff x="17008473" y="8263156"/>
            <a:chExt cx="5452844" cy="5452844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88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89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90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1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2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3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4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5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6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14435727" y="10862735"/>
            <a:ext cx="2744475" cy="2744475"/>
            <a:chOff x="5684837" y="8229600"/>
            <a:chExt cx="5452844" cy="5452844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99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00" name="Freeform 99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4435728" y="6137060"/>
            <a:ext cx="2744475" cy="2744475"/>
            <a:chOff x="24266" y="8229600"/>
            <a:chExt cx="5452844" cy="5452844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103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04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4435729" y="3677679"/>
            <a:ext cx="2744475" cy="2744475"/>
            <a:chOff x="11347902" y="8263156"/>
            <a:chExt cx="5452844" cy="5452844"/>
          </a:xfrm>
        </p:grpSpPr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107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08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109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0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1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2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66" name="Freeform 65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69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153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306"/>
          <p:cNvGraphicFramePr/>
          <p:nvPr>
            <p:extLst>
              <p:ext uri="{D42A27DB-BD31-4B8C-83A1-F6EECF244321}">
                <p14:modId xmlns:p14="http://schemas.microsoft.com/office/powerpoint/2010/main" val="2038013710"/>
              </p:ext>
            </p:extLst>
          </p:nvPr>
        </p:nvGraphicFramePr>
        <p:xfrm>
          <a:off x="2059179" y="4800600"/>
          <a:ext cx="19627658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กลุ่ม 13"/>
          <p:cNvGrpSpPr/>
          <p:nvPr/>
        </p:nvGrpSpPr>
        <p:grpSpPr>
          <a:xfrm>
            <a:off x="2059178" y="2082225"/>
            <a:ext cx="19094259" cy="2184975"/>
            <a:chOff x="6978084" y="4807883"/>
            <a:chExt cx="19094259" cy="2184975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6978084" y="5672633"/>
              <a:ext cx="19094259" cy="1320225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</a:t>
              </a: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 </a:t>
              </a: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ipsum</a:t>
              </a: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 dolor sit </a:t>
              </a: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consectetur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adipiscing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elit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Ut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efficitur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ipsum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vitae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tortor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a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pulvinar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lacinia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Donec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eu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arcu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justo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Fusce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eget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consequat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risus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Proin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est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lacus,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interdum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vitae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feugiat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quis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faucibus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vel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mi. 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Vivamus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nisi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vel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nulla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viverra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semper. </a:t>
              </a: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7039645" y="4807883"/>
              <a:ext cx="50264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Information here</a:t>
              </a:r>
              <a:endParaRPr lang="th-TH" sz="3200" b="1" dirty="0">
                <a:solidFill>
                  <a:schemeClr val="accent5"/>
                </a:solidFill>
              </a:endParaRPr>
            </a:p>
          </p:txBody>
        </p:sp>
        <p:sp>
          <p:nvSpPr>
            <p:cNvPr id="17" name="Rectangle 328"/>
            <p:cNvSpPr/>
            <p:nvPr/>
          </p:nvSpPr>
          <p:spPr>
            <a:xfrm flipV="1">
              <a:off x="7223569" y="5411332"/>
              <a:ext cx="2999174" cy="948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Rectangle 87"/>
          <p:cNvSpPr/>
          <p:nvPr/>
        </p:nvSpPr>
        <p:spPr>
          <a:xfrm>
            <a:off x="2887046" y="11444361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2988414" y="11695885"/>
            <a:ext cx="3189344" cy="1919000"/>
            <a:chOff x="3387781" y="11407914"/>
            <a:chExt cx="3189344" cy="1919000"/>
          </a:xfrm>
        </p:grpSpPr>
        <p:sp>
          <p:nvSpPr>
            <p:cNvPr id="90" name="TextBox 89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387781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93" name="Rectangle 92"/>
          <p:cNvSpPr/>
          <p:nvPr/>
        </p:nvSpPr>
        <p:spPr>
          <a:xfrm>
            <a:off x="8089937" y="11444361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/>
          <p:cNvGrpSpPr/>
          <p:nvPr/>
        </p:nvGrpSpPr>
        <p:grpSpPr>
          <a:xfrm>
            <a:off x="8170014" y="11695885"/>
            <a:ext cx="3189344" cy="1919000"/>
            <a:chOff x="3366490" y="11407914"/>
            <a:chExt cx="3189344" cy="1919000"/>
          </a:xfrm>
        </p:grpSpPr>
        <p:sp>
          <p:nvSpPr>
            <p:cNvPr id="95" name="TextBox 94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366490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97" name="Rectangle 96"/>
          <p:cNvSpPr/>
          <p:nvPr/>
        </p:nvSpPr>
        <p:spPr>
          <a:xfrm>
            <a:off x="12801178" y="11444361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/>
          <p:cNvGrpSpPr/>
          <p:nvPr/>
        </p:nvGrpSpPr>
        <p:grpSpPr>
          <a:xfrm>
            <a:off x="12894414" y="11695885"/>
            <a:ext cx="3189344" cy="1919000"/>
            <a:chOff x="3379649" y="11407914"/>
            <a:chExt cx="3189344" cy="1919000"/>
          </a:xfrm>
        </p:grpSpPr>
        <p:sp>
          <p:nvSpPr>
            <p:cNvPr id="99" name="TextBox 98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379649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101" name="Rectangle 100"/>
          <p:cNvSpPr/>
          <p:nvPr/>
        </p:nvSpPr>
        <p:spPr>
          <a:xfrm>
            <a:off x="18004069" y="11444361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/>
          <p:cNvGrpSpPr/>
          <p:nvPr/>
        </p:nvGrpSpPr>
        <p:grpSpPr>
          <a:xfrm>
            <a:off x="18152214" y="11695885"/>
            <a:ext cx="3189344" cy="1919000"/>
            <a:chOff x="3434558" y="11407914"/>
            <a:chExt cx="3189344" cy="1919000"/>
          </a:xfrm>
        </p:grpSpPr>
        <p:sp>
          <p:nvSpPr>
            <p:cNvPr id="103" name="TextBox 102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434558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3337253" y="9906000"/>
            <a:ext cx="2300361" cy="2300361"/>
            <a:chOff x="17008473" y="8263156"/>
            <a:chExt cx="5452844" cy="5452844"/>
          </a:xfrm>
        </p:grpSpPr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107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08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109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0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1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2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3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4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5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18518853" y="9920361"/>
            <a:ext cx="2300361" cy="2300361"/>
            <a:chOff x="5684837" y="8229600"/>
            <a:chExt cx="5452844" cy="5452844"/>
          </a:xfrm>
        </p:grpSpPr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118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19" name="Freeform 102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8627214" y="9982200"/>
            <a:ext cx="2300361" cy="2300361"/>
            <a:chOff x="24266" y="8229600"/>
            <a:chExt cx="5452844" cy="5452844"/>
          </a:xfrm>
        </p:grpSpPr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122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23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3369414" y="9906000"/>
            <a:ext cx="2300361" cy="2300361"/>
            <a:chOff x="11347902" y="8263156"/>
            <a:chExt cx="5452844" cy="5452844"/>
          </a:xfrm>
        </p:grpSpPr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126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27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128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9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0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1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55" name="Freeform 54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58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500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306"/>
          <p:cNvGraphicFramePr/>
          <p:nvPr>
            <p:extLst>
              <p:ext uri="{D42A27DB-BD31-4B8C-83A1-F6EECF244321}">
                <p14:modId xmlns:p14="http://schemas.microsoft.com/office/powerpoint/2010/main" val="1584447723"/>
              </p:ext>
            </p:extLst>
          </p:nvPr>
        </p:nvGraphicFramePr>
        <p:xfrm>
          <a:off x="12098374" y="4141350"/>
          <a:ext cx="11801536" cy="8849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กลุ่ม 13"/>
          <p:cNvGrpSpPr/>
          <p:nvPr/>
        </p:nvGrpSpPr>
        <p:grpSpPr>
          <a:xfrm>
            <a:off x="862548" y="1676400"/>
            <a:ext cx="21967289" cy="2184975"/>
            <a:chOff x="6978084" y="4807883"/>
            <a:chExt cx="21967289" cy="2184975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6978084" y="5672633"/>
              <a:ext cx="21967289" cy="1320225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</a:t>
              </a: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 </a:t>
              </a: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ipsum</a:t>
              </a: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 dolor sit </a:t>
              </a: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consectetur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adipiscing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elit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Ut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efficitur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ipsum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vitae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tortor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a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pulvinar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lacinia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Donec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eu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arcu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justo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Fusce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eget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consequat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risus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Proin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est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lacus,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interdum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vitae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feugiat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quis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faucibus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vel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mi. 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Vivamus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nisi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vel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nulla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viverra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semper. </a:t>
              </a: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7039645" y="4807883"/>
              <a:ext cx="50264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Information here</a:t>
              </a:r>
              <a:endParaRPr lang="th-TH" sz="3200" b="1" dirty="0">
                <a:solidFill>
                  <a:schemeClr val="accent5"/>
                </a:solidFill>
              </a:endParaRPr>
            </a:p>
          </p:txBody>
        </p:sp>
        <p:sp>
          <p:nvSpPr>
            <p:cNvPr id="17" name="Rectangle 328"/>
            <p:cNvSpPr/>
            <p:nvPr/>
          </p:nvSpPr>
          <p:spPr>
            <a:xfrm flipV="1">
              <a:off x="7223569" y="5411332"/>
              <a:ext cx="2999174" cy="948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2484437" y="4028698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3363145" y="4028698"/>
            <a:ext cx="5205151" cy="1570650"/>
            <a:chOff x="3627436" y="3864114"/>
            <a:chExt cx="5205151" cy="1570650"/>
          </a:xfrm>
        </p:grpSpPr>
        <p:sp>
          <p:nvSpPr>
            <p:cNvPr id="52" name="TextBox 51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2480778" y="6444992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3359486" y="6444992"/>
            <a:ext cx="5205151" cy="1570650"/>
            <a:chOff x="3627436" y="3864114"/>
            <a:chExt cx="5205151" cy="1570650"/>
          </a:xfrm>
        </p:grpSpPr>
        <p:sp>
          <p:nvSpPr>
            <p:cNvPr id="60" name="TextBox 59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2484437" y="8788463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3363145" y="8788463"/>
            <a:ext cx="5205151" cy="1570650"/>
            <a:chOff x="3627436" y="3864114"/>
            <a:chExt cx="5205151" cy="1570650"/>
          </a:xfrm>
        </p:grpSpPr>
        <p:sp>
          <p:nvSpPr>
            <p:cNvPr id="64" name="TextBox 63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2480778" y="11204757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3359486" y="11204757"/>
            <a:ext cx="5205151" cy="1570650"/>
            <a:chOff x="3627436" y="3864114"/>
            <a:chExt cx="5205151" cy="1570650"/>
          </a:xfrm>
        </p:grpSpPr>
        <p:sp>
          <p:nvSpPr>
            <p:cNvPr id="84" name="TextBox 83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89700" y="8533125"/>
            <a:ext cx="2744475" cy="2744475"/>
            <a:chOff x="17008473" y="8263156"/>
            <a:chExt cx="5452844" cy="5452844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88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89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90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1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2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3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4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5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6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402786" y="10896600"/>
            <a:ext cx="2744475" cy="2744475"/>
            <a:chOff x="5684837" y="8229600"/>
            <a:chExt cx="5452844" cy="5452844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99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00" name="Freeform 99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02787" y="6170925"/>
            <a:ext cx="2744475" cy="2744475"/>
            <a:chOff x="24266" y="8229600"/>
            <a:chExt cx="5452844" cy="5452844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103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04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402788" y="3711544"/>
            <a:ext cx="2744475" cy="2744475"/>
            <a:chOff x="11347902" y="8263156"/>
            <a:chExt cx="5452844" cy="5452844"/>
          </a:xfrm>
        </p:grpSpPr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107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08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109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0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1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2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66" name="Freeform 65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69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164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862548" y="1644990"/>
            <a:ext cx="22195889" cy="2184975"/>
            <a:chOff x="6978084" y="4807883"/>
            <a:chExt cx="22195889" cy="2184975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6978084" y="5672633"/>
              <a:ext cx="22195889" cy="1320225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</a:t>
              </a: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 </a:t>
              </a: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ipsum</a:t>
              </a: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 dolor sit </a:t>
              </a: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consectetur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adipiscing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elit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Ut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efficitur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ipsum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vitae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tortor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a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pulvinar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lacinia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Donec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eu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arcu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justo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Fusce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eget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consequat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risus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Proin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est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lacus,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interdum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vitae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feugiat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quis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faucibus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vel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mi. 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Vivamus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nisi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vel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nulla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viverra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semper. </a:t>
              </a: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7039645" y="4807883"/>
              <a:ext cx="50264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Information here</a:t>
              </a:r>
              <a:endParaRPr lang="th-TH" sz="3200" b="1" dirty="0">
                <a:solidFill>
                  <a:schemeClr val="accent5"/>
                </a:solidFill>
              </a:endParaRPr>
            </a:p>
          </p:txBody>
        </p:sp>
        <p:sp>
          <p:nvSpPr>
            <p:cNvPr id="17" name="Rectangle 328"/>
            <p:cNvSpPr/>
            <p:nvPr/>
          </p:nvSpPr>
          <p:spPr>
            <a:xfrm flipV="1">
              <a:off x="7223569" y="5411332"/>
              <a:ext cx="2999174" cy="948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7" name="Chart 306"/>
          <p:cNvGraphicFramePr/>
          <p:nvPr>
            <p:extLst>
              <p:ext uri="{D42A27DB-BD31-4B8C-83A1-F6EECF244321}">
                <p14:modId xmlns:p14="http://schemas.microsoft.com/office/powerpoint/2010/main" val="683161567"/>
              </p:ext>
            </p:extLst>
          </p:nvPr>
        </p:nvGraphicFramePr>
        <p:xfrm>
          <a:off x="12033620" y="5016257"/>
          <a:ext cx="11024817" cy="754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Rectangle 46"/>
          <p:cNvSpPr/>
          <p:nvPr/>
        </p:nvSpPr>
        <p:spPr>
          <a:xfrm>
            <a:off x="2484437" y="4028698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363145" y="4028698"/>
            <a:ext cx="5205151" cy="1570650"/>
            <a:chOff x="3627436" y="3864114"/>
            <a:chExt cx="5205151" cy="1570650"/>
          </a:xfrm>
        </p:grpSpPr>
        <p:sp>
          <p:nvSpPr>
            <p:cNvPr id="49" name="TextBox 48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91" name="Rectangle 90"/>
          <p:cNvSpPr/>
          <p:nvPr/>
        </p:nvSpPr>
        <p:spPr>
          <a:xfrm>
            <a:off x="2480778" y="6444992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3359486" y="6444992"/>
            <a:ext cx="5205151" cy="1570650"/>
            <a:chOff x="3627436" y="3864114"/>
            <a:chExt cx="5205151" cy="1570650"/>
          </a:xfrm>
        </p:grpSpPr>
        <p:sp>
          <p:nvSpPr>
            <p:cNvPr id="93" name="TextBox 92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2484437" y="8788463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3363145" y="8788463"/>
            <a:ext cx="5205151" cy="1570650"/>
            <a:chOff x="3627436" y="3864114"/>
            <a:chExt cx="5205151" cy="1570650"/>
          </a:xfrm>
        </p:grpSpPr>
        <p:sp>
          <p:nvSpPr>
            <p:cNvPr id="97" name="TextBox 96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99" name="Rectangle 98"/>
          <p:cNvSpPr/>
          <p:nvPr/>
        </p:nvSpPr>
        <p:spPr>
          <a:xfrm>
            <a:off x="2480778" y="11204757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/>
          <p:cNvGrpSpPr/>
          <p:nvPr/>
        </p:nvGrpSpPr>
        <p:grpSpPr>
          <a:xfrm>
            <a:off x="3359486" y="11204757"/>
            <a:ext cx="5205151" cy="1570650"/>
            <a:chOff x="3627436" y="3864114"/>
            <a:chExt cx="5205151" cy="1570650"/>
          </a:xfrm>
        </p:grpSpPr>
        <p:sp>
          <p:nvSpPr>
            <p:cNvPr id="101" name="TextBox 100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89700" y="8533125"/>
            <a:ext cx="2744475" cy="2744475"/>
            <a:chOff x="17008473" y="8263156"/>
            <a:chExt cx="5452844" cy="5452844"/>
          </a:xfrm>
        </p:grpSpPr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105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06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107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8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9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0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1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2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3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114" name="Group 113"/>
          <p:cNvGrpSpPr/>
          <p:nvPr/>
        </p:nvGrpSpPr>
        <p:grpSpPr>
          <a:xfrm>
            <a:off x="402786" y="10896600"/>
            <a:ext cx="2744475" cy="2744475"/>
            <a:chOff x="5684837" y="8229600"/>
            <a:chExt cx="5452844" cy="5452844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116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17" name="Freeform 116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402787" y="6170925"/>
            <a:ext cx="2744475" cy="2744475"/>
            <a:chOff x="24266" y="8229600"/>
            <a:chExt cx="5452844" cy="5452844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120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21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402788" y="3711544"/>
            <a:ext cx="2744475" cy="2744475"/>
            <a:chOff x="11347902" y="8263156"/>
            <a:chExt cx="5452844" cy="5452844"/>
          </a:xfrm>
        </p:grpSpPr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124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25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126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7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8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9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56" name="Freeform 55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59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362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306"/>
          <p:cNvGraphicFramePr/>
          <p:nvPr>
            <p:extLst>
              <p:ext uri="{D42A27DB-BD31-4B8C-83A1-F6EECF244321}">
                <p14:modId xmlns:p14="http://schemas.microsoft.com/office/powerpoint/2010/main" val="152948508"/>
              </p:ext>
            </p:extLst>
          </p:nvPr>
        </p:nvGraphicFramePr>
        <p:xfrm>
          <a:off x="960437" y="3779843"/>
          <a:ext cx="14542662" cy="9681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5" name="กลุ่ม 24"/>
          <p:cNvGrpSpPr/>
          <p:nvPr/>
        </p:nvGrpSpPr>
        <p:grpSpPr>
          <a:xfrm>
            <a:off x="1567146" y="1259074"/>
            <a:ext cx="21250845" cy="2352730"/>
            <a:chOff x="6978085" y="4610100"/>
            <a:chExt cx="21250845" cy="2352730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6978085" y="5608141"/>
              <a:ext cx="21250845" cy="1354689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 ipsum dolor sit 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consectetur adipiscing elit. Ut efficitur ipsum vitae tortor accumsan, a pulvinar lorem lacinia. Donec eu arcu justo. Fusce eget consequat risus Proin est lacus, interdum vitae feugiat quis, faucibus vel mi. </a:t>
              </a:r>
              <a:r>
                <a:rPr lang="en-US" sz="2600" dirty="0" smtClean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Vivamus 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 nisi vel nulla viverra semper. </a:t>
              </a:r>
              <a:endParaRPr lang="en-US" sz="2600" dirty="0" smtClean="0">
                <a:solidFill>
                  <a:schemeClr val="bg1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28" name="สี่เหลี่ยมผืนผ้า 27"/>
            <p:cNvSpPr/>
            <p:nvPr/>
          </p:nvSpPr>
          <p:spPr>
            <a:xfrm>
              <a:off x="7056437" y="4610100"/>
              <a:ext cx="449033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Description Here</a:t>
              </a:r>
              <a:endParaRPr lang="th-TH" sz="4400" b="1" dirty="0">
                <a:solidFill>
                  <a:schemeClr val="accent5"/>
                </a:solidFill>
              </a:endParaRPr>
            </a:p>
          </p:txBody>
        </p:sp>
        <p:sp>
          <p:nvSpPr>
            <p:cNvPr id="29" name="Rectangle 328"/>
            <p:cNvSpPr/>
            <p:nvPr/>
          </p:nvSpPr>
          <p:spPr>
            <a:xfrm>
              <a:off x="7156831" y="5415353"/>
              <a:ext cx="4389938" cy="1300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/>
          <p:cNvSpPr/>
          <p:nvPr/>
        </p:nvSpPr>
        <p:spPr>
          <a:xfrm>
            <a:off x="16939473" y="3898554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17818181" y="3898554"/>
            <a:ext cx="5205151" cy="1570650"/>
            <a:chOff x="3627436" y="3864114"/>
            <a:chExt cx="5205151" cy="1570650"/>
          </a:xfrm>
        </p:grpSpPr>
        <p:sp>
          <p:nvSpPr>
            <p:cNvPr id="92" name="TextBox 91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16935814" y="6314848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/>
          <p:cNvGrpSpPr/>
          <p:nvPr/>
        </p:nvGrpSpPr>
        <p:grpSpPr>
          <a:xfrm>
            <a:off x="17814522" y="6314848"/>
            <a:ext cx="5205151" cy="1570650"/>
            <a:chOff x="3627436" y="3864114"/>
            <a:chExt cx="5205151" cy="1570650"/>
          </a:xfrm>
        </p:grpSpPr>
        <p:sp>
          <p:nvSpPr>
            <p:cNvPr id="96" name="TextBox 95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98" name="Rectangle 97"/>
          <p:cNvSpPr/>
          <p:nvPr/>
        </p:nvSpPr>
        <p:spPr>
          <a:xfrm>
            <a:off x="16939473" y="8658319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17818181" y="8658319"/>
            <a:ext cx="5205151" cy="1570650"/>
            <a:chOff x="3627436" y="3864114"/>
            <a:chExt cx="5205151" cy="1570650"/>
          </a:xfrm>
        </p:grpSpPr>
        <p:sp>
          <p:nvSpPr>
            <p:cNvPr id="100" name="TextBox 99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16935814" y="11074613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17814522" y="11074613"/>
            <a:ext cx="5205151" cy="1570650"/>
            <a:chOff x="3627436" y="3864114"/>
            <a:chExt cx="5205151" cy="1570650"/>
          </a:xfrm>
        </p:grpSpPr>
        <p:sp>
          <p:nvSpPr>
            <p:cNvPr id="104" name="TextBox 103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4844736" y="8402981"/>
            <a:ext cx="2744475" cy="2744475"/>
            <a:chOff x="17008473" y="8263156"/>
            <a:chExt cx="5452844" cy="5452844"/>
          </a:xfrm>
        </p:grpSpPr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108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09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110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1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2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3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4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5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6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14857822" y="10766456"/>
            <a:ext cx="2744475" cy="2744475"/>
            <a:chOff x="5684837" y="8229600"/>
            <a:chExt cx="5452844" cy="5452844"/>
          </a:xfrm>
        </p:grpSpPr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119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20" name="Freeform 119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4857823" y="6040781"/>
            <a:ext cx="2744475" cy="2744475"/>
            <a:chOff x="24266" y="8229600"/>
            <a:chExt cx="5452844" cy="5452844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123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24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4857824" y="3581400"/>
            <a:ext cx="2744475" cy="2744475"/>
            <a:chOff x="11347902" y="8263156"/>
            <a:chExt cx="5452844" cy="5452844"/>
          </a:xfrm>
        </p:grpSpPr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127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28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129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0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1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2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56" name="Freeform 55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59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787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49" name="กลุ่ม 13"/>
          <p:cNvGrpSpPr/>
          <p:nvPr/>
        </p:nvGrpSpPr>
        <p:grpSpPr>
          <a:xfrm>
            <a:off x="1906778" y="1270575"/>
            <a:ext cx="19094259" cy="2006025"/>
            <a:chOff x="6978084" y="4807883"/>
            <a:chExt cx="19094259" cy="2006025"/>
          </a:xfrm>
        </p:grpSpPr>
        <p:sp>
          <p:nvSpPr>
            <p:cNvPr id="50" name="Content Placeholder 2"/>
            <p:cNvSpPr txBox="1">
              <a:spLocks/>
            </p:cNvSpPr>
            <p:nvPr/>
          </p:nvSpPr>
          <p:spPr>
            <a:xfrm>
              <a:off x="6978084" y="5493683"/>
              <a:ext cx="19094259" cy="1320225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</a:t>
              </a: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 </a:t>
              </a: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ipsum</a:t>
              </a: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 dolor sit </a:t>
              </a: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consectetur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adipiscing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elit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Ut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efficitur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ipsum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vitae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tortor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a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pulvinar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lacinia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Donec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eu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arcu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justo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</a:p>
          </p:txBody>
        </p:sp>
        <p:sp>
          <p:nvSpPr>
            <p:cNvPr id="51" name="สี่เหลี่ยมผืนผ้า 15"/>
            <p:cNvSpPr/>
            <p:nvPr/>
          </p:nvSpPr>
          <p:spPr>
            <a:xfrm>
              <a:off x="7039645" y="4807883"/>
              <a:ext cx="50264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Information here</a:t>
              </a:r>
              <a:endParaRPr lang="th-TH" sz="3200" b="1" dirty="0">
                <a:solidFill>
                  <a:schemeClr val="accent5"/>
                </a:solidFill>
              </a:endParaRPr>
            </a:p>
          </p:txBody>
        </p:sp>
        <p:sp>
          <p:nvSpPr>
            <p:cNvPr id="52" name="Rectangle 328"/>
            <p:cNvSpPr/>
            <p:nvPr/>
          </p:nvSpPr>
          <p:spPr>
            <a:xfrm flipV="1">
              <a:off x="7223569" y="5411332"/>
              <a:ext cx="2999174" cy="948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6" name="Chart 306"/>
          <p:cNvGraphicFramePr/>
          <p:nvPr>
            <p:extLst>
              <p:ext uri="{D42A27DB-BD31-4B8C-83A1-F6EECF244321}">
                <p14:modId xmlns:p14="http://schemas.microsoft.com/office/powerpoint/2010/main" val="765496825"/>
              </p:ext>
            </p:extLst>
          </p:nvPr>
        </p:nvGraphicFramePr>
        <p:xfrm>
          <a:off x="1291796" y="3528378"/>
          <a:ext cx="17194642" cy="4091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8" name="Rectangle 87"/>
          <p:cNvSpPr/>
          <p:nvPr/>
        </p:nvSpPr>
        <p:spPr>
          <a:xfrm>
            <a:off x="19034658" y="3290776"/>
            <a:ext cx="5255541" cy="1776527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 bwMode="auto">
          <a:xfrm>
            <a:off x="19668176" y="3276600"/>
            <a:ext cx="254428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Data Here</a:t>
            </a:r>
            <a:endParaRPr lang="id-ID" sz="4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9565800" y="3921899"/>
            <a:ext cx="4114800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</a:t>
            </a:r>
            <a:r>
              <a:rPr lang="en-US" sz="2400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important.</a:t>
            </a:r>
            <a:endParaRPr lang="en-US" sz="2400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9034658" y="5253375"/>
            <a:ext cx="5255541" cy="1776527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 bwMode="auto">
          <a:xfrm>
            <a:off x="19668176" y="5239199"/>
            <a:ext cx="254428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Data Here</a:t>
            </a:r>
            <a:endParaRPr lang="id-ID" sz="4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9565800" y="5884498"/>
            <a:ext cx="4114800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</a:t>
            </a:r>
            <a:r>
              <a:rPr lang="en-US" sz="2400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important.</a:t>
            </a:r>
            <a:endParaRPr lang="en-US" sz="2400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9034658" y="7234575"/>
            <a:ext cx="5255541" cy="1776527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 bwMode="auto">
          <a:xfrm>
            <a:off x="19668176" y="7220399"/>
            <a:ext cx="254428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Data Here</a:t>
            </a:r>
            <a:endParaRPr lang="id-ID" sz="4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9565800" y="7865698"/>
            <a:ext cx="4114800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</a:t>
            </a:r>
            <a:r>
              <a:rPr lang="en-US" sz="2400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important.</a:t>
            </a:r>
            <a:endParaRPr lang="en-US" sz="2400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9034658" y="9215775"/>
            <a:ext cx="5255541" cy="177652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 bwMode="auto">
          <a:xfrm>
            <a:off x="19668176" y="9201599"/>
            <a:ext cx="254428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Data Here</a:t>
            </a:r>
            <a:endParaRPr lang="id-ID" sz="4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9565800" y="9846898"/>
            <a:ext cx="4114800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</a:t>
            </a:r>
            <a:r>
              <a:rPr lang="en-US" sz="2400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important.</a:t>
            </a:r>
            <a:endParaRPr lang="en-US" sz="2400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31" name="Freeform 30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34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943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306"/>
          <p:cNvGraphicFramePr/>
          <p:nvPr>
            <p:extLst>
              <p:ext uri="{D42A27DB-BD31-4B8C-83A1-F6EECF244321}">
                <p14:modId xmlns:p14="http://schemas.microsoft.com/office/powerpoint/2010/main" val="1217568230"/>
              </p:ext>
            </p:extLst>
          </p:nvPr>
        </p:nvGraphicFramePr>
        <p:xfrm>
          <a:off x="9875837" y="4579441"/>
          <a:ext cx="12420600" cy="8526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5" name="กลุ่ม 24"/>
          <p:cNvGrpSpPr/>
          <p:nvPr/>
        </p:nvGrpSpPr>
        <p:grpSpPr>
          <a:xfrm>
            <a:off x="1570037" y="1522978"/>
            <a:ext cx="19664769" cy="2445841"/>
            <a:chOff x="6978085" y="4610100"/>
            <a:chExt cx="19664769" cy="2445841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6978085" y="5608141"/>
              <a:ext cx="19664769" cy="1447800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 ipsum dolor sit 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consectetur adipiscing elit. Ut efficitur ipsum vitae tortor accumsan, a pulvinar lorem lacinia. Donec eu arcu justo. Fusce eget consequat risus Proin est lacus, interdum vitae feugiat quis, faucibus vel mi. </a:t>
              </a:r>
              <a:r>
                <a:rPr lang="en-US" sz="2600" dirty="0" smtClean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Vivamus 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 nisi vel nulla viverra semper. </a:t>
              </a:r>
              <a:endParaRPr lang="en-US" sz="2600" dirty="0" smtClean="0">
                <a:solidFill>
                  <a:schemeClr val="bg1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28" name="สี่เหลี่ยมผืนผ้า 27"/>
            <p:cNvSpPr/>
            <p:nvPr/>
          </p:nvSpPr>
          <p:spPr>
            <a:xfrm>
              <a:off x="7056437" y="4610100"/>
              <a:ext cx="449033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Description Here</a:t>
              </a:r>
              <a:endParaRPr lang="th-TH" sz="4400" b="1" dirty="0">
                <a:solidFill>
                  <a:schemeClr val="accent5"/>
                </a:solidFill>
              </a:endParaRPr>
            </a:p>
          </p:txBody>
        </p:sp>
        <p:sp>
          <p:nvSpPr>
            <p:cNvPr id="29" name="Rectangle 328"/>
            <p:cNvSpPr/>
            <p:nvPr/>
          </p:nvSpPr>
          <p:spPr>
            <a:xfrm>
              <a:off x="7156831" y="5415353"/>
              <a:ext cx="4389938" cy="1300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Freeform 6"/>
          <p:cNvSpPr>
            <a:spLocks/>
          </p:cNvSpPr>
          <p:nvPr/>
        </p:nvSpPr>
        <p:spPr bwMode="auto">
          <a:xfrm>
            <a:off x="-30163" y="4647700"/>
            <a:ext cx="8580437" cy="1941340"/>
          </a:xfrm>
          <a:custGeom>
            <a:avLst/>
            <a:gdLst>
              <a:gd name="T0" fmla="*/ 290 w 300"/>
              <a:gd name="T1" fmla="*/ 0 h 64"/>
              <a:gd name="T2" fmla="*/ 0 w 300"/>
              <a:gd name="T3" fmla="*/ 0 h 64"/>
              <a:gd name="T4" fmla="*/ 0 w 300"/>
              <a:gd name="T5" fmla="*/ 64 h 64"/>
              <a:gd name="T6" fmla="*/ 290 w 300"/>
              <a:gd name="T7" fmla="*/ 64 h 64"/>
              <a:gd name="T8" fmla="*/ 300 w 300"/>
              <a:gd name="T9" fmla="*/ 54 h 64"/>
              <a:gd name="T10" fmla="*/ 300 w 300"/>
              <a:gd name="T11" fmla="*/ 10 h 64"/>
              <a:gd name="T12" fmla="*/ 290 w 300"/>
              <a:gd name="T13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" h="64">
                <a:moveTo>
                  <a:pt x="2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4"/>
                  <a:pt x="0" y="64"/>
                  <a:pt x="0" y="64"/>
                </a:cubicBezTo>
                <a:cubicBezTo>
                  <a:pt x="290" y="64"/>
                  <a:pt x="290" y="64"/>
                  <a:pt x="290" y="64"/>
                </a:cubicBezTo>
                <a:cubicBezTo>
                  <a:pt x="296" y="64"/>
                  <a:pt x="300" y="59"/>
                  <a:pt x="300" y="54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0" y="5"/>
                  <a:pt x="296" y="0"/>
                  <a:pt x="29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4" name="Freeform 6"/>
          <p:cNvSpPr>
            <a:spLocks/>
          </p:cNvSpPr>
          <p:nvPr/>
        </p:nvSpPr>
        <p:spPr bwMode="auto">
          <a:xfrm>
            <a:off x="-5249" y="6550914"/>
            <a:ext cx="8580437" cy="1941340"/>
          </a:xfrm>
          <a:custGeom>
            <a:avLst/>
            <a:gdLst>
              <a:gd name="T0" fmla="*/ 290 w 300"/>
              <a:gd name="T1" fmla="*/ 0 h 64"/>
              <a:gd name="T2" fmla="*/ 0 w 300"/>
              <a:gd name="T3" fmla="*/ 0 h 64"/>
              <a:gd name="T4" fmla="*/ 0 w 300"/>
              <a:gd name="T5" fmla="*/ 64 h 64"/>
              <a:gd name="T6" fmla="*/ 290 w 300"/>
              <a:gd name="T7" fmla="*/ 64 h 64"/>
              <a:gd name="T8" fmla="*/ 300 w 300"/>
              <a:gd name="T9" fmla="*/ 54 h 64"/>
              <a:gd name="T10" fmla="*/ 300 w 300"/>
              <a:gd name="T11" fmla="*/ 10 h 64"/>
              <a:gd name="T12" fmla="*/ 290 w 300"/>
              <a:gd name="T13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" h="64">
                <a:moveTo>
                  <a:pt x="2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4"/>
                  <a:pt x="0" y="64"/>
                  <a:pt x="0" y="64"/>
                </a:cubicBezTo>
                <a:cubicBezTo>
                  <a:pt x="290" y="64"/>
                  <a:pt x="290" y="64"/>
                  <a:pt x="290" y="64"/>
                </a:cubicBezTo>
                <a:cubicBezTo>
                  <a:pt x="296" y="64"/>
                  <a:pt x="300" y="59"/>
                  <a:pt x="300" y="54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0" y="5"/>
                  <a:pt x="296" y="0"/>
                  <a:pt x="29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5" name="Freeform 6"/>
          <p:cNvSpPr>
            <a:spLocks/>
          </p:cNvSpPr>
          <p:nvPr/>
        </p:nvSpPr>
        <p:spPr bwMode="auto">
          <a:xfrm>
            <a:off x="-13596" y="8473267"/>
            <a:ext cx="8580437" cy="1941340"/>
          </a:xfrm>
          <a:custGeom>
            <a:avLst/>
            <a:gdLst>
              <a:gd name="T0" fmla="*/ 290 w 300"/>
              <a:gd name="T1" fmla="*/ 0 h 64"/>
              <a:gd name="T2" fmla="*/ 0 w 300"/>
              <a:gd name="T3" fmla="*/ 0 h 64"/>
              <a:gd name="T4" fmla="*/ 0 w 300"/>
              <a:gd name="T5" fmla="*/ 64 h 64"/>
              <a:gd name="T6" fmla="*/ 290 w 300"/>
              <a:gd name="T7" fmla="*/ 64 h 64"/>
              <a:gd name="T8" fmla="*/ 300 w 300"/>
              <a:gd name="T9" fmla="*/ 54 h 64"/>
              <a:gd name="T10" fmla="*/ 300 w 300"/>
              <a:gd name="T11" fmla="*/ 10 h 64"/>
              <a:gd name="T12" fmla="*/ 290 w 300"/>
              <a:gd name="T13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" h="64">
                <a:moveTo>
                  <a:pt x="2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4"/>
                  <a:pt x="0" y="64"/>
                  <a:pt x="0" y="64"/>
                </a:cubicBezTo>
                <a:cubicBezTo>
                  <a:pt x="290" y="64"/>
                  <a:pt x="290" y="64"/>
                  <a:pt x="290" y="64"/>
                </a:cubicBezTo>
                <a:cubicBezTo>
                  <a:pt x="296" y="64"/>
                  <a:pt x="300" y="59"/>
                  <a:pt x="300" y="54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0" y="5"/>
                  <a:pt x="296" y="0"/>
                  <a:pt x="29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56" name="Group 55"/>
          <p:cNvGrpSpPr/>
          <p:nvPr/>
        </p:nvGrpSpPr>
        <p:grpSpPr>
          <a:xfrm>
            <a:off x="190389" y="4821260"/>
            <a:ext cx="6637448" cy="1646546"/>
            <a:chOff x="15576914" y="1962121"/>
            <a:chExt cx="6643323" cy="1436096"/>
          </a:xfrm>
        </p:grpSpPr>
        <p:sp>
          <p:nvSpPr>
            <p:cNvPr id="57" name="TextBox 56"/>
            <p:cNvSpPr txBox="1"/>
            <p:nvPr/>
          </p:nvSpPr>
          <p:spPr>
            <a:xfrm>
              <a:off x="15576914" y="2437990"/>
              <a:ext cx="6643323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methodologies 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5576914" y="1962121"/>
              <a:ext cx="4195296" cy="677072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Information</a:t>
              </a:r>
              <a:endParaRPr lang="id-ID" sz="32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4248" y="6731019"/>
            <a:ext cx="6637448" cy="1646546"/>
            <a:chOff x="15576914" y="1962121"/>
            <a:chExt cx="6643323" cy="1436096"/>
          </a:xfrm>
        </p:grpSpPr>
        <p:sp>
          <p:nvSpPr>
            <p:cNvPr id="60" name="TextBox 59"/>
            <p:cNvSpPr txBox="1"/>
            <p:nvPr/>
          </p:nvSpPr>
          <p:spPr>
            <a:xfrm>
              <a:off x="15576914" y="2437990"/>
              <a:ext cx="6643323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methodologies 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5576914" y="1962121"/>
              <a:ext cx="4195296" cy="707850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4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Information</a:t>
              </a:r>
              <a:endParaRPr lang="id-ID" sz="34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8048" y="8650020"/>
            <a:ext cx="6637448" cy="1646546"/>
            <a:chOff x="15576914" y="1962121"/>
            <a:chExt cx="6643323" cy="1436096"/>
          </a:xfrm>
        </p:grpSpPr>
        <p:sp>
          <p:nvSpPr>
            <p:cNvPr id="63" name="TextBox 62"/>
            <p:cNvSpPr txBox="1"/>
            <p:nvPr/>
          </p:nvSpPr>
          <p:spPr>
            <a:xfrm>
              <a:off x="15576914" y="2437990"/>
              <a:ext cx="6643323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methodologies 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5576914" y="1962121"/>
              <a:ext cx="4195296" cy="707850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4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Information</a:t>
              </a:r>
              <a:endParaRPr lang="id-ID" sz="34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461197" y="8379301"/>
            <a:ext cx="2309359" cy="2309359"/>
            <a:chOff x="5684837" y="8229600"/>
            <a:chExt cx="5452844" cy="5452844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67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68" name="Freeform 102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514038" y="6448214"/>
            <a:ext cx="2309359" cy="2309359"/>
            <a:chOff x="24266" y="8229600"/>
            <a:chExt cx="5452844" cy="5452844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71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72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533315" y="4495800"/>
            <a:ext cx="2309359" cy="2309359"/>
            <a:chOff x="11347902" y="8263156"/>
            <a:chExt cx="5452844" cy="5452844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75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76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77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8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9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0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sp>
        <p:nvSpPr>
          <p:cNvPr id="81" name="Freeform 6"/>
          <p:cNvSpPr>
            <a:spLocks/>
          </p:cNvSpPr>
          <p:nvPr/>
        </p:nvSpPr>
        <p:spPr bwMode="auto">
          <a:xfrm>
            <a:off x="8681" y="10409544"/>
            <a:ext cx="8580437" cy="1941340"/>
          </a:xfrm>
          <a:custGeom>
            <a:avLst/>
            <a:gdLst>
              <a:gd name="T0" fmla="*/ 290 w 300"/>
              <a:gd name="T1" fmla="*/ 0 h 64"/>
              <a:gd name="T2" fmla="*/ 0 w 300"/>
              <a:gd name="T3" fmla="*/ 0 h 64"/>
              <a:gd name="T4" fmla="*/ 0 w 300"/>
              <a:gd name="T5" fmla="*/ 64 h 64"/>
              <a:gd name="T6" fmla="*/ 290 w 300"/>
              <a:gd name="T7" fmla="*/ 64 h 64"/>
              <a:gd name="T8" fmla="*/ 300 w 300"/>
              <a:gd name="T9" fmla="*/ 54 h 64"/>
              <a:gd name="T10" fmla="*/ 300 w 300"/>
              <a:gd name="T11" fmla="*/ 10 h 64"/>
              <a:gd name="T12" fmla="*/ 290 w 300"/>
              <a:gd name="T13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" h="64">
                <a:moveTo>
                  <a:pt x="2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4"/>
                  <a:pt x="0" y="64"/>
                  <a:pt x="0" y="64"/>
                </a:cubicBezTo>
                <a:cubicBezTo>
                  <a:pt x="290" y="64"/>
                  <a:pt x="290" y="64"/>
                  <a:pt x="290" y="64"/>
                </a:cubicBezTo>
                <a:cubicBezTo>
                  <a:pt x="296" y="64"/>
                  <a:pt x="300" y="59"/>
                  <a:pt x="300" y="54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0" y="5"/>
                  <a:pt x="296" y="0"/>
                  <a:pt x="29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82" name="Group 81"/>
          <p:cNvGrpSpPr/>
          <p:nvPr/>
        </p:nvGrpSpPr>
        <p:grpSpPr>
          <a:xfrm>
            <a:off x="110325" y="10586297"/>
            <a:ext cx="6637448" cy="1646546"/>
            <a:chOff x="15576914" y="1962121"/>
            <a:chExt cx="6643323" cy="1436096"/>
          </a:xfrm>
        </p:grpSpPr>
        <p:sp>
          <p:nvSpPr>
            <p:cNvPr id="83" name="TextBox 82"/>
            <p:cNvSpPr txBox="1"/>
            <p:nvPr/>
          </p:nvSpPr>
          <p:spPr>
            <a:xfrm>
              <a:off x="15576914" y="2437990"/>
              <a:ext cx="6643323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methodologies 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5576914" y="1962121"/>
              <a:ext cx="4195296" cy="707850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4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Information</a:t>
              </a:r>
              <a:endParaRPr lang="id-ID" sz="34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464601" y="10363200"/>
            <a:ext cx="2309359" cy="2309359"/>
            <a:chOff x="17008473" y="8263156"/>
            <a:chExt cx="5452844" cy="5452844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87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88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89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0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1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2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3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4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5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96" name="Group 95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97" name="Freeform 96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105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472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306"/>
          <p:cNvGraphicFramePr/>
          <p:nvPr>
            <p:extLst>
              <p:ext uri="{D42A27DB-BD31-4B8C-83A1-F6EECF244321}">
                <p14:modId xmlns:p14="http://schemas.microsoft.com/office/powerpoint/2010/main" val="71509261"/>
              </p:ext>
            </p:extLst>
          </p:nvPr>
        </p:nvGraphicFramePr>
        <p:xfrm>
          <a:off x="2076237" y="4920568"/>
          <a:ext cx="10127365" cy="8400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5" name="กลุ่ม 24"/>
          <p:cNvGrpSpPr/>
          <p:nvPr/>
        </p:nvGrpSpPr>
        <p:grpSpPr>
          <a:xfrm>
            <a:off x="1747390" y="1350071"/>
            <a:ext cx="19664769" cy="2445841"/>
            <a:chOff x="6978085" y="4610100"/>
            <a:chExt cx="19664769" cy="2445841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6978085" y="5608141"/>
              <a:ext cx="19664769" cy="1447800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 ipsum dolor sit 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consectetur adipiscing elit. Ut efficitur ipsum vitae tortor accumsan, a pulvinar lorem lacinia. Donec eu arcu justo. Fusce eget consequat risus Proin est lacus, interdum vitae feugiat quis, faucibus vel mi. </a:t>
              </a:r>
              <a:r>
                <a:rPr lang="en-US" sz="2600" dirty="0" smtClean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Vivamus 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 nisi vel nulla viverra semper. </a:t>
              </a:r>
              <a:endParaRPr lang="en-US" sz="2600" dirty="0" smtClean="0">
                <a:solidFill>
                  <a:schemeClr val="bg1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28" name="สี่เหลี่ยมผืนผ้า 27"/>
            <p:cNvSpPr/>
            <p:nvPr/>
          </p:nvSpPr>
          <p:spPr>
            <a:xfrm>
              <a:off x="7056437" y="4610100"/>
              <a:ext cx="449033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Description Here</a:t>
              </a:r>
              <a:endParaRPr lang="th-TH" sz="4400" b="1" dirty="0">
                <a:solidFill>
                  <a:schemeClr val="accent5"/>
                </a:solidFill>
              </a:endParaRPr>
            </a:p>
          </p:txBody>
        </p:sp>
        <p:sp>
          <p:nvSpPr>
            <p:cNvPr id="29" name="Rectangle 328"/>
            <p:cNvSpPr/>
            <p:nvPr/>
          </p:nvSpPr>
          <p:spPr>
            <a:xfrm>
              <a:off x="7156831" y="5415353"/>
              <a:ext cx="4389938" cy="1300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Freeform 6"/>
          <p:cNvSpPr>
            <a:spLocks/>
          </p:cNvSpPr>
          <p:nvPr/>
        </p:nvSpPr>
        <p:spPr bwMode="auto">
          <a:xfrm flipH="1">
            <a:off x="13828750" y="4514651"/>
            <a:ext cx="10492669" cy="1941340"/>
          </a:xfrm>
          <a:custGeom>
            <a:avLst/>
            <a:gdLst>
              <a:gd name="T0" fmla="*/ 290 w 300"/>
              <a:gd name="T1" fmla="*/ 0 h 64"/>
              <a:gd name="T2" fmla="*/ 0 w 300"/>
              <a:gd name="T3" fmla="*/ 0 h 64"/>
              <a:gd name="T4" fmla="*/ 0 w 300"/>
              <a:gd name="T5" fmla="*/ 64 h 64"/>
              <a:gd name="T6" fmla="*/ 290 w 300"/>
              <a:gd name="T7" fmla="*/ 64 h 64"/>
              <a:gd name="T8" fmla="*/ 300 w 300"/>
              <a:gd name="T9" fmla="*/ 54 h 64"/>
              <a:gd name="T10" fmla="*/ 300 w 300"/>
              <a:gd name="T11" fmla="*/ 10 h 64"/>
              <a:gd name="T12" fmla="*/ 290 w 300"/>
              <a:gd name="T13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" h="64">
                <a:moveTo>
                  <a:pt x="2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4"/>
                  <a:pt x="0" y="64"/>
                  <a:pt x="0" y="64"/>
                </a:cubicBezTo>
                <a:cubicBezTo>
                  <a:pt x="290" y="64"/>
                  <a:pt x="290" y="64"/>
                  <a:pt x="290" y="64"/>
                </a:cubicBezTo>
                <a:cubicBezTo>
                  <a:pt x="296" y="64"/>
                  <a:pt x="300" y="59"/>
                  <a:pt x="300" y="54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0" y="5"/>
                  <a:pt x="296" y="0"/>
                  <a:pt x="29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6" name="Freeform 6"/>
          <p:cNvSpPr>
            <a:spLocks/>
          </p:cNvSpPr>
          <p:nvPr/>
        </p:nvSpPr>
        <p:spPr bwMode="auto">
          <a:xfrm flipH="1">
            <a:off x="13853664" y="6417865"/>
            <a:ext cx="10492669" cy="1941340"/>
          </a:xfrm>
          <a:custGeom>
            <a:avLst/>
            <a:gdLst>
              <a:gd name="T0" fmla="*/ 290 w 300"/>
              <a:gd name="T1" fmla="*/ 0 h 64"/>
              <a:gd name="T2" fmla="*/ 0 w 300"/>
              <a:gd name="T3" fmla="*/ 0 h 64"/>
              <a:gd name="T4" fmla="*/ 0 w 300"/>
              <a:gd name="T5" fmla="*/ 64 h 64"/>
              <a:gd name="T6" fmla="*/ 290 w 300"/>
              <a:gd name="T7" fmla="*/ 64 h 64"/>
              <a:gd name="T8" fmla="*/ 300 w 300"/>
              <a:gd name="T9" fmla="*/ 54 h 64"/>
              <a:gd name="T10" fmla="*/ 300 w 300"/>
              <a:gd name="T11" fmla="*/ 10 h 64"/>
              <a:gd name="T12" fmla="*/ 290 w 300"/>
              <a:gd name="T13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" h="64">
                <a:moveTo>
                  <a:pt x="2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4"/>
                  <a:pt x="0" y="64"/>
                  <a:pt x="0" y="64"/>
                </a:cubicBezTo>
                <a:cubicBezTo>
                  <a:pt x="290" y="64"/>
                  <a:pt x="290" y="64"/>
                  <a:pt x="290" y="64"/>
                </a:cubicBezTo>
                <a:cubicBezTo>
                  <a:pt x="296" y="64"/>
                  <a:pt x="300" y="59"/>
                  <a:pt x="300" y="54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0" y="5"/>
                  <a:pt x="296" y="0"/>
                  <a:pt x="29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7" name="Freeform 6"/>
          <p:cNvSpPr>
            <a:spLocks/>
          </p:cNvSpPr>
          <p:nvPr/>
        </p:nvSpPr>
        <p:spPr bwMode="auto">
          <a:xfrm flipH="1">
            <a:off x="13845317" y="8340218"/>
            <a:ext cx="10492669" cy="1941340"/>
          </a:xfrm>
          <a:custGeom>
            <a:avLst/>
            <a:gdLst>
              <a:gd name="T0" fmla="*/ 290 w 300"/>
              <a:gd name="T1" fmla="*/ 0 h 64"/>
              <a:gd name="T2" fmla="*/ 0 w 300"/>
              <a:gd name="T3" fmla="*/ 0 h 64"/>
              <a:gd name="T4" fmla="*/ 0 w 300"/>
              <a:gd name="T5" fmla="*/ 64 h 64"/>
              <a:gd name="T6" fmla="*/ 290 w 300"/>
              <a:gd name="T7" fmla="*/ 64 h 64"/>
              <a:gd name="T8" fmla="*/ 300 w 300"/>
              <a:gd name="T9" fmla="*/ 54 h 64"/>
              <a:gd name="T10" fmla="*/ 300 w 300"/>
              <a:gd name="T11" fmla="*/ 10 h 64"/>
              <a:gd name="T12" fmla="*/ 290 w 300"/>
              <a:gd name="T13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" h="64">
                <a:moveTo>
                  <a:pt x="2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4"/>
                  <a:pt x="0" y="64"/>
                  <a:pt x="0" y="64"/>
                </a:cubicBezTo>
                <a:cubicBezTo>
                  <a:pt x="290" y="64"/>
                  <a:pt x="290" y="64"/>
                  <a:pt x="290" y="64"/>
                </a:cubicBezTo>
                <a:cubicBezTo>
                  <a:pt x="296" y="64"/>
                  <a:pt x="300" y="59"/>
                  <a:pt x="300" y="54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0" y="5"/>
                  <a:pt x="296" y="0"/>
                  <a:pt x="29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8" name="Freeform 6"/>
          <p:cNvSpPr>
            <a:spLocks/>
          </p:cNvSpPr>
          <p:nvPr/>
        </p:nvSpPr>
        <p:spPr bwMode="auto">
          <a:xfrm flipH="1">
            <a:off x="13836970" y="10260334"/>
            <a:ext cx="10492669" cy="1941340"/>
          </a:xfrm>
          <a:custGeom>
            <a:avLst/>
            <a:gdLst>
              <a:gd name="T0" fmla="*/ 290 w 300"/>
              <a:gd name="T1" fmla="*/ 0 h 64"/>
              <a:gd name="T2" fmla="*/ 0 w 300"/>
              <a:gd name="T3" fmla="*/ 0 h 64"/>
              <a:gd name="T4" fmla="*/ 0 w 300"/>
              <a:gd name="T5" fmla="*/ 64 h 64"/>
              <a:gd name="T6" fmla="*/ 290 w 300"/>
              <a:gd name="T7" fmla="*/ 64 h 64"/>
              <a:gd name="T8" fmla="*/ 300 w 300"/>
              <a:gd name="T9" fmla="*/ 54 h 64"/>
              <a:gd name="T10" fmla="*/ 300 w 300"/>
              <a:gd name="T11" fmla="*/ 10 h 64"/>
              <a:gd name="T12" fmla="*/ 290 w 300"/>
              <a:gd name="T13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" h="64">
                <a:moveTo>
                  <a:pt x="2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4"/>
                  <a:pt x="0" y="64"/>
                  <a:pt x="0" y="64"/>
                </a:cubicBezTo>
                <a:cubicBezTo>
                  <a:pt x="290" y="64"/>
                  <a:pt x="290" y="64"/>
                  <a:pt x="290" y="64"/>
                </a:cubicBezTo>
                <a:cubicBezTo>
                  <a:pt x="296" y="64"/>
                  <a:pt x="300" y="59"/>
                  <a:pt x="300" y="54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0" y="5"/>
                  <a:pt x="296" y="0"/>
                  <a:pt x="29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74" name="Group 73"/>
          <p:cNvGrpSpPr/>
          <p:nvPr/>
        </p:nvGrpSpPr>
        <p:grpSpPr>
          <a:xfrm>
            <a:off x="14831015" y="4675027"/>
            <a:ext cx="6637448" cy="1646546"/>
            <a:chOff x="15576914" y="1962121"/>
            <a:chExt cx="6643323" cy="1436096"/>
          </a:xfrm>
        </p:grpSpPr>
        <p:sp>
          <p:nvSpPr>
            <p:cNvPr id="75" name="TextBox 74"/>
            <p:cNvSpPr txBox="1"/>
            <p:nvPr/>
          </p:nvSpPr>
          <p:spPr>
            <a:xfrm>
              <a:off x="15576914" y="2437990"/>
              <a:ext cx="6643323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methodologies 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5576914" y="1962121"/>
              <a:ext cx="4195296" cy="677072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Information</a:t>
              </a:r>
              <a:endParaRPr lang="id-ID" sz="32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4804874" y="6584786"/>
            <a:ext cx="6637448" cy="1646546"/>
            <a:chOff x="15576914" y="1962121"/>
            <a:chExt cx="6643323" cy="1436096"/>
          </a:xfrm>
        </p:grpSpPr>
        <p:sp>
          <p:nvSpPr>
            <p:cNvPr id="78" name="TextBox 77"/>
            <p:cNvSpPr txBox="1"/>
            <p:nvPr/>
          </p:nvSpPr>
          <p:spPr>
            <a:xfrm>
              <a:off x="15576914" y="2437990"/>
              <a:ext cx="6643323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methodologies 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5576914" y="1962121"/>
              <a:ext cx="4195296" cy="707850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4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Information</a:t>
              </a:r>
              <a:endParaRPr lang="id-ID" sz="34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4728674" y="8503787"/>
            <a:ext cx="6637448" cy="1646546"/>
            <a:chOff x="15576914" y="1962121"/>
            <a:chExt cx="6643323" cy="1436096"/>
          </a:xfrm>
        </p:grpSpPr>
        <p:sp>
          <p:nvSpPr>
            <p:cNvPr id="96" name="TextBox 95"/>
            <p:cNvSpPr txBox="1"/>
            <p:nvPr/>
          </p:nvSpPr>
          <p:spPr>
            <a:xfrm>
              <a:off x="15576914" y="2437990"/>
              <a:ext cx="6643323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methodologies 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5576914" y="1962121"/>
              <a:ext cx="4195296" cy="707850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4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Information</a:t>
              </a:r>
              <a:endParaRPr lang="id-ID" sz="34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4728674" y="10415497"/>
            <a:ext cx="6637448" cy="1646546"/>
            <a:chOff x="15576914" y="1962121"/>
            <a:chExt cx="6643323" cy="1436096"/>
          </a:xfrm>
        </p:grpSpPr>
        <p:sp>
          <p:nvSpPr>
            <p:cNvPr id="99" name="TextBox 98"/>
            <p:cNvSpPr txBox="1"/>
            <p:nvPr/>
          </p:nvSpPr>
          <p:spPr>
            <a:xfrm>
              <a:off x="15576914" y="2437990"/>
              <a:ext cx="6643323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methodologies 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5576914" y="1962121"/>
              <a:ext cx="4195296" cy="707850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4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Information</a:t>
              </a:r>
              <a:endParaRPr lang="id-ID" sz="34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2389773" y="4495800"/>
            <a:ext cx="2309359" cy="2309359"/>
            <a:chOff x="17008473" y="8263156"/>
            <a:chExt cx="5452844" cy="5452844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103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04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105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6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7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8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9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0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1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112" name="Group 111"/>
          <p:cNvGrpSpPr/>
          <p:nvPr/>
        </p:nvGrpSpPr>
        <p:grpSpPr>
          <a:xfrm>
            <a:off x="12336932" y="10313087"/>
            <a:ext cx="2309359" cy="2309359"/>
            <a:chOff x="5684837" y="8229600"/>
            <a:chExt cx="5452844" cy="5452844"/>
          </a:xfrm>
        </p:grpSpPr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114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15" name="Freeform 102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2389773" y="8382000"/>
            <a:ext cx="2309359" cy="2309359"/>
            <a:chOff x="24266" y="8229600"/>
            <a:chExt cx="5452844" cy="5452844"/>
          </a:xfrm>
        </p:grpSpPr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118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19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2409050" y="6429586"/>
            <a:ext cx="2309359" cy="2309359"/>
            <a:chOff x="11347902" y="8263156"/>
            <a:chExt cx="5452844" cy="5452844"/>
          </a:xfrm>
        </p:grpSpPr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122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23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124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5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6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7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56" name="Freeform 55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59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452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306"/>
          <p:cNvGraphicFramePr/>
          <p:nvPr>
            <p:extLst>
              <p:ext uri="{D42A27DB-BD31-4B8C-83A1-F6EECF244321}">
                <p14:modId xmlns:p14="http://schemas.microsoft.com/office/powerpoint/2010/main" val="2047757494"/>
              </p:ext>
            </p:extLst>
          </p:nvPr>
        </p:nvGraphicFramePr>
        <p:xfrm>
          <a:off x="10925544" y="3886200"/>
          <a:ext cx="11397251" cy="8857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5" name="กลุ่ม 24"/>
          <p:cNvGrpSpPr/>
          <p:nvPr/>
        </p:nvGrpSpPr>
        <p:grpSpPr>
          <a:xfrm>
            <a:off x="1570037" y="1440359"/>
            <a:ext cx="19664769" cy="2445841"/>
            <a:chOff x="6978085" y="4610100"/>
            <a:chExt cx="19664769" cy="2445841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6978085" y="5608141"/>
              <a:ext cx="19664769" cy="1447800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 ipsum dolor sit 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consectetur adipiscing elit. Ut efficitur ipsum vitae tortor accumsan, a pulvinar lorem lacinia. Donec eu arcu justo. Fusce eget consequat risus Proin est lacus, interdum vitae feugiat quis, faucibus vel mi. </a:t>
              </a:r>
              <a:r>
                <a:rPr lang="en-US" sz="2600" dirty="0" smtClean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Vivamus 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 nisi vel nulla viverra semper. </a:t>
              </a:r>
              <a:endParaRPr lang="en-US" sz="2600" dirty="0" smtClean="0">
                <a:solidFill>
                  <a:schemeClr val="bg1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28" name="สี่เหลี่ยมผืนผ้า 27"/>
            <p:cNvSpPr/>
            <p:nvPr/>
          </p:nvSpPr>
          <p:spPr>
            <a:xfrm>
              <a:off x="7056437" y="4610100"/>
              <a:ext cx="449033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Description Here</a:t>
              </a:r>
              <a:endParaRPr lang="th-TH" sz="4400" b="1" dirty="0">
                <a:solidFill>
                  <a:schemeClr val="accent5"/>
                </a:solidFill>
              </a:endParaRPr>
            </a:p>
          </p:txBody>
        </p:sp>
        <p:sp>
          <p:nvSpPr>
            <p:cNvPr id="29" name="Rectangle 328"/>
            <p:cNvSpPr/>
            <p:nvPr/>
          </p:nvSpPr>
          <p:spPr>
            <a:xfrm>
              <a:off x="7156831" y="5415353"/>
              <a:ext cx="4389938" cy="1300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6" name="Rectangle 135"/>
          <p:cNvSpPr/>
          <p:nvPr/>
        </p:nvSpPr>
        <p:spPr>
          <a:xfrm>
            <a:off x="2484437" y="4028698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/>
          <p:cNvGrpSpPr/>
          <p:nvPr/>
        </p:nvGrpSpPr>
        <p:grpSpPr>
          <a:xfrm>
            <a:off x="3363145" y="4028698"/>
            <a:ext cx="5205151" cy="1570650"/>
            <a:chOff x="3627436" y="3864114"/>
            <a:chExt cx="5205151" cy="1570650"/>
          </a:xfrm>
        </p:grpSpPr>
        <p:sp>
          <p:nvSpPr>
            <p:cNvPr id="138" name="TextBox 137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140" name="Rectangle 139"/>
          <p:cNvSpPr/>
          <p:nvPr/>
        </p:nvSpPr>
        <p:spPr>
          <a:xfrm>
            <a:off x="2480778" y="6444992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/>
          <p:cNvGrpSpPr/>
          <p:nvPr/>
        </p:nvGrpSpPr>
        <p:grpSpPr>
          <a:xfrm>
            <a:off x="3359486" y="6444992"/>
            <a:ext cx="5205151" cy="1570650"/>
            <a:chOff x="3627436" y="3864114"/>
            <a:chExt cx="5205151" cy="1570650"/>
          </a:xfrm>
        </p:grpSpPr>
        <p:sp>
          <p:nvSpPr>
            <p:cNvPr id="142" name="TextBox 141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2484437" y="8788463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Group 144"/>
          <p:cNvGrpSpPr/>
          <p:nvPr/>
        </p:nvGrpSpPr>
        <p:grpSpPr>
          <a:xfrm>
            <a:off x="3363145" y="8788463"/>
            <a:ext cx="5205151" cy="1570650"/>
            <a:chOff x="3627436" y="3864114"/>
            <a:chExt cx="5205151" cy="1570650"/>
          </a:xfrm>
        </p:grpSpPr>
        <p:sp>
          <p:nvSpPr>
            <p:cNvPr id="146" name="TextBox 145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148" name="Rectangle 147"/>
          <p:cNvSpPr/>
          <p:nvPr/>
        </p:nvSpPr>
        <p:spPr>
          <a:xfrm>
            <a:off x="2480778" y="11204757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Group 148"/>
          <p:cNvGrpSpPr/>
          <p:nvPr/>
        </p:nvGrpSpPr>
        <p:grpSpPr>
          <a:xfrm>
            <a:off x="3359486" y="11204757"/>
            <a:ext cx="5205151" cy="1570650"/>
            <a:chOff x="3627436" y="3864114"/>
            <a:chExt cx="5205151" cy="1570650"/>
          </a:xfrm>
        </p:grpSpPr>
        <p:sp>
          <p:nvSpPr>
            <p:cNvPr id="150" name="TextBox 149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389700" y="8533125"/>
            <a:ext cx="2744475" cy="2744475"/>
            <a:chOff x="17008473" y="8263156"/>
            <a:chExt cx="5452844" cy="5452844"/>
          </a:xfrm>
        </p:grpSpPr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154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55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156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57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58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59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60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61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62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163" name="Group 162"/>
          <p:cNvGrpSpPr/>
          <p:nvPr/>
        </p:nvGrpSpPr>
        <p:grpSpPr>
          <a:xfrm>
            <a:off x="402786" y="10896600"/>
            <a:ext cx="2744475" cy="2744475"/>
            <a:chOff x="5684837" y="8229600"/>
            <a:chExt cx="5452844" cy="5452844"/>
          </a:xfrm>
        </p:grpSpPr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165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66" name="Freeform 165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402787" y="6170925"/>
            <a:ext cx="2744475" cy="2744475"/>
            <a:chOff x="24266" y="8229600"/>
            <a:chExt cx="5452844" cy="5452844"/>
          </a:xfrm>
        </p:grpSpPr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169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70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402788" y="3711544"/>
            <a:ext cx="2744475" cy="2744475"/>
            <a:chOff x="11347902" y="8263156"/>
            <a:chExt cx="5452844" cy="5452844"/>
          </a:xfrm>
        </p:grpSpPr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173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74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175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6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7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8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56" name="Freeform 55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59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029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306"/>
          <p:cNvGraphicFramePr/>
          <p:nvPr>
            <p:extLst>
              <p:ext uri="{D42A27DB-BD31-4B8C-83A1-F6EECF244321}">
                <p14:modId xmlns:p14="http://schemas.microsoft.com/office/powerpoint/2010/main" val="271194936"/>
              </p:ext>
            </p:extLst>
          </p:nvPr>
        </p:nvGraphicFramePr>
        <p:xfrm>
          <a:off x="427037" y="4198441"/>
          <a:ext cx="23164800" cy="5478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5" name="กลุ่ม 24"/>
          <p:cNvGrpSpPr/>
          <p:nvPr/>
        </p:nvGrpSpPr>
        <p:grpSpPr>
          <a:xfrm>
            <a:off x="1564868" y="1752600"/>
            <a:ext cx="19664769" cy="2445841"/>
            <a:chOff x="6978085" y="4610100"/>
            <a:chExt cx="19664769" cy="2445841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6978085" y="5608141"/>
              <a:ext cx="19664769" cy="1447800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 ipsum dolor sit 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consectetur adipiscing elit. Ut efficitur ipsum vitae tortor accumsan, a pulvinar lorem lacinia. Donec eu arcu justo. Fusce eget consequat risus Proin est lacus, interdum vitae feugiat quis, faucibus vel mi. </a:t>
              </a:r>
              <a:r>
                <a:rPr lang="en-US" sz="2600" dirty="0" smtClean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Vivamus 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 nisi vel nulla viverra semper. </a:t>
              </a:r>
              <a:endParaRPr lang="en-US" sz="2600" dirty="0" smtClean="0">
                <a:solidFill>
                  <a:schemeClr val="bg1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28" name="สี่เหลี่ยมผืนผ้า 27"/>
            <p:cNvSpPr/>
            <p:nvPr/>
          </p:nvSpPr>
          <p:spPr>
            <a:xfrm>
              <a:off x="7056437" y="4610100"/>
              <a:ext cx="449033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Description Here</a:t>
              </a:r>
              <a:endParaRPr lang="th-TH" sz="4400" b="1" dirty="0">
                <a:solidFill>
                  <a:schemeClr val="accent5"/>
                </a:solidFill>
              </a:endParaRPr>
            </a:p>
          </p:txBody>
        </p:sp>
        <p:sp>
          <p:nvSpPr>
            <p:cNvPr id="29" name="Rectangle 328"/>
            <p:cNvSpPr/>
            <p:nvPr/>
          </p:nvSpPr>
          <p:spPr>
            <a:xfrm>
              <a:off x="7156831" y="5415353"/>
              <a:ext cx="4389938" cy="1300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2887046" y="11444361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2988414" y="11695885"/>
            <a:ext cx="3189344" cy="1919000"/>
            <a:chOff x="3387781" y="11407914"/>
            <a:chExt cx="3189344" cy="1919000"/>
          </a:xfrm>
        </p:grpSpPr>
        <p:sp>
          <p:nvSpPr>
            <p:cNvPr id="58" name="TextBox 57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387781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8089937" y="11444361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8170014" y="11695885"/>
            <a:ext cx="3189344" cy="1919000"/>
            <a:chOff x="3366490" y="11407914"/>
            <a:chExt cx="3189344" cy="1919000"/>
          </a:xfrm>
        </p:grpSpPr>
        <p:sp>
          <p:nvSpPr>
            <p:cNvPr id="62" name="TextBox 61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366490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12801178" y="11444361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12894414" y="11695885"/>
            <a:ext cx="3189344" cy="1919000"/>
            <a:chOff x="3379649" y="11407914"/>
            <a:chExt cx="3189344" cy="1919000"/>
          </a:xfrm>
        </p:grpSpPr>
        <p:sp>
          <p:nvSpPr>
            <p:cNvPr id="93" name="TextBox 92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379649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18004069" y="11444361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18152214" y="11695885"/>
            <a:ext cx="3189344" cy="1919000"/>
            <a:chOff x="3434558" y="11407914"/>
            <a:chExt cx="3189344" cy="1919000"/>
          </a:xfrm>
        </p:grpSpPr>
        <p:sp>
          <p:nvSpPr>
            <p:cNvPr id="97" name="TextBox 96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434558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3337253" y="9906000"/>
            <a:ext cx="2300361" cy="2300361"/>
            <a:chOff x="17008473" y="8263156"/>
            <a:chExt cx="5452844" cy="5452844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101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02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103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4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5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6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7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8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9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18518853" y="9920361"/>
            <a:ext cx="2300361" cy="2300361"/>
            <a:chOff x="5684837" y="8229600"/>
            <a:chExt cx="5452844" cy="5452844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112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13" name="Freeform 102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8627214" y="9982200"/>
            <a:ext cx="2300361" cy="2300361"/>
            <a:chOff x="24266" y="8229600"/>
            <a:chExt cx="5452844" cy="5452844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116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17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3369414" y="9906000"/>
            <a:ext cx="2300361" cy="2300361"/>
            <a:chOff x="11347902" y="8263156"/>
            <a:chExt cx="5452844" cy="5452844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120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21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122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3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4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5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66" name="Freeform 65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69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688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306"/>
          <p:cNvGraphicFramePr/>
          <p:nvPr>
            <p:extLst>
              <p:ext uri="{D42A27DB-BD31-4B8C-83A1-F6EECF244321}">
                <p14:modId xmlns:p14="http://schemas.microsoft.com/office/powerpoint/2010/main" val="640639373"/>
              </p:ext>
            </p:extLst>
          </p:nvPr>
        </p:nvGraphicFramePr>
        <p:xfrm>
          <a:off x="2711319" y="4579441"/>
          <a:ext cx="17914385" cy="5478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5" name="กลุ่ม 24"/>
          <p:cNvGrpSpPr/>
          <p:nvPr/>
        </p:nvGrpSpPr>
        <p:grpSpPr>
          <a:xfrm>
            <a:off x="1564868" y="2133600"/>
            <a:ext cx="19664769" cy="2445841"/>
            <a:chOff x="6978085" y="4610100"/>
            <a:chExt cx="19664769" cy="2445841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6978085" y="5608141"/>
              <a:ext cx="19664769" cy="1447800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 ipsum dolor sit 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consectetur adipiscing elit. Ut efficitur ipsum vitae tortor accumsan, a pulvinar lorem lacinia. Donec eu arcu justo. Fusce eget consequat risus Proin est lacus, interdum vitae feugiat quis, faucibus vel mi. </a:t>
              </a:r>
              <a:r>
                <a:rPr lang="en-US" sz="2600" dirty="0" smtClean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Vivamus 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 nisi vel nulla viverra semper. </a:t>
              </a:r>
              <a:endParaRPr lang="en-US" sz="2600" dirty="0" smtClean="0">
                <a:solidFill>
                  <a:schemeClr val="bg1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28" name="สี่เหลี่ยมผืนผ้า 27"/>
            <p:cNvSpPr/>
            <p:nvPr/>
          </p:nvSpPr>
          <p:spPr>
            <a:xfrm>
              <a:off x="7056437" y="4610100"/>
              <a:ext cx="449033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Description Here</a:t>
              </a:r>
              <a:endParaRPr lang="th-TH" sz="4400" b="1" dirty="0">
                <a:solidFill>
                  <a:schemeClr val="accent5"/>
                </a:solidFill>
              </a:endParaRPr>
            </a:p>
          </p:txBody>
        </p:sp>
        <p:sp>
          <p:nvSpPr>
            <p:cNvPr id="29" name="Rectangle 328"/>
            <p:cNvSpPr/>
            <p:nvPr/>
          </p:nvSpPr>
          <p:spPr>
            <a:xfrm>
              <a:off x="7156831" y="5415353"/>
              <a:ext cx="4389938" cy="1300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2887046" y="11444361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2988414" y="11695885"/>
            <a:ext cx="3189344" cy="1919000"/>
            <a:chOff x="3387781" y="11407914"/>
            <a:chExt cx="3189344" cy="1919000"/>
          </a:xfrm>
        </p:grpSpPr>
        <p:sp>
          <p:nvSpPr>
            <p:cNvPr id="58" name="TextBox 57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387781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8089937" y="11444361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8170014" y="11695885"/>
            <a:ext cx="3189344" cy="1919000"/>
            <a:chOff x="3366490" y="11407914"/>
            <a:chExt cx="3189344" cy="1919000"/>
          </a:xfrm>
        </p:grpSpPr>
        <p:sp>
          <p:nvSpPr>
            <p:cNvPr id="62" name="TextBox 61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366490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12801178" y="11444361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12894414" y="11695885"/>
            <a:ext cx="3189344" cy="1919000"/>
            <a:chOff x="3379649" y="11407914"/>
            <a:chExt cx="3189344" cy="1919000"/>
          </a:xfrm>
        </p:grpSpPr>
        <p:sp>
          <p:nvSpPr>
            <p:cNvPr id="89" name="TextBox 88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379649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91" name="Rectangle 90"/>
          <p:cNvSpPr/>
          <p:nvPr/>
        </p:nvSpPr>
        <p:spPr>
          <a:xfrm>
            <a:off x="18004069" y="11444361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18152214" y="11695885"/>
            <a:ext cx="3189344" cy="1919000"/>
            <a:chOff x="3434558" y="11407914"/>
            <a:chExt cx="3189344" cy="1919000"/>
          </a:xfrm>
        </p:grpSpPr>
        <p:sp>
          <p:nvSpPr>
            <p:cNvPr id="93" name="TextBox 92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434558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3337253" y="9906000"/>
            <a:ext cx="2300361" cy="2300361"/>
            <a:chOff x="17008473" y="8263156"/>
            <a:chExt cx="5452844" cy="5452844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97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98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99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0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1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2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3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4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5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18518853" y="9920361"/>
            <a:ext cx="2300361" cy="2300361"/>
            <a:chOff x="5684837" y="8229600"/>
            <a:chExt cx="5452844" cy="5452844"/>
          </a:xfrm>
        </p:grpSpPr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108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09" name="Freeform 102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8627214" y="9982200"/>
            <a:ext cx="2300361" cy="2300361"/>
            <a:chOff x="24266" y="8229600"/>
            <a:chExt cx="5452844" cy="5452844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112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13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369414" y="9906000"/>
            <a:ext cx="2300361" cy="2300361"/>
            <a:chOff x="11347902" y="8263156"/>
            <a:chExt cx="5452844" cy="5452844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116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17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118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9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0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1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66" name="Freeform 65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69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884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306"/>
          <p:cNvGraphicFramePr/>
          <p:nvPr>
            <p:extLst>
              <p:ext uri="{D42A27DB-BD31-4B8C-83A1-F6EECF244321}">
                <p14:modId xmlns:p14="http://schemas.microsoft.com/office/powerpoint/2010/main" val="1082513480"/>
              </p:ext>
            </p:extLst>
          </p:nvPr>
        </p:nvGraphicFramePr>
        <p:xfrm>
          <a:off x="1036637" y="3524597"/>
          <a:ext cx="13502925" cy="9505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5" name="กลุ่ม 24"/>
          <p:cNvGrpSpPr/>
          <p:nvPr/>
        </p:nvGrpSpPr>
        <p:grpSpPr>
          <a:xfrm>
            <a:off x="1570037" y="1187660"/>
            <a:ext cx="19664769" cy="2445841"/>
            <a:chOff x="6978085" y="4610100"/>
            <a:chExt cx="19664769" cy="2445841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6978085" y="5608141"/>
              <a:ext cx="19664769" cy="1447800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 ipsum dolor sit 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consectetur adipiscing elit. Ut efficitur ipsum vitae tortor accumsan, a pulvinar lorem lacinia. Donec eu arcu justo. Fusce eget consequat risus Proin est lacus, interdum vitae feugiat quis, faucibus vel mi. </a:t>
              </a:r>
              <a:r>
                <a:rPr lang="en-US" sz="2600" dirty="0" smtClean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Vivamus 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 nisi vel nulla viverra semper. </a:t>
              </a:r>
              <a:endParaRPr lang="en-US" sz="2600" dirty="0" smtClean="0">
                <a:solidFill>
                  <a:schemeClr val="bg1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28" name="สี่เหลี่ยมผืนผ้า 27"/>
            <p:cNvSpPr/>
            <p:nvPr/>
          </p:nvSpPr>
          <p:spPr>
            <a:xfrm>
              <a:off x="7056437" y="4610100"/>
              <a:ext cx="449033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Description Here</a:t>
              </a:r>
              <a:endParaRPr lang="th-TH" sz="4400" b="1" dirty="0">
                <a:solidFill>
                  <a:schemeClr val="accent5"/>
                </a:solidFill>
              </a:endParaRPr>
            </a:p>
          </p:txBody>
        </p:sp>
        <p:sp>
          <p:nvSpPr>
            <p:cNvPr id="29" name="Rectangle 328"/>
            <p:cNvSpPr/>
            <p:nvPr/>
          </p:nvSpPr>
          <p:spPr>
            <a:xfrm>
              <a:off x="7156831" y="5415353"/>
              <a:ext cx="4389938" cy="1300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Rectangle 64"/>
          <p:cNvSpPr/>
          <p:nvPr/>
        </p:nvSpPr>
        <p:spPr>
          <a:xfrm>
            <a:off x="16939473" y="3898554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17818181" y="3898554"/>
            <a:ext cx="5205151" cy="1570650"/>
            <a:chOff x="3627436" y="3864114"/>
            <a:chExt cx="5205151" cy="1570650"/>
          </a:xfrm>
        </p:grpSpPr>
        <p:sp>
          <p:nvSpPr>
            <p:cNvPr id="67" name="TextBox 66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16935814" y="6314848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17814522" y="6314848"/>
            <a:ext cx="5205151" cy="1570650"/>
            <a:chOff x="3627436" y="3864114"/>
            <a:chExt cx="5205151" cy="1570650"/>
          </a:xfrm>
        </p:grpSpPr>
        <p:sp>
          <p:nvSpPr>
            <p:cNvPr id="76" name="TextBox 75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78" name="Rectangle 77"/>
          <p:cNvSpPr/>
          <p:nvPr/>
        </p:nvSpPr>
        <p:spPr>
          <a:xfrm>
            <a:off x="16939473" y="8658319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17818181" y="8658319"/>
            <a:ext cx="5205151" cy="1570650"/>
            <a:chOff x="3627436" y="3864114"/>
            <a:chExt cx="5205151" cy="1570650"/>
          </a:xfrm>
        </p:grpSpPr>
        <p:sp>
          <p:nvSpPr>
            <p:cNvPr id="80" name="TextBox 79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93" name="Rectangle 92"/>
          <p:cNvSpPr/>
          <p:nvPr/>
        </p:nvSpPr>
        <p:spPr>
          <a:xfrm>
            <a:off x="16935814" y="11074613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/>
          <p:cNvGrpSpPr/>
          <p:nvPr/>
        </p:nvGrpSpPr>
        <p:grpSpPr>
          <a:xfrm>
            <a:off x="17814522" y="11074613"/>
            <a:ext cx="5205151" cy="1570650"/>
            <a:chOff x="3627436" y="3864114"/>
            <a:chExt cx="5205151" cy="1570650"/>
          </a:xfrm>
        </p:grpSpPr>
        <p:sp>
          <p:nvSpPr>
            <p:cNvPr id="95" name="TextBox 94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4844736" y="8402981"/>
            <a:ext cx="2744475" cy="2744475"/>
            <a:chOff x="17008473" y="8263156"/>
            <a:chExt cx="5452844" cy="5452844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99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00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101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2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3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4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5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6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7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14857822" y="10766456"/>
            <a:ext cx="2744475" cy="2744475"/>
            <a:chOff x="5684837" y="8229600"/>
            <a:chExt cx="5452844" cy="5452844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110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11" name="Freeform 110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4857823" y="6040781"/>
            <a:ext cx="2744475" cy="2744475"/>
            <a:chOff x="24266" y="8229600"/>
            <a:chExt cx="5452844" cy="5452844"/>
          </a:xfrm>
        </p:grpSpPr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114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15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4857824" y="3581400"/>
            <a:ext cx="2744475" cy="2744475"/>
            <a:chOff x="11347902" y="8263156"/>
            <a:chExt cx="5452844" cy="5452844"/>
          </a:xfrm>
        </p:grpSpPr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118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19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120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1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2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3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56" name="Freeform 55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59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291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306"/>
          <p:cNvGraphicFramePr/>
          <p:nvPr>
            <p:extLst>
              <p:ext uri="{D42A27DB-BD31-4B8C-83A1-F6EECF244321}">
                <p14:modId xmlns:p14="http://schemas.microsoft.com/office/powerpoint/2010/main" val="1285352580"/>
              </p:ext>
            </p:extLst>
          </p:nvPr>
        </p:nvGraphicFramePr>
        <p:xfrm>
          <a:off x="10110717" y="3115526"/>
          <a:ext cx="12886657" cy="10219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5" name="กลุ่ม 24"/>
          <p:cNvGrpSpPr/>
          <p:nvPr/>
        </p:nvGrpSpPr>
        <p:grpSpPr>
          <a:xfrm>
            <a:off x="1701353" y="1393586"/>
            <a:ext cx="19664769" cy="2445841"/>
            <a:chOff x="6978085" y="4610100"/>
            <a:chExt cx="19664769" cy="2445841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6978085" y="5608141"/>
              <a:ext cx="19664769" cy="1447800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 ipsum dolor sit 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consectetur adipiscing elit. Ut efficitur ipsum vitae tortor accumsan, a pulvinar lorem lacinia. Donec eu arcu justo. Fusce eget consequat risus Proin est lacus, interdum vitae feugiat quis, faucibus vel mi. </a:t>
              </a:r>
              <a:r>
                <a:rPr lang="en-US" sz="2600" dirty="0" smtClean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Vivamus 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 nisi vel nulla viverra semper. </a:t>
              </a:r>
              <a:endParaRPr lang="en-US" sz="2600" dirty="0" smtClean="0">
                <a:solidFill>
                  <a:schemeClr val="bg1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28" name="สี่เหลี่ยมผืนผ้า 27"/>
            <p:cNvSpPr/>
            <p:nvPr/>
          </p:nvSpPr>
          <p:spPr>
            <a:xfrm>
              <a:off x="7056437" y="4610100"/>
              <a:ext cx="449033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Description Here</a:t>
              </a:r>
              <a:endParaRPr lang="th-TH" sz="4400" b="1" dirty="0">
                <a:solidFill>
                  <a:schemeClr val="accent5"/>
                </a:solidFill>
              </a:endParaRPr>
            </a:p>
          </p:txBody>
        </p:sp>
        <p:sp>
          <p:nvSpPr>
            <p:cNvPr id="29" name="Rectangle 328"/>
            <p:cNvSpPr/>
            <p:nvPr/>
          </p:nvSpPr>
          <p:spPr>
            <a:xfrm>
              <a:off x="7156831" y="5415353"/>
              <a:ext cx="4389938" cy="1300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54"/>
          <p:cNvSpPr/>
          <p:nvPr/>
        </p:nvSpPr>
        <p:spPr>
          <a:xfrm>
            <a:off x="2807019" y="4107618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3685727" y="4107618"/>
            <a:ext cx="5205151" cy="1570650"/>
            <a:chOff x="3627436" y="3864114"/>
            <a:chExt cx="5205151" cy="1570650"/>
          </a:xfrm>
        </p:grpSpPr>
        <p:sp>
          <p:nvSpPr>
            <p:cNvPr id="62" name="TextBox 61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2803360" y="6523912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3682068" y="6523912"/>
            <a:ext cx="5205151" cy="1570650"/>
            <a:chOff x="3627436" y="3864114"/>
            <a:chExt cx="5205151" cy="1570650"/>
          </a:xfrm>
        </p:grpSpPr>
        <p:sp>
          <p:nvSpPr>
            <p:cNvPr id="66" name="TextBox 65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2807019" y="8867383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3685727" y="8867383"/>
            <a:ext cx="5205151" cy="1570650"/>
            <a:chOff x="3627436" y="3864114"/>
            <a:chExt cx="5205151" cy="1570650"/>
          </a:xfrm>
        </p:grpSpPr>
        <p:sp>
          <p:nvSpPr>
            <p:cNvPr id="70" name="TextBox 69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72" name="Rectangle 71"/>
          <p:cNvSpPr/>
          <p:nvPr/>
        </p:nvSpPr>
        <p:spPr>
          <a:xfrm>
            <a:off x="2803360" y="11283677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3682068" y="11283677"/>
            <a:ext cx="5205151" cy="1570650"/>
            <a:chOff x="3627436" y="3864114"/>
            <a:chExt cx="5205151" cy="1570650"/>
          </a:xfrm>
        </p:grpSpPr>
        <p:sp>
          <p:nvSpPr>
            <p:cNvPr id="74" name="TextBox 73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12282" y="8612045"/>
            <a:ext cx="2744475" cy="2744475"/>
            <a:chOff x="17008473" y="8263156"/>
            <a:chExt cx="5452844" cy="5452844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78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79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80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1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2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3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4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5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6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725368" y="10975520"/>
            <a:ext cx="2744475" cy="2744475"/>
            <a:chOff x="5684837" y="8229600"/>
            <a:chExt cx="5452844" cy="5452844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89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90" name="Freeform 89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25369" y="6249845"/>
            <a:ext cx="2744475" cy="2744475"/>
            <a:chOff x="24266" y="8229600"/>
            <a:chExt cx="5452844" cy="5452844"/>
          </a:xfrm>
        </p:grpSpPr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136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37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725370" y="3790464"/>
            <a:ext cx="2744475" cy="2744475"/>
            <a:chOff x="11347902" y="8263156"/>
            <a:chExt cx="5452844" cy="5452844"/>
          </a:xfrm>
        </p:grpSpPr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140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41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142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43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44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45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92" name="Group 91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93" name="Freeform 92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96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282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306"/>
          <p:cNvGraphicFramePr/>
          <p:nvPr>
            <p:extLst>
              <p:ext uri="{D42A27DB-BD31-4B8C-83A1-F6EECF244321}">
                <p14:modId xmlns:p14="http://schemas.microsoft.com/office/powerpoint/2010/main" val="860225417"/>
              </p:ext>
            </p:extLst>
          </p:nvPr>
        </p:nvGraphicFramePr>
        <p:xfrm>
          <a:off x="2693049" y="4002803"/>
          <a:ext cx="19202400" cy="6059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5" name="กลุ่ม 24"/>
          <p:cNvGrpSpPr/>
          <p:nvPr/>
        </p:nvGrpSpPr>
        <p:grpSpPr>
          <a:xfrm>
            <a:off x="1564868" y="1390404"/>
            <a:ext cx="19664769" cy="2445841"/>
            <a:chOff x="6978085" y="4610100"/>
            <a:chExt cx="19664769" cy="2445841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6978085" y="5608141"/>
              <a:ext cx="19664769" cy="1447800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 ipsum dolor sit 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consectetur adipiscing elit. Ut efficitur ipsum vitae tortor accumsan, a pulvinar lorem lacinia. Donec eu arcu justo. Fusce eget consequat risus Proin est lacus, interdum vitae feugiat quis, faucibus vel mi. </a:t>
              </a:r>
              <a:r>
                <a:rPr lang="en-US" sz="2600" dirty="0" smtClean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Vivamus 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 nisi vel nulla viverra semper. </a:t>
              </a:r>
              <a:endParaRPr lang="en-US" sz="2600" dirty="0" smtClean="0">
                <a:solidFill>
                  <a:schemeClr val="bg1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28" name="สี่เหลี่ยมผืนผ้า 27"/>
            <p:cNvSpPr/>
            <p:nvPr/>
          </p:nvSpPr>
          <p:spPr>
            <a:xfrm>
              <a:off x="7056437" y="4610100"/>
              <a:ext cx="449033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Description Here</a:t>
              </a:r>
              <a:endParaRPr lang="th-TH" sz="4400" b="1" dirty="0">
                <a:solidFill>
                  <a:schemeClr val="accent5"/>
                </a:solidFill>
              </a:endParaRPr>
            </a:p>
          </p:txBody>
        </p:sp>
        <p:sp>
          <p:nvSpPr>
            <p:cNvPr id="29" name="Rectangle 328"/>
            <p:cNvSpPr/>
            <p:nvPr/>
          </p:nvSpPr>
          <p:spPr>
            <a:xfrm>
              <a:off x="7156831" y="5415353"/>
              <a:ext cx="4389938" cy="1300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Rectangle 87"/>
          <p:cNvSpPr/>
          <p:nvPr/>
        </p:nvSpPr>
        <p:spPr>
          <a:xfrm>
            <a:off x="2887046" y="11444361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2988414" y="11695885"/>
            <a:ext cx="3189344" cy="1919000"/>
            <a:chOff x="3387781" y="11407914"/>
            <a:chExt cx="3189344" cy="1919000"/>
          </a:xfrm>
        </p:grpSpPr>
        <p:sp>
          <p:nvSpPr>
            <p:cNvPr id="90" name="TextBox 89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387781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8089937" y="11444361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8170014" y="11695885"/>
            <a:ext cx="3189344" cy="1919000"/>
            <a:chOff x="3366490" y="11407914"/>
            <a:chExt cx="3189344" cy="1919000"/>
          </a:xfrm>
        </p:grpSpPr>
        <p:sp>
          <p:nvSpPr>
            <p:cNvPr id="97" name="TextBox 96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366490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2801178" y="11444361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/>
          <p:cNvGrpSpPr/>
          <p:nvPr/>
        </p:nvGrpSpPr>
        <p:grpSpPr>
          <a:xfrm>
            <a:off x="12894414" y="11695885"/>
            <a:ext cx="3189344" cy="1919000"/>
            <a:chOff x="3379649" y="11407914"/>
            <a:chExt cx="3189344" cy="1919000"/>
          </a:xfrm>
        </p:grpSpPr>
        <p:sp>
          <p:nvSpPr>
            <p:cNvPr id="101" name="TextBox 100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379649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18004069" y="11444361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/>
          <p:cNvGrpSpPr/>
          <p:nvPr/>
        </p:nvGrpSpPr>
        <p:grpSpPr>
          <a:xfrm>
            <a:off x="18152214" y="11695885"/>
            <a:ext cx="3189344" cy="1919000"/>
            <a:chOff x="3434558" y="11407914"/>
            <a:chExt cx="3189344" cy="1919000"/>
          </a:xfrm>
        </p:grpSpPr>
        <p:sp>
          <p:nvSpPr>
            <p:cNvPr id="105" name="TextBox 104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434558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3337253" y="9906000"/>
            <a:ext cx="2300361" cy="2300361"/>
            <a:chOff x="17008473" y="8263156"/>
            <a:chExt cx="5452844" cy="5452844"/>
          </a:xfrm>
        </p:grpSpPr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109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10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111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2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3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4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5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6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7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118" name="Group 117"/>
          <p:cNvGrpSpPr/>
          <p:nvPr/>
        </p:nvGrpSpPr>
        <p:grpSpPr>
          <a:xfrm>
            <a:off x="18518853" y="9920361"/>
            <a:ext cx="2300361" cy="2300361"/>
            <a:chOff x="5684837" y="8229600"/>
            <a:chExt cx="5452844" cy="5452844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120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21" name="Freeform 102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8627214" y="9982200"/>
            <a:ext cx="2300361" cy="2300361"/>
            <a:chOff x="24266" y="8229600"/>
            <a:chExt cx="5452844" cy="5452844"/>
          </a:xfrm>
        </p:grpSpPr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124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25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3369414" y="9906000"/>
            <a:ext cx="2300361" cy="2300361"/>
            <a:chOff x="11347902" y="8263156"/>
            <a:chExt cx="5452844" cy="5452844"/>
          </a:xfrm>
        </p:grpSpPr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128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29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130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1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2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3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56" name="Freeform 55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59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582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306"/>
          <p:cNvGraphicFramePr/>
          <p:nvPr>
            <p:extLst>
              <p:ext uri="{D42A27DB-BD31-4B8C-83A1-F6EECF244321}">
                <p14:modId xmlns:p14="http://schemas.microsoft.com/office/powerpoint/2010/main" val="1437223182"/>
              </p:ext>
            </p:extLst>
          </p:nvPr>
        </p:nvGraphicFramePr>
        <p:xfrm>
          <a:off x="2027237" y="4052669"/>
          <a:ext cx="19202400" cy="6310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5" name="กลุ่ม 24"/>
          <p:cNvGrpSpPr/>
          <p:nvPr/>
        </p:nvGrpSpPr>
        <p:grpSpPr>
          <a:xfrm>
            <a:off x="1809688" y="1544090"/>
            <a:ext cx="19664769" cy="2445841"/>
            <a:chOff x="6978085" y="4610100"/>
            <a:chExt cx="19664769" cy="2445841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6978085" y="5608141"/>
              <a:ext cx="19664769" cy="1447800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 ipsum dolor sit 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consectetur adipiscing elit. Ut efficitur ipsum vitae tortor accumsan, a pulvinar lorem lacinia. Donec eu arcu justo. Fusce eget consequat risus Proin est lacus, interdum vitae feugiat quis, faucibus vel mi. </a:t>
              </a:r>
              <a:r>
                <a:rPr lang="en-US" sz="2600" dirty="0" smtClean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Vivamus 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 nisi vel nulla viverra semper. </a:t>
              </a:r>
              <a:endParaRPr lang="en-US" sz="2600" dirty="0" smtClean="0">
                <a:solidFill>
                  <a:schemeClr val="bg1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28" name="สี่เหลี่ยมผืนผ้า 27"/>
            <p:cNvSpPr/>
            <p:nvPr/>
          </p:nvSpPr>
          <p:spPr>
            <a:xfrm>
              <a:off x="7056437" y="4610100"/>
              <a:ext cx="449033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Description Here</a:t>
              </a:r>
              <a:endParaRPr lang="th-TH" sz="4400" b="1" dirty="0">
                <a:solidFill>
                  <a:schemeClr val="accent5"/>
                </a:solidFill>
              </a:endParaRPr>
            </a:p>
          </p:txBody>
        </p:sp>
        <p:sp>
          <p:nvSpPr>
            <p:cNvPr id="29" name="Rectangle 328"/>
            <p:cNvSpPr/>
            <p:nvPr/>
          </p:nvSpPr>
          <p:spPr>
            <a:xfrm>
              <a:off x="7156831" y="5415353"/>
              <a:ext cx="4389938" cy="1300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2887046" y="11444361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988414" y="11695885"/>
            <a:ext cx="3189344" cy="1919000"/>
            <a:chOff x="3387781" y="11407914"/>
            <a:chExt cx="3189344" cy="1919000"/>
          </a:xfrm>
        </p:grpSpPr>
        <p:sp>
          <p:nvSpPr>
            <p:cNvPr id="54" name="TextBox 53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387781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8089937" y="11444361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8170014" y="11695885"/>
            <a:ext cx="3189344" cy="1919000"/>
            <a:chOff x="3366490" y="11407914"/>
            <a:chExt cx="3189344" cy="1919000"/>
          </a:xfrm>
        </p:grpSpPr>
        <p:sp>
          <p:nvSpPr>
            <p:cNvPr id="61" name="TextBox 60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366490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12801178" y="11444361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2894414" y="11695885"/>
            <a:ext cx="3189344" cy="1919000"/>
            <a:chOff x="3379649" y="11407914"/>
            <a:chExt cx="3189344" cy="1919000"/>
          </a:xfrm>
        </p:grpSpPr>
        <p:sp>
          <p:nvSpPr>
            <p:cNvPr id="65" name="TextBox 64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379649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18004069" y="11444361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18152214" y="11695885"/>
            <a:ext cx="3189344" cy="1919000"/>
            <a:chOff x="3434558" y="11407914"/>
            <a:chExt cx="3189344" cy="1919000"/>
          </a:xfrm>
        </p:grpSpPr>
        <p:sp>
          <p:nvSpPr>
            <p:cNvPr id="69" name="TextBox 68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434558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3337253" y="9906000"/>
            <a:ext cx="2300361" cy="2300361"/>
            <a:chOff x="17008473" y="8263156"/>
            <a:chExt cx="5452844" cy="5452844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73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74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75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6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7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8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9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0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1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18518853" y="9920361"/>
            <a:ext cx="2300361" cy="2300361"/>
            <a:chOff x="5684837" y="8229600"/>
            <a:chExt cx="5452844" cy="5452844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84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85" name="Freeform 102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8627214" y="9982200"/>
            <a:ext cx="2300361" cy="2300361"/>
            <a:chOff x="24266" y="8229600"/>
            <a:chExt cx="5452844" cy="5452844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127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28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369414" y="9906000"/>
            <a:ext cx="2300361" cy="2300361"/>
            <a:chOff x="11347902" y="8263156"/>
            <a:chExt cx="5452844" cy="5452844"/>
          </a:xfrm>
        </p:grpSpPr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131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32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133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4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5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6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89" name="Freeform 88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92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730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306"/>
          <p:cNvGraphicFramePr/>
          <p:nvPr>
            <p:extLst>
              <p:ext uri="{D42A27DB-BD31-4B8C-83A1-F6EECF244321}">
                <p14:modId xmlns:p14="http://schemas.microsoft.com/office/powerpoint/2010/main" val="908387541"/>
              </p:ext>
            </p:extLst>
          </p:nvPr>
        </p:nvGraphicFramePr>
        <p:xfrm>
          <a:off x="2027237" y="4542655"/>
          <a:ext cx="13969570" cy="8487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5" name="กลุ่ม 24"/>
          <p:cNvGrpSpPr/>
          <p:nvPr/>
        </p:nvGrpSpPr>
        <p:grpSpPr>
          <a:xfrm>
            <a:off x="1596374" y="1139931"/>
            <a:ext cx="13384864" cy="3046822"/>
            <a:chOff x="6978086" y="4610100"/>
            <a:chExt cx="13384864" cy="3046822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6978086" y="5679969"/>
              <a:ext cx="13384864" cy="1976953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 ipsum dolor sit 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consectetur adipiscing elit. Ut efficitur ipsum vitae tortor accumsan, a pulvinar lorem lacinia. Donec eu arcu justo. Fusce eget consequat risus Proin est lacus, interdum vitae feugiat quis, faucibus vel mi. </a:t>
              </a:r>
              <a:r>
                <a:rPr lang="en-US" sz="2600" dirty="0" smtClean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Vivamus 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 nisi vel nulla viverra semper. </a:t>
              </a:r>
              <a:endParaRPr lang="en-US" sz="2600" dirty="0" smtClean="0">
                <a:solidFill>
                  <a:schemeClr val="bg1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28" name="สี่เหลี่ยมผืนผ้า 27"/>
            <p:cNvSpPr/>
            <p:nvPr/>
          </p:nvSpPr>
          <p:spPr>
            <a:xfrm>
              <a:off x="7056437" y="4610100"/>
              <a:ext cx="449033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Description Here</a:t>
              </a:r>
              <a:endParaRPr lang="th-TH" sz="4400" b="1" dirty="0">
                <a:solidFill>
                  <a:schemeClr val="accent5"/>
                </a:solidFill>
              </a:endParaRPr>
            </a:p>
          </p:txBody>
        </p:sp>
        <p:sp>
          <p:nvSpPr>
            <p:cNvPr id="29" name="Rectangle 328"/>
            <p:cNvSpPr/>
            <p:nvPr/>
          </p:nvSpPr>
          <p:spPr>
            <a:xfrm>
              <a:off x="7156831" y="5415353"/>
              <a:ext cx="4389938" cy="1300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54"/>
          <p:cNvSpPr/>
          <p:nvPr/>
        </p:nvSpPr>
        <p:spPr>
          <a:xfrm>
            <a:off x="18445157" y="3060354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19323865" y="3060354"/>
            <a:ext cx="5205151" cy="1570650"/>
            <a:chOff x="3627436" y="3864114"/>
            <a:chExt cx="5205151" cy="1570650"/>
          </a:xfrm>
        </p:grpSpPr>
        <p:sp>
          <p:nvSpPr>
            <p:cNvPr id="62" name="TextBox 61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18441498" y="5476648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19320206" y="5476648"/>
            <a:ext cx="5205151" cy="1570650"/>
            <a:chOff x="3627436" y="3864114"/>
            <a:chExt cx="5205151" cy="1570650"/>
          </a:xfrm>
        </p:grpSpPr>
        <p:sp>
          <p:nvSpPr>
            <p:cNvPr id="93" name="TextBox 92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18445157" y="7820119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19323865" y="7820119"/>
            <a:ext cx="5205151" cy="1570650"/>
            <a:chOff x="3627436" y="3864114"/>
            <a:chExt cx="5205151" cy="1570650"/>
          </a:xfrm>
        </p:grpSpPr>
        <p:sp>
          <p:nvSpPr>
            <p:cNvPr id="97" name="TextBox 96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8441498" y="10236413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/>
          <p:cNvGrpSpPr/>
          <p:nvPr/>
        </p:nvGrpSpPr>
        <p:grpSpPr>
          <a:xfrm>
            <a:off x="19320206" y="10236413"/>
            <a:ext cx="5205151" cy="1570650"/>
            <a:chOff x="3627436" y="3864114"/>
            <a:chExt cx="5205151" cy="1570650"/>
          </a:xfrm>
        </p:grpSpPr>
        <p:sp>
          <p:nvSpPr>
            <p:cNvPr id="101" name="TextBox 100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6350420" y="7564781"/>
            <a:ext cx="2744475" cy="2744475"/>
            <a:chOff x="17008473" y="8263156"/>
            <a:chExt cx="5452844" cy="5452844"/>
          </a:xfrm>
        </p:grpSpPr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105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06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107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8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9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0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1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2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3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114" name="Group 113"/>
          <p:cNvGrpSpPr/>
          <p:nvPr/>
        </p:nvGrpSpPr>
        <p:grpSpPr>
          <a:xfrm>
            <a:off x="16363506" y="9928256"/>
            <a:ext cx="2744475" cy="2744475"/>
            <a:chOff x="5684837" y="8229600"/>
            <a:chExt cx="5452844" cy="5452844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116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17" name="Freeform 116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16363507" y="5202581"/>
            <a:ext cx="2744475" cy="2744475"/>
            <a:chOff x="24266" y="8229600"/>
            <a:chExt cx="5452844" cy="5452844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120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21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6363508" y="2743200"/>
            <a:ext cx="2744475" cy="2744475"/>
            <a:chOff x="11347902" y="8263156"/>
            <a:chExt cx="5452844" cy="5452844"/>
          </a:xfrm>
        </p:grpSpPr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124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25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126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7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8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9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66" name="Freeform 65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69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826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49" name="กลุ่ม 13"/>
          <p:cNvGrpSpPr/>
          <p:nvPr/>
        </p:nvGrpSpPr>
        <p:grpSpPr>
          <a:xfrm>
            <a:off x="1722437" y="1752600"/>
            <a:ext cx="19094259" cy="2184975"/>
            <a:chOff x="6978084" y="4807883"/>
            <a:chExt cx="19094259" cy="2184975"/>
          </a:xfrm>
        </p:grpSpPr>
        <p:sp>
          <p:nvSpPr>
            <p:cNvPr id="50" name="Content Placeholder 2"/>
            <p:cNvSpPr txBox="1">
              <a:spLocks/>
            </p:cNvSpPr>
            <p:nvPr/>
          </p:nvSpPr>
          <p:spPr>
            <a:xfrm>
              <a:off x="6978084" y="5672633"/>
              <a:ext cx="19094259" cy="1320225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</a:t>
              </a: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 </a:t>
              </a: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ipsum</a:t>
              </a: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 dolor sit </a:t>
              </a: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consectetur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adipiscing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elit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Ut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efficitur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ipsum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vitae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tortor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a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pulvinar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lacinia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Donec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eu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arcu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justo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Fusce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eget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consequat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risus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Proin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est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lacus,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interdum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vitae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feugiat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quis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faucibus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vel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mi. 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Vivamus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nisi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vel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nulla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viverra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semper. </a:t>
              </a:r>
            </a:p>
          </p:txBody>
        </p:sp>
        <p:sp>
          <p:nvSpPr>
            <p:cNvPr id="51" name="สี่เหลี่ยมผืนผ้า 15"/>
            <p:cNvSpPr/>
            <p:nvPr/>
          </p:nvSpPr>
          <p:spPr>
            <a:xfrm>
              <a:off x="7039645" y="4807883"/>
              <a:ext cx="50264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Information here</a:t>
              </a:r>
              <a:endParaRPr lang="th-TH" sz="3200" b="1" dirty="0">
                <a:solidFill>
                  <a:schemeClr val="accent5"/>
                </a:solidFill>
              </a:endParaRPr>
            </a:p>
          </p:txBody>
        </p:sp>
        <p:sp>
          <p:nvSpPr>
            <p:cNvPr id="52" name="Rectangle 328"/>
            <p:cNvSpPr/>
            <p:nvPr/>
          </p:nvSpPr>
          <p:spPr>
            <a:xfrm flipV="1">
              <a:off x="7223569" y="5411332"/>
              <a:ext cx="2999174" cy="948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15289004" y="4606915"/>
            <a:ext cx="4114801" cy="1468239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 bwMode="auto">
          <a:xfrm>
            <a:off x="15391381" y="4729301"/>
            <a:ext cx="1955985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Data Here</a:t>
            </a:r>
            <a:endParaRPr lang="id-ID" sz="3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89005" y="5132387"/>
            <a:ext cx="4114800" cy="837116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</a:t>
            </a:r>
            <a:r>
              <a:rPr lang="en-US" sz="2000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important.</a:t>
            </a:r>
            <a:endParaRPr lang="en-US" sz="2000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632404" y="4606915"/>
            <a:ext cx="4114801" cy="146823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 bwMode="auto">
          <a:xfrm>
            <a:off x="19734781" y="4729301"/>
            <a:ext cx="1955985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Data Here</a:t>
            </a:r>
            <a:endParaRPr lang="id-ID" sz="3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632405" y="5132387"/>
            <a:ext cx="4114800" cy="837116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</a:t>
            </a:r>
            <a:r>
              <a:rPr lang="en-US" sz="2000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important.</a:t>
            </a:r>
            <a:endParaRPr lang="en-US" sz="2000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286037" y="6273074"/>
            <a:ext cx="4114801" cy="1468239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 bwMode="auto">
          <a:xfrm>
            <a:off x="15388414" y="6395460"/>
            <a:ext cx="1955985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Data Here</a:t>
            </a:r>
            <a:endParaRPr lang="id-ID" sz="3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86038" y="6798546"/>
            <a:ext cx="4114800" cy="837116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</a:t>
            </a:r>
            <a:r>
              <a:rPr lang="en-US" sz="2000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important.</a:t>
            </a:r>
            <a:endParaRPr lang="en-US" sz="2000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629437" y="6273074"/>
            <a:ext cx="4114801" cy="1468239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 bwMode="auto">
          <a:xfrm>
            <a:off x="19731814" y="6395460"/>
            <a:ext cx="1955985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Data Here</a:t>
            </a:r>
            <a:endParaRPr lang="id-ID" sz="3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629438" y="6798546"/>
            <a:ext cx="4114800" cy="837116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</a:t>
            </a:r>
            <a:r>
              <a:rPr lang="en-US" sz="2000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important.</a:t>
            </a:r>
            <a:endParaRPr lang="en-US" sz="2000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graphicFrame>
        <p:nvGraphicFramePr>
          <p:cNvPr id="40" name="Chart 306"/>
          <p:cNvGraphicFramePr/>
          <p:nvPr>
            <p:extLst>
              <p:ext uri="{D42A27DB-BD31-4B8C-83A1-F6EECF244321}">
                <p14:modId xmlns:p14="http://schemas.microsoft.com/office/powerpoint/2010/main" val="1996047986"/>
              </p:ext>
            </p:extLst>
          </p:nvPr>
        </p:nvGraphicFramePr>
        <p:xfrm>
          <a:off x="1413003" y="4284208"/>
          <a:ext cx="13339633" cy="3945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42" name="Freeform 41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45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4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0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306"/>
          <p:cNvGraphicFramePr/>
          <p:nvPr>
            <p:extLst>
              <p:ext uri="{D42A27DB-BD31-4B8C-83A1-F6EECF244321}">
                <p14:modId xmlns:p14="http://schemas.microsoft.com/office/powerpoint/2010/main" val="53961168"/>
              </p:ext>
            </p:extLst>
          </p:nvPr>
        </p:nvGraphicFramePr>
        <p:xfrm>
          <a:off x="1743614" y="4542655"/>
          <a:ext cx="20324223" cy="5134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5" name="กลุ่ม 24"/>
          <p:cNvGrpSpPr/>
          <p:nvPr/>
        </p:nvGrpSpPr>
        <p:grpSpPr>
          <a:xfrm>
            <a:off x="1564868" y="2133600"/>
            <a:ext cx="19664769" cy="2445841"/>
            <a:chOff x="6978085" y="4610100"/>
            <a:chExt cx="19664769" cy="2445841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6978085" y="5608141"/>
              <a:ext cx="19664769" cy="1447800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 ipsum dolor sit 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consectetur adipiscing elit. Ut efficitur ipsum vitae tortor accumsan, a pulvinar lorem lacinia. Donec eu arcu justo. Fusce eget consequat risus Proin est lacus, interdum vitae feugiat quis, faucibus vel mi. </a:t>
              </a:r>
              <a:r>
                <a:rPr lang="en-US" sz="2600" dirty="0" smtClean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Vivamus 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 nisi vel nulla viverra semper. </a:t>
              </a:r>
              <a:endParaRPr lang="en-US" sz="2600" dirty="0" smtClean="0">
                <a:solidFill>
                  <a:schemeClr val="bg1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28" name="สี่เหลี่ยมผืนผ้า 27"/>
            <p:cNvSpPr/>
            <p:nvPr/>
          </p:nvSpPr>
          <p:spPr>
            <a:xfrm>
              <a:off x="7056437" y="4610100"/>
              <a:ext cx="449033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Description Here</a:t>
              </a:r>
              <a:endParaRPr lang="th-TH" sz="4400" b="1" dirty="0">
                <a:solidFill>
                  <a:schemeClr val="accent5"/>
                </a:solidFill>
              </a:endParaRPr>
            </a:p>
          </p:txBody>
        </p:sp>
        <p:sp>
          <p:nvSpPr>
            <p:cNvPr id="29" name="Rectangle 328"/>
            <p:cNvSpPr/>
            <p:nvPr/>
          </p:nvSpPr>
          <p:spPr>
            <a:xfrm>
              <a:off x="7156831" y="5415353"/>
              <a:ext cx="4389938" cy="1300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Rectangle 84"/>
          <p:cNvSpPr/>
          <p:nvPr/>
        </p:nvSpPr>
        <p:spPr>
          <a:xfrm>
            <a:off x="2887046" y="11444361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2988414" y="11695885"/>
            <a:ext cx="3189344" cy="1919000"/>
            <a:chOff x="3387781" y="11407914"/>
            <a:chExt cx="3189344" cy="1919000"/>
          </a:xfrm>
        </p:grpSpPr>
        <p:sp>
          <p:nvSpPr>
            <p:cNvPr id="87" name="TextBox 86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387781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8089937" y="11444361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/>
          <p:cNvGrpSpPr/>
          <p:nvPr/>
        </p:nvGrpSpPr>
        <p:grpSpPr>
          <a:xfrm>
            <a:off x="8170014" y="11695885"/>
            <a:ext cx="3189344" cy="1919000"/>
            <a:chOff x="3366490" y="11407914"/>
            <a:chExt cx="3189344" cy="1919000"/>
          </a:xfrm>
        </p:grpSpPr>
        <p:sp>
          <p:nvSpPr>
            <p:cNvPr id="96" name="TextBox 95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366490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98" name="Rectangle 97"/>
          <p:cNvSpPr/>
          <p:nvPr/>
        </p:nvSpPr>
        <p:spPr>
          <a:xfrm>
            <a:off x="12801178" y="11444361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12894414" y="11695885"/>
            <a:ext cx="3189344" cy="1919000"/>
            <a:chOff x="3379649" y="11407914"/>
            <a:chExt cx="3189344" cy="1919000"/>
          </a:xfrm>
        </p:grpSpPr>
        <p:sp>
          <p:nvSpPr>
            <p:cNvPr id="100" name="TextBox 99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379649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18004069" y="11444361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18152214" y="11695885"/>
            <a:ext cx="3189344" cy="1919000"/>
            <a:chOff x="3434558" y="11407914"/>
            <a:chExt cx="3189344" cy="1919000"/>
          </a:xfrm>
        </p:grpSpPr>
        <p:sp>
          <p:nvSpPr>
            <p:cNvPr id="104" name="TextBox 103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434558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3337253" y="9906000"/>
            <a:ext cx="2300361" cy="2300361"/>
            <a:chOff x="17008473" y="8263156"/>
            <a:chExt cx="5452844" cy="5452844"/>
          </a:xfrm>
        </p:grpSpPr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108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09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110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1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2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3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4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5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6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18518853" y="9920361"/>
            <a:ext cx="2300361" cy="2300361"/>
            <a:chOff x="5684837" y="8229600"/>
            <a:chExt cx="5452844" cy="5452844"/>
          </a:xfrm>
        </p:grpSpPr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119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20" name="Freeform 102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8627214" y="9982200"/>
            <a:ext cx="2300361" cy="2300361"/>
            <a:chOff x="24266" y="8229600"/>
            <a:chExt cx="5452844" cy="5452844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123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24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369414" y="9906000"/>
            <a:ext cx="2300361" cy="2300361"/>
            <a:chOff x="11347902" y="8263156"/>
            <a:chExt cx="5452844" cy="5452844"/>
          </a:xfrm>
        </p:grpSpPr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127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28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129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0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1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2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56" name="Freeform 55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59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777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306"/>
          <p:cNvGraphicFramePr/>
          <p:nvPr>
            <p:extLst>
              <p:ext uri="{D42A27DB-BD31-4B8C-83A1-F6EECF244321}">
                <p14:modId xmlns:p14="http://schemas.microsoft.com/office/powerpoint/2010/main" val="409961267"/>
              </p:ext>
            </p:extLst>
          </p:nvPr>
        </p:nvGraphicFramePr>
        <p:xfrm>
          <a:off x="35151" y="4067041"/>
          <a:ext cx="13117286" cy="8582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5" name="กลุ่ม 24"/>
          <p:cNvGrpSpPr/>
          <p:nvPr/>
        </p:nvGrpSpPr>
        <p:grpSpPr>
          <a:xfrm>
            <a:off x="1646237" y="1600297"/>
            <a:ext cx="21848501" cy="2445841"/>
            <a:chOff x="6978085" y="4610100"/>
            <a:chExt cx="21848501" cy="2445841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6978085" y="5608141"/>
              <a:ext cx="21848501" cy="1447800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 ipsum dolor sit 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consectetur adipiscing elit. Ut efficitur ipsum vitae tortor accumsan, a pulvinar lorem lacinia. Donec eu arcu justo. Fusce eget consequat risus Proin est lacus, interdum vitae feugiat quis, faucibus vel mi. </a:t>
              </a:r>
              <a:r>
                <a:rPr lang="en-US" sz="2600" dirty="0" smtClean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Vivamus 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 nisi vel nulla viverra semper. </a:t>
              </a:r>
              <a:endParaRPr lang="en-US" sz="2600" dirty="0" smtClean="0">
                <a:solidFill>
                  <a:schemeClr val="bg1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28" name="สี่เหลี่ยมผืนผ้า 27"/>
            <p:cNvSpPr/>
            <p:nvPr/>
          </p:nvSpPr>
          <p:spPr>
            <a:xfrm>
              <a:off x="7056437" y="4610100"/>
              <a:ext cx="449033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Description Here</a:t>
              </a:r>
              <a:endParaRPr lang="th-TH" sz="4400" b="1" dirty="0">
                <a:solidFill>
                  <a:schemeClr val="accent5"/>
                </a:solidFill>
              </a:endParaRPr>
            </a:p>
          </p:txBody>
        </p:sp>
        <p:sp>
          <p:nvSpPr>
            <p:cNvPr id="29" name="Rectangle 328"/>
            <p:cNvSpPr/>
            <p:nvPr/>
          </p:nvSpPr>
          <p:spPr>
            <a:xfrm>
              <a:off x="7156831" y="5415353"/>
              <a:ext cx="4389938" cy="1300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Rectangle 84"/>
          <p:cNvSpPr/>
          <p:nvPr/>
        </p:nvSpPr>
        <p:spPr>
          <a:xfrm>
            <a:off x="14112097" y="5083190"/>
            <a:ext cx="4038600" cy="2300628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14756256" y="5140624"/>
            <a:ext cx="3394441" cy="1939981"/>
            <a:chOff x="3627436" y="3864114"/>
            <a:chExt cx="3997045" cy="1939981"/>
          </a:xfrm>
        </p:grpSpPr>
        <p:sp>
          <p:nvSpPr>
            <p:cNvPr id="87" name="TextBox 86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627436" y="4474537"/>
              <a:ext cx="3997045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14112097" y="8468663"/>
            <a:ext cx="4038600" cy="23006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/>
          <p:cNvGrpSpPr/>
          <p:nvPr/>
        </p:nvGrpSpPr>
        <p:grpSpPr>
          <a:xfrm>
            <a:off x="14756256" y="8526097"/>
            <a:ext cx="3394441" cy="1939981"/>
            <a:chOff x="3627436" y="3864114"/>
            <a:chExt cx="3997045" cy="1939981"/>
          </a:xfrm>
        </p:grpSpPr>
        <p:sp>
          <p:nvSpPr>
            <p:cNvPr id="96" name="TextBox 95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627436" y="4474537"/>
              <a:ext cx="3997045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2542837" y="8534400"/>
            <a:ext cx="2300361" cy="2300361"/>
            <a:chOff x="17008473" y="8263156"/>
            <a:chExt cx="5452844" cy="5452844"/>
          </a:xfrm>
        </p:grpSpPr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108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09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110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1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2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3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4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5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6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12568265" y="5167239"/>
            <a:ext cx="2300361" cy="2300361"/>
            <a:chOff x="11347902" y="8263156"/>
            <a:chExt cx="5452844" cy="5452844"/>
          </a:xfrm>
        </p:grpSpPr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127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28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129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0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1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2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sp>
        <p:nvSpPr>
          <p:cNvPr id="133" name="Rectangle 132"/>
          <p:cNvSpPr/>
          <p:nvPr/>
        </p:nvSpPr>
        <p:spPr>
          <a:xfrm>
            <a:off x="19456138" y="5086572"/>
            <a:ext cx="4038600" cy="2300628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20100297" y="5144006"/>
            <a:ext cx="3394441" cy="1939981"/>
            <a:chOff x="3627436" y="3864114"/>
            <a:chExt cx="3997045" cy="1939981"/>
          </a:xfrm>
        </p:grpSpPr>
        <p:sp>
          <p:nvSpPr>
            <p:cNvPr id="135" name="TextBox 134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627436" y="4474537"/>
              <a:ext cx="3997045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19456138" y="8472045"/>
            <a:ext cx="4038600" cy="230062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Group 137"/>
          <p:cNvGrpSpPr/>
          <p:nvPr/>
        </p:nvGrpSpPr>
        <p:grpSpPr>
          <a:xfrm>
            <a:off x="20100297" y="8529479"/>
            <a:ext cx="3394441" cy="1939981"/>
            <a:chOff x="3627436" y="3864114"/>
            <a:chExt cx="3997045" cy="1939981"/>
          </a:xfrm>
        </p:grpSpPr>
        <p:sp>
          <p:nvSpPr>
            <p:cNvPr id="139" name="TextBox 138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3627436" y="4474537"/>
              <a:ext cx="3997045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8222577" y="8548761"/>
            <a:ext cx="2300361" cy="2300361"/>
            <a:chOff x="5684837" y="8229600"/>
            <a:chExt cx="5452844" cy="5452844"/>
          </a:xfrm>
        </p:grpSpPr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143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44" name="Freeform 102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18083574" y="5166016"/>
            <a:ext cx="2300361" cy="2300361"/>
            <a:chOff x="24266" y="8229600"/>
            <a:chExt cx="5452844" cy="5452844"/>
          </a:xfrm>
        </p:grpSpPr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147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48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56" name="Freeform 55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59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799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306"/>
          <p:cNvGraphicFramePr/>
          <p:nvPr>
            <p:extLst>
              <p:ext uri="{D42A27DB-BD31-4B8C-83A1-F6EECF244321}">
                <p14:modId xmlns:p14="http://schemas.microsoft.com/office/powerpoint/2010/main" val="1553816320"/>
              </p:ext>
            </p:extLst>
          </p:nvPr>
        </p:nvGraphicFramePr>
        <p:xfrm>
          <a:off x="11039185" y="3581401"/>
          <a:ext cx="12857451" cy="944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5" name="กลุ่ม 24"/>
          <p:cNvGrpSpPr/>
          <p:nvPr/>
        </p:nvGrpSpPr>
        <p:grpSpPr>
          <a:xfrm>
            <a:off x="1564868" y="1600200"/>
            <a:ext cx="19664769" cy="2445841"/>
            <a:chOff x="6978085" y="4610100"/>
            <a:chExt cx="19664769" cy="2445841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6978085" y="5608141"/>
              <a:ext cx="19664769" cy="1447800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 ipsum dolor sit 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consectetur adipiscing elit. Ut efficitur ipsum vitae tortor accumsan, a pulvinar lorem lacinia. Donec eu arcu justo. Fusce eget consequat risus Proin est lacus, interdum vitae feugiat quis, faucibus vel mi. </a:t>
              </a:r>
              <a:r>
                <a:rPr lang="en-US" sz="2600" dirty="0" smtClean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Vivamus 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 nisi vel nulla viverra semper. </a:t>
              </a:r>
              <a:endParaRPr lang="en-US" sz="2600" dirty="0" smtClean="0">
                <a:solidFill>
                  <a:schemeClr val="bg1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28" name="สี่เหลี่ยมผืนผ้า 27"/>
            <p:cNvSpPr/>
            <p:nvPr/>
          </p:nvSpPr>
          <p:spPr>
            <a:xfrm>
              <a:off x="7056437" y="4610100"/>
              <a:ext cx="449033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Description Here</a:t>
              </a:r>
              <a:endParaRPr lang="th-TH" sz="4400" b="1" dirty="0">
                <a:solidFill>
                  <a:schemeClr val="accent5"/>
                </a:solidFill>
              </a:endParaRPr>
            </a:p>
          </p:txBody>
        </p:sp>
        <p:sp>
          <p:nvSpPr>
            <p:cNvPr id="29" name="Rectangle 328"/>
            <p:cNvSpPr/>
            <p:nvPr/>
          </p:nvSpPr>
          <p:spPr>
            <a:xfrm>
              <a:off x="7156831" y="5415353"/>
              <a:ext cx="4389938" cy="1300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Rectangle 84"/>
          <p:cNvSpPr/>
          <p:nvPr/>
        </p:nvSpPr>
        <p:spPr>
          <a:xfrm>
            <a:off x="1920097" y="5511668"/>
            <a:ext cx="4038600" cy="2300628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2564256" y="5569102"/>
            <a:ext cx="3394441" cy="1939981"/>
            <a:chOff x="3627436" y="3864114"/>
            <a:chExt cx="3997045" cy="1939981"/>
          </a:xfrm>
        </p:grpSpPr>
        <p:sp>
          <p:nvSpPr>
            <p:cNvPr id="87" name="TextBox 86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627436" y="4474537"/>
              <a:ext cx="3997045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1920097" y="8897141"/>
            <a:ext cx="4038600" cy="23006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/>
          <p:cNvGrpSpPr/>
          <p:nvPr/>
        </p:nvGrpSpPr>
        <p:grpSpPr>
          <a:xfrm>
            <a:off x="2564256" y="8954575"/>
            <a:ext cx="3394441" cy="1939981"/>
            <a:chOff x="3627436" y="3864114"/>
            <a:chExt cx="3997045" cy="1939981"/>
          </a:xfrm>
        </p:grpSpPr>
        <p:sp>
          <p:nvSpPr>
            <p:cNvPr id="96" name="TextBox 95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627436" y="4474537"/>
              <a:ext cx="3997045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50837" y="8962878"/>
            <a:ext cx="2300361" cy="2300361"/>
            <a:chOff x="17008473" y="8263156"/>
            <a:chExt cx="5452844" cy="5452844"/>
          </a:xfrm>
        </p:grpSpPr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100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01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102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3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4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5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6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7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8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376265" y="5595717"/>
            <a:ext cx="2300361" cy="2300361"/>
            <a:chOff x="11347902" y="8263156"/>
            <a:chExt cx="5452844" cy="5452844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111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12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113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4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5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6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sp>
        <p:nvSpPr>
          <p:cNvPr id="117" name="Rectangle 116"/>
          <p:cNvSpPr/>
          <p:nvPr/>
        </p:nvSpPr>
        <p:spPr>
          <a:xfrm>
            <a:off x="7264138" y="5515050"/>
            <a:ext cx="4038600" cy="2300628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/>
          <p:cNvGrpSpPr/>
          <p:nvPr/>
        </p:nvGrpSpPr>
        <p:grpSpPr>
          <a:xfrm>
            <a:off x="7908297" y="5572484"/>
            <a:ext cx="3394441" cy="1939981"/>
            <a:chOff x="3627436" y="3864114"/>
            <a:chExt cx="3997045" cy="1939981"/>
          </a:xfrm>
        </p:grpSpPr>
        <p:sp>
          <p:nvSpPr>
            <p:cNvPr id="119" name="TextBox 118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627436" y="4474537"/>
              <a:ext cx="3997045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121" name="Rectangle 120"/>
          <p:cNvSpPr/>
          <p:nvPr/>
        </p:nvSpPr>
        <p:spPr>
          <a:xfrm>
            <a:off x="7264138" y="8900523"/>
            <a:ext cx="4038600" cy="230062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Group 121"/>
          <p:cNvGrpSpPr/>
          <p:nvPr/>
        </p:nvGrpSpPr>
        <p:grpSpPr>
          <a:xfrm>
            <a:off x="7908297" y="8957957"/>
            <a:ext cx="3394441" cy="1939981"/>
            <a:chOff x="3627436" y="3864114"/>
            <a:chExt cx="3997045" cy="1939981"/>
          </a:xfrm>
        </p:grpSpPr>
        <p:sp>
          <p:nvSpPr>
            <p:cNvPr id="123" name="TextBox 122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627436" y="4474537"/>
              <a:ext cx="3997045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6030577" y="8977239"/>
            <a:ext cx="2300361" cy="2300361"/>
            <a:chOff x="5684837" y="8229600"/>
            <a:chExt cx="5452844" cy="5452844"/>
          </a:xfrm>
        </p:grpSpPr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127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28" name="Freeform 102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891574" y="5594494"/>
            <a:ext cx="2300361" cy="2300361"/>
            <a:chOff x="24266" y="8229600"/>
            <a:chExt cx="5452844" cy="5452844"/>
          </a:xfrm>
        </p:grpSpPr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131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32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56" name="Freeform 55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59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607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306"/>
          <p:cNvGraphicFramePr/>
          <p:nvPr>
            <p:extLst>
              <p:ext uri="{D42A27DB-BD31-4B8C-83A1-F6EECF244321}">
                <p14:modId xmlns:p14="http://schemas.microsoft.com/office/powerpoint/2010/main" val="1827045826"/>
              </p:ext>
            </p:extLst>
          </p:nvPr>
        </p:nvGraphicFramePr>
        <p:xfrm>
          <a:off x="579437" y="4167357"/>
          <a:ext cx="10439399" cy="903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5" name="กลุ่ม 24"/>
          <p:cNvGrpSpPr/>
          <p:nvPr/>
        </p:nvGrpSpPr>
        <p:grpSpPr>
          <a:xfrm>
            <a:off x="1672492" y="1392094"/>
            <a:ext cx="20287960" cy="2445841"/>
            <a:chOff x="6978085" y="4610100"/>
            <a:chExt cx="20287960" cy="2445841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6978085" y="5608141"/>
              <a:ext cx="20287960" cy="1447800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 ipsum dolor sit 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consectetur adipiscing elit. Ut efficitur ipsum vitae tortor accumsan, a pulvinar lorem lacinia. Donec eu arcu justo. Fusce eget consequat risus Proin est lacus, interdum vitae feugiat quis, faucibus vel mi. </a:t>
              </a:r>
              <a:r>
                <a:rPr lang="en-US" sz="2600" dirty="0" smtClean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Vivamus 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 nisi vel nulla viverra semper. </a:t>
              </a:r>
              <a:endParaRPr lang="en-US" sz="2600" dirty="0" smtClean="0">
                <a:solidFill>
                  <a:schemeClr val="bg1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28" name="สี่เหลี่ยมผืนผ้า 27"/>
            <p:cNvSpPr/>
            <p:nvPr/>
          </p:nvSpPr>
          <p:spPr>
            <a:xfrm>
              <a:off x="7056437" y="4610100"/>
              <a:ext cx="449033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Description Here</a:t>
              </a:r>
              <a:endParaRPr lang="th-TH" sz="4400" b="1" dirty="0">
                <a:solidFill>
                  <a:schemeClr val="accent5"/>
                </a:solidFill>
              </a:endParaRPr>
            </a:p>
          </p:txBody>
        </p:sp>
        <p:sp>
          <p:nvSpPr>
            <p:cNvPr id="29" name="Rectangle 328"/>
            <p:cNvSpPr/>
            <p:nvPr/>
          </p:nvSpPr>
          <p:spPr>
            <a:xfrm>
              <a:off x="7156831" y="5415353"/>
              <a:ext cx="4389938" cy="1300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Rectangle 84"/>
          <p:cNvSpPr/>
          <p:nvPr/>
        </p:nvSpPr>
        <p:spPr>
          <a:xfrm>
            <a:off x="12577811" y="5457254"/>
            <a:ext cx="4038600" cy="2300628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13221970" y="5514688"/>
            <a:ext cx="3394441" cy="1939981"/>
            <a:chOff x="3627436" y="3864114"/>
            <a:chExt cx="3997045" cy="1939981"/>
          </a:xfrm>
        </p:grpSpPr>
        <p:sp>
          <p:nvSpPr>
            <p:cNvPr id="87" name="TextBox 86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627436" y="4474537"/>
              <a:ext cx="3997045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12577811" y="8842727"/>
            <a:ext cx="4038600" cy="23006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/>
          <p:cNvGrpSpPr/>
          <p:nvPr/>
        </p:nvGrpSpPr>
        <p:grpSpPr>
          <a:xfrm>
            <a:off x="13221970" y="8900161"/>
            <a:ext cx="3394441" cy="1939981"/>
            <a:chOff x="3627436" y="3864114"/>
            <a:chExt cx="3997045" cy="1939981"/>
          </a:xfrm>
        </p:grpSpPr>
        <p:sp>
          <p:nvSpPr>
            <p:cNvPr id="96" name="TextBox 95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627436" y="4474537"/>
              <a:ext cx="3997045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1008551" y="8908464"/>
            <a:ext cx="2300361" cy="2300361"/>
            <a:chOff x="17008473" y="8263156"/>
            <a:chExt cx="5452844" cy="5452844"/>
          </a:xfrm>
        </p:grpSpPr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100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01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102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3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4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5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6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7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8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11033979" y="5541303"/>
            <a:ext cx="2300361" cy="2300361"/>
            <a:chOff x="11347902" y="8263156"/>
            <a:chExt cx="5452844" cy="5452844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111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12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113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4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5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6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sp>
        <p:nvSpPr>
          <p:cNvPr id="117" name="Rectangle 116"/>
          <p:cNvSpPr/>
          <p:nvPr/>
        </p:nvSpPr>
        <p:spPr>
          <a:xfrm>
            <a:off x="17921852" y="5460636"/>
            <a:ext cx="4038600" cy="2300628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/>
          <p:cNvGrpSpPr/>
          <p:nvPr/>
        </p:nvGrpSpPr>
        <p:grpSpPr>
          <a:xfrm>
            <a:off x="18566011" y="5518070"/>
            <a:ext cx="3394441" cy="1939981"/>
            <a:chOff x="3627436" y="3864114"/>
            <a:chExt cx="3997045" cy="1939981"/>
          </a:xfrm>
        </p:grpSpPr>
        <p:sp>
          <p:nvSpPr>
            <p:cNvPr id="119" name="TextBox 118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627436" y="4474537"/>
              <a:ext cx="3997045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121" name="Rectangle 120"/>
          <p:cNvSpPr/>
          <p:nvPr/>
        </p:nvSpPr>
        <p:spPr>
          <a:xfrm>
            <a:off x="17921852" y="8846109"/>
            <a:ext cx="4038600" cy="230062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Group 121"/>
          <p:cNvGrpSpPr/>
          <p:nvPr/>
        </p:nvGrpSpPr>
        <p:grpSpPr>
          <a:xfrm>
            <a:off x="18566011" y="8903543"/>
            <a:ext cx="3394441" cy="1939981"/>
            <a:chOff x="3627436" y="3864114"/>
            <a:chExt cx="3997045" cy="1939981"/>
          </a:xfrm>
        </p:grpSpPr>
        <p:sp>
          <p:nvSpPr>
            <p:cNvPr id="123" name="TextBox 122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627436" y="4474537"/>
              <a:ext cx="3997045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6688291" y="8922825"/>
            <a:ext cx="2300361" cy="2300361"/>
            <a:chOff x="5684837" y="8229600"/>
            <a:chExt cx="5452844" cy="5452844"/>
          </a:xfrm>
        </p:grpSpPr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127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28" name="Freeform 102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16549288" y="5540080"/>
            <a:ext cx="2300361" cy="2300361"/>
            <a:chOff x="24266" y="8229600"/>
            <a:chExt cx="5452844" cy="5452844"/>
          </a:xfrm>
        </p:grpSpPr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131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32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56" name="Freeform 55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59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756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306"/>
          <p:cNvGraphicFramePr/>
          <p:nvPr>
            <p:extLst>
              <p:ext uri="{D42A27DB-BD31-4B8C-83A1-F6EECF244321}">
                <p14:modId xmlns:p14="http://schemas.microsoft.com/office/powerpoint/2010/main" val="1032732564"/>
              </p:ext>
            </p:extLst>
          </p:nvPr>
        </p:nvGraphicFramePr>
        <p:xfrm>
          <a:off x="11262987" y="4148815"/>
          <a:ext cx="12100250" cy="9643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5" name="กลุ่ม 24"/>
          <p:cNvGrpSpPr/>
          <p:nvPr/>
        </p:nvGrpSpPr>
        <p:grpSpPr>
          <a:xfrm>
            <a:off x="1692152" y="1474374"/>
            <a:ext cx="19664769" cy="2445841"/>
            <a:chOff x="6978085" y="4610100"/>
            <a:chExt cx="19664769" cy="2445841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6978085" y="5608141"/>
              <a:ext cx="19664769" cy="1447800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 ipsum dolor sit 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consectetur adipiscing elit. Ut efficitur ipsum vitae tortor accumsan, a pulvinar lorem lacinia. Donec eu arcu justo. Fusce eget consequat risus Proin est lacus, interdum vitae feugiat quis, faucibus vel mi. </a:t>
              </a:r>
              <a:r>
                <a:rPr lang="en-US" sz="2600" dirty="0" smtClean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Vivamus 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 nisi vel nulla viverra semper. </a:t>
              </a:r>
              <a:endParaRPr lang="en-US" sz="2600" dirty="0" smtClean="0">
                <a:solidFill>
                  <a:schemeClr val="bg1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28" name="สี่เหลี่ยมผืนผ้า 27"/>
            <p:cNvSpPr/>
            <p:nvPr/>
          </p:nvSpPr>
          <p:spPr>
            <a:xfrm>
              <a:off x="7056437" y="4610100"/>
              <a:ext cx="449033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Description Here</a:t>
              </a:r>
              <a:endParaRPr lang="th-TH" sz="4400" b="1" dirty="0">
                <a:solidFill>
                  <a:schemeClr val="accent5"/>
                </a:solidFill>
              </a:endParaRPr>
            </a:p>
          </p:txBody>
        </p:sp>
        <p:sp>
          <p:nvSpPr>
            <p:cNvPr id="29" name="Rectangle 328"/>
            <p:cNvSpPr/>
            <p:nvPr/>
          </p:nvSpPr>
          <p:spPr>
            <a:xfrm>
              <a:off x="7156831" y="5415353"/>
              <a:ext cx="4389938" cy="1300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Rectangle 84"/>
          <p:cNvSpPr/>
          <p:nvPr/>
        </p:nvSpPr>
        <p:spPr>
          <a:xfrm>
            <a:off x="1920097" y="5511668"/>
            <a:ext cx="4038600" cy="2300628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2564256" y="5569102"/>
            <a:ext cx="3394441" cy="1939981"/>
            <a:chOff x="3627436" y="3864114"/>
            <a:chExt cx="3997045" cy="1939981"/>
          </a:xfrm>
        </p:grpSpPr>
        <p:sp>
          <p:nvSpPr>
            <p:cNvPr id="87" name="TextBox 86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627436" y="4474537"/>
              <a:ext cx="3997045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1920097" y="8897141"/>
            <a:ext cx="4038600" cy="23006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/>
          <p:cNvGrpSpPr/>
          <p:nvPr/>
        </p:nvGrpSpPr>
        <p:grpSpPr>
          <a:xfrm>
            <a:off x="2564256" y="8954575"/>
            <a:ext cx="3394441" cy="1939981"/>
            <a:chOff x="3627436" y="3864114"/>
            <a:chExt cx="3997045" cy="1939981"/>
          </a:xfrm>
        </p:grpSpPr>
        <p:sp>
          <p:nvSpPr>
            <p:cNvPr id="96" name="TextBox 95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627436" y="4474537"/>
              <a:ext cx="3997045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50837" y="8962878"/>
            <a:ext cx="2300361" cy="2300361"/>
            <a:chOff x="17008473" y="8263156"/>
            <a:chExt cx="5452844" cy="5452844"/>
          </a:xfrm>
        </p:grpSpPr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100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01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102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3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4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5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6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7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8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376265" y="5595717"/>
            <a:ext cx="2300361" cy="2300361"/>
            <a:chOff x="11347902" y="8263156"/>
            <a:chExt cx="5452844" cy="5452844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111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12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113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4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5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6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sp>
        <p:nvSpPr>
          <p:cNvPr id="117" name="Rectangle 116"/>
          <p:cNvSpPr/>
          <p:nvPr/>
        </p:nvSpPr>
        <p:spPr>
          <a:xfrm>
            <a:off x="7264138" y="5515050"/>
            <a:ext cx="4038600" cy="2300628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/>
          <p:cNvGrpSpPr/>
          <p:nvPr/>
        </p:nvGrpSpPr>
        <p:grpSpPr>
          <a:xfrm>
            <a:off x="7908297" y="5572484"/>
            <a:ext cx="3394441" cy="1939981"/>
            <a:chOff x="3627436" y="3864114"/>
            <a:chExt cx="3997045" cy="1939981"/>
          </a:xfrm>
        </p:grpSpPr>
        <p:sp>
          <p:nvSpPr>
            <p:cNvPr id="119" name="TextBox 118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627436" y="4474537"/>
              <a:ext cx="3997045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121" name="Rectangle 120"/>
          <p:cNvSpPr/>
          <p:nvPr/>
        </p:nvSpPr>
        <p:spPr>
          <a:xfrm>
            <a:off x="7264138" y="8900523"/>
            <a:ext cx="4038600" cy="230062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Group 121"/>
          <p:cNvGrpSpPr/>
          <p:nvPr/>
        </p:nvGrpSpPr>
        <p:grpSpPr>
          <a:xfrm>
            <a:off x="7908297" y="8957957"/>
            <a:ext cx="3394441" cy="1939981"/>
            <a:chOff x="3627436" y="3864114"/>
            <a:chExt cx="3997045" cy="1939981"/>
          </a:xfrm>
        </p:grpSpPr>
        <p:sp>
          <p:nvSpPr>
            <p:cNvPr id="123" name="TextBox 122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627436" y="4474537"/>
              <a:ext cx="3997045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6030577" y="8977239"/>
            <a:ext cx="2300361" cy="2300361"/>
            <a:chOff x="5684837" y="8229600"/>
            <a:chExt cx="5452844" cy="5452844"/>
          </a:xfrm>
        </p:grpSpPr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127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28" name="Freeform 102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891574" y="5594494"/>
            <a:ext cx="2300361" cy="2300361"/>
            <a:chOff x="24266" y="8229600"/>
            <a:chExt cx="5452844" cy="5452844"/>
          </a:xfrm>
        </p:grpSpPr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131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32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56" name="Freeform 55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59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474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306"/>
          <p:cNvGraphicFramePr/>
          <p:nvPr>
            <p:extLst>
              <p:ext uri="{D42A27DB-BD31-4B8C-83A1-F6EECF244321}">
                <p14:modId xmlns:p14="http://schemas.microsoft.com/office/powerpoint/2010/main" val="423687536"/>
              </p:ext>
            </p:extLst>
          </p:nvPr>
        </p:nvGraphicFramePr>
        <p:xfrm>
          <a:off x="10535739" y="3709749"/>
          <a:ext cx="12077120" cy="9396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5" name="กลุ่ม 24"/>
          <p:cNvGrpSpPr/>
          <p:nvPr/>
        </p:nvGrpSpPr>
        <p:grpSpPr>
          <a:xfrm>
            <a:off x="1570037" y="1263908"/>
            <a:ext cx="20878800" cy="2445841"/>
            <a:chOff x="6978085" y="4610100"/>
            <a:chExt cx="20878800" cy="2445841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6978085" y="5608141"/>
              <a:ext cx="20878800" cy="1447800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 ipsum dolor sit 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consectetur adipiscing elit. Ut efficitur ipsum vitae tortor accumsan, a pulvinar lorem lacinia. Donec eu arcu justo. Fusce eget consequat risus Proin est lacus, interdum vitae feugiat quis, faucibus vel mi. </a:t>
              </a:r>
              <a:r>
                <a:rPr lang="en-US" sz="2600" dirty="0" smtClean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Vivamus 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 nisi vel nulla viverra semper. </a:t>
              </a:r>
              <a:endParaRPr lang="en-US" sz="2600" dirty="0" smtClean="0">
                <a:solidFill>
                  <a:schemeClr val="bg1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28" name="สี่เหลี่ยมผืนผ้า 27"/>
            <p:cNvSpPr/>
            <p:nvPr/>
          </p:nvSpPr>
          <p:spPr>
            <a:xfrm>
              <a:off x="7056437" y="4610100"/>
              <a:ext cx="449033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Description Here</a:t>
              </a:r>
              <a:endParaRPr lang="th-TH" sz="4400" b="1" dirty="0">
                <a:solidFill>
                  <a:schemeClr val="accent5"/>
                </a:solidFill>
              </a:endParaRPr>
            </a:p>
          </p:txBody>
        </p:sp>
        <p:sp>
          <p:nvSpPr>
            <p:cNvPr id="29" name="Rectangle 328"/>
            <p:cNvSpPr/>
            <p:nvPr/>
          </p:nvSpPr>
          <p:spPr>
            <a:xfrm>
              <a:off x="7156831" y="5415353"/>
              <a:ext cx="4389938" cy="1300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Rectangle 88"/>
          <p:cNvSpPr/>
          <p:nvPr/>
        </p:nvSpPr>
        <p:spPr>
          <a:xfrm>
            <a:off x="1920097" y="5511668"/>
            <a:ext cx="4038600" cy="2300628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2564256" y="5569102"/>
            <a:ext cx="3394441" cy="1939981"/>
            <a:chOff x="3627436" y="3864114"/>
            <a:chExt cx="3997045" cy="1939981"/>
          </a:xfrm>
        </p:grpSpPr>
        <p:sp>
          <p:nvSpPr>
            <p:cNvPr id="91" name="TextBox 90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627436" y="4474537"/>
              <a:ext cx="3997045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98" name="Rectangle 97"/>
          <p:cNvSpPr/>
          <p:nvPr/>
        </p:nvSpPr>
        <p:spPr>
          <a:xfrm>
            <a:off x="1920097" y="8897141"/>
            <a:ext cx="4038600" cy="23006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2564256" y="8954575"/>
            <a:ext cx="3394441" cy="1939981"/>
            <a:chOff x="3627436" y="3864114"/>
            <a:chExt cx="3997045" cy="1939981"/>
          </a:xfrm>
        </p:grpSpPr>
        <p:sp>
          <p:nvSpPr>
            <p:cNvPr id="100" name="TextBox 99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627436" y="4474537"/>
              <a:ext cx="3997045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50837" y="8962878"/>
            <a:ext cx="2300361" cy="2300361"/>
            <a:chOff x="17008473" y="8263156"/>
            <a:chExt cx="5452844" cy="5452844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104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05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106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7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8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9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0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1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2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113" name="Group 112"/>
          <p:cNvGrpSpPr/>
          <p:nvPr/>
        </p:nvGrpSpPr>
        <p:grpSpPr>
          <a:xfrm>
            <a:off x="376265" y="5595717"/>
            <a:ext cx="2300361" cy="2300361"/>
            <a:chOff x="11347902" y="8263156"/>
            <a:chExt cx="5452844" cy="5452844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115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16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117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8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9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0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sp>
        <p:nvSpPr>
          <p:cNvPr id="121" name="Rectangle 120"/>
          <p:cNvSpPr/>
          <p:nvPr/>
        </p:nvSpPr>
        <p:spPr>
          <a:xfrm>
            <a:off x="7264138" y="5515050"/>
            <a:ext cx="4038600" cy="2300628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Group 121"/>
          <p:cNvGrpSpPr/>
          <p:nvPr/>
        </p:nvGrpSpPr>
        <p:grpSpPr>
          <a:xfrm>
            <a:off x="7908297" y="5572484"/>
            <a:ext cx="3394441" cy="1939981"/>
            <a:chOff x="3627436" y="3864114"/>
            <a:chExt cx="3997045" cy="1939981"/>
          </a:xfrm>
        </p:grpSpPr>
        <p:sp>
          <p:nvSpPr>
            <p:cNvPr id="123" name="TextBox 122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627436" y="4474537"/>
              <a:ext cx="3997045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7264138" y="8900523"/>
            <a:ext cx="4038600" cy="230062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25"/>
          <p:cNvGrpSpPr/>
          <p:nvPr/>
        </p:nvGrpSpPr>
        <p:grpSpPr>
          <a:xfrm>
            <a:off x="7908297" y="8957957"/>
            <a:ext cx="3394441" cy="1939981"/>
            <a:chOff x="3627436" y="3864114"/>
            <a:chExt cx="3997045" cy="1939981"/>
          </a:xfrm>
        </p:grpSpPr>
        <p:sp>
          <p:nvSpPr>
            <p:cNvPr id="127" name="TextBox 126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627436" y="4474537"/>
              <a:ext cx="3997045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6030577" y="8977239"/>
            <a:ext cx="2300361" cy="2300361"/>
            <a:chOff x="5684837" y="8229600"/>
            <a:chExt cx="5452844" cy="5452844"/>
          </a:xfrm>
        </p:grpSpPr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131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32" name="Freeform 102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5891574" y="5594494"/>
            <a:ext cx="2300361" cy="2300361"/>
            <a:chOff x="24266" y="8229600"/>
            <a:chExt cx="5452844" cy="5452844"/>
          </a:xfrm>
        </p:grpSpPr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135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36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56" name="Freeform 55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59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653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306"/>
          <p:cNvGraphicFramePr/>
          <p:nvPr>
            <p:extLst>
              <p:ext uri="{D42A27DB-BD31-4B8C-83A1-F6EECF244321}">
                <p14:modId xmlns:p14="http://schemas.microsoft.com/office/powerpoint/2010/main" val="482509396"/>
              </p:ext>
            </p:extLst>
          </p:nvPr>
        </p:nvGraphicFramePr>
        <p:xfrm>
          <a:off x="808037" y="3865256"/>
          <a:ext cx="11676503" cy="8577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5" name="กลุ่ม 24"/>
          <p:cNvGrpSpPr/>
          <p:nvPr/>
        </p:nvGrpSpPr>
        <p:grpSpPr>
          <a:xfrm>
            <a:off x="1743613" y="1169918"/>
            <a:ext cx="19664769" cy="2445841"/>
            <a:chOff x="6978085" y="4610100"/>
            <a:chExt cx="19664769" cy="2445841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6978085" y="5608141"/>
              <a:ext cx="19664769" cy="1447800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 ipsum dolor sit 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consectetur adipiscing elit. Ut efficitur ipsum vitae tortor accumsan, a pulvinar lorem lacinia. Donec eu arcu justo. Fusce eget consequat risus Proin est lacus, interdum vitae feugiat quis, faucibus vel mi. </a:t>
              </a:r>
              <a:r>
                <a:rPr lang="en-US" sz="2600" dirty="0" smtClean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Vivamus 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 nisi vel nulla viverra semper. </a:t>
              </a:r>
              <a:endParaRPr lang="en-US" sz="2600" dirty="0" smtClean="0">
                <a:solidFill>
                  <a:schemeClr val="bg1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28" name="สี่เหลี่ยมผืนผ้า 27"/>
            <p:cNvSpPr/>
            <p:nvPr/>
          </p:nvSpPr>
          <p:spPr>
            <a:xfrm>
              <a:off x="7056437" y="4610100"/>
              <a:ext cx="449033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Description Here</a:t>
              </a:r>
              <a:endParaRPr lang="th-TH" sz="4400" b="1" dirty="0">
                <a:solidFill>
                  <a:schemeClr val="accent5"/>
                </a:solidFill>
              </a:endParaRPr>
            </a:p>
          </p:txBody>
        </p:sp>
        <p:sp>
          <p:nvSpPr>
            <p:cNvPr id="29" name="Rectangle 328"/>
            <p:cNvSpPr/>
            <p:nvPr/>
          </p:nvSpPr>
          <p:spPr>
            <a:xfrm>
              <a:off x="7156831" y="5415353"/>
              <a:ext cx="4389938" cy="1300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13266737" y="4978268"/>
            <a:ext cx="4038600" cy="2300628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13910896" y="5035702"/>
            <a:ext cx="3394441" cy="1939981"/>
            <a:chOff x="3627436" y="3864114"/>
            <a:chExt cx="3997045" cy="1939981"/>
          </a:xfrm>
        </p:grpSpPr>
        <p:sp>
          <p:nvSpPr>
            <p:cNvPr id="58" name="TextBox 57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627436" y="4474537"/>
              <a:ext cx="3997045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89" name="Rectangle 88"/>
          <p:cNvSpPr/>
          <p:nvPr/>
        </p:nvSpPr>
        <p:spPr>
          <a:xfrm>
            <a:off x="13266737" y="8363741"/>
            <a:ext cx="4038600" cy="23006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13910896" y="8421175"/>
            <a:ext cx="3394441" cy="1939981"/>
            <a:chOff x="3627436" y="3864114"/>
            <a:chExt cx="3997045" cy="1939981"/>
          </a:xfrm>
        </p:grpSpPr>
        <p:sp>
          <p:nvSpPr>
            <p:cNvPr id="91" name="TextBox 90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627436" y="4474537"/>
              <a:ext cx="3997045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1697477" y="8429478"/>
            <a:ext cx="2300361" cy="2300361"/>
            <a:chOff x="17008473" y="8263156"/>
            <a:chExt cx="5452844" cy="5452844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95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96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97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8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9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0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1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2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3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11722905" y="5062317"/>
            <a:ext cx="2300361" cy="2300361"/>
            <a:chOff x="11347902" y="8263156"/>
            <a:chExt cx="5452844" cy="5452844"/>
          </a:xfrm>
        </p:grpSpPr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106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07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108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9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0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1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sp>
        <p:nvSpPr>
          <p:cNvPr id="112" name="Rectangle 111"/>
          <p:cNvSpPr/>
          <p:nvPr/>
        </p:nvSpPr>
        <p:spPr>
          <a:xfrm>
            <a:off x="18610778" y="4981650"/>
            <a:ext cx="4038600" cy="2300628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112"/>
          <p:cNvGrpSpPr/>
          <p:nvPr/>
        </p:nvGrpSpPr>
        <p:grpSpPr>
          <a:xfrm>
            <a:off x="19254937" y="5039084"/>
            <a:ext cx="3394441" cy="1939981"/>
            <a:chOff x="3627436" y="3864114"/>
            <a:chExt cx="3997045" cy="1939981"/>
          </a:xfrm>
        </p:grpSpPr>
        <p:sp>
          <p:nvSpPr>
            <p:cNvPr id="114" name="TextBox 113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627436" y="4474537"/>
              <a:ext cx="3997045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116" name="Rectangle 115"/>
          <p:cNvSpPr/>
          <p:nvPr/>
        </p:nvSpPr>
        <p:spPr>
          <a:xfrm>
            <a:off x="18610778" y="8367123"/>
            <a:ext cx="4038600" cy="230062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Group 116"/>
          <p:cNvGrpSpPr/>
          <p:nvPr/>
        </p:nvGrpSpPr>
        <p:grpSpPr>
          <a:xfrm>
            <a:off x="19254937" y="8424557"/>
            <a:ext cx="3394441" cy="1939981"/>
            <a:chOff x="3627436" y="3864114"/>
            <a:chExt cx="3997045" cy="1939981"/>
          </a:xfrm>
        </p:grpSpPr>
        <p:sp>
          <p:nvSpPr>
            <p:cNvPr id="118" name="TextBox 117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627436" y="4474537"/>
              <a:ext cx="3997045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7377217" y="8443839"/>
            <a:ext cx="2300361" cy="2300361"/>
            <a:chOff x="5684837" y="8229600"/>
            <a:chExt cx="5452844" cy="5452844"/>
          </a:xfrm>
        </p:grpSpPr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122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23" name="Freeform 102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7238214" y="5061094"/>
            <a:ext cx="2300361" cy="2300361"/>
            <a:chOff x="24266" y="8229600"/>
            <a:chExt cx="5452844" cy="5452844"/>
          </a:xfrm>
        </p:grpSpPr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126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27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60" name="Freeform 59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63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424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กลุ่ม 24"/>
          <p:cNvGrpSpPr/>
          <p:nvPr/>
        </p:nvGrpSpPr>
        <p:grpSpPr>
          <a:xfrm>
            <a:off x="1735222" y="1221973"/>
            <a:ext cx="19664769" cy="2445841"/>
            <a:chOff x="6978085" y="4610100"/>
            <a:chExt cx="19664769" cy="2445841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6978085" y="5608141"/>
              <a:ext cx="19664769" cy="1447800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 ipsum dolor sit 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consectetur adipiscing elit. Ut efficitur ipsum vitae tortor accumsan, a pulvinar lorem lacinia. Donec eu arcu justo. Fusce eget consequat risus Proin est lacus, interdum vitae feugiat quis, faucibus vel mi. </a:t>
              </a:r>
              <a:r>
                <a:rPr lang="en-US" sz="2600" dirty="0" smtClean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Vivamus 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 nisi vel nulla viverra semper. </a:t>
              </a:r>
              <a:endParaRPr lang="en-US" sz="2600" dirty="0" smtClean="0">
                <a:solidFill>
                  <a:schemeClr val="bg1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28" name="สี่เหลี่ยมผืนผ้า 27"/>
            <p:cNvSpPr/>
            <p:nvPr/>
          </p:nvSpPr>
          <p:spPr>
            <a:xfrm>
              <a:off x="7056437" y="4610100"/>
              <a:ext cx="449033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Description Here</a:t>
              </a:r>
              <a:endParaRPr lang="th-TH" sz="4400" b="1" dirty="0">
                <a:solidFill>
                  <a:schemeClr val="accent5"/>
                </a:solidFill>
              </a:endParaRPr>
            </a:p>
          </p:txBody>
        </p:sp>
        <p:sp>
          <p:nvSpPr>
            <p:cNvPr id="29" name="Rectangle 328"/>
            <p:cNvSpPr/>
            <p:nvPr/>
          </p:nvSpPr>
          <p:spPr>
            <a:xfrm>
              <a:off x="7156831" y="5415353"/>
              <a:ext cx="4389938" cy="1300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7" name="Chart 306"/>
          <p:cNvGraphicFramePr/>
          <p:nvPr>
            <p:extLst>
              <p:ext uri="{D42A27DB-BD31-4B8C-83A1-F6EECF244321}">
                <p14:modId xmlns:p14="http://schemas.microsoft.com/office/powerpoint/2010/main" val="366262655"/>
              </p:ext>
            </p:extLst>
          </p:nvPr>
        </p:nvGraphicFramePr>
        <p:xfrm>
          <a:off x="12085637" y="3667814"/>
          <a:ext cx="10400003" cy="8371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Rectangle 50"/>
          <p:cNvSpPr/>
          <p:nvPr/>
        </p:nvSpPr>
        <p:spPr>
          <a:xfrm>
            <a:off x="2169596" y="5511668"/>
            <a:ext cx="4038600" cy="2300628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2813755" y="5569102"/>
            <a:ext cx="3394441" cy="1939981"/>
            <a:chOff x="3627436" y="3864114"/>
            <a:chExt cx="3997045" cy="1939981"/>
          </a:xfrm>
        </p:grpSpPr>
        <p:sp>
          <p:nvSpPr>
            <p:cNvPr id="94" name="TextBox 93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627436" y="4474537"/>
              <a:ext cx="3997045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2169596" y="8897141"/>
            <a:ext cx="4038600" cy="23006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/>
          <p:cNvGrpSpPr/>
          <p:nvPr/>
        </p:nvGrpSpPr>
        <p:grpSpPr>
          <a:xfrm>
            <a:off x="2813755" y="8954575"/>
            <a:ext cx="3394441" cy="1939981"/>
            <a:chOff x="3627436" y="3864114"/>
            <a:chExt cx="3997045" cy="1939981"/>
          </a:xfrm>
        </p:grpSpPr>
        <p:sp>
          <p:nvSpPr>
            <p:cNvPr id="98" name="TextBox 97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627436" y="4474537"/>
              <a:ext cx="3997045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00336" y="8962878"/>
            <a:ext cx="2300361" cy="2300361"/>
            <a:chOff x="17008473" y="8263156"/>
            <a:chExt cx="5452844" cy="5452844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102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03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104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5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6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7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8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9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0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111" name="Group 110"/>
          <p:cNvGrpSpPr/>
          <p:nvPr/>
        </p:nvGrpSpPr>
        <p:grpSpPr>
          <a:xfrm>
            <a:off x="625764" y="5595717"/>
            <a:ext cx="2300361" cy="2300361"/>
            <a:chOff x="11347902" y="8263156"/>
            <a:chExt cx="5452844" cy="5452844"/>
          </a:xfrm>
        </p:grpSpPr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113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14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115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6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7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8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7513637" y="5515050"/>
            <a:ext cx="4038600" cy="2300628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19"/>
          <p:cNvGrpSpPr/>
          <p:nvPr/>
        </p:nvGrpSpPr>
        <p:grpSpPr>
          <a:xfrm>
            <a:off x="8157796" y="5572484"/>
            <a:ext cx="3394441" cy="1939981"/>
            <a:chOff x="3627436" y="3864114"/>
            <a:chExt cx="3997045" cy="1939981"/>
          </a:xfrm>
        </p:grpSpPr>
        <p:sp>
          <p:nvSpPr>
            <p:cNvPr id="121" name="TextBox 120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627436" y="4474537"/>
              <a:ext cx="3997045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7513637" y="8900523"/>
            <a:ext cx="4038600" cy="230062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123"/>
          <p:cNvGrpSpPr/>
          <p:nvPr/>
        </p:nvGrpSpPr>
        <p:grpSpPr>
          <a:xfrm>
            <a:off x="8157796" y="8957957"/>
            <a:ext cx="3394441" cy="1939981"/>
            <a:chOff x="3627436" y="3864114"/>
            <a:chExt cx="3997045" cy="1939981"/>
          </a:xfrm>
        </p:grpSpPr>
        <p:sp>
          <p:nvSpPr>
            <p:cNvPr id="125" name="TextBox 124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627436" y="4474537"/>
              <a:ext cx="3997045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6280076" y="8977239"/>
            <a:ext cx="2300361" cy="2300361"/>
            <a:chOff x="5684837" y="8229600"/>
            <a:chExt cx="5452844" cy="5452844"/>
          </a:xfrm>
        </p:grpSpPr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129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30" name="Freeform 102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141073" y="5594494"/>
            <a:ext cx="2300361" cy="2300361"/>
            <a:chOff x="24266" y="8229600"/>
            <a:chExt cx="5452844" cy="5452844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133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34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56" name="Freeform 55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59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620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กลุ่ม 24"/>
          <p:cNvGrpSpPr/>
          <p:nvPr/>
        </p:nvGrpSpPr>
        <p:grpSpPr>
          <a:xfrm>
            <a:off x="1743614" y="1394874"/>
            <a:ext cx="21619623" cy="2445841"/>
            <a:chOff x="6978085" y="4610100"/>
            <a:chExt cx="21619623" cy="2445841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6978085" y="5608141"/>
              <a:ext cx="21619623" cy="1447800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 ipsum dolor sit 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consectetur adipiscing elit. Ut efficitur ipsum vitae tortor accumsan, a pulvinar lorem lacinia. Donec eu arcu justo. Fusce eget consequat risus Proin est lacus, interdum vitae feugiat quis, faucibus vel mi. </a:t>
              </a:r>
              <a:r>
                <a:rPr lang="en-US" sz="2600" dirty="0" smtClean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Vivamus 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 nisi vel nulla viverra semper. </a:t>
              </a:r>
              <a:endParaRPr lang="en-US" sz="2600" dirty="0" smtClean="0">
                <a:solidFill>
                  <a:schemeClr val="bg1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28" name="สี่เหลี่ยมผืนผ้า 27"/>
            <p:cNvSpPr/>
            <p:nvPr/>
          </p:nvSpPr>
          <p:spPr>
            <a:xfrm>
              <a:off x="7056437" y="4610100"/>
              <a:ext cx="449033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Description Here</a:t>
              </a:r>
              <a:endParaRPr lang="th-TH" sz="4400" b="1" dirty="0">
                <a:solidFill>
                  <a:schemeClr val="accent5"/>
                </a:solidFill>
              </a:endParaRPr>
            </a:p>
          </p:txBody>
        </p:sp>
        <p:sp>
          <p:nvSpPr>
            <p:cNvPr id="29" name="Rectangle 328"/>
            <p:cNvSpPr/>
            <p:nvPr/>
          </p:nvSpPr>
          <p:spPr>
            <a:xfrm>
              <a:off x="7156831" y="5415353"/>
              <a:ext cx="4389938" cy="1300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7" name="Chart 306"/>
          <p:cNvGraphicFramePr/>
          <p:nvPr>
            <p:extLst>
              <p:ext uri="{D42A27DB-BD31-4B8C-83A1-F6EECF244321}">
                <p14:modId xmlns:p14="http://schemas.microsoft.com/office/powerpoint/2010/main" val="1137929238"/>
              </p:ext>
            </p:extLst>
          </p:nvPr>
        </p:nvGraphicFramePr>
        <p:xfrm>
          <a:off x="1743614" y="4953000"/>
          <a:ext cx="10057641" cy="74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" name="Rectangle 51"/>
          <p:cNvSpPr/>
          <p:nvPr/>
        </p:nvSpPr>
        <p:spPr>
          <a:xfrm>
            <a:off x="13333726" y="5867400"/>
            <a:ext cx="4038600" cy="2300628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13977885" y="5924834"/>
            <a:ext cx="3394441" cy="1939981"/>
            <a:chOff x="3627436" y="3864114"/>
            <a:chExt cx="3997045" cy="1939981"/>
          </a:xfrm>
        </p:grpSpPr>
        <p:sp>
          <p:nvSpPr>
            <p:cNvPr id="54" name="TextBox 53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627436" y="4474537"/>
              <a:ext cx="3997045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13333726" y="9252873"/>
            <a:ext cx="4038600" cy="23006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13977885" y="9310307"/>
            <a:ext cx="3394441" cy="1939981"/>
            <a:chOff x="3627436" y="3864114"/>
            <a:chExt cx="3997045" cy="1939981"/>
          </a:xfrm>
        </p:grpSpPr>
        <p:sp>
          <p:nvSpPr>
            <p:cNvPr id="92" name="TextBox 91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627436" y="4474537"/>
              <a:ext cx="3997045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1764466" y="9318610"/>
            <a:ext cx="2300361" cy="2300361"/>
            <a:chOff x="17008473" y="8263156"/>
            <a:chExt cx="5452844" cy="5452844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96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97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98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9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0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1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2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3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4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11789894" y="5951449"/>
            <a:ext cx="2300361" cy="2300361"/>
            <a:chOff x="11347902" y="8263156"/>
            <a:chExt cx="5452844" cy="5452844"/>
          </a:xfrm>
        </p:grpSpPr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107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08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109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0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1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2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sp>
        <p:nvSpPr>
          <p:cNvPr id="113" name="Rectangle 112"/>
          <p:cNvSpPr/>
          <p:nvPr/>
        </p:nvSpPr>
        <p:spPr>
          <a:xfrm>
            <a:off x="18677767" y="5870782"/>
            <a:ext cx="4038600" cy="2300628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/>
          <p:cNvGrpSpPr/>
          <p:nvPr/>
        </p:nvGrpSpPr>
        <p:grpSpPr>
          <a:xfrm>
            <a:off x="19321926" y="5928216"/>
            <a:ext cx="3394441" cy="1939981"/>
            <a:chOff x="3627436" y="3864114"/>
            <a:chExt cx="3997045" cy="1939981"/>
          </a:xfrm>
        </p:grpSpPr>
        <p:sp>
          <p:nvSpPr>
            <p:cNvPr id="115" name="TextBox 114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627436" y="4474537"/>
              <a:ext cx="3997045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117" name="Rectangle 116"/>
          <p:cNvSpPr/>
          <p:nvPr/>
        </p:nvSpPr>
        <p:spPr>
          <a:xfrm>
            <a:off x="18677767" y="9256255"/>
            <a:ext cx="4038600" cy="230062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/>
          <p:cNvGrpSpPr/>
          <p:nvPr/>
        </p:nvGrpSpPr>
        <p:grpSpPr>
          <a:xfrm>
            <a:off x="19321926" y="9313689"/>
            <a:ext cx="3394441" cy="1939981"/>
            <a:chOff x="3627436" y="3864114"/>
            <a:chExt cx="3997045" cy="1939981"/>
          </a:xfrm>
        </p:grpSpPr>
        <p:sp>
          <p:nvSpPr>
            <p:cNvPr id="119" name="TextBox 118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627436" y="4474537"/>
              <a:ext cx="3997045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7444206" y="9332971"/>
            <a:ext cx="2300361" cy="2300361"/>
            <a:chOff x="5684837" y="8229600"/>
            <a:chExt cx="5452844" cy="5452844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123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24" name="Freeform 102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7305203" y="5950226"/>
            <a:ext cx="2300361" cy="2300361"/>
            <a:chOff x="24266" y="8229600"/>
            <a:chExt cx="5452844" cy="5452844"/>
          </a:xfrm>
        </p:grpSpPr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127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28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63" name="Freeform 62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66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25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กลุ่ม 24"/>
          <p:cNvGrpSpPr/>
          <p:nvPr/>
        </p:nvGrpSpPr>
        <p:grpSpPr>
          <a:xfrm>
            <a:off x="1564868" y="1600200"/>
            <a:ext cx="19664769" cy="2445841"/>
            <a:chOff x="6978085" y="4610100"/>
            <a:chExt cx="19664769" cy="2445841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6978085" y="5608141"/>
              <a:ext cx="19664769" cy="1447800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 ipsum dolor sit 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consectetur adipiscing elit. Ut efficitur ipsum vitae tortor accumsan, a pulvinar lorem lacinia. Donec eu arcu justo. Fusce eget consequat risus Proin est lacus, interdum vitae feugiat quis, faucibus vel mi. </a:t>
              </a:r>
              <a:r>
                <a:rPr lang="en-US" sz="2600" dirty="0" smtClean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Vivamus 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 nisi vel nulla viverra semper. </a:t>
              </a:r>
              <a:endParaRPr lang="en-US" sz="2600" dirty="0" smtClean="0">
                <a:solidFill>
                  <a:schemeClr val="bg1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28" name="สี่เหลี่ยมผืนผ้า 27"/>
            <p:cNvSpPr/>
            <p:nvPr/>
          </p:nvSpPr>
          <p:spPr>
            <a:xfrm>
              <a:off x="7056437" y="4610100"/>
              <a:ext cx="449033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Description Here</a:t>
              </a:r>
              <a:endParaRPr lang="th-TH" sz="4400" b="1" dirty="0">
                <a:solidFill>
                  <a:schemeClr val="accent5"/>
                </a:solidFill>
              </a:endParaRPr>
            </a:p>
          </p:txBody>
        </p:sp>
        <p:sp>
          <p:nvSpPr>
            <p:cNvPr id="29" name="Rectangle 328"/>
            <p:cNvSpPr/>
            <p:nvPr/>
          </p:nvSpPr>
          <p:spPr>
            <a:xfrm>
              <a:off x="7156831" y="5415353"/>
              <a:ext cx="4389938" cy="1300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9" name="Chart 15"/>
          <p:cNvGraphicFramePr/>
          <p:nvPr>
            <p:extLst>
              <p:ext uri="{D42A27DB-BD31-4B8C-83A1-F6EECF244321}">
                <p14:modId xmlns:p14="http://schemas.microsoft.com/office/powerpoint/2010/main" val="834439091"/>
              </p:ext>
            </p:extLst>
          </p:nvPr>
        </p:nvGraphicFramePr>
        <p:xfrm>
          <a:off x="1721490" y="4343400"/>
          <a:ext cx="9532922" cy="389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0" name="Chart 15"/>
          <p:cNvGraphicFramePr/>
          <p:nvPr>
            <p:extLst>
              <p:ext uri="{D42A27DB-BD31-4B8C-83A1-F6EECF244321}">
                <p14:modId xmlns:p14="http://schemas.microsoft.com/office/powerpoint/2010/main" val="548837619"/>
              </p:ext>
            </p:extLst>
          </p:nvPr>
        </p:nvGraphicFramePr>
        <p:xfrm>
          <a:off x="12214555" y="4396340"/>
          <a:ext cx="9532922" cy="389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179637" y="8376083"/>
            <a:ext cx="3490937" cy="615517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Description here</a:t>
            </a:r>
            <a:endParaRPr lang="id-ID" sz="2800" b="1" dirty="0">
              <a:solidFill>
                <a:schemeClr val="accent6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03437" y="8915400"/>
            <a:ext cx="7162800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methodologies .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2695237" y="8382000"/>
            <a:ext cx="3490937" cy="615517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Description here</a:t>
            </a:r>
            <a:endParaRPr lang="id-ID" sz="2800" b="1" dirty="0">
              <a:solidFill>
                <a:schemeClr val="accent4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2619037" y="8921317"/>
            <a:ext cx="7162800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methodologies .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87046" y="11444361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2988414" y="11695885"/>
            <a:ext cx="3189344" cy="1919000"/>
            <a:chOff x="3387781" y="11407914"/>
            <a:chExt cx="3189344" cy="1919000"/>
          </a:xfrm>
        </p:grpSpPr>
        <p:sp>
          <p:nvSpPr>
            <p:cNvPr id="80" name="TextBox 79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387781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8089937" y="11444361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8170014" y="11695885"/>
            <a:ext cx="3189344" cy="1919000"/>
            <a:chOff x="3366490" y="11407914"/>
            <a:chExt cx="3189344" cy="1919000"/>
          </a:xfrm>
        </p:grpSpPr>
        <p:sp>
          <p:nvSpPr>
            <p:cNvPr id="104" name="TextBox 103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366490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106" name="Rectangle 105"/>
          <p:cNvSpPr/>
          <p:nvPr/>
        </p:nvSpPr>
        <p:spPr>
          <a:xfrm>
            <a:off x="12801178" y="11444361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12894414" y="11695885"/>
            <a:ext cx="3189344" cy="1919000"/>
            <a:chOff x="3379649" y="11407914"/>
            <a:chExt cx="3189344" cy="1919000"/>
          </a:xfrm>
        </p:grpSpPr>
        <p:sp>
          <p:nvSpPr>
            <p:cNvPr id="108" name="TextBox 107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379649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18004069" y="11444361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roup 110"/>
          <p:cNvGrpSpPr/>
          <p:nvPr/>
        </p:nvGrpSpPr>
        <p:grpSpPr>
          <a:xfrm>
            <a:off x="18152214" y="11695885"/>
            <a:ext cx="3189344" cy="1919000"/>
            <a:chOff x="3434558" y="11407914"/>
            <a:chExt cx="3189344" cy="1919000"/>
          </a:xfrm>
        </p:grpSpPr>
        <p:sp>
          <p:nvSpPr>
            <p:cNvPr id="112" name="TextBox 111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434558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3337253" y="9906000"/>
            <a:ext cx="2300361" cy="2300361"/>
            <a:chOff x="17008473" y="8263156"/>
            <a:chExt cx="5452844" cy="5452844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116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17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118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9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0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1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2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3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4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18518853" y="9920361"/>
            <a:ext cx="2300361" cy="2300361"/>
            <a:chOff x="5684837" y="8229600"/>
            <a:chExt cx="5452844" cy="5452844"/>
          </a:xfrm>
        </p:grpSpPr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127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28" name="Freeform 102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8627214" y="9982200"/>
            <a:ext cx="2300361" cy="2300361"/>
            <a:chOff x="24266" y="8229600"/>
            <a:chExt cx="5452844" cy="5452844"/>
          </a:xfrm>
        </p:grpSpPr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131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32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3369414" y="9906000"/>
            <a:ext cx="2300361" cy="2300361"/>
            <a:chOff x="11347902" y="8263156"/>
            <a:chExt cx="5452844" cy="5452844"/>
          </a:xfrm>
        </p:grpSpPr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135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36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137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8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9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40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62" name="Freeform 61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65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673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9" grpId="0">
        <p:bldSub>
          <a:bldChart bld="category"/>
        </p:bldSub>
      </p:bldGraphic>
      <p:bldGraphic spid="40" grpId="0">
        <p:bldSub>
          <a:bldChart bld="category"/>
        </p:bldSub>
      </p:bldGraphic>
      <p:bldP spid="51" grpId="0"/>
      <p:bldP spid="52" grpId="0"/>
      <p:bldP spid="83" grpId="0"/>
      <p:bldP spid="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306"/>
          <p:cNvGraphicFramePr/>
          <p:nvPr>
            <p:extLst>
              <p:ext uri="{D42A27DB-BD31-4B8C-83A1-F6EECF244321}">
                <p14:modId xmlns:p14="http://schemas.microsoft.com/office/powerpoint/2010/main" val="2046993516"/>
              </p:ext>
            </p:extLst>
          </p:nvPr>
        </p:nvGraphicFramePr>
        <p:xfrm>
          <a:off x="1148010" y="3404175"/>
          <a:ext cx="15515466" cy="976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5" name="กลุ่ม 13"/>
          <p:cNvGrpSpPr/>
          <p:nvPr/>
        </p:nvGrpSpPr>
        <p:grpSpPr>
          <a:xfrm>
            <a:off x="1127786" y="1563622"/>
            <a:ext cx="21089113" cy="2184975"/>
            <a:chOff x="6978084" y="4807883"/>
            <a:chExt cx="21089113" cy="2184975"/>
          </a:xfrm>
        </p:grpSpPr>
        <p:sp>
          <p:nvSpPr>
            <p:cNvPr id="126" name="Content Placeholder 2"/>
            <p:cNvSpPr txBox="1">
              <a:spLocks/>
            </p:cNvSpPr>
            <p:nvPr/>
          </p:nvSpPr>
          <p:spPr>
            <a:xfrm>
              <a:off x="6978084" y="5672633"/>
              <a:ext cx="21089113" cy="1320225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</a:t>
              </a: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 </a:t>
              </a: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ipsum</a:t>
              </a: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 dolor sit </a:t>
              </a: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consectetur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adipiscing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elit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Ut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efficitur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ipsum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vitae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tortor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a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pulvinar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lacinia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Donec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eu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arcu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justo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Fusce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eget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consequat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risus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Proin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est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 smtClean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lacus,mper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</a:p>
          </p:txBody>
        </p:sp>
        <p:sp>
          <p:nvSpPr>
            <p:cNvPr id="127" name="สี่เหลี่ยมผืนผ้า 15"/>
            <p:cNvSpPr/>
            <p:nvPr/>
          </p:nvSpPr>
          <p:spPr>
            <a:xfrm>
              <a:off x="7039645" y="4807883"/>
              <a:ext cx="50264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Information here</a:t>
              </a:r>
              <a:endParaRPr lang="th-TH" sz="3200" b="1" dirty="0">
                <a:solidFill>
                  <a:schemeClr val="accent5"/>
                </a:solidFill>
              </a:endParaRPr>
            </a:p>
          </p:txBody>
        </p:sp>
        <p:sp>
          <p:nvSpPr>
            <p:cNvPr id="128" name="Rectangle 328"/>
            <p:cNvSpPr/>
            <p:nvPr/>
          </p:nvSpPr>
          <p:spPr>
            <a:xfrm flipV="1">
              <a:off x="7223569" y="5411332"/>
              <a:ext cx="2999174" cy="948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18105437" y="4427528"/>
            <a:ext cx="5255541" cy="1776527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 bwMode="auto">
          <a:xfrm>
            <a:off x="18738955" y="4413352"/>
            <a:ext cx="254428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Data Here</a:t>
            </a:r>
            <a:endParaRPr lang="id-ID" sz="4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8636579" y="5058651"/>
            <a:ext cx="4114800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</a:t>
            </a:r>
            <a:r>
              <a:rPr lang="en-US" sz="2400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important.</a:t>
            </a:r>
            <a:endParaRPr lang="en-US" sz="2400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8105437" y="6390127"/>
            <a:ext cx="5255541" cy="1776527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 bwMode="auto">
          <a:xfrm>
            <a:off x="18738955" y="6375951"/>
            <a:ext cx="254428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Data Here</a:t>
            </a:r>
            <a:endParaRPr lang="id-ID" sz="4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8636579" y="7021250"/>
            <a:ext cx="4114800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</a:t>
            </a:r>
            <a:r>
              <a:rPr lang="en-US" sz="2400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important.</a:t>
            </a:r>
            <a:endParaRPr lang="en-US" sz="2400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105437" y="8371327"/>
            <a:ext cx="5255541" cy="1776527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 bwMode="auto">
          <a:xfrm>
            <a:off x="18738955" y="8357151"/>
            <a:ext cx="254428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Data Here</a:t>
            </a:r>
            <a:endParaRPr lang="id-ID" sz="4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636579" y="9002450"/>
            <a:ext cx="4114800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</a:t>
            </a:r>
            <a:r>
              <a:rPr lang="en-US" sz="2400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important.</a:t>
            </a:r>
            <a:endParaRPr lang="en-US" sz="2400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105437" y="10352527"/>
            <a:ext cx="5255541" cy="177652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 bwMode="auto">
          <a:xfrm>
            <a:off x="18738955" y="10338351"/>
            <a:ext cx="254428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Data Here</a:t>
            </a:r>
            <a:endParaRPr lang="id-ID" sz="4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636579" y="10983650"/>
            <a:ext cx="4114800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</a:t>
            </a:r>
            <a:r>
              <a:rPr lang="en-US" sz="2400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important.</a:t>
            </a:r>
            <a:endParaRPr lang="en-US" sz="2400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24" name="Freeform 23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27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200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306"/>
          <p:cNvGraphicFramePr/>
          <p:nvPr>
            <p:extLst>
              <p:ext uri="{D42A27DB-BD31-4B8C-83A1-F6EECF244321}">
                <p14:modId xmlns:p14="http://schemas.microsoft.com/office/powerpoint/2010/main" val="1073211172"/>
              </p:ext>
            </p:extLst>
          </p:nvPr>
        </p:nvGraphicFramePr>
        <p:xfrm>
          <a:off x="2206572" y="4387697"/>
          <a:ext cx="19327865" cy="5265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กลุ่ม 13"/>
          <p:cNvGrpSpPr/>
          <p:nvPr/>
        </p:nvGrpSpPr>
        <p:grpSpPr>
          <a:xfrm>
            <a:off x="2145011" y="1752600"/>
            <a:ext cx="19094259" cy="2184975"/>
            <a:chOff x="6978084" y="4807883"/>
            <a:chExt cx="19094259" cy="2184975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6978084" y="5672633"/>
              <a:ext cx="19094259" cy="1320225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</a:t>
              </a: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 </a:t>
              </a: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ipsum</a:t>
              </a: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 dolor sit </a:t>
              </a: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consectetur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adipiscing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elit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Ut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efficitur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ipsum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vitae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tortor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a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pulvinar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lacinia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Donec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eu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arcu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justo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Fusce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eget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consequat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risus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Proin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est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lacus,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interdum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vitae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feugiat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quis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faucibus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vel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mi. 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Vivamus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nisi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vel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nulla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viverra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semper. </a:t>
              </a: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7039645" y="4807883"/>
              <a:ext cx="50264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Information here</a:t>
              </a:r>
              <a:endParaRPr lang="th-TH" sz="3200" b="1" dirty="0">
                <a:solidFill>
                  <a:schemeClr val="accent5"/>
                </a:solidFill>
              </a:endParaRPr>
            </a:p>
          </p:txBody>
        </p:sp>
        <p:sp>
          <p:nvSpPr>
            <p:cNvPr id="17" name="Rectangle 328"/>
            <p:cNvSpPr/>
            <p:nvPr/>
          </p:nvSpPr>
          <p:spPr>
            <a:xfrm flipV="1">
              <a:off x="7223569" y="5411332"/>
              <a:ext cx="2999174" cy="948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713037" y="11444361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2814405" y="11695885"/>
            <a:ext cx="3189344" cy="1919000"/>
            <a:chOff x="3387781" y="11407914"/>
            <a:chExt cx="3189344" cy="1919000"/>
          </a:xfrm>
        </p:grpSpPr>
        <p:sp>
          <p:nvSpPr>
            <p:cNvPr id="88" name="TextBox 87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387781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7915928" y="11444361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/>
          <p:cNvGrpSpPr/>
          <p:nvPr/>
        </p:nvGrpSpPr>
        <p:grpSpPr>
          <a:xfrm>
            <a:off x="7996005" y="11695885"/>
            <a:ext cx="3189344" cy="1919000"/>
            <a:chOff x="3366490" y="11407914"/>
            <a:chExt cx="3189344" cy="1919000"/>
          </a:xfrm>
        </p:grpSpPr>
        <p:sp>
          <p:nvSpPr>
            <p:cNvPr id="96" name="TextBox 95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366490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98" name="Rectangle 97"/>
          <p:cNvSpPr/>
          <p:nvPr/>
        </p:nvSpPr>
        <p:spPr>
          <a:xfrm>
            <a:off x="12627169" y="11444361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12720405" y="11695885"/>
            <a:ext cx="3189344" cy="1919000"/>
            <a:chOff x="3379649" y="11407914"/>
            <a:chExt cx="3189344" cy="1919000"/>
          </a:xfrm>
        </p:grpSpPr>
        <p:sp>
          <p:nvSpPr>
            <p:cNvPr id="100" name="TextBox 99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379649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17830060" y="11444361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17978205" y="11695885"/>
            <a:ext cx="3189344" cy="1919000"/>
            <a:chOff x="3434558" y="11407914"/>
            <a:chExt cx="3189344" cy="1919000"/>
          </a:xfrm>
        </p:grpSpPr>
        <p:sp>
          <p:nvSpPr>
            <p:cNvPr id="104" name="TextBox 103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434558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3163244" y="9906000"/>
            <a:ext cx="2300361" cy="2300361"/>
            <a:chOff x="17008473" y="8263156"/>
            <a:chExt cx="5452844" cy="5452844"/>
          </a:xfrm>
        </p:grpSpPr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108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09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110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1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2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3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4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5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6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18344844" y="9920361"/>
            <a:ext cx="2300361" cy="2300361"/>
            <a:chOff x="5684837" y="8229600"/>
            <a:chExt cx="5452844" cy="5452844"/>
          </a:xfrm>
        </p:grpSpPr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119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20" name="Freeform 102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8453205" y="9982200"/>
            <a:ext cx="2300361" cy="2300361"/>
            <a:chOff x="24266" y="8229600"/>
            <a:chExt cx="5452844" cy="5452844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123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24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195405" y="9906000"/>
            <a:ext cx="2300361" cy="2300361"/>
            <a:chOff x="11347902" y="8263156"/>
            <a:chExt cx="5452844" cy="5452844"/>
          </a:xfrm>
        </p:grpSpPr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127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28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129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0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1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2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55" name="Freeform 54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58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509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306"/>
          <p:cNvGraphicFramePr/>
          <p:nvPr>
            <p:extLst>
              <p:ext uri="{D42A27DB-BD31-4B8C-83A1-F6EECF244321}">
                <p14:modId xmlns:p14="http://schemas.microsoft.com/office/powerpoint/2010/main" val="183768601"/>
              </p:ext>
            </p:extLst>
          </p:nvPr>
        </p:nvGraphicFramePr>
        <p:xfrm>
          <a:off x="9783890" y="4213256"/>
          <a:ext cx="13198348" cy="922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กลุ่ม 13"/>
          <p:cNvGrpSpPr/>
          <p:nvPr/>
        </p:nvGrpSpPr>
        <p:grpSpPr>
          <a:xfrm>
            <a:off x="1072772" y="1219200"/>
            <a:ext cx="22595265" cy="2134600"/>
            <a:chOff x="6941949" y="4807883"/>
            <a:chExt cx="22595265" cy="2134600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6941949" y="5622258"/>
              <a:ext cx="22595265" cy="1320225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</a:t>
              </a: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 </a:t>
              </a: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ipsum</a:t>
              </a: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 dolor sit </a:t>
              </a: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consectetur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adipiscing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elit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Ut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efficitur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ipsum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vitae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tortor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a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pulvinar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lacinia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Donec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eu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arcu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justo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Fusce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eget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consequat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risus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Proin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est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lacus,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interdum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vitae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feugiat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quis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faucibus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vel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mi. 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Vivamus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nisi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vel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nulla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viverra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semper. </a:t>
              </a: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7039645" y="4807883"/>
              <a:ext cx="50264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Information here</a:t>
              </a:r>
              <a:endParaRPr lang="th-TH" sz="3200" b="1" dirty="0">
                <a:solidFill>
                  <a:schemeClr val="accent5"/>
                </a:solidFill>
              </a:endParaRPr>
            </a:p>
          </p:txBody>
        </p:sp>
        <p:sp>
          <p:nvSpPr>
            <p:cNvPr id="17" name="Rectangle 328"/>
            <p:cNvSpPr/>
            <p:nvPr/>
          </p:nvSpPr>
          <p:spPr>
            <a:xfrm flipV="1">
              <a:off x="7223569" y="5411332"/>
              <a:ext cx="2999174" cy="948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2484437" y="4028698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363145" y="4028698"/>
            <a:ext cx="5205151" cy="1570650"/>
            <a:chOff x="3627436" y="3864114"/>
            <a:chExt cx="5205151" cy="1570650"/>
          </a:xfrm>
        </p:grpSpPr>
        <p:sp>
          <p:nvSpPr>
            <p:cNvPr id="58" name="TextBox 57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480778" y="6444992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3359486" y="6444992"/>
            <a:ext cx="5205151" cy="1570650"/>
            <a:chOff x="3627436" y="3864114"/>
            <a:chExt cx="5205151" cy="1570650"/>
          </a:xfrm>
        </p:grpSpPr>
        <p:sp>
          <p:nvSpPr>
            <p:cNvPr id="62" name="TextBox 61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2484437" y="8788463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3363145" y="8788463"/>
            <a:ext cx="5205151" cy="1570650"/>
            <a:chOff x="3627436" y="3864114"/>
            <a:chExt cx="5205151" cy="1570650"/>
          </a:xfrm>
        </p:grpSpPr>
        <p:sp>
          <p:nvSpPr>
            <p:cNvPr id="66" name="TextBox 65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2480778" y="11204757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3359486" y="11204757"/>
            <a:ext cx="5205151" cy="1570650"/>
            <a:chOff x="3627436" y="3864114"/>
            <a:chExt cx="5205151" cy="1570650"/>
          </a:xfrm>
        </p:grpSpPr>
        <p:sp>
          <p:nvSpPr>
            <p:cNvPr id="70" name="TextBox 69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89700" y="8533125"/>
            <a:ext cx="2744475" cy="2744475"/>
            <a:chOff x="17008473" y="8263156"/>
            <a:chExt cx="5452844" cy="5452844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74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75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76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7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8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9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0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6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7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118" name="Group 117"/>
          <p:cNvGrpSpPr/>
          <p:nvPr/>
        </p:nvGrpSpPr>
        <p:grpSpPr>
          <a:xfrm>
            <a:off x="402786" y="10896600"/>
            <a:ext cx="2744475" cy="2744475"/>
            <a:chOff x="5684837" y="8229600"/>
            <a:chExt cx="5452844" cy="5452844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120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21" name="Freeform 120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402787" y="6170925"/>
            <a:ext cx="2744475" cy="2744475"/>
            <a:chOff x="24266" y="8229600"/>
            <a:chExt cx="5452844" cy="5452844"/>
          </a:xfrm>
        </p:grpSpPr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124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25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02788" y="3711544"/>
            <a:ext cx="2744475" cy="2744475"/>
            <a:chOff x="11347902" y="8263156"/>
            <a:chExt cx="5452844" cy="5452844"/>
          </a:xfrm>
        </p:grpSpPr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128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29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130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1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2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3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56" name="Freeform 55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82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061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306"/>
          <p:cNvGraphicFramePr/>
          <p:nvPr>
            <p:extLst>
              <p:ext uri="{D42A27DB-BD31-4B8C-83A1-F6EECF244321}">
                <p14:modId xmlns:p14="http://schemas.microsoft.com/office/powerpoint/2010/main" val="413975072"/>
              </p:ext>
            </p:extLst>
          </p:nvPr>
        </p:nvGraphicFramePr>
        <p:xfrm>
          <a:off x="10371424" y="3783450"/>
          <a:ext cx="12151540" cy="939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กลุ่ม 13"/>
          <p:cNvGrpSpPr/>
          <p:nvPr/>
        </p:nvGrpSpPr>
        <p:grpSpPr>
          <a:xfrm>
            <a:off x="940821" y="1371600"/>
            <a:ext cx="21660416" cy="2082225"/>
            <a:chOff x="6978084" y="4807883"/>
            <a:chExt cx="21660416" cy="2082225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6978084" y="5569883"/>
              <a:ext cx="21660416" cy="1320225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</a:t>
              </a: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 </a:t>
              </a: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ipsum</a:t>
              </a: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 dolor sit </a:t>
              </a: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consectetur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adipiscing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elit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Ut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efficitur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ipsum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vitae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tortor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a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pulvinar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lacinia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Donec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eu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arcu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justo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Fusce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eget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consequat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risus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Proin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est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lacus,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interdum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vitae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feugiat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quis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faucibus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vel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mi. 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Vivamus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nisi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vel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nulla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viverra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semper. </a:t>
              </a: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7039645" y="4807883"/>
              <a:ext cx="50264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Information here</a:t>
              </a:r>
              <a:endParaRPr lang="th-TH" sz="3200" b="1" dirty="0">
                <a:solidFill>
                  <a:schemeClr val="accent5"/>
                </a:solidFill>
              </a:endParaRPr>
            </a:p>
          </p:txBody>
        </p:sp>
        <p:sp>
          <p:nvSpPr>
            <p:cNvPr id="17" name="Rectangle 328"/>
            <p:cNvSpPr/>
            <p:nvPr/>
          </p:nvSpPr>
          <p:spPr>
            <a:xfrm flipV="1">
              <a:off x="7223569" y="5411332"/>
              <a:ext cx="2999174" cy="948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2484437" y="4028698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3363145" y="4028698"/>
            <a:ext cx="5205151" cy="1570650"/>
            <a:chOff x="3627436" y="3864114"/>
            <a:chExt cx="5205151" cy="1570650"/>
          </a:xfrm>
        </p:grpSpPr>
        <p:sp>
          <p:nvSpPr>
            <p:cNvPr id="59" name="TextBox 58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2480778" y="6444992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3359486" y="6444992"/>
            <a:ext cx="5205151" cy="1570650"/>
            <a:chOff x="3627436" y="3864114"/>
            <a:chExt cx="5205151" cy="1570650"/>
          </a:xfrm>
        </p:grpSpPr>
        <p:sp>
          <p:nvSpPr>
            <p:cNvPr id="63" name="TextBox 62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2484437" y="8788463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3363145" y="8788463"/>
            <a:ext cx="5205151" cy="1570650"/>
            <a:chOff x="3627436" y="3864114"/>
            <a:chExt cx="5205151" cy="1570650"/>
          </a:xfrm>
        </p:grpSpPr>
        <p:sp>
          <p:nvSpPr>
            <p:cNvPr id="83" name="TextBox 82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2480778" y="11204757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3359486" y="11204757"/>
            <a:ext cx="5205151" cy="1570650"/>
            <a:chOff x="3627436" y="3864114"/>
            <a:chExt cx="5205151" cy="1570650"/>
          </a:xfrm>
        </p:grpSpPr>
        <p:sp>
          <p:nvSpPr>
            <p:cNvPr id="87" name="TextBox 86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89700" y="8533125"/>
            <a:ext cx="2744475" cy="2744475"/>
            <a:chOff x="17008473" y="8263156"/>
            <a:chExt cx="5452844" cy="5452844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91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92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93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4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5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6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7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8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9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100" name="Group 99"/>
          <p:cNvGrpSpPr/>
          <p:nvPr/>
        </p:nvGrpSpPr>
        <p:grpSpPr>
          <a:xfrm>
            <a:off x="402786" y="10896600"/>
            <a:ext cx="2744475" cy="2744475"/>
            <a:chOff x="5684837" y="8229600"/>
            <a:chExt cx="5452844" cy="5452844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102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03" name="Freeform 102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02787" y="6170925"/>
            <a:ext cx="2744475" cy="2744475"/>
            <a:chOff x="24266" y="8229600"/>
            <a:chExt cx="5452844" cy="5452844"/>
          </a:xfrm>
        </p:grpSpPr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106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07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02788" y="3711544"/>
            <a:ext cx="2744475" cy="2744475"/>
            <a:chOff x="11347902" y="8263156"/>
            <a:chExt cx="5452844" cy="5452844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110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11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112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3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4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5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71" name="Freeform 70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74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126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306"/>
          <p:cNvGraphicFramePr/>
          <p:nvPr>
            <p:extLst>
              <p:ext uri="{D42A27DB-BD31-4B8C-83A1-F6EECF244321}">
                <p14:modId xmlns:p14="http://schemas.microsoft.com/office/powerpoint/2010/main" val="848374387"/>
              </p:ext>
            </p:extLst>
          </p:nvPr>
        </p:nvGraphicFramePr>
        <p:xfrm>
          <a:off x="2206572" y="4800600"/>
          <a:ext cx="19327865" cy="4979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กลุ่ม 13"/>
          <p:cNvGrpSpPr/>
          <p:nvPr/>
        </p:nvGrpSpPr>
        <p:grpSpPr>
          <a:xfrm>
            <a:off x="2059178" y="2082225"/>
            <a:ext cx="19094259" cy="2184975"/>
            <a:chOff x="6978084" y="4807883"/>
            <a:chExt cx="19094259" cy="2184975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6978084" y="5672633"/>
              <a:ext cx="19094259" cy="1320225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</a:t>
              </a: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 </a:t>
              </a: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ipsum</a:t>
              </a: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 dolor sit </a:t>
              </a: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consectetur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adipiscing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elit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Ut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efficitur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ipsum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vitae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tortor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a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pulvinar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lacinia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Donec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eu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arcu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justo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Fusce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eget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consequat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risus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Proin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est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lacus,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interdum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vitae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feugiat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quis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faucibus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vel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mi. 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Vivamus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nisi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vel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nulla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viverra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semper. </a:t>
              </a: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7039645" y="4807883"/>
              <a:ext cx="50264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Information here</a:t>
              </a:r>
              <a:endParaRPr lang="th-TH" sz="3200" b="1" dirty="0">
                <a:solidFill>
                  <a:schemeClr val="accent5"/>
                </a:solidFill>
              </a:endParaRPr>
            </a:p>
          </p:txBody>
        </p:sp>
        <p:sp>
          <p:nvSpPr>
            <p:cNvPr id="17" name="Rectangle 328"/>
            <p:cNvSpPr/>
            <p:nvPr/>
          </p:nvSpPr>
          <p:spPr>
            <a:xfrm flipV="1">
              <a:off x="7223569" y="5411332"/>
              <a:ext cx="2999174" cy="948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Rectangle 134"/>
          <p:cNvSpPr/>
          <p:nvPr/>
        </p:nvSpPr>
        <p:spPr>
          <a:xfrm>
            <a:off x="2713037" y="11444361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oup 135"/>
          <p:cNvGrpSpPr/>
          <p:nvPr/>
        </p:nvGrpSpPr>
        <p:grpSpPr>
          <a:xfrm>
            <a:off x="2814405" y="11695885"/>
            <a:ext cx="3189344" cy="1919000"/>
            <a:chOff x="3387781" y="11407914"/>
            <a:chExt cx="3189344" cy="1919000"/>
          </a:xfrm>
        </p:grpSpPr>
        <p:sp>
          <p:nvSpPr>
            <p:cNvPr id="137" name="TextBox 136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387781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139" name="Rectangle 138"/>
          <p:cNvSpPr/>
          <p:nvPr/>
        </p:nvSpPr>
        <p:spPr>
          <a:xfrm>
            <a:off x="7915928" y="11444361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/>
          <p:cNvGrpSpPr/>
          <p:nvPr/>
        </p:nvGrpSpPr>
        <p:grpSpPr>
          <a:xfrm>
            <a:off x="7996005" y="11695885"/>
            <a:ext cx="3189344" cy="1919000"/>
            <a:chOff x="3366490" y="11407914"/>
            <a:chExt cx="3189344" cy="1919000"/>
          </a:xfrm>
        </p:grpSpPr>
        <p:sp>
          <p:nvSpPr>
            <p:cNvPr id="141" name="TextBox 140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66490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143" name="Rectangle 142"/>
          <p:cNvSpPr/>
          <p:nvPr/>
        </p:nvSpPr>
        <p:spPr>
          <a:xfrm>
            <a:off x="12627169" y="11444361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/>
        </p:nvGrpSpPr>
        <p:grpSpPr>
          <a:xfrm>
            <a:off x="12720405" y="11695885"/>
            <a:ext cx="3189344" cy="1919000"/>
            <a:chOff x="3379649" y="11407914"/>
            <a:chExt cx="3189344" cy="1919000"/>
          </a:xfrm>
        </p:grpSpPr>
        <p:sp>
          <p:nvSpPr>
            <p:cNvPr id="145" name="TextBox 144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379649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147" name="Rectangle 146"/>
          <p:cNvSpPr/>
          <p:nvPr/>
        </p:nvSpPr>
        <p:spPr>
          <a:xfrm>
            <a:off x="17830060" y="11444361"/>
            <a:ext cx="3454168" cy="228600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8" name="Group 147"/>
          <p:cNvGrpSpPr/>
          <p:nvPr/>
        </p:nvGrpSpPr>
        <p:grpSpPr>
          <a:xfrm>
            <a:off x="17978205" y="11695885"/>
            <a:ext cx="3189344" cy="1919000"/>
            <a:chOff x="3434558" y="11407914"/>
            <a:chExt cx="3189344" cy="1919000"/>
          </a:xfrm>
        </p:grpSpPr>
        <p:sp>
          <p:nvSpPr>
            <p:cNvPr id="149" name="TextBox 148"/>
            <p:cNvSpPr txBox="1"/>
            <p:nvPr/>
          </p:nvSpPr>
          <p:spPr bwMode="auto">
            <a:xfrm>
              <a:off x="3653613" y="11407914"/>
              <a:ext cx="2544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434558" y="11997356"/>
              <a:ext cx="3189344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statistical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3163244" y="9906000"/>
            <a:ext cx="2300361" cy="2300361"/>
            <a:chOff x="17008473" y="8263156"/>
            <a:chExt cx="5452844" cy="5452844"/>
          </a:xfrm>
        </p:grpSpPr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153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54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155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56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57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58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59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60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61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162" name="Group 161"/>
          <p:cNvGrpSpPr/>
          <p:nvPr/>
        </p:nvGrpSpPr>
        <p:grpSpPr>
          <a:xfrm>
            <a:off x="18344844" y="9920361"/>
            <a:ext cx="2300361" cy="2300361"/>
            <a:chOff x="5684837" y="8229600"/>
            <a:chExt cx="5452844" cy="5452844"/>
          </a:xfrm>
        </p:grpSpPr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164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65" name="Freeform 102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8453205" y="9982200"/>
            <a:ext cx="2300361" cy="2300361"/>
            <a:chOff x="24266" y="8229600"/>
            <a:chExt cx="5452844" cy="5452844"/>
          </a:xfrm>
        </p:grpSpPr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168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69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3195405" y="9906000"/>
            <a:ext cx="2300361" cy="2300361"/>
            <a:chOff x="11347902" y="8263156"/>
            <a:chExt cx="5452844" cy="5452844"/>
          </a:xfrm>
        </p:grpSpPr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172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73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174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5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6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7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55" name="Freeform 54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58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85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306"/>
          <p:cNvGraphicFramePr/>
          <p:nvPr>
            <p:extLst>
              <p:ext uri="{D42A27DB-BD31-4B8C-83A1-F6EECF244321}">
                <p14:modId xmlns:p14="http://schemas.microsoft.com/office/powerpoint/2010/main" val="1001199068"/>
              </p:ext>
            </p:extLst>
          </p:nvPr>
        </p:nvGraphicFramePr>
        <p:xfrm>
          <a:off x="8885237" y="4267200"/>
          <a:ext cx="14859000" cy="838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กลุ่ม 13"/>
          <p:cNvGrpSpPr/>
          <p:nvPr/>
        </p:nvGrpSpPr>
        <p:grpSpPr>
          <a:xfrm>
            <a:off x="2059178" y="1371600"/>
            <a:ext cx="19094259" cy="2184975"/>
            <a:chOff x="6978084" y="4807883"/>
            <a:chExt cx="19094259" cy="2184975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6978084" y="5672633"/>
              <a:ext cx="19094259" cy="1320225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</a:t>
              </a: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 </a:t>
              </a: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ipsum</a:t>
              </a:r>
              <a:r>
                <a:rPr lang="en-US" sz="2600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 dolor sit </a:t>
              </a:r>
              <a:r>
                <a:rPr lang="en-US" sz="2600" b="1" dirty="0" err="1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amet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consectetur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adipiscing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elit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Ut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efficitur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ipsum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vitae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tortor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a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pulvinar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lacinia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Donec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eu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arcu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justo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Fusce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eget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consequat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risus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Proin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est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lacus,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interdum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vitae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feugiat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quis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faucibus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vel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mi. 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Vivamus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nisi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vel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nulla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viverra</a:t>
              </a:r>
              <a:r>
                <a:rPr lang="en-US" sz="2600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semper. </a:t>
              </a: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7039645" y="4807883"/>
              <a:ext cx="50264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Information here</a:t>
              </a:r>
              <a:endParaRPr lang="th-TH" sz="3200" b="1" dirty="0">
                <a:solidFill>
                  <a:schemeClr val="accent5"/>
                </a:solidFill>
              </a:endParaRPr>
            </a:p>
          </p:txBody>
        </p:sp>
        <p:sp>
          <p:nvSpPr>
            <p:cNvPr id="17" name="Rectangle 328"/>
            <p:cNvSpPr/>
            <p:nvPr/>
          </p:nvSpPr>
          <p:spPr>
            <a:xfrm flipV="1">
              <a:off x="7223569" y="5411332"/>
              <a:ext cx="2999174" cy="948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3006719" y="5193954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3885427" y="5193954"/>
            <a:ext cx="5205151" cy="1570650"/>
            <a:chOff x="3627436" y="3864114"/>
            <a:chExt cx="5205151" cy="1570650"/>
          </a:xfrm>
        </p:grpSpPr>
        <p:sp>
          <p:nvSpPr>
            <p:cNvPr id="52" name="TextBox 51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3003060" y="7610248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3881768" y="7610248"/>
            <a:ext cx="5205151" cy="1570650"/>
            <a:chOff x="3627436" y="3864114"/>
            <a:chExt cx="5205151" cy="1570650"/>
          </a:xfrm>
        </p:grpSpPr>
        <p:sp>
          <p:nvSpPr>
            <p:cNvPr id="60" name="TextBox 59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3006719" y="9953719"/>
            <a:ext cx="5878518" cy="177652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3885427" y="9953719"/>
            <a:ext cx="5205151" cy="1570650"/>
            <a:chOff x="3627436" y="3864114"/>
            <a:chExt cx="5205151" cy="1570650"/>
          </a:xfrm>
        </p:grpSpPr>
        <p:sp>
          <p:nvSpPr>
            <p:cNvPr id="65" name="TextBox 64"/>
            <p:cNvSpPr txBox="1"/>
            <p:nvPr/>
          </p:nvSpPr>
          <p:spPr bwMode="auto">
            <a:xfrm>
              <a:off x="3729813" y="3864114"/>
              <a:ext cx="38946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627436" y="4474537"/>
              <a:ext cx="520515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2400" dirty="0" smtClean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11982" y="9698381"/>
            <a:ext cx="2744475" cy="2744475"/>
            <a:chOff x="17008473" y="8263156"/>
            <a:chExt cx="5452844" cy="5452844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69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70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71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2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3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4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5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6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7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925069" y="7336181"/>
            <a:ext cx="2744475" cy="2744475"/>
            <a:chOff x="24266" y="8229600"/>
            <a:chExt cx="5452844" cy="5452844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80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81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925070" y="4876800"/>
            <a:ext cx="2744475" cy="2744475"/>
            <a:chOff x="11347902" y="8263156"/>
            <a:chExt cx="5452844" cy="5452844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84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85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86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7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8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9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8275637" y="3279"/>
            <a:ext cx="8646824" cy="1257323"/>
            <a:chOff x="8275637" y="3279"/>
            <a:chExt cx="8646824" cy="1257323"/>
          </a:xfrm>
        </p:grpSpPr>
        <p:sp>
          <p:nvSpPr>
            <p:cNvPr id="47" name="Freeform 46"/>
            <p:cNvSpPr/>
            <p:nvPr/>
          </p:nvSpPr>
          <p:spPr>
            <a:xfrm>
              <a:off x="10167609" y="3279"/>
              <a:ext cx="4746704" cy="1257323"/>
            </a:xfrm>
            <a:custGeom>
              <a:avLst/>
              <a:gdLst>
                <a:gd name="connsiteX0" fmla="*/ 0 w 15582117"/>
                <a:gd name="connsiteY0" fmla="*/ 0 h 2915260"/>
                <a:gd name="connsiteX1" fmla="*/ 15582117 w 15582117"/>
                <a:gd name="connsiteY1" fmla="*/ 0 h 2915260"/>
                <a:gd name="connsiteX2" fmla="*/ 15582117 w 15582117"/>
                <a:gd name="connsiteY2" fmla="*/ 1865905 h 2915260"/>
                <a:gd name="connsiteX3" fmla="*/ 14532760 w 15582117"/>
                <a:gd name="connsiteY3" fmla="*/ 2915260 h 2915260"/>
                <a:gd name="connsiteX4" fmla="*/ 1049355 w 15582117"/>
                <a:gd name="connsiteY4" fmla="*/ 2915260 h 2915260"/>
                <a:gd name="connsiteX5" fmla="*/ 0 w 15582117"/>
                <a:gd name="connsiteY5" fmla="*/ 1865905 h 2915260"/>
                <a:gd name="connsiteX6" fmla="*/ 0 w 15582117"/>
                <a:gd name="connsiteY6" fmla="*/ 0 h 29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2117" h="2915260">
                  <a:moveTo>
                    <a:pt x="0" y="0"/>
                  </a:moveTo>
                  <a:lnTo>
                    <a:pt x="15582117" y="0"/>
                  </a:lnTo>
                  <a:lnTo>
                    <a:pt x="15582117" y="1865905"/>
                  </a:lnTo>
                  <a:cubicBezTo>
                    <a:pt x="15582117" y="2445448"/>
                    <a:pt x="15112304" y="2915260"/>
                    <a:pt x="14532760" y="2915260"/>
                  </a:cubicBezTo>
                  <a:lnTo>
                    <a:pt x="1049355" y="2915260"/>
                  </a:lnTo>
                  <a:cubicBezTo>
                    <a:pt x="469812" y="2915260"/>
                    <a:pt x="0" y="2445448"/>
                    <a:pt x="0" y="186590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8275637" y="79479"/>
              <a:ext cx="8646824" cy="1122346"/>
              <a:chOff x="7914026" y="483017"/>
              <a:chExt cx="8646824" cy="1122346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7914026" y="483017"/>
                <a:ext cx="8646824" cy="66170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CHARTS SLIDES</a:t>
                </a:r>
                <a:endParaRPr lang="id-ID" sz="37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62" name="Subtitle 2"/>
              <p:cNvSpPr txBox="1">
                <a:spLocks/>
              </p:cNvSpPr>
              <p:nvPr/>
            </p:nvSpPr>
            <p:spPr>
              <a:xfrm>
                <a:off x="10352867" y="1016417"/>
                <a:ext cx="3675691" cy="588946"/>
              </a:xfrm>
              <a:prstGeom prst="rect">
                <a:avLst/>
              </a:prstGeom>
            </p:spPr>
            <p:txBody>
              <a:bodyPr vert="horz" wrap="none" lIns="217490" tIns="108745" rIns="217490" bIns="108745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bg1"/>
                    </a:solidFill>
                    <a:latin typeface="Lato Light"/>
                    <a:cs typeface="Lato Light"/>
                  </a:rPr>
                  <a:t>Your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ato Light"/>
                    <a:cs typeface="Lato Light"/>
                  </a:rPr>
                  <a:t>great subtitle in this line</a:t>
                </a:r>
                <a:endParaRPr lang="en-US" sz="20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596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29291</TotalTime>
  <Words>4039</Words>
  <Application>Microsoft Macintosh PowerPoint</Application>
  <PresentationFormat>Custom</PresentationFormat>
  <Paragraphs>503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Calibri</vt:lpstr>
      <vt:lpstr>Cordia New</vt:lpstr>
      <vt:lpstr>Lato</vt:lpstr>
      <vt:lpstr>Lato Black</vt:lpstr>
      <vt:lpstr>Lato Light</vt:lpstr>
      <vt:lpstr>Arial</vt:lpstr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gingzaru</dc:creator>
  <cp:lastModifiedBy>Microsoft Office User</cp:lastModifiedBy>
  <cp:revision>3017</cp:revision>
  <dcterms:created xsi:type="dcterms:W3CDTF">2017-10-18T13:25:00Z</dcterms:created>
  <dcterms:modified xsi:type="dcterms:W3CDTF">2019-09-18T11:29:52Z</dcterms:modified>
</cp:coreProperties>
</file>